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816F0-6783-462E-BAF0-03AF43A32112}" v="740" dt="2023-08-24T15:00:1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CF1F2-2BAD-4335-966F-B8E48A858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pt-BR" sz="6600">
                <a:solidFill>
                  <a:srgbClr val="FFFFFF"/>
                </a:solidFill>
              </a:rPr>
              <a:t>Cangaço Dev – 24/08/23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7892F-CD4F-4F17-B7C7-593B1E3C7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pt-BR" sz="2400">
                <a:solidFill>
                  <a:schemeClr val="tx2"/>
                </a:solidFill>
              </a:rPr>
              <a:t>OFICINA BACKEND (DJANGO)</a:t>
            </a:r>
          </a:p>
        </p:txBody>
      </p:sp>
    </p:spTree>
    <p:extLst>
      <p:ext uri="{BB962C8B-B14F-4D97-AF65-F5344CB8AC3E}">
        <p14:creationId xmlns:p14="http://schemas.microsoft.com/office/powerpoint/2010/main" val="26027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7C23-9F5A-43C7-A646-C3FDACAE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B7000-FF14-4155-BE56-24EF9368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569855"/>
            <a:ext cx="8825659" cy="1397000"/>
          </a:xfrm>
        </p:spPr>
        <p:txBody>
          <a:bodyPr>
            <a:normAutofit/>
          </a:bodyPr>
          <a:lstStyle/>
          <a:p>
            <a:r>
              <a:rPr lang="pt-BR" sz="2800" u="sng" dirty="0"/>
              <a:t>Para qualquer alteração no </a:t>
            </a:r>
            <a:r>
              <a:rPr lang="pt-BR" sz="2800" u="sng" dirty="0" err="1"/>
              <a:t>model</a:t>
            </a:r>
            <a:r>
              <a:rPr lang="pt-BR" sz="2800" u="sng" dirty="0"/>
              <a:t> deve ser gerada e executada uma nova </a:t>
            </a:r>
            <a:r>
              <a:rPr lang="pt-BR" sz="2800" u="sng" dirty="0" err="1"/>
              <a:t>migration</a:t>
            </a:r>
            <a:r>
              <a:rPr lang="pt-BR" sz="2800" u="sng" dirty="0"/>
              <a:t> pra atualizar o banco de dados do projeto.</a:t>
            </a:r>
          </a:p>
        </p:txBody>
      </p:sp>
    </p:spTree>
    <p:extLst>
      <p:ext uri="{BB962C8B-B14F-4D97-AF65-F5344CB8AC3E}">
        <p14:creationId xmlns:p14="http://schemas.microsoft.com/office/powerpoint/2010/main" val="193613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464FA-8D4C-4DEF-8B70-2231AF78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nosso </a:t>
            </a:r>
            <a:r>
              <a:rPr lang="pt-BR" dirty="0" err="1"/>
              <a:t>model</a:t>
            </a:r>
            <a:r>
              <a:rPr lang="pt-BR" dirty="0"/>
              <a:t> no </a:t>
            </a:r>
            <a:r>
              <a:rPr lang="pt-BR" dirty="0" err="1"/>
              <a:t>django</a:t>
            </a:r>
            <a:r>
              <a:rPr lang="pt-BR" dirty="0"/>
              <a:t>-admin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64D5E-D761-4F4E-B351-33559CD2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pasta do projeto, temos um arquivo chamado admin para registrar os </a:t>
            </a:r>
            <a:r>
              <a:rPr lang="pt-BR" dirty="0" err="1"/>
              <a:t>models</a:t>
            </a:r>
            <a:r>
              <a:rPr lang="pt-BR" dirty="0"/>
              <a:t> no painel de administração.</a:t>
            </a:r>
          </a:p>
          <a:p>
            <a:r>
              <a:rPr lang="pt-BR" dirty="0"/>
              <a:t>Iremos importar nosso </a:t>
            </a:r>
            <a:r>
              <a:rPr lang="pt-BR" dirty="0" err="1"/>
              <a:t>model</a:t>
            </a:r>
            <a:r>
              <a:rPr lang="pt-BR" dirty="0"/>
              <a:t> e registrar ele.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69858A-A571-4617-B95D-3FB7F2C3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90" y="4094498"/>
            <a:ext cx="6295820" cy="17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7380F-3D92-429C-B87C-78096F2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Criando estruturação de pastas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CC815-D2D4-4AF1-90BA-30057CEE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044498"/>
            <a:ext cx="3031901" cy="25300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794A-849E-4EB8-9083-07A6C9A3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r>
              <a:rPr lang="pt-BR" dirty="0"/>
              <a:t>Dentro da pasta do app criado, iremos criar as pastas “</a:t>
            </a:r>
            <a:r>
              <a:rPr lang="pt-BR" dirty="0" err="1"/>
              <a:t>static</a:t>
            </a:r>
            <a:r>
              <a:rPr lang="pt-BR" dirty="0"/>
              <a:t>” e “</a:t>
            </a:r>
            <a:r>
              <a:rPr lang="pt-BR" dirty="0" err="1"/>
              <a:t>templates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746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21705-8F94-E71D-6A81-2F36719C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Copiar front-</a:t>
            </a:r>
            <a:r>
              <a:rPr lang="pt-BR" dirty="0" err="1"/>
              <a:t>end</a:t>
            </a:r>
            <a:r>
              <a:rPr lang="pt-BR" dirty="0"/>
              <a:t> para o </a:t>
            </a:r>
            <a:r>
              <a:rPr lang="pt-BR" dirty="0" err="1"/>
              <a:t>django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BFC6E-89DA-AD52-6E66-E4EADCA3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Iremos copiar o </a:t>
            </a:r>
            <a:r>
              <a:rPr lang="pt-BR" dirty="0" err="1"/>
              <a:t>conteudo</a:t>
            </a:r>
            <a:r>
              <a:rPr lang="pt-BR" dirty="0"/>
              <a:t> da pasta "</a:t>
            </a:r>
            <a:r>
              <a:rPr lang="pt-BR" dirty="0" err="1"/>
              <a:t>src</a:t>
            </a:r>
            <a:r>
              <a:rPr lang="pt-BR" dirty="0"/>
              <a:t>" para a </a:t>
            </a:r>
            <a:r>
              <a:rPr lang="pt-BR" dirty="0" err="1"/>
              <a:t>static</a:t>
            </a:r>
            <a:r>
              <a:rPr lang="pt-BR" dirty="0"/>
              <a:t> que acabamos de criar e o index.html para a pasta </a:t>
            </a:r>
            <a:r>
              <a:rPr lang="pt-BR" dirty="0" err="1"/>
              <a:t>templates</a:t>
            </a:r>
            <a:r>
              <a:rPr lang="pt-BR" dirty="0"/>
              <a:t> que também criamos.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2F60D90-EFA5-5AB7-66A2-07029E6D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29" y="3584187"/>
            <a:ext cx="3223942" cy="29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EBF0F-0AD6-E0D5-66AF-1A837325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primeira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C2678-DA66-F06C-20F6-2F5654C4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Agora para criar nossa primeira </a:t>
            </a:r>
            <a:r>
              <a:rPr lang="pt-BR" dirty="0" err="1"/>
              <a:t>view</a:t>
            </a:r>
            <a:r>
              <a:rPr lang="pt-BR" dirty="0"/>
              <a:t> (que seria definição da nossa </a:t>
            </a:r>
            <a:r>
              <a:rPr lang="pt-BR" dirty="0" err="1"/>
              <a:t>pagina</a:t>
            </a:r>
            <a:r>
              <a:rPr lang="pt-BR" dirty="0"/>
              <a:t>) iremos ao arquivo views.py do app que criamos.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B1D8946-DAF1-A9A7-88DB-B7F201FE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3429817"/>
            <a:ext cx="8134709" cy="32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B809-50A6-1E34-9D2D-843FE053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nossa </a:t>
            </a:r>
            <a:r>
              <a:rPr lang="pt-BR" dirty="0" err="1"/>
              <a:t>view</a:t>
            </a:r>
            <a:r>
              <a:rPr lang="pt-BR" dirty="0"/>
              <a:t> no urls.py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5CF92-4448-44A4-BFCE-568EA63E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Vamos ao arquivo urls.py do projeto que criamos.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9C33044-110C-21A8-E0A7-425EAC13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2" y="3314616"/>
            <a:ext cx="7329577" cy="31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9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D1B60-E937-4FAE-6BD1-5E895E2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usuário do painel de admin.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C01EE-2691-480B-0EEA-322367F8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Usaremos o comando "</a:t>
            </a:r>
            <a:r>
              <a:rPr lang="pt-BR" sz="2400" b="1" err="1"/>
              <a:t>py</a:t>
            </a:r>
            <a:r>
              <a:rPr lang="pt-BR" sz="2400" b="1" dirty="0"/>
              <a:t> manage.py </a:t>
            </a:r>
            <a:r>
              <a:rPr lang="pt-BR" sz="2400" b="1" err="1"/>
              <a:t>createsuperuser</a:t>
            </a:r>
            <a:r>
              <a:rPr lang="pt-BR" sz="2400" dirty="0"/>
              <a:t>"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BE0FEB9-7CE2-D20A-CCC0-F6F4143E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3" y="3604528"/>
            <a:ext cx="9299274" cy="29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9720A-BC21-BFB0-89ED-E607CEE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nosso site.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9361F-2DA9-8B48-1DB7-30BC03BD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Para executar nosso site com o </a:t>
            </a:r>
            <a:r>
              <a:rPr lang="pt-BR" sz="2400" err="1"/>
              <a:t>backend</a:t>
            </a:r>
            <a:r>
              <a:rPr lang="pt-BR" sz="2400" dirty="0"/>
              <a:t> usaremos o comando "</a:t>
            </a:r>
            <a:r>
              <a:rPr lang="pt-BR" sz="2400" b="1" err="1"/>
              <a:t>py</a:t>
            </a:r>
            <a:r>
              <a:rPr lang="pt-BR" sz="2400" b="1" dirty="0"/>
              <a:t> manage.py </a:t>
            </a:r>
            <a:r>
              <a:rPr lang="pt-BR" sz="2400" b="1" err="1"/>
              <a:t>runserver</a:t>
            </a:r>
            <a:r>
              <a:rPr lang="pt-BR" sz="2400" dirty="0"/>
              <a:t>"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B053169-9582-9373-C5A5-FFCAE645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2" y="3912941"/>
            <a:ext cx="7660256" cy="25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983DA56-26D2-21E7-6335-6449B8B1B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116" b="1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FC14E-AFA8-155A-46B4-591D0DD1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Ué, por que o site está assim?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4720D4-9182-64A8-0C6B-239377CF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US" sz="3200" err="1">
                <a:solidFill>
                  <a:srgbClr val="FFFFFF"/>
                </a:solidFill>
              </a:rPr>
              <a:t>Temos</a:t>
            </a:r>
            <a:r>
              <a:rPr lang="en-US" sz="3200" dirty="0">
                <a:solidFill>
                  <a:srgbClr val="FFFFFF"/>
                </a:solidFill>
              </a:rPr>
              <a:t> que </a:t>
            </a:r>
            <a:r>
              <a:rPr lang="en-US" sz="3200" err="1">
                <a:solidFill>
                  <a:srgbClr val="FFFFFF"/>
                </a:solidFill>
              </a:rPr>
              <a:t>fazer</a:t>
            </a:r>
            <a:r>
              <a:rPr lang="en-US" sz="3200" dirty="0">
                <a:solidFill>
                  <a:srgbClr val="FFFFFF"/>
                </a:solidFill>
              </a:rPr>
              <a:t> o site </a:t>
            </a:r>
            <a:r>
              <a:rPr lang="en-US" sz="3200" err="1">
                <a:solidFill>
                  <a:srgbClr val="FFFFFF"/>
                </a:solidFill>
              </a:rPr>
              <a:t>carregar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os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err="1">
                <a:solidFill>
                  <a:srgbClr val="FFFFFF"/>
                </a:solidFill>
              </a:rPr>
              <a:t>arquivos</a:t>
            </a:r>
            <a:r>
              <a:rPr lang="en-US" sz="3200" dirty="0">
                <a:solidFill>
                  <a:srgbClr val="FFFFFF"/>
                </a:solidFill>
              </a:rPr>
              <a:t> da pasta "static".</a:t>
            </a:r>
          </a:p>
        </p:txBody>
      </p:sp>
    </p:spTree>
    <p:extLst>
      <p:ext uri="{BB962C8B-B14F-4D97-AF65-F5344CB8AC3E}">
        <p14:creationId xmlns:p14="http://schemas.microsoft.com/office/powerpoint/2010/main" val="2860888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280A-8DB6-841E-96EC-7831CE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nosso </a:t>
            </a:r>
            <a:r>
              <a:rPr lang="pt-BR" dirty="0" err="1"/>
              <a:t>template</a:t>
            </a:r>
            <a:r>
              <a:rPr lang="pt-BR" dirty="0"/>
              <a:t> (index.html)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33BD6007-35E1-4CFF-D71E-EEC7575A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442" y="2650256"/>
            <a:ext cx="4135287" cy="1281202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7E546B-2D69-0DCA-69DB-133224EF8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4905029"/>
            <a:ext cx="10506972" cy="6997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EA1EAC-0717-73E1-7555-8E761C73C61E}"/>
              </a:ext>
            </a:extLst>
          </p:cNvPr>
          <p:cNvSpPr txBox="1"/>
          <p:nvPr/>
        </p:nvSpPr>
        <p:spPr>
          <a:xfrm>
            <a:off x="5792200" y="2966736"/>
            <a:ext cx="5284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Estes são os comandos usados no nosso </a:t>
            </a:r>
            <a:r>
              <a:rPr lang="pt-BR" err="1"/>
              <a:t>html</a:t>
            </a:r>
            <a:r>
              <a:rPr lang="pt-BR" dirty="0"/>
              <a:t> </a:t>
            </a:r>
            <a:r>
              <a:rPr lang="pt-BR"/>
              <a:t>para carregar os arquivos do static.</a:t>
            </a:r>
          </a:p>
        </p:txBody>
      </p:sp>
    </p:spTree>
    <p:extLst>
      <p:ext uri="{BB962C8B-B14F-4D97-AF65-F5344CB8AC3E}">
        <p14:creationId xmlns:p14="http://schemas.microsoft.com/office/powerpoint/2010/main" val="21396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FE44B-42B8-4DF2-A82B-C01422D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DB252-4CB6-49BB-B5BF-9F36E2CC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72" y="2593109"/>
            <a:ext cx="10036055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Instrutor: Augusto Medeiros				                    Co instrutor: Guilherme Vitorio</a:t>
            </a:r>
          </a:p>
        </p:txBody>
      </p:sp>
      <p:pic>
        <p:nvPicPr>
          <p:cNvPr id="5" name="Imagem 4" descr="Homem segurando raquete de tênis&#10;&#10;Descrição gerada automaticamente">
            <a:extLst>
              <a:ext uri="{FF2B5EF4-FFF2-40B4-BE49-F238E27FC236}">
                <a16:creationId xmlns:a16="http://schemas.microsoft.com/office/drawing/2014/main" id="{E3EAF697-8BAC-CDD5-5251-42586E39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50079"/>
            <a:ext cx="2743200" cy="2743200"/>
          </a:xfrm>
          <a:prstGeom prst="rect">
            <a:avLst/>
          </a:prstGeom>
        </p:spPr>
      </p:pic>
      <p:pic>
        <p:nvPicPr>
          <p:cNvPr id="6" name="Imagem 5" descr="Homem de óculos e camisa branca&#10;&#10;Descrição gerada automaticamente">
            <a:extLst>
              <a:ext uri="{FF2B5EF4-FFF2-40B4-BE49-F238E27FC236}">
                <a16:creationId xmlns:a16="http://schemas.microsoft.com/office/drawing/2014/main" id="{63862EBC-11F1-AEED-DD95-69EB605C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77" y="315007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F7F62-83FB-1F51-1126-4E8BC95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as curiosidades no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D36180BA-7916-44EE-9290-CB96C2B39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958" y="2771656"/>
            <a:ext cx="9729876" cy="3410668"/>
          </a:xfrm>
        </p:spPr>
      </p:pic>
    </p:spTree>
    <p:extLst>
      <p:ext uri="{BB962C8B-B14F-4D97-AF65-F5344CB8AC3E}">
        <p14:creationId xmlns:p14="http://schemas.microsoft.com/office/powerpoint/2010/main" val="295258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C3A5A-B6B2-1089-3A5A-8C533130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D5EA8-1E4E-2799-F2AA-C37589FA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/>
              <a:t>Sigam </a:t>
            </a:r>
            <a:r>
              <a:rPr lang="pt-BR" sz="3200" b="1" dirty="0"/>
              <a:t>@cangacodev</a:t>
            </a:r>
            <a:r>
              <a:rPr lang="pt-BR" sz="3200" dirty="0"/>
              <a:t> no </a:t>
            </a:r>
            <a:r>
              <a:rPr lang="pt-BR" sz="3200" err="1"/>
              <a:t>instagram</a:t>
            </a:r>
            <a:r>
              <a:rPr lang="pt-BR" sz="3200" dirty="0"/>
              <a:t> para novidades.</a:t>
            </a:r>
          </a:p>
        </p:txBody>
      </p:sp>
    </p:spTree>
    <p:extLst>
      <p:ext uri="{BB962C8B-B14F-4D97-AF65-F5344CB8AC3E}">
        <p14:creationId xmlns:p14="http://schemas.microsoft.com/office/powerpoint/2010/main" val="22604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5BE07-026C-44EB-A420-876538CB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8F6E0-0D04-4BB0-BFF8-F65C351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0372"/>
            <a:ext cx="8825659" cy="383886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Tipos de dados:</a:t>
            </a:r>
          </a:p>
          <a:p>
            <a:pPr lvl="1"/>
            <a:r>
              <a:rPr lang="pt-BR" b="1" dirty="0"/>
              <a:t>Cadeia de Caracteres – </a:t>
            </a:r>
            <a:r>
              <a:rPr lang="pt-BR" b="1" dirty="0" err="1"/>
              <a:t>String</a:t>
            </a:r>
            <a:endParaRPr lang="pt-BR" b="1" dirty="0"/>
          </a:p>
          <a:p>
            <a:pPr lvl="1"/>
            <a:r>
              <a:rPr lang="pt-BR" b="1" dirty="0"/>
              <a:t>Inteiro – </a:t>
            </a:r>
            <a:r>
              <a:rPr lang="pt-BR" b="1" dirty="0" err="1"/>
              <a:t>Integer</a:t>
            </a:r>
            <a:endParaRPr lang="pt-BR" b="1" dirty="0"/>
          </a:p>
          <a:p>
            <a:pPr lvl="1"/>
            <a:r>
              <a:rPr lang="pt-BR" b="1" dirty="0"/>
              <a:t>Numero Quebrado – </a:t>
            </a:r>
            <a:r>
              <a:rPr lang="pt-BR" b="1" dirty="0" err="1"/>
              <a:t>Float</a:t>
            </a:r>
            <a:endParaRPr lang="pt-BR" b="1" dirty="0"/>
          </a:p>
          <a:p>
            <a:pPr lvl="1"/>
            <a:r>
              <a:rPr lang="pt-BR" b="1" dirty="0"/>
              <a:t>Operador Booleano (Verdadeiro ou Falso) – </a:t>
            </a:r>
            <a:r>
              <a:rPr lang="pt-BR" b="1" dirty="0" err="1"/>
              <a:t>Boolean</a:t>
            </a:r>
            <a:endParaRPr lang="pt-BR" b="1" dirty="0"/>
          </a:p>
          <a:p>
            <a:pPr lvl="1"/>
            <a:endParaRPr lang="pt-BR" b="1" dirty="0"/>
          </a:p>
          <a:p>
            <a:r>
              <a:rPr lang="pt-BR" b="1" dirty="0"/>
              <a:t>Alguns tipos de dados para DJANGO.</a:t>
            </a:r>
          </a:p>
          <a:p>
            <a:pPr lvl="1"/>
            <a:r>
              <a:rPr lang="pt-BR" b="1" dirty="0"/>
              <a:t>Cadeia de Caracteres - </a:t>
            </a:r>
            <a:r>
              <a:rPr lang="pt-BR" b="1" dirty="0" err="1"/>
              <a:t>TextField</a:t>
            </a:r>
            <a:endParaRPr lang="pt-BR" b="1" dirty="0"/>
          </a:p>
          <a:p>
            <a:pPr lvl="1"/>
            <a:r>
              <a:rPr lang="pt-BR" b="1" dirty="0"/>
              <a:t>Numero Inteiro - </a:t>
            </a:r>
            <a:r>
              <a:rPr lang="pt-BR" b="1" dirty="0" err="1"/>
              <a:t>IntegerField</a:t>
            </a:r>
            <a:endParaRPr lang="pt-BR" b="1" dirty="0"/>
          </a:p>
          <a:p>
            <a:pPr lvl="1"/>
            <a:r>
              <a:rPr lang="pt-BR" b="1" dirty="0"/>
              <a:t>Numero Quebrado - </a:t>
            </a:r>
            <a:r>
              <a:rPr lang="pt-BR" b="1" dirty="0" err="1"/>
              <a:t>FloatField</a:t>
            </a:r>
            <a:endParaRPr lang="pt-BR" b="1" dirty="0"/>
          </a:p>
          <a:p>
            <a:pPr lvl="1"/>
            <a:r>
              <a:rPr lang="pt-BR" b="1" dirty="0"/>
              <a:t>Operador Booleano - </a:t>
            </a:r>
            <a:r>
              <a:rPr lang="pt-BR" b="1" dirty="0" err="1"/>
              <a:t>BooleanField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>
              <a:buNone/>
            </a:pPr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51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33EB-B722-48A1-8883-D7F3DEE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07AD-C836-4947-B126-572C0B92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Python 3 instalado na maquina podemos preparar o ambiente.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8520D8-648C-4B04-829E-5A1CD006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03" y="3228975"/>
            <a:ext cx="6419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DC0A-8621-4CF9-ABD2-2B210F2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primeiro projeto DJANGO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B9547-631E-4E32-9238-D2F2E990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5345"/>
          </a:xfrm>
        </p:spPr>
        <p:txBody>
          <a:bodyPr/>
          <a:lstStyle/>
          <a:p>
            <a:r>
              <a:rPr lang="pt-BR" dirty="0"/>
              <a:t>Para criarmos um projeto usando DJANGO iremos usar o DJANGO-Admin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o projeto criado podemos prosseguir pra criação de app no DJANGO (App no DJANGO se trata de uma funcionalidade do site).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097225-83F9-455E-92C5-DF39B9A0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224212"/>
            <a:ext cx="7391400" cy="409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24B676-CD5A-4363-B176-E63042DE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1" y="4873119"/>
            <a:ext cx="589204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7783-D393-4577-AF26-74488DA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86664-A301-478B-93B5-8C54581F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arquivo settings.py dentro da pasta do projeto, você irá adicionar o app que criamos.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B83C5E-AD87-4401-99AF-5A2B782B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29000"/>
            <a:ext cx="2762250" cy="1990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6BA560-E5D1-4FDC-BE74-02338924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40" y="3429000"/>
            <a:ext cx="4205127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42C2-EBE2-421B-AD4E-B293F46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24BFE-A0DB-4D69-AD87-590535EB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Ainda no arquivo settings iremos definir o diretório estático do site.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1C099-37F4-4AD4-BEE9-D7EF6C3F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7" y="3851852"/>
            <a:ext cx="8102706" cy="18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24D7-D144-4D85-B140-FCB9DDCC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nosso primeiro modelo.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AAA2E-9540-4A82-BC2B-E3C0BCF5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Dentro do arquivo models.py na pasta do app que criamos no projeto iremos criar o nosso modelo.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Dentro do modelo iremos usar aqueles tipos previamente revisados.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171BCF-F1A0-4D8B-AB6A-5AD97E56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83" y="3563937"/>
            <a:ext cx="3200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F9E20-A6D9-4E8B-BE5B-CFD5027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banco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79085-3974-4B7E-9362-83B9DC2C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63" y="2250209"/>
            <a:ext cx="8825659" cy="4254500"/>
          </a:xfrm>
        </p:spPr>
        <p:txBody>
          <a:bodyPr/>
          <a:lstStyle/>
          <a:p>
            <a:r>
              <a:rPr lang="pt-BR" dirty="0"/>
              <a:t>Para começar devemos gerar uma </a:t>
            </a:r>
            <a:r>
              <a:rPr lang="pt-BR" dirty="0" err="1"/>
              <a:t>migration</a:t>
            </a:r>
            <a:r>
              <a:rPr lang="pt-BR" dirty="0"/>
              <a:t> com o DJANGO que irá incluir todos os comandos necessários pra gerar nosso </a:t>
            </a:r>
            <a:r>
              <a:rPr lang="pt-BR" dirty="0" err="1"/>
              <a:t>model</a:t>
            </a:r>
            <a:r>
              <a:rPr lang="pt-BR" dirty="0"/>
              <a:t> no banco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Na sequencia iremos executar a </a:t>
            </a:r>
            <a:r>
              <a:rPr lang="pt-BR" dirty="0" err="1"/>
              <a:t>migration</a:t>
            </a:r>
            <a:r>
              <a:rPr lang="pt-BR" dirty="0"/>
              <a:t> para gerar o banco de dados com nossas informações, usamos o comando: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DEA0FC-5DB5-430E-A45A-B5E5B7FC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6" y="3429000"/>
            <a:ext cx="6886575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6E1B5F-7FEF-4207-B6B5-A974FD38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3" y="5172121"/>
            <a:ext cx="6515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80</TotalTime>
  <Words>330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Íon - Sala da Diretoria</vt:lpstr>
      <vt:lpstr>Cangaço Dev – 24/08/23</vt:lpstr>
      <vt:lpstr>Quem somos?</vt:lpstr>
      <vt:lpstr>Conceitos - Revisão</vt:lpstr>
      <vt:lpstr>Preparando o ambiente</vt:lpstr>
      <vt:lpstr>Criando primeiro projeto DJANGO</vt:lpstr>
      <vt:lpstr>Configurando projeto.</vt:lpstr>
      <vt:lpstr>Configurando projeto.</vt:lpstr>
      <vt:lpstr>Criando nosso primeiro modelo.</vt:lpstr>
      <vt:lpstr>Criar banco de dados.</vt:lpstr>
      <vt:lpstr>ATENÇÃO</vt:lpstr>
      <vt:lpstr>Registrando nosso model no django-admin</vt:lpstr>
      <vt:lpstr>Criando estruturação de pastas</vt:lpstr>
      <vt:lpstr>Copiar front-end para o django.</vt:lpstr>
      <vt:lpstr>Criando nossa primeira view.</vt:lpstr>
      <vt:lpstr>Registrando nossa view no urls.py</vt:lpstr>
      <vt:lpstr>Criando usuário do painel de admin.</vt:lpstr>
      <vt:lpstr>Abrindo nosso site.</vt:lpstr>
      <vt:lpstr>Ué, por que o site está assim?</vt:lpstr>
      <vt:lpstr>Editando nosso template (index.html)</vt:lpstr>
      <vt:lpstr>Adicionando as curiosidades no html.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Cangaço Dev – 24/08/23</dc:title>
  <dc:creator>Auto Logon</dc:creator>
  <cp:lastModifiedBy>Auto Logon</cp:lastModifiedBy>
  <cp:revision>138</cp:revision>
  <dcterms:created xsi:type="dcterms:W3CDTF">2023-08-23T12:01:21Z</dcterms:created>
  <dcterms:modified xsi:type="dcterms:W3CDTF">2023-08-24T15:00:38Z</dcterms:modified>
</cp:coreProperties>
</file>