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aveSubsetFonts="1">
  <p:sldMasterIdLst>
    <p:sldMasterId id="2147483672" r:id="rId1"/>
  </p:sldMasterIdLst>
  <p:notesMasterIdLst>
    <p:notesMasterId r:id="rId24"/>
  </p:notesMasterIdLst>
  <p:sldIdLst>
    <p:sldId id="267" r:id="rId2"/>
    <p:sldId id="291" r:id="rId3"/>
    <p:sldId id="271" r:id="rId4"/>
    <p:sldId id="293" r:id="rId5"/>
    <p:sldId id="292" r:id="rId6"/>
    <p:sldId id="294" r:id="rId7"/>
    <p:sldId id="272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85" r:id="rId17"/>
    <p:sldId id="286" r:id="rId18"/>
    <p:sldId id="287" r:id="rId19"/>
    <p:sldId id="288" r:id="rId20"/>
    <p:sldId id="289" r:id="rId21"/>
    <p:sldId id="290" r:id="rId22"/>
    <p:sldId id="276" r:id="rId23"/>
  </p:sldIdLst>
  <p:sldSz cx="9756775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C54"/>
    <a:srgbClr val="31E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573F-4F96-4BD6-A2F3-6CAF1D897FF2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1143000"/>
            <a:ext cx="5267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1D6A-54E0-4B9B-B6D9-7346DB4AD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312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2624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3937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5249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6561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7873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599186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0498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7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5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06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4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6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0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1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0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6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1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1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597" y="935562"/>
            <a:ext cx="7317581" cy="1990220"/>
          </a:xfrm>
        </p:spPr>
        <p:txBody>
          <a:bodyPr anchor="b"/>
          <a:lstStyle>
            <a:lvl1pPr algn="ctr">
              <a:defRPr sz="48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597" y="3002532"/>
            <a:ext cx="7317581" cy="1380185"/>
          </a:xfrm>
        </p:spPr>
        <p:txBody>
          <a:bodyPr/>
          <a:lstStyle>
            <a:lvl1pPr marL="0" indent="0" algn="ctr">
              <a:buNone/>
              <a:defRPr sz="1921"/>
            </a:lvl1pPr>
            <a:lvl2pPr marL="365897" indent="0" algn="ctr">
              <a:buNone/>
              <a:defRPr sz="1601"/>
            </a:lvl2pPr>
            <a:lvl3pPr marL="731794" indent="0" algn="ctr">
              <a:buNone/>
              <a:defRPr sz="1441"/>
            </a:lvl3pPr>
            <a:lvl4pPr marL="1097691" indent="0" algn="ctr">
              <a:buNone/>
              <a:defRPr sz="1280"/>
            </a:lvl4pPr>
            <a:lvl5pPr marL="1463589" indent="0" algn="ctr">
              <a:buNone/>
              <a:defRPr sz="1280"/>
            </a:lvl5pPr>
            <a:lvl6pPr marL="1829486" indent="0" algn="ctr">
              <a:buNone/>
              <a:defRPr sz="1280"/>
            </a:lvl6pPr>
            <a:lvl7pPr marL="2195383" indent="0" algn="ctr">
              <a:buNone/>
              <a:defRPr sz="1280"/>
            </a:lvl7pPr>
            <a:lvl8pPr marL="2561280" indent="0" algn="ctr">
              <a:buNone/>
              <a:defRPr sz="1280"/>
            </a:lvl8pPr>
            <a:lvl9pPr marL="2927177" indent="0" algn="ctr">
              <a:buNone/>
              <a:defRPr sz="12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192" y="304355"/>
            <a:ext cx="2103805" cy="4844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778" y="304355"/>
            <a:ext cx="6189454" cy="4844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97" y="1425178"/>
            <a:ext cx="8415218" cy="2377941"/>
          </a:xfrm>
        </p:spPr>
        <p:txBody>
          <a:bodyPr anchor="b"/>
          <a:lstStyle>
            <a:lvl1pPr>
              <a:defRPr sz="48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697" y="3825616"/>
            <a:ext cx="8415218" cy="1250503"/>
          </a:xfrm>
        </p:spPr>
        <p:txBody>
          <a:bodyPr/>
          <a:lstStyle>
            <a:lvl1pPr marL="0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1pPr>
            <a:lvl2pPr marL="36589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2pPr>
            <a:lvl3pPr marL="731794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3pPr>
            <a:lvl4pPr marL="109769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58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948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538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1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717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78" y="1521777"/>
            <a:ext cx="4146629" cy="3627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368" y="1521777"/>
            <a:ext cx="4146629" cy="3627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04356"/>
            <a:ext cx="8415218" cy="11049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9" y="1401359"/>
            <a:ext cx="4127573" cy="686784"/>
          </a:xfrm>
        </p:spPr>
        <p:txBody>
          <a:bodyPr anchor="b"/>
          <a:lstStyle>
            <a:lvl1pPr marL="0" indent="0">
              <a:buNone/>
              <a:defRPr sz="1921" b="1"/>
            </a:lvl1pPr>
            <a:lvl2pPr marL="365897" indent="0">
              <a:buNone/>
              <a:defRPr sz="1601" b="1"/>
            </a:lvl2pPr>
            <a:lvl3pPr marL="731794" indent="0">
              <a:buNone/>
              <a:defRPr sz="1441" b="1"/>
            </a:lvl3pPr>
            <a:lvl4pPr marL="1097691" indent="0">
              <a:buNone/>
              <a:defRPr sz="1280" b="1"/>
            </a:lvl4pPr>
            <a:lvl5pPr marL="1463589" indent="0">
              <a:buNone/>
              <a:defRPr sz="1280" b="1"/>
            </a:lvl5pPr>
            <a:lvl6pPr marL="1829486" indent="0">
              <a:buNone/>
              <a:defRPr sz="1280" b="1"/>
            </a:lvl6pPr>
            <a:lvl7pPr marL="2195383" indent="0">
              <a:buNone/>
              <a:defRPr sz="1280" b="1"/>
            </a:lvl7pPr>
            <a:lvl8pPr marL="2561280" indent="0">
              <a:buNone/>
              <a:defRPr sz="1280" b="1"/>
            </a:lvl8pPr>
            <a:lvl9pPr marL="2927177" indent="0">
              <a:buNone/>
              <a:defRPr sz="1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9" y="2088143"/>
            <a:ext cx="4127573" cy="30713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9367" y="1401359"/>
            <a:ext cx="4147900" cy="686784"/>
          </a:xfrm>
        </p:spPr>
        <p:txBody>
          <a:bodyPr anchor="b"/>
          <a:lstStyle>
            <a:lvl1pPr marL="0" indent="0">
              <a:buNone/>
              <a:defRPr sz="1921" b="1"/>
            </a:lvl1pPr>
            <a:lvl2pPr marL="365897" indent="0">
              <a:buNone/>
              <a:defRPr sz="1601" b="1"/>
            </a:lvl2pPr>
            <a:lvl3pPr marL="731794" indent="0">
              <a:buNone/>
              <a:defRPr sz="1441" b="1"/>
            </a:lvl3pPr>
            <a:lvl4pPr marL="1097691" indent="0">
              <a:buNone/>
              <a:defRPr sz="1280" b="1"/>
            </a:lvl4pPr>
            <a:lvl5pPr marL="1463589" indent="0">
              <a:buNone/>
              <a:defRPr sz="1280" b="1"/>
            </a:lvl5pPr>
            <a:lvl6pPr marL="1829486" indent="0">
              <a:buNone/>
              <a:defRPr sz="1280" b="1"/>
            </a:lvl6pPr>
            <a:lvl7pPr marL="2195383" indent="0">
              <a:buNone/>
              <a:defRPr sz="1280" b="1"/>
            </a:lvl7pPr>
            <a:lvl8pPr marL="2561280" indent="0">
              <a:buNone/>
              <a:defRPr sz="1280" b="1"/>
            </a:lvl8pPr>
            <a:lvl9pPr marL="2927177" indent="0">
              <a:buNone/>
              <a:defRPr sz="1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9367" y="2088143"/>
            <a:ext cx="4147900" cy="30713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2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81106"/>
            <a:ext cx="3146814" cy="1333871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900" y="823083"/>
            <a:ext cx="4939367" cy="4062483"/>
          </a:xfrm>
        </p:spPr>
        <p:txBody>
          <a:bodyPr/>
          <a:lstStyle>
            <a:lvl1pPr>
              <a:defRPr sz="2561"/>
            </a:lvl1pPr>
            <a:lvl2pPr>
              <a:defRPr sz="2241"/>
            </a:lvl2pPr>
            <a:lvl3pPr>
              <a:defRPr sz="1921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1714976"/>
            <a:ext cx="3146814" cy="3177206"/>
          </a:xfrm>
        </p:spPr>
        <p:txBody>
          <a:bodyPr/>
          <a:lstStyle>
            <a:lvl1pPr marL="0" indent="0">
              <a:buNone/>
              <a:defRPr sz="1280"/>
            </a:lvl1pPr>
            <a:lvl2pPr marL="365897" indent="0">
              <a:buNone/>
              <a:defRPr sz="1120"/>
            </a:lvl2pPr>
            <a:lvl3pPr marL="731794" indent="0">
              <a:buNone/>
              <a:defRPr sz="960"/>
            </a:lvl3pPr>
            <a:lvl4pPr marL="1097691" indent="0">
              <a:buNone/>
              <a:defRPr sz="800"/>
            </a:lvl4pPr>
            <a:lvl5pPr marL="1463589" indent="0">
              <a:buNone/>
              <a:defRPr sz="800"/>
            </a:lvl5pPr>
            <a:lvl6pPr marL="1829486" indent="0">
              <a:buNone/>
              <a:defRPr sz="800"/>
            </a:lvl6pPr>
            <a:lvl7pPr marL="2195383" indent="0">
              <a:buNone/>
              <a:defRPr sz="800"/>
            </a:lvl7pPr>
            <a:lvl8pPr marL="2561280" indent="0">
              <a:buNone/>
              <a:defRPr sz="800"/>
            </a:lvl8pPr>
            <a:lvl9pPr marL="292717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81106"/>
            <a:ext cx="3146814" cy="1333871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900" y="823083"/>
            <a:ext cx="4939367" cy="4062483"/>
          </a:xfrm>
        </p:spPr>
        <p:txBody>
          <a:bodyPr anchor="t"/>
          <a:lstStyle>
            <a:lvl1pPr marL="0" indent="0">
              <a:buNone/>
              <a:defRPr sz="2561"/>
            </a:lvl1pPr>
            <a:lvl2pPr marL="365897" indent="0">
              <a:buNone/>
              <a:defRPr sz="2241"/>
            </a:lvl2pPr>
            <a:lvl3pPr marL="731794" indent="0">
              <a:buNone/>
              <a:defRPr sz="1921"/>
            </a:lvl3pPr>
            <a:lvl4pPr marL="1097691" indent="0">
              <a:buNone/>
              <a:defRPr sz="1601"/>
            </a:lvl4pPr>
            <a:lvl5pPr marL="1463589" indent="0">
              <a:buNone/>
              <a:defRPr sz="1601"/>
            </a:lvl5pPr>
            <a:lvl6pPr marL="1829486" indent="0">
              <a:buNone/>
              <a:defRPr sz="1601"/>
            </a:lvl6pPr>
            <a:lvl7pPr marL="2195383" indent="0">
              <a:buNone/>
              <a:defRPr sz="1601"/>
            </a:lvl7pPr>
            <a:lvl8pPr marL="2561280" indent="0">
              <a:buNone/>
              <a:defRPr sz="1601"/>
            </a:lvl8pPr>
            <a:lvl9pPr marL="2927177" indent="0">
              <a:buNone/>
              <a:defRPr sz="16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1714976"/>
            <a:ext cx="3146814" cy="3177206"/>
          </a:xfrm>
        </p:spPr>
        <p:txBody>
          <a:bodyPr/>
          <a:lstStyle>
            <a:lvl1pPr marL="0" indent="0">
              <a:buNone/>
              <a:defRPr sz="1280"/>
            </a:lvl1pPr>
            <a:lvl2pPr marL="365897" indent="0">
              <a:buNone/>
              <a:defRPr sz="1120"/>
            </a:lvl2pPr>
            <a:lvl3pPr marL="731794" indent="0">
              <a:buNone/>
              <a:defRPr sz="960"/>
            </a:lvl3pPr>
            <a:lvl4pPr marL="1097691" indent="0">
              <a:buNone/>
              <a:defRPr sz="800"/>
            </a:lvl4pPr>
            <a:lvl5pPr marL="1463589" indent="0">
              <a:buNone/>
              <a:defRPr sz="800"/>
            </a:lvl5pPr>
            <a:lvl6pPr marL="1829486" indent="0">
              <a:buNone/>
              <a:defRPr sz="800"/>
            </a:lvl6pPr>
            <a:lvl7pPr marL="2195383" indent="0">
              <a:buNone/>
              <a:defRPr sz="800"/>
            </a:lvl7pPr>
            <a:lvl8pPr marL="2561280" indent="0">
              <a:buNone/>
              <a:defRPr sz="800"/>
            </a:lvl8pPr>
            <a:lvl9pPr marL="292717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779" y="304356"/>
            <a:ext cx="8415218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79" y="1521777"/>
            <a:ext cx="8415218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778" y="5298431"/>
            <a:ext cx="219527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4A72-D33D-41CE-91FB-16BD6B2A5574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1932" y="5298431"/>
            <a:ext cx="3292912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23" y="5298431"/>
            <a:ext cx="219527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794" rtl="0" eaLnBrk="1" latinLnBrk="0" hangingPunct="1">
        <a:lnSpc>
          <a:spcPct val="90000"/>
        </a:lnSpc>
        <a:spcBef>
          <a:spcPct val="0"/>
        </a:spcBef>
        <a:buNone/>
        <a:defRPr sz="3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949" indent="-182949" algn="l" defTabSz="731794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48846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2pPr>
      <a:lvl3pPr marL="914743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1" kern="1200">
          <a:solidFill>
            <a:schemeClr val="tx1"/>
          </a:solidFill>
          <a:latin typeface="+mn-lt"/>
          <a:ea typeface="+mn-ea"/>
          <a:cs typeface="+mn-cs"/>
        </a:defRPr>
      </a:lvl3pPr>
      <a:lvl4pPr marL="1280640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4pPr>
      <a:lvl5pPr marL="1646537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5pPr>
      <a:lvl6pPr marL="2012434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6pPr>
      <a:lvl7pPr marL="2378332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7pPr>
      <a:lvl8pPr marL="2744229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8pPr>
      <a:lvl9pPr marL="3110126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1pPr>
      <a:lvl2pPr marL="365897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2pPr>
      <a:lvl3pPr marL="731794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3pPr>
      <a:lvl4pPr marL="1097691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4pPr>
      <a:lvl5pPr marL="1463589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5pPr>
      <a:lvl6pPr marL="1829486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6pPr>
      <a:lvl7pPr marL="2195383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7pPr>
      <a:lvl8pPr marL="2561280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8pPr>
      <a:lvl9pPr marL="2927177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F8C6C7B-BCDF-42BD-A0B9-60FE33B09455}"/>
              </a:ext>
            </a:extLst>
          </p:cNvPr>
          <p:cNvSpPr/>
          <p:nvPr/>
        </p:nvSpPr>
        <p:spPr>
          <a:xfrm>
            <a:off x="910791" y="748723"/>
            <a:ext cx="2629969" cy="269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58668CC-BAF4-4903-865B-DD90E67515D7}"/>
              </a:ext>
            </a:extLst>
          </p:cNvPr>
          <p:cNvGrpSpPr/>
          <p:nvPr/>
        </p:nvGrpSpPr>
        <p:grpSpPr>
          <a:xfrm>
            <a:off x="910791" y="1128876"/>
            <a:ext cx="2629969" cy="269817"/>
            <a:chOff x="910791" y="1128876"/>
            <a:chExt cx="2629969" cy="2698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52CE28-1D3E-4496-9EDA-762A227A739D}"/>
                </a:ext>
              </a:extLst>
            </p:cNvPr>
            <p:cNvSpPr/>
            <p:nvPr/>
          </p:nvSpPr>
          <p:spPr>
            <a:xfrm>
              <a:off x="910791" y="1128876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1D0626-5F4A-4F84-A645-68A46DC2ADED}"/>
                </a:ext>
              </a:extLst>
            </p:cNvPr>
            <p:cNvSpPr/>
            <p:nvPr/>
          </p:nvSpPr>
          <p:spPr>
            <a:xfrm>
              <a:off x="2419350" y="1128876"/>
              <a:ext cx="112141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8E40F0-3AF1-4BDE-A872-C237A09A06BC}"/>
              </a:ext>
            </a:extLst>
          </p:cNvPr>
          <p:cNvGrpSpPr/>
          <p:nvPr/>
        </p:nvGrpSpPr>
        <p:grpSpPr>
          <a:xfrm>
            <a:off x="910791" y="1509029"/>
            <a:ext cx="2629969" cy="269817"/>
            <a:chOff x="910791" y="1509029"/>
            <a:chExt cx="2629969" cy="26981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FC6D0A-2B74-4B5B-A0FF-5F7F802D907E}"/>
                </a:ext>
              </a:extLst>
            </p:cNvPr>
            <p:cNvSpPr/>
            <p:nvPr/>
          </p:nvSpPr>
          <p:spPr>
            <a:xfrm>
              <a:off x="910791" y="1509029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019C3AE-4336-4631-B85A-365DFD18C882}"/>
                </a:ext>
              </a:extLst>
            </p:cNvPr>
            <p:cNvSpPr/>
            <p:nvPr/>
          </p:nvSpPr>
          <p:spPr>
            <a:xfrm>
              <a:off x="2602230" y="1509029"/>
              <a:ext cx="93853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C345A1D-8E19-46AF-9B0C-046D92B3C486}"/>
              </a:ext>
            </a:extLst>
          </p:cNvPr>
          <p:cNvGrpSpPr/>
          <p:nvPr/>
        </p:nvGrpSpPr>
        <p:grpSpPr>
          <a:xfrm>
            <a:off x="910791" y="1889182"/>
            <a:ext cx="2629969" cy="269817"/>
            <a:chOff x="910791" y="1889182"/>
            <a:chExt cx="2629969" cy="26981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3EAFEE8-3977-4115-B97B-51BA33BC06E3}"/>
                </a:ext>
              </a:extLst>
            </p:cNvPr>
            <p:cNvSpPr/>
            <p:nvPr/>
          </p:nvSpPr>
          <p:spPr>
            <a:xfrm>
              <a:off x="910791" y="1889182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F84887C-C002-4C39-8A23-1A7103BF5402}"/>
                </a:ext>
              </a:extLst>
            </p:cNvPr>
            <p:cNvSpPr/>
            <p:nvPr/>
          </p:nvSpPr>
          <p:spPr>
            <a:xfrm>
              <a:off x="2773680" y="1889182"/>
              <a:ext cx="76708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06CC52D-D31D-446B-9732-A9C641605886}"/>
              </a:ext>
            </a:extLst>
          </p:cNvPr>
          <p:cNvGrpSpPr/>
          <p:nvPr/>
        </p:nvGrpSpPr>
        <p:grpSpPr>
          <a:xfrm>
            <a:off x="910791" y="2269335"/>
            <a:ext cx="2629969" cy="269817"/>
            <a:chOff x="910791" y="2269335"/>
            <a:chExt cx="2629969" cy="2698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12C2E8-3108-4815-A29A-974342739383}"/>
                </a:ext>
              </a:extLst>
            </p:cNvPr>
            <p:cNvSpPr/>
            <p:nvPr/>
          </p:nvSpPr>
          <p:spPr>
            <a:xfrm>
              <a:off x="910791" y="2269335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0D1742-A413-4260-A078-AAB61D812CA3}"/>
                </a:ext>
              </a:extLst>
            </p:cNvPr>
            <p:cNvSpPr/>
            <p:nvPr/>
          </p:nvSpPr>
          <p:spPr>
            <a:xfrm>
              <a:off x="2926080" y="2269335"/>
              <a:ext cx="61468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ACF77A7-F7BE-4E49-9639-B135C46B9166}"/>
              </a:ext>
            </a:extLst>
          </p:cNvPr>
          <p:cNvGrpSpPr/>
          <p:nvPr/>
        </p:nvGrpSpPr>
        <p:grpSpPr>
          <a:xfrm>
            <a:off x="826752" y="2823440"/>
            <a:ext cx="2629969" cy="269817"/>
            <a:chOff x="910791" y="3029643"/>
            <a:chExt cx="2629969" cy="26981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D87FD4-AA47-4E9E-8D60-5081FE2FBA97}"/>
                </a:ext>
              </a:extLst>
            </p:cNvPr>
            <p:cNvSpPr/>
            <p:nvPr/>
          </p:nvSpPr>
          <p:spPr>
            <a:xfrm>
              <a:off x="910791" y="3029643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3D3EBA3-69F8-4434-A23F-1F8E6C0DE876}"/>
                </a:ext>
              </a:extLst>
            </p:cNvPr>
            <p:cNvSpPr/>
            <p:nvPr/>
          </p:nvSpPr>
          <p:spPr>
            <a:xfrm>
              <a:off x="916306" y="3037895"/>
              <a:ext cx="2346960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CCBF34B2-11CE-4308-9FB8-85F0E694E028}"/>
              </a:ext>
            </a:extLst>
          </p:cNvPr>
          <p:cNvSpPr/>
          <p:nvPr/>
        </p:nvSpPr>
        <p:spPr>
          <a:xfrm>
            <a:off x="7940040" y="2127116"/>
            <a:ext cx="469900" cy="26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C459560-751D-439E-B701-6DDEA5D16849}"/>
              </a:ext>
            </a:extLst>
          </p:cNvPr>
          <p:cNvGrpSpPr/>
          <p:nvPr/>
        </p:nvGrpSpPr>
        <p:grpSpPr>
          <a:xfrm>
            <a:off x="4707456" y="620384"/>
            <a:ext cx="2629969" cy="269817"/>
            <a:chOff x="4707456" y="620384"/>
            <a:chExt cx="2629969" cy="26981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A100067-8FA6-476D-AD27-B40F919BCA36}"/>
                </a:ext>
              </a:extLst>
            </p:cNvPr>
            <p:cNvSpPr/>
            <p:nvPr/>
          </p:nvSpPr>
          <p:spPr>
            <a:xfrm>
              <a:off x="4707456" y="62038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E8227F0-1987-44F4-9A78-CED484F9E1D1}"/>
                </a:ext>
              </a:extLst>
            </p:cNvPr>
            <p:cNvSpPr/>
            <p:nvPr/>
          </p:nvSpPr>
          <p:spPr>
            <a:xfrm>
              <a:off x="4712971" y="628636"/>
              <a:ext cx="2624454" cy="252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216F6E5-372C-454F-B1AA-4DD5A8BF4874}"/>
              </a:ext>
            </a:extLst>
          </p:cNvPr>
          <p:cNvGrpSpPr/>
          <p:nvPr/>
        </p:nvGrpSpPr>
        <p:grpSpPr>
          <a:xfrm>
            <a:off x="4707456" y="1194522"/>
            <a:ext cx="2629969" cy="269817"/>
            <a:chOff x="4707456" y="1194522"/>
            <a:chExt cx="2629969" cy="2698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DC6D3B7-F74D-418A-A383-F1FFED391CBD}"/>
                </a:ext>
              </a:extLst>
            </p:cNvPr>
            <p:cNvSpPr/>
            <p:nvPr/>
          </p:nvSpPr>
          <p:spPr>
            <a:xfrm>
              <a:off x="4707456" y="1194522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5F58EA7-E74B-4D31-85B7-64B39376FDD5}"/>
                </a:ext>
              </a:extLst>
            </p:cNvPr>
            <p:cNvSpPr/>
            <p:nvPr/>
          </p:nvSpPr>
          <p:spPr>
            <a:xfrm>
              <a:off x="4712971" y="1202774"/>
              <a:ext cx="185038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405A0754-5227-45A6-AD43-AF2B76F9F09A}"/>
              </a:ext>
            </a:extLst>
          </p:cNvPr>
          <p:cNvGrpSpPr/>
          <p:nvPr/>
        </p:nvGrpSpPr>
        <p:grpSpPr>
          <a:xfrm>
            <a:off x="4707456" y="1768660"/>
            <a:ext cx="2629969" cy="269817"/>
            <a:chOff x="4707456" y="1768660"/>
            <a:chExt cx="2629969" cy="269817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2F6E6ED-D553-494C-B64C-499029554AB6}"/>
                </a:ext>
              </a:extLst>
            </p:cNvPr>
            <p:cNvSpPr/>
            <p:nvPr/>
          </p:nvSpPr>
          <p:spPr>
            <a:xfrm>
              <a:off x="4707456" y="1768660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5C716E1-D402-4F3D-8082-E2BF41CC98B1}"/>
                </a:ext>
              </a:extLst>
            </p:cNvPr>
            <p:cNvSpPr/>
            <p:nvPr/>
          </p:nvSpPr>
          <p:spPr>
            <a:xfrm>
              <a:off x="4712971" y="1776912"/>
              <a:ext cx="207390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2C0C0B2-4F12-4E79-B884-4A80C8E3FEFF}"/>
              </a:ext>
            </a:extLst>
          </p:cNvPr>
          <p:cNvGrpSpPr/>
          <p:nvPr/>
        </p:nvGrpSpPr>
        <p:grpSpPr>
          <a:xfrm>
            <a:off x="4707456" y="2342798"/>
            <a:ext cx="2629969" cy="269817"/>
            <a:chOff x="4707456" y="2342798"/>
            <a:chExt cx="2629969" cy="269817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4967BD8-8CF3-407E-99BE-82736E3B8D07}"/>
                </a:ext>
              </a:extLst>
            </p:cNvPr>
            <p:cNvSpPr/>
            <p:nvPr/>
          </p:nvSpPr>
          <p:spPr>
            <a:xfrm>
              <a:off x="4707456" y="2342798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0028C9D-F620-496E-A1A7-08CF6624374C}"/>
                </a:ext>
              </a:extLst>
            </p:cNvPr>
            <p:cNvSpPr/>
            <p:nvPr/>
          </p:nvSpPr>
          <p:spPr>
            <a:xfrm>
              <a:off x="4712971" y="2351050"/>
              <a:ext cx="226694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25B3C03-25EB-474A-B4A6-036C0CBA436D}"/>
              </a:ext>
            </a:extLst>
          </p:cNvPr>
          <p:cNvGrpSpPr/>
          <p:nvPr/>
        </p:nvGrpSpPr>
        <p:grpSpPr>
          <a:xfrm>
            <a:off x="4707456" y="2916936"/>
            <a:ext cx="2629969" cy="269817"/>
            <a:chOff x="4707456" y="2916936"/>
            <a:chExt cx="2629969" cy="26981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48F0190-4501-4621-8017-E215EEFE5AA1}"/>
                </a:ext>
              </a:extLst>
            </p:cNvPr>
            <p:cNvSpPr/>
            <p:nvPr/>
          </p:nvSpPr>
          <p:spPr>
            <a:xfrm>
              <a:off x="4707456" y="2916936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B0E8D36-5057-4DDE-9649-B46DAE648222}"/>
                </a:ext>
              </a:extLst>
            </p:cNvPr>
            <p:cNvSpPr/>
            <p:nvPr/>
          </p:nvSpPr>
          <p:spPr>
            <a:xfrm>
              <a:off x="4712970" y="2925188"/>
              <a:ext cx="2404110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F1FA7EE-BA8F-4668-B637-9E7F2E634023}"/>
              </a:ext>
            </a:extLst>
          </p:cNvPr>
          <p:cNvGrpSpPr/>
          <p:nvPr/>
        </p:nvGrpSpPr>
        <p:grpSpPr>
          <a:xfrm>
            <a:off x="4707456" y="3491074"/>
            <a:ext cx="2629969" cy="269817"/>
            <a:chOff x="4707456" y="3491074"/>
            <a:chExt cx="2629969" cy="269817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1366A01-1E12-4B0E-BEF1-A5FC6D0642C9}"/>
                </a:ext>
              </a:extLst>
            </p:cNvPr>
            <p:cNvSpPr/>
            <p:nvPr/>
          </p:nvSpPr>
          <p:spPr>
            <a:xfrm>
              <a:off x="4707456" y="349107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C99893E-E398-4C66-9CD9-8DA895E8C112}"/>
                </a:ext>
              </a:extLst>
            </p:cNvPr>
            <p:cNvSpPr/>
            <p:nvPr/>
          </p:nvSpPr>
          <p:spPr>
            <a:xfrm>
              <a:off x="4712971" y="3499326"/>
              <a:ext cx="252602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4A7F985-EE43-488F-A197-1C22299E4248}"/>
              </a:ext>
            </a:extLst>
          </p:cNvPr>
          <p:cNvGrpSpPr/>
          <p:nvPr/>
        </p:nvGrpSpPr>
        <p:grpSpPr>
          <a:xfrm>
            <a:off x="4707456" y="4117341"/>
            <a:ext cx="2629969" cy="269817"/>
            <a:chOff x="4707456" y="620384"/>
            <a:chExt cx="2629969" cy="26981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C43F30A-8495-4234-A988-A7C1B8F815E4}"/>
                </a:ext>
              </a:extLst>
            </p:cNvPr>
            <p:cNvSpPr/>
            <p:nvPr/>
          </p:nvSpPr>
          <p:spPr>
            <a:xfrm>
              <a:off x="4707456" y="62038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9CF7DAC-D733-4180-A943-0A6CFCBF63CC}"/>
                </a:ext>
              </a:extLst>
            </p:cNvPr>
            <p:cNvSpPr/>
            <p:nvPr/>
          </p:nvSpPr>
          <p:spPr>
            <a:xfrm>
              <a:off x="4712971" y="628636"/>
              <a:ext cx="2624454" cy="252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80CC4E1-F123-4B64-9555-6B61F6E8227C}"/>
              </a:ext>
            </a:extLst>
          </p:cNvPr>
          <p:cNvSpPr/>
          <p:nvPr/>
        </p:nvSpPr>
        <p:spPr>
          <a:xfrm>
            <a:off x="1493958" y="4595318"/>
            <a:ext cx="1663262" cy="359999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请拔出优盘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DDAE35-2964-42A4-9E30-66FA709F6DFD}"/>
              </a:ext>
            </a:extLst>
          </p:cNvPr>
          <p:cNvSpPr/>
          <p:nvPr/>
        </p:nvSpPr>
        <p:spPr>
          <a:xfrm>
            <a:off x="791736" y="3378280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23943A-7036-45C0-89A6-8F786E7A7095}"/>
              </a:ext>
            </a:extLst>
          </p:cNvPr>
          <p:cNvSpPr/>
          <p:nvPr/>
        </p:nvSpPr>
        <p:spPr>
          <a:xfrm>
            <a:off x="7814945" y="1455669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校准中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EA334F-1065-496B-81B8-5D763CE4699D}"/>
              </a:ext>
            </a:extLst>
          </p:cNvPr>
          <p:cNvSpPr/>
          <p:nvPr/>
        </p:nvSpPr>
        <p:spPr>
          <a:xfrm>
            <a:off x="7849235" y="842774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DEBE4C-9AA3-4DB4-B522-4A6A8E446799}"/>
              </a:ext>
            </a:extLst>
          </p:cNvPr>
          <p:cNvSpPr/>
          <p:nvPr/>
        </p:nvSpPr>
        <p:spPr>
          <a:xfrm>
            <a:off x="7868160" y="2598139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校准中</a:t>
            </a:r>
          </a:p>
        </p:txBody>
      </p:sp>
    </p:spTree>
    <p:extLst>
      <p:ext uri="{BB962C8B-B14F-4D97-AF65-F5344CB8AC3E}">
        <p14:creationId xmlns:p14="http://schemas.microsoft.com/office/powerpoint/2010/main" val="189519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8412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7288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345731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61310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318950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通道选择：请选择设置通道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4861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104792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2985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130867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791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52AFBCD-E726-4797-99BE-5C66C03E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0698"/>
              </p:ext>
            </p:extLst>
          </p:nvPr>
        </p:nvGraphicFramePr>
        <p:xfrm>
          <a:off x="433704" y="1172199"/>
          <a:ext cx="405946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67">
                  <a:extLst>
                    <a:ext uri="{9D8B030D-6E8A-4147-A177-3AD203B41FA5}">
                      <a16:colId xmlns:a16="http://schemas.microsoft.com/office/drawing/2014/main" val="37996948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3099770364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1554478825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150566870"/>
                    </a:ext>
                  </a:extLst>
                </a:gridCol>
              </a:tblGrid>
              <a:tr h="380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6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87073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7500"/>
                        </a:lnSpc>
                        <a:spcBef>
                          <a:spcPts val="3000"/>
                        </a:spcBef>
                      </a:pPr>
                      <a:r>
                        <a:rPr lang="zh-CN" altLang="en-US" sz="32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94855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32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32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32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确定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428"/>
                  </a:ext>
                </a:extLst>
              </a:tr>
              <a:tr h="380926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5655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C000F11-0596-4653-B7E6-AE70CA02A1CA}"/>
              </a:ext>
            </a:extLst>
          </p:cNvPr>
          <p:cNvSpPr/>
          <p:nvPr/>
        </p:nvSpPr>
        <p:spPr>
          <a:xfrm>
            <a:off x="433705" y="244216"/>
            <a:ext cx="4059467" cy="913279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FD186E-131C-4653-9CEA-EAF59B0429AB}"/>
              </a:ext>
            </a:extLst>
          </p:cNvPr>
          <p:cNvSpPr/>
          <p:nvPr/>
        </p:nvSpPr>
        <p:spPr>
          <a:xfrm>
            <a:off x="533400" y="312420"/>
            <a:ext cx="3841531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266928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52297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graphicFrame>
        <p:nvGraphicFramePr>
          <p:cNvPr id="11" name="表格 13">
            <a:extLst>
              <a:ext uri="{FF2B5EF4-FFF2-40B4-BE49-F238E27FC236}">
                <a16:creationId xmlns:a16="http://schemas.microsoft.com/office/drawing/2014/main" id="{26C64ADB-9B59-4C85-A563-5DD2B4967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83467"/>
              </p:ext>
            </p:extLst>
          </p:nvPr>
        </p:nvGraphicFramePr>
        <p:xfrm>
          <a:off x="908834" y="1399569"/>
          <a:ext cx="7939106" cy="314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58">
                  <a:extLst>
                    <a:ext uri="{9D8B030D-6E8A-4147-A177-3AD203B41FA5}">
                      <a16:colId xmlns:a16="http://schemas.microsoft.com/office/drawing/2014/main" val="4117770414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932159909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017683955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3741132063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1149947527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3366067570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962529054"/>
                    </a:ext>
                  </a:extLst>
                </a:gridCol>
              </a:tblGrid>
              <a:tr h="471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通道一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通道二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通道四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通道五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通道六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9772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7544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49415"/>
                  </a:ext>
                </a:extLst>
              </a:tr>
              <a:tr h="468854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第三组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8170"/>
                  </a:ext>
                </a:extLst>
              </a:tr>
              <a:tr h="535219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第四组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61336"/>
                  </a:ext>
                </a:extLst>
              </a:tr>
              <a:tr h="562873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第五组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04545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F45E00-2898-4E24-9BB4-35AEB89777F8}"/>
              </a:ext>
            </a:extLst>
          </p:cNvPr>
          <p:cNvCxnSpPr/>
          <p:nvPr/>
        </p:nvCxnSpPr>
        <p:spPr>
          <a:xfrm>
            <a:off x="977462" y="1418897"/>
            <a:ext cx="1095704" cy="56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2E3804-85B8-40CB-93BF-9FB8AC4DCD0B}"/>
              </a:ext>
            </a:extLst>
          </p:cNvPr>
          <p:cNvSpPr/>
          <p:nvPr/>
        </p:nvSpPr>
        <p:spPr>
          <a:xfrm>
            <a:off x="908834" y="4792659"/>
            <a:ext cx="3008897" cy="417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新数据为第      组</a:t>
            </a:r>
          </a:p>
        </p:txBody>
      </p:sp>
    </p:spTree>
    <p:extLst>
      <p:ext uri="{BB962C8B-B14F-4D97-AF65-F5344CB8AC3E}">
        <p14:creationId xmlns:p14="http://schemas.microsoft.com/office/powerpoint/2010/main" val="385250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C063E4-5DC5-42B8-973E-263C9B6E31A2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3261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8C5DFF-68DF-47D7-9B97-C11FC5B4DD9E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8921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99AEF9-882A-47D1-9FC3-8A62C3FF57F6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331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C063E4-5DC5-42B8-973E-263C9B6E31A2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216168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1169180-5B4E-4AE9-B5C9-0B647F8FA277}"/>
              </a:ext>
            </a:extLst>
          </p:cNvPr>
          <p:cNvSpPr/>
          <p:nvPr/>
        </p:nvSpPr>
        <p:spPr>
          <a:xfrm>
            <a:off x="294640" y="1166162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通道一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DE538A-ED4F-4164-86C3-93331D379AA5}"/>
              </a:ext>
            </a:extLst>
          </p:cNvPr>
          <p:cNvSpPr/>
          <p:nvPr/>
        </p:nvSpPr>
        <p:spPr>
          <a:xfrm>
            <a:off x="294640" y="1763109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通道二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69A6C2-2BC7-44BF-8137-C0AC59479C69}"/>
              </a:ext>
            </a:extLst>
          </p:cNvPr>
          <p:cNvSpPr/>
          <p:nvPr/>
        </p:nvSpPr>
        <p:spPr>
          <a:xfrm>
            <a:off x="294640" y="2360058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2181C97-C093-473D-8E3F-588C82892496}"/>
              </a:ext>
            </a:extLst>
          </p:cNvPr>
          <p:cNvSpPr/>
          <p:nvPr/>
        </p:nvSpPr>
        <p:spPr>
          <a:xfrm>
            <a:off x="294640" y="2957003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通道四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3132ED0-0206-4455-A900-F41F828ADA3D}"/>
              </a:ext>
            </a:extLst>
          </p:cNvPr>
          <p:cNvSpPr/>
          <p:nvPr/>
        </p:nvSpPr>
        <p:spPr>
          <a:xfrm>
            <a:off x="294640" y="3553950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通道五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B0A905B-97E7-432F-B216-91CE2CC28BB4}"/>
              </a:ext>
            </a:extLst>
          </p:cNvPr>
          <p:cNvSpPr/>
          <p:nvPr/>
        </p:nvSpPr>
        <p:spPr>
          <a:xfrm>
            <a:off x="294640" y="4150900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通道六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43E582-AFF2-4641-8179-EB7AA061DD5B}"/>
              </a:ext>
            </a:extLst>
          </p:cNvPr>
          <p:cNvSpPr/>
          <p:nvPr/>
        </p:nvSpPr>
        <p:spPr>
          <a:xfrm>
            <a:off x="6128818" y="1174979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B7E865-296C-4FD3-BC36-ED800B584046}"/>
              </a:ext>
            </a:extLst>
          </p:cNvPr>
          <p:cNvSpPr/>
          <p:nvPr/>
        </p:nvSpPr>
        <p:spPr>
          <a:xfrm>
            <a:off x="7559848" y="1177821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BE022C5-DAD2-430A-8DBE-567CF9B1D60D}"/>
              </a:ext>
            </a:extLst>
          </p:cNvPr>
          <p:cNvSpPr/>
          <p:nvPr/>
        </p:nvSpPr>
        <p:spPr>
          <a:xfrm>
            <a:off x="16530" y="4770439"/>
            <a:ext cx="5812769" cy="94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</a:t>
            </a:r>
            <a:r>
              <a:rPr lang="en-US" altLang="zh-CN" dirty="0"/>
              <a:t>LOGO</a:t>
            </a:r>
            <a:r>
              <a:rPr lang="zh-CN" altLang="en-US" dirty="0"/>
              <a:t>区域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EEDF87-3164-4030-BAD0-690643C07578}"/>
              </a:ext>
            </a:extLst>
          </p:cNvPr>
          <p:cNvSpPr/>
          <p:nvPr/>
        </p:nvSpPr>
        <p:spPr>
          <a:xfrm>
            <a:off x="6128818" y="1770163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095047-A977-4EB0-8C38-EB240DF83213}"/>
              </a:ext>
            </a:extLst>
          </p:cNvPr>
          <p:cNvSpPr/>
          <p:nvPr/>
        </p:nvSpPr>
        <p:spPr>
          <a:xfrm>
            <a:off x="7559848" y="1773005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8A40C-4F82-4876-B74F-3FF9DDCE1946}"/>
              </a:ext>
            </a:extLst>
          </p:cNvPr>
          <p:cNvSpPr/>
          <p:nvPr/>
        </p:nvSpPr>
        <p:spPr>
          <a:xfrm>
            <a:off x="6128818" y="2365347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B679E-2C42-4CD6-9FBC-5C2B828E160E}"/>
              </a:ext>
            </a:extLst>
          </p:cNvPr>
          <p:cNvSpPr/>
          <p:nvPr/>
        </p:nvSpPr>
        <p:spPr>
          <a:xfrm>
            <a:off x="7559848" y="2368189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0948B9-5882-4F21-AE91-91DD3F1BBA0B}"/>
              </a:ext>
            </a:extLst>
          </p:cNvPr>
          <p:cNvSpPr/>
          <p:nvPr/>
        </p:nvSpPr>
        <p:spPr>
          <a:xfrm>
            <a:off x="6128818" y="2960531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2394CA-011D-4BE0-947D-F3067AD31B71}"/>
              </a:ext>
            </a:extLst>
          </p:cNvPr>
          <p:cNvSpPr/>
          <p:nvPr/>
        </p:nvSpPr>
        <p:spPr>
          <a:xfrm>
            <a:off x="7559848" y="2963373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C577B2-C815-4C97-AA78-76F16A2F9608}"/>
              </a:ext>
            </a:extLst>
          </p:cNvPr>
          <p:cNvSpPr/>
          <p:nvPr/>
        </p:nvSpPr>
        <p:spPr>
          <a:xfrm>
            <a:off x="6128818" y="3555715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28E3B7-D777-4680-80C0-65F079ED2DFD}"/>
              </a:ext>
            </a:extLst>
          </p:cNvPr>
          <p:cNvSpPr/>
          <p:nvPr/>
        </p:nvSpPr>
        <p:spPr>
          <a:xfrm>
            <a:off x="7559848" y="3558557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2D8A4C-1ECD-4F9B-9AC9-FF3AEB2A6B90}"/>
              </a:ext>
            </a:extLst>
          </p:cNvPr>
          <p:cNvSpPr/>
          <p:nvPr/>
        </p:nvSpPr>
        <p:spPr>
          <a:xfrm>
            <a:off x="6128818" y="4150900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DE5655-CA78-4357-90B1-5387D3792F49}"/>
              </a:ext>
            </a:extLst>
          </p:cNvPr>
          <p:cNvSpPr/>
          <p:nvPr/>
        </p:nvSpPr>
        <p:spPr>
          <a:xfrm>
            <a:off x="7559848" y="4153742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8AC7DC-A019-4849-8EE6-F5F72D32232C}"/>
              </a:ext>
            </a:extLst>
          </p:cNvPr>
          <p:cNvSpPr/>
          <p:nvPr/>
        </p:nvSpPr>
        <p:spPr>
          <a:xfrm>
            <a:off x="6128818" y="4703708"/>
            <a:ext cx="1155786" cy="432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实测值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56CFF8-C48F-417D-A002-1051D93C1ABD}"/>
              </a:ext>
            </a:extLst>
          </p:cNvPr>
          <p:cNvSpPr/>
          <p:nvPr/>
        </p:nvSpPr>
        <p:spPr>
          <a:xfrm>
            <a:off x="7559849" y="4703708"/>
            <a:ext cx="1155786" cy="432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圆度值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0DFD740-0EC5-4224-ABCF-11CFE3113011}"/>
              </a:ext>
            </a:extLst>
          </p:cNvPr>
          <p:cNvSpPr/>
          <p:nvPr/>
        </p:nvSpPr>
        <p:spPr>
          <a:xfrm>
            <a:off x="8982624" y="1202841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8F0C9A0-20F2-4BCA-9CA4-9212BBE1F04C}"/>
              </a:ext>
            </a:extLst>
          </p:cNvPr>
          <p:cNvSpPr/>
          <p:nvPr/>
        </p:nvSpPr>
        <p:spPr>
          <a:xfrm>
            <a:off x="8982624" y="1798678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BDB539-43B1-45A6-92A2-4C15514D1BE6}"/>
              </a:ext>
            </a:extLst>
          </p:cNvPr>
          <p:cNvSpPr/>
          <p:nvPr/>
        </p:nvSpPr>
        <p:spPr>
          <a:xfrm>
            <a:off x="8982624" y="2394515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D2AB761-C369-49F6-A0D8-B2475B687DE4}"/>
              </a:ext>
            </a:extLst>
          </p:cNvPr>
          <p:cNvSpPr/>
          <p:nvPr/>
        </p:nvSpPr>
        <p:spPr>
          <a:xfrm>
            <a:off x="8982624" y="2990352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FC1ABDD-C839-48E2-B344-66F82186C7DB}"/>
              </a:ext>
            </a:extLst>
          </p:cNvPr>
          <p:cNvSpPr/>
          <p:nvPr/>
        </p:nvSpPr>
        <p:spPr>
          <a:xfrm>
            <a:off x="8982624" y="3586189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8B44D8F-0611-4BC1-9A7E-02A0A94FAAAF}"/>
              </a:ext>
            </a:extLst>
          </p:cNvPr>
          <p:cNvSpPr/>
          <p:nvPr/>
        </p:nvSpPr>
        <p:spPr>
          <a:xfrm>
            <a:off x="8982624" y="4182026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94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通道选择：请选择设置通道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151329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18170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702</Words>
  <Application>Microsoft Office PowerPoint</Application>
  <PresentationFormat>自定义</PresentationFormat>
  <Paragraphs>330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振</dc:creator>
  <cp:lastModifiedBy>张 振</cp:lastModifiedBy>
  <cp:revision>51</cp:revision>
  <dcterms:created xsi:type="dcterms:W3CDTF">2020-08-22T01:31:41Z</dcterms:created>
  <dcterms:modified xsi:type="dcterms:W3CDTF">2021-04-02T10:53:46Z</dcterms:modified>
</cp:coreProperties>
</file>