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65480F-B456-F06E-FC85-9DB2842D0DEA}"/>
              </a:ext>
            </a:extLst>
          </p:cNvPr>
          <p:cNvSpPr txBox="1"/>
          <p:nvPr/>
        </p:nvSpPr>
        <p:spPr>
          <a:xfrm>
            <a:off x="1054382" y="2935157"/>
            <a:ext cx="56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AFB961-B042-B01B-C29B-3D138DAA2C84}"/>
              </a:ext>
            </a:extLst>
          </p:cNvPr>
          <p:cNvSpPr/>
          <p:nvPr/>
        </p:nvSpPr>
        <p:spPr>
          <a:xfrm>
            <a:off x="1034843" y="2904380"/>
            <a:ext cx="58798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AE5A833D-6A23-98B1-90F5-13944102469E}"/>
              </a:ext>
            </a:extLst>
          </p:cNvPr>
          <p:cNvSpPr/>
          <p:nvPr/>
        </p:nvSpPr>
        <p:spPr>
          <a:xfrm>
            <a:off x="2007936" y="2881746"/>
            <a:ext cx="1040513" cy="42885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5E1830-F42E-ED51-5307-512F2E913CD3}"/>
              </a:ext>
            </a:extLst>
          </p:cNvPr>
          <p:cNvSpPr txBox="1"/>
          <p:nvPr/>
        </p:nvSpPr>
        <p:spPr>
          <a:xfrm>
            <a:off x="2240183" y="2940320"/>
            <a:ext cx="57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购买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7F181D6-E3E1-5A0A-2525-DCD5D05BAE3A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1622829" y="3089046"/>
            <a:ext cx="385107" cy="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FF8EB92-81AF-33B3-C4FC-74127F6B92F7}"/>
              </a:ext>
            </a:extLst>
          </p:cNvPr>
          <p:cNvSpPr txBox="1"/>
          <p:nvPr/>
        </p:nvSpPr>
        <p:spPr>
          <a:xfrm>
            <a:off x="3557600" y="2940320"/>
            <a:ext cx="76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经销商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4344D28-03AC-45C4-04B3-7EFBA02082FC}"/>
              </a:ext>
            </a:extLst>
          </p:cNvPr>
          <p:cNvSpPr/>
          <p:nvPr/>
        </p:nvSpPr>
        <p:spPr>
          <a:xfrm>
            <a:off x="3538061" y="2909543"/>
            <a:ext cx="7656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16B933-1191-7194-C51D-EF1FDBA6AA95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3048449" y="3094209"/>
            <a:ext cx="489612" cy="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菱形 28">
            <a:extLst>
              <a:ext uri="{FF2B5EF4-FFF2-40B4-BE49-F238E27FC236}">
                <a16:creationId xmlns:a16="http://schemas.microsoft.com/office/drawing/2014/main" id="{74F20F6B-CB72-AD3B-0176-65D109545B59}"/>
              </a:ext>
            </a:extLst>
          </p:cNvPr>
          <p:cNvSpPr/>
          <p:nvPr/>
        </p:nvSpPr>
        <p:spPr>
          <a:xfrm>
            <a:off x="4815247" y="2852458"/>
            <a:ext cx="1040513" cy="42885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89B48C0-8121-64E6-BF48-3789C70DCBAC}"/>
              </a:ext>
            </a:extLst>
          </p:cNvPr>
          <p:cNvSpPr txBox="1"/>
          <p:nvPr/>
        </p:nvSpPr>
        <p:spPr>
          <a:xfrm>
            <a:off x="5047494" y="2911032"/>
            <a:ext cx="57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订购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63C48B-6C48-9217-9FE9-4215F85634DB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5855760" y="3066888"/>
            <a:ext cx="79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66D53D-ABFB-2D32-B137-E526B35F37D4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4323277" y="3066888"/>
            <a:ext cx="491970" cy="2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16E2795-4ADA-DB72-80B1-408576EEE994}"/>
              </a:ext>
            </a:extLst>
          </p:cNvPr>
          <p:cNvSpPr txBox="1"/>
          <p:nvPr/>
        </p:nvSpPr>
        <p:spPr>
          <a:xfrm>
            <a:off x="6668686" y="2912999"/>
            <a:ext cx="56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车辆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F43046-079B-F4D3-F11A-4F1F1ADA4B03}"/>
              </a:ext>
            </a:extLst>
          </p:cNvPr>
          <p:cNvSpPr/>
          <p:nvPr/>
        </p:nvSpPr>
        <p:spPr>
          <a:xfrm>
            <a:off x="6649147" y="2882222"/>
            <a:ext cx="58798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B22113EB-BF77-7BE5-9308-9498DEA31623}"/>
              </a:ext>
            </a:extLst>
          </p:cNvPr>
          <p:cNvSpPr/>
          <p:nvPr/>
        </p:nvSpPr>
        <p:spPr>
          <a:xfrm>
            <a:off x="6416900" y="3630237"/>
            <a:ext cx="1040513" cy="42885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73956B-8AEC-FE67-4929-AC5192C771BE}"/>
              </a:ext>
            </a:extLst>
          </p:cNvPr>
          <p:cNvSpPr txBox="1"/>
          <p:nvPr/>
        </p:nvSpPr>
        <p:spPr>
          <a:xfrm>
            <a:off x="6649147" y="3688811"/>
            <a:ext cx="57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生产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8C99267-4E17-0A38-7447-B515873192BF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6937157" y="3251554"/>
            <a:ext cx="5983" cy="378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9C8CCF8-69AF-73A1-144F-F80A6D93E883}"/>
              </a:ext>
            </a:extLst>
          </p:cNvPr>
          <p:cNvSpPr txBox="1"/>
          <p:nvPr/>
        </p:nvSpPr>
        <p:spPr>
          <a:xfrm>
            <a:off x="6573857" y="4437779"/>
            <a:ext cx="76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制造商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F1D8D25-C505-26D3-A075-343DD05B74DA}"/>
              </a:ext>
            </a:extLst>
          </p:cNvPr>
          <p:cNvSpPr/>
          <p:nvPr/>
        </p:nvSpPr>
        <p:spPr>
          <a:xfrm>
            <a:off x="6554318" y="4407002"/>
            <a:ext cx="7656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9713119-E2CE-5368-690C-6D878C08D551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6937157" y="4059096"/>
            <a:ext cx="0" cy="34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菱形 54">
            <a:extLst>
              <a:ext uri="{FF2B5EF4-FFF2-40B4-BE49-F238E27FC236}">
                <a16:creationId xmlns:a16="http://schemas.microsoft.com/office/drawing/2014/main" id="{824E0E72-4A70-803B-C393-B1974035FED6}"/>
              </a:ext>
            </a:extLst>
          </p:cNvPr>
          <p:cNvSpPr/>
          <p:nvPr/>
        </p:nvSpPr>
        <p:spPr>
          <a:xfrm>
            <a:off x="6436439" y="2146108"/>
            <a:ext cx="1040513" cy="42885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0FA972-AFE8-F68E-EB7A-B4DB65E25835}"/>
              </a:ext>
            </a:extLst>
          </p:cNvPr>
          <p:cNvSpPr txBox="1"/>
          <p:nvPr/>
        </p:nvSpPr>
        <p:spPr>
          <a:xfrm>
            <a:off x="6668686" y="2204682"/>
            <a:ext cx="57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拥有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54B785E-93E4-878F-5439-069567D63DB0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flipH="1">
            <a:off x="6952910" y="2574967"/>
            <a:ext cx="3786" cy="33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1935C03-C447-7DA8-1E87-E2B5D8E20451}"/>
              </a:ext>
            </a:extLst>
          </p:cNvPr>
          <p:cNvSpPr txBox="1"/>
          <p:nvPr/>
        </p:nvSpPr>
        <p:spPr>
          <a:xfrm>
            <a:off x="6597454" y="1443300"/>
            <a:ext cx="76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385EA9D-7B87-F69D-037C-824831878180}"/>
              </a:ext>
            </a:extLst>
          </p:cNvPr>
          <p:cNvSpPr/>
          <p:nvPr/>
        </p:nvSpPr>
        <p:spPr>
          <a:xfrm>
            <a:off x="6577915" y="1412523"/>
            <a:ext cx="7656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BD97251-B3F9-6674-DA21-EB6508380281}"/>
              </a:ext>
            </a:extLst>
          </p:cNvPr>
          <p:cNvCxnSpPr>
            <a:cxnSpLocks/>
            <a:stCxn id="61" idx="2"/>
            <a:endCxn id="55" idx="0"/>
          </p:cNvCxnSpPr>
          <p:nvPr/>
        </p:nvCxnSpPr>
        <p:spPr>
          <a:xfrm flipH="1">
            <a:off x="6956696" y="1781855"/>
            <a:ext cx="4058" cy="36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菱形 67">
            <a:extLst>
              <a:ext uri="{FF2B5EF4-FFF2-40B4-BE49-F238E27FC236}">
                <a16:creationId xmlns:a16="http://schemas.microsoft.com/office/drawing/2014/main" id="{EB13C9D6-7030-D1E0-DABD-377E95526A0B}"/>
              </a:ext>
            </a:extLst>
          </p:cNvPr>
          <p:cNvSpPr/>
          <p:nvPr/>
        </p:nvSpPr>
        <p:spPr>
          <a:xfrm>
            <a:off x="8543469" y="2861063"/>
            <a:ext cx="1040513" cy="42885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B03D030-6568-08B0-3A00-88C39690EAB7}"/>
              </a:ext>
            </a:extLst>
          </p:cNvPr>
          <p:cNvSpPr txBox="1"/>
          <p:nvPr/>
        </p:nvSpPr>
        <p:spPr>
          <a:xfrm>
            <a:off x="8775716" y="2919637"/>
            <a:ext cx="57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属于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8FE882F-C7A7-B4A7-7DC9-B40213A21D35}"/>
              </a:ext>
            </a:extLst>
          </p:cNvPr>
          <p:cNvCxnSpPr>
            <a:cxnSpLocks/>
            <a:stCxn id="68" idx="1"/>
            <a:endCxn id="36" idx="3"/>
          </p:cNvCxnSpPr>
          <p:nvPr/>
        </p:nvCxnSpPr>
        <p:spPr>
          <a:xfrm flipH="1" flipV="1">
            <a:off x="7237133" y="3066888"/>
            <a:ext cx="1306336" cy="8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CD66D506-9876-D5FE-59EE-C70F748442FD}"/>
              </a:ext>
            </a:extLst>
          </p:cNvPr>
          <p:cNvSpPr txBox="1"/>
          <p:nvPr/>
        </p:nvSpPr>
        <p:spPr>
          <a:xfrm>
            <a:off x="10521990" y="2929835"/>
            <a:ext cx="56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车型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48CE365-7C14-B5F7-60C4-0860613D48B1}"/>
              </a:ext>
            </a:extLst>
          </p:cNvPr>
          <p:cNvSpPr/>
          <p:nvPr/>
        </p:nvSpPr>
        <p:spPr>
          <a:xfrm>
            <a:off x="10502451" y="2899058"/>
            <a:ext cx="587986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0E21AC9-7B0A-1997-029B-11B454F7B371}"/>
              </a:ext>
            </a:extLst>
          </p:cNvPr>
          <p:cNvCxnSpPr>
            <a:cxnSpLocks/>
            <a:stCxn id="76" idx="1"/>
            <a:endCxn id="68" idx="3"/>
          </p:cNvCxnSpPr>
          <p:nvPr/>
        </p:nvCxnSpPr>
        <p:spPr>
          <a:xfrm flipH="1" flipV="1">
            <a:off x="9583982" y="3075493"/>
            <a:ext cx="918469" cy="8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0CAD00ED-D9FE-D4CA-0ABA-5229B9CA16C3}"/>
              </a:ext>
            </a:extLst>
          </p:cNvPr>
          <p:cNvSpPr/>
          <p:nvPr/>
        </p:nvSpPr>
        <p:spPr>
          <a:xfrm>
            <a:off x="10281899" y="2134136"/>
            <a:ext cx="1040513" cy="42885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C208520-3CD7-E2B2-22B6-27B880B44578}"/>
              </a:ext>
            </a:extLst>
          </p:cNvPr>
          <p:cNvSpPr txBox="1"/>
          <p:nvPr/>
        </p:nvSpPr>
        <p:spPr>
          <a:xfrm>
            <a:off x="10514146" y="2192710"/>
            <a:ext cx="57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拥有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99F4118-0B3F-376C-33C1-168A6A1C6D27}"/>
              </a:ext>
            </a:extLst>
          </p:cNvPr>
          <p:cNvSpPr txBox="1"/>
          <p:nvPr/>
        </p:nvSpPr>
        <p:spPr>
          <a:xfrm>
            <a:off x="10442914" y="1431328"/>
            <a:ext cx="76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品牌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F10FCE1-501B-E44E-4A12-50DF9D2DD10E}"/>
              </a:ext>
            </a:extLst>
          </p:cNvPr>
          <p:cNvSpPr/>
          <p:nvPr/>
        </p:nvSpPr>
        <p:spPr>
          <a:xfrm>
            <a:off x="10423375" y="1400551"/>
            <a:ext cx="7656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853FBAB-E930-4818-FFF8-58A451E085F3}"/>
              </a:ext>
            </a:extLst>
          </p:cNvPr>
          <p:cNvCxnSpPr>
            <a:cxnSpLocks/>
            <a:stCxn id="87" idx="2"/>
            <a:endCxn id="84" idx="0"/>
          </p:cNvCxnSpPr>
          <p:nvPr/>
        </p:nvCxnSpPr>
        <p:spPr>
          <a:xfrm flipH="1">
            <a:off x="10802156" y="1769883"/>
            <a:ext cx="4058" cy="364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90B2BC58-66D2-20A3-B75B-5FA0FBB80B37}"/>
              </a:ext>
            </a:extLst>
          </p:cNvPr>
          <p:cNvCxnSpPr>
            <a:cxnSpLocks/>
            <a:stCxn id="84" idx="2"/>
            <a:endCxn id="75" idx="0"/>
          </p:cNvCxnSpPr>
          <p:nvPr/>
        </p:nvCxnSpPr>
        <p:spPr>
          <a:xfrm>
            <a:off x="10802156" y="2562995"/>
            <a:ext cx="4058" cy="36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菱形 92">
            <a:extLst>
              <a:ext uri="{FF2B5EF4-FFF2-40B4-BE49-F238E27FC236}">
                <a16:creationId xmlns:a16="http://schemas.microsoft.com/office/drawing/2014/main" id="{3EACBF6F-A0E4-CE1F-1D54-D0FE8C053A4E}"/>
              </a:ext>
            </a:extLst>
          </p:cNvPr>
          <p:cNvSpPr/>
          <p:nvPr/>
        </p:nvSpPr>
        <p:spPr>
          <a:xfrm>
            <a:off x="10270204" y="3601509"/>
            <a:ext cx="1040513" cy="42885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8BA47FC-3CE9-425E-F0B8-2BA8991A8521}"/>
              </a:ext>
            </a:extLst>
          </p:cNvPr>
          <p:cNvSpPr txBox="1"/>
          <p:nvPr/>
        </p:nvSpPr>
        <p:spPr>
          <a:xfrm>
            <a:off x="10502451" y="3660083"/>
            <a:ext cx="57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供货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D75B31F-CA91-8D6A-123E-2747ADC3AED4}"/>
              </a:ext>
            </a:extLst>
          </p:cNvPr>
          <p:cNvSpPr txBox="1"/>
          <p:nvPr/>
        </p:nvSpPr>
        <p:spPr>
          <a:xfrm>
            <a:off x="10427161" y="4409051"/>
            <a:ext cx="76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供应商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9BF2875-C632-C57C-F440-811CAABF0702}"/>
              </a:ext>
            </a:extLst>
          </p:cNvPr>
          <p:cNvSpPr/>
          <p:nvPr/>
        </p:nvSpPr>
        <p:spPr>
          <a:xfrm>
            <a:off x="10407622" y="4378274"/>
            <a:ext cx="7656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A1BCC0B-B290-95AD-6616-0300551C7F40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>
            <a:off x="10790461" y="4030368"/>
            <a:ext cx="0" cy="34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E614DFA-6518-82E9-D974-95FEEA1DFBFC}"/>
              </a:ext>
            </a:extLst>
          </p:cNvPr>
          <p:cNvCxnSpPr>
            <a:cxnSpLocks/>
            <a:stCxn id="76" idx="2"/>
            <a:endCxn id="93" idx="0"/>
          </p:cNvCxnSpPr>
          <p:nvPr/>
        </p:nvCxnSpPr>
        <p:spPr>
          <a:xfrm flipH="1">
            <a:off x="10790461" y="3268390"/>
            <a:ext cx="5983" cy="333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93D1420-2E5D-32D5-EF0A-BF6DFCA92483}"/>
              </a:ext>
            </a:extLst>
          </p:cNvPr>
          <p:cNvSpPr/>
          <p:nvPr/>
        </p:nvSpPr>
        <p:spPr>
          <a:xfrm>
            <a:off x="77839" y="222520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A675858-0D7A-422E-D73D-211AC3677639}"/>
              </a:ext>
            </a:extLst>
          </p:cNvPr>
          <p:cNvSpPr txBox="1"/>
          <p:nvPr/>
        </p:nvSpPr>
        <p:spPr>
          <a:xfrm>
            <a:off x="84932" y="226970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客户编号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C541BC5-B83C-068D-D206-E104AA68A812}"/>
              </a:ext>
            </a:extLst>
          </p:cNvPr>
          <p:cNvCxnSpPr>
            <a:cxnSpLocks/>
            <a:stCxn id="109" idx="4"/>
            <a:endCxn id="6" idx="0"/>
          </p:cNvCxnSpPr>
          <p:nvPr/>
        </p:nvCxnSpPr>
        <p:spPr>
          <a:xfrm>
            <a:off x="548226" y="2667593"/>
            <a:ext cx="780610" cy="236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5CEE03A1-9097-8BF0-B0C1-9E617BE129E2}"/>
              </a:ext>
            </a:extLst>
          </p:cNvPr>
          <p:cNvSpPr/>
          <p:nvPr/>
        </p:nvSpPr>
        <p:spPr>
          <a:xfrm>
            <a:off x="655602" y="178185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9391F76-2D68-7DC6-727F-6B0AFB1A0D89}"/>
              </a:ext>
            </a:extLst>
          </p:cNvPr>
          <p:cNvSpPr txBox="1"/>
          <p:nvPr/>
        </p:nvSpPr>
        <p:spPr>
          <a:xfrm>
            <a:off x="662695" y="182635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0FDE34C-D665-217C-517B-AC280BFC36EA}"/>
              </a:ext>
            </a:extLst>
          </p:cNvPr>
          <p:cNvCxnSpPr>
            <a:cxnSpLocks/>
            <a:stCxn id="115" idx="4"/>
            <a:endCxn id="6" idx="0"/>
          </p:cNvCxnSpPr>
          <p:nvPr/>
        </p:nvCxnSpPr>
        <p:spPr>
          <a:xfrm>
            <a:off x="1125989" y="2224243"/>
            <a:ext cx="202847" cy="68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9516AE4D-182D-9F17-DD14-601FCA883B9E}"/>
              </a:ext>
            </a:extLst>
          </p:cNvPr>
          <p:cNvSpPr/>
          <p:nvPr/>
        </p:nvSpPr>
        <p:spPr>
          <a:xfrm>
            <a:off x="64523" y="3176876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2598183-09D3-3130-FC23-AA39077128A7}"/>
              </a:ext>
            </a:extLst>
          </p:cNvPr>
          <p:cNvSpPr txBox="1"/>
          <p:nvPr/>
        </p:nvSpPr>
        <p:spPr>
          <a:xfrm>
            <a:off x="71616" y="3221380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849BACE-C921-716D-08E0-230B8FE71893}"/>
              </a:ext>
            </a:extLst>
          </p:cNvPr>
          <p:cNvCxnSpPr>
            <a:cxnSpLocks/>
            <a:stCxn id="120" idx="3"/>
            <a:endCxn id="6" idx="2"/>
          </p:cNvCxnSpPr>
          <p:nvPr/>
        </p:nvCxnSpPr>
        <p:spPr>
          <a:xfrm flipV="1">
            <a:off x="1021527" y="3273712"/>
            <a:ext cx="307309" cy="101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DABA3BF5-C03A-C316-E615-8596A6141864}"/>
              </a:ext>
            </a:extLst>
          </p:cNvPr>
          <p:cNvSpPr/>
          <p:nvPr/>
        </p:nvSpPr>
        <p:spPr>
          <a:xfrm>
            <a:off x="43160" y="3702247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D159748-BF05-3383-68DB-3DE35210CF61}"/>
              </a:ext>
            </a:extLst>
          </p:cNvPr>
          <p:cNvSpPr txBox="1"/>
          <p:nvPr/>
        </p:nvSpPr>
        <p:spPr>
          <a:xfrm>
            <a:off x="50253" y="3746751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0084643-B63A-7B93-4592-9EB92C2C4543}"/>
              </a:ext>
            </a:extLst>
          </p:cNvPr>
          <p:cNvCxnSpPr>
            <a:cxnSpLocks/>
            <a:stCxn id="124" idx="0"/>
            <a:endCxn id="6" idx="2"/>
          </p:cNvCxnSpPr>
          <p:nvPr/>
        </p:nvCxnSpPr>
        <p:spPr>
          <a:xfrm flipV="1">
            <a:off x="513547" y="3273712"/>
            <a:ext cx="815289" cy="42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7CCA25C7-2121-848D-AA90-7EA38CD10C62}"/>
              </a:ext>
            </a:extLst>
          </p:cNvPr>
          <p:cNvSpPr/>
          <p:nvPr/>
        </p:nvSpPr>
        <p:spPr>
          <a:xfrm>
            <a:off x="353122" y="4231132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BA10C7C-9929-BE47-EAD2-4D3991BE3329}"/>
              </a:ext>
            </a:extLst>
          </p:cNvPr>
          <p:cNvSpPr txBox="1"/>
          <p:nvPr/>
        </p:nvSpPr>
        <p:spPr>
          <a:xfrm>
            <a:off x="360215" y="4275636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性别</a:t>
            </a: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390DD3BA-181C-4F5F-8AE3-B147458D998F}"/>
              </a:ext>
            </a:extLst>
          </p:cNvPr>
          <p:cNvCxnSpPr>
            <a:cxnSpLocks/>
            <a:stCxn id="132" idx="0"/>
            <a:endCxn id="6" idx="2"/>
          </p:cNvCxnSpPr>
          <p:nvPr/>
        </p:nvCxnSpPr>
        <p:spPr>
          <a:xfrm flipV="1">
            <a:off x="823509" y="3273712"/>
            <a:ext cx="505327" cy="957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4AEFF183-D850-5D84-A2FD-87D942A0D666}"/>
              </a:ext>
            </a:extLst>
          </p:cNvPr>
          <p:cNvSpPr/>
          <p:nvPr/>
        </p:nvSpPr>
        <p:spPr>
          <a:xfrm>
            <a:off x="1227146" y="4040023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E007A16-45A7-237D-69D3-3E546282B2D5}"/>
              </a:ext>
            </a:extLst>
          </p:cNvPr>
          <p:cNvSpPr txBox="1"/>
          <p:nvPr/>
        </p:nvSpPr>
        <p:spPr>
          <a:xfrm>
            <a:off x="1234239" y="4084527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年收入</a:t>
            </a: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73C8826-1809-1D70-BF96-597C9C028390}"/>
              </a:ext>
            </a:extLst>
          </p:cNvPr>
          <p:cNvCxnSpPr>
            <a:cxnSpLocks/>
            <a:stCxn id="138" idx="0"/>
            <a:endCxn id="6" idx="2"/>
          </p:cNvCxnSpPr>
          <p:nvPr/>
        </p:nvCxnSpPr>
        <p:spPr>
          <a:xfrm flipH="1" flipV="1">
            <a:off x="1328836" y="3273712"/>
            <a:ext cx="368697" cy="766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FC2530F6-8AB7-05C4-BCDB-C1B2134CEE6F}"/>
              </a:ext>
            </a:extLst>
          </p:cNvPr>
          <p:cNvSpPr/>
          <p:nvPr/>
        </p:nvSpPr>
        <p:spPr>
          <a:xfrm>
            <a:off x="1621224" y="1946949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0E07AFC-6CC4-5E3E-D6DF-7252B83C1A17}"/>
              </a:ext>
            </a:extLst>
          </p:cNvPr>
          <p:cNvSpPr txBox="1"/>
          <p:nvPr/>
        </p:nvSpPr>
        <p:spPr>
          <a:xfrm>
            <a:off x="1628317" y="1991453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生日</a:t>
            </a: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9020B69-EBD1-0F69-082C-A01DFDFCDEF5}"/>
              </a:ext>
            </a:extLst>
          </p:cNvPr>
          <p:cNvCxnSpPr>
            <a:cxnSpLocks/>
            <a:stCxn id="144" idx="3"/>
            <a:endCxn id="6" idx="0"/>
          </p:cNvCxnSpPr>
          <p:nvPr/>
        </p:nvCxnSpPr>
        <p:spPr>
          <a:xfrm flipH="1">
            <a:off x="1328836" y="2324551"/>
            <a:ext cx="430161" cy="579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FF4736A-ED56-A41C-59A7-BE57E557D292}"/>
              </a:ext>
            </a:extLst>
          </p:cNvPr>
          <p:cNvSpPr txBox="1"/>
          <p:nvPr/>
        </p:nvSpPr>
        <p:spPr>
          <a:xfrm>
            <a:off x="1701446" y="2822187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6CF42BA-B4BA-DB1C-7502-A03856CFF503}"/>
              </a:ext>
            </a:extLst>
          </p:cNvPr>
          <p:cNvSpPr txBox="1"/>
          <p:nvPr/>
        </p:nvSpPr>
        <p:spPr>
          <a:xfrm>
            <a:off x="3054955" y="2822187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34EEDDAD-9F1C-570C-B26C-CD7E305DD248}"/>
              </a:ext>
            </a:extLst>
          </p:cNvPr>
          <p:cNvSpPr/>
          <p:nvPr/>
        </p:nvSpPr>
        <p:spPr>
          <a:xfrm>
            <a:off x="1525553" y="3512361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F6FC75-A933-C920-D46F-B0FD2CB76538}"/>
              </a:ext>
            </a:extLst>
          </p:cNvPr>
          <p:cNvSpPr txBox="1"/>
          <p:nvPr/>
        </p:nvSpPr>
        <p:spPr>
          <a:xfrm>
            <a:off x="1532646" y="3556865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订单号</a:t>
            </a: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B318BAE-F077-8F8B-1F60-A3F79930612C}"/>
              </a:ext>
            </a:extLst>
          </p:cNvPr>
          <p:cNvCxnSpPr>
            <a:cxnSpLocks/>
            <a:stCxn id="151" idx="0"/>
            <a:endCxn id="7" idx="2"/>
          </p:cNvCxnSpPr>
          <p:nvPr/>
        </p:nvCxnSpPr>
        <p:spPr>
          <a:xfrm flipV="1">
            <a:off x="1995940" y="3310605"/>
            <a:ext cx="532253" cy="20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>
            <a:extLst>
              <a:ext uri="{FF2B5EF4-FFF2-40B4-BE49-F238E27FC236}">
                <a16:creationId xmlns:a16="http://schemas.microsoft.com/office/drawing/2014/main" id="{425B9F91-1E46-7E3F-A81C-D495BF445A28}"/>
              </a:ext>
            </a:extLst>
          </p:cNvPr>
          <p:cNvSpPr/>
          <p:nvPr/>
        </p:nvSpPr>
        <p:spPr>
          <a:xfrm>
            <a:off x="2406426" y="3833038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8F1A116-F3C6-E667-14C9-546688EB3ABF}"/>
              </a:ext>
            </a:extLst>
          </p:cNvPr>
          <p:cNvSpPr txBox="1"/>
          <p:nvPr/>
        </p:nvSpPr>
        <p:spPr>
          <a:xfrm>
            <a:off x="2413519" y="3877542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成交日期</a:t>
            </a: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F850EDB1-C01B-E58D-3BA8-E434FAAD6E43}"/>
              </a:ext>
            </a:extLst>
          </p:cNvPr>
          <p:cNvSpPr/>
          <p:nvPr/>
        </p:nvSpPr>
        <p:spPr>
          <a:xfrm>
            <a:off x="2394832" y="2352227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51F30CE-E5F7-D2FD-6AD9-AD06779923DC}"/>
              </a:ext>
            </a:extLst>
          </p:cNvPr>
          <p:cNvSpPr txBox="1"/>
          <p:nvPr/>
        </p:nvSpPr>
        <p:spPr>
          <a:xfrm>
            <a:off x="2401925" y="2396731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成交价</a:t>
            </a: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E2ED2ABC-DBD2-FC68-5755-30185062307A}"/>
              </a:ext>
            </a:extLst>
          </p:cNvPr>
          <p:cNvCxnSpPr>
            <a:cxnSpLocks/>
            <a:stCxn id="168" idx="0"/>
            <a:endCxn id="7" idx="2"/>
          </p:cNvCxnSpPr>
          <p:nvPr/>
        </p:nvCxnSpPr>
        <p:spPr>
          <a:xfrm flipH="1" flipV="1">
            <a:off x="2528193" y="3310605"/>
            <a:ext cx="348620" cy="522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C808EDFA-8C98-F7E2-C884-68B1A068D0D4}"/>
              </a:ext>
            </a:extLst>
          </p:cNvPr>
          <p:cNvCxnSpPr>
            <a:cxnSpLocks/>
            <a:stCxn id="7" idx="0"/>
            <a:endCxn id="170" idx="3"/>
          </p:cNvCxnSpPr>
          <p:nvPr/>
        </p:nvCxnSpPr>
        <p:spPr>
          <a:xfrm flipV="1">
            <a:off x="2528193" y="2729829"/>
            <a:ext cx="4412" cy="151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B8FDB6F4-21D2-C8F7-80E7-B3C796D23A66}"/>
              </a:ext>
            </a:extLst>
          </p:cNvPr>
          <p:cNvSpPr/>
          <p:nvPr/>
        </p:nvSpPr>
        <p:spPr>
          <a:xfrm>
            <a:off x="3300014" y="1865106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653509D-E9A7-2E10-2E30-C105853BCEDB}"/>
              </a:ext>
            </a:extLst>
          </p:cNvPr>
          <p:cNvSpPr txBox="1"/>
          <p:nvPr/>
        </p:nvSpPr>
        <p:spPr>
          <a:xfrm>
            <a:off x="3307107" y="1909610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公司名</a:t>
            </a:r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8F796662-4E5B-7E3A-75E9-1C55EDE431C2}"/>
              </a:ext>
            </a:extLst>
          </p:cNvPr>
          <p:cNvCxnSpPr>
            <a:cxnSpLocks/>
            <a:stCxn id="18" idx="0"/>
            <a:endCxn id="185" idx="4"/>
          </p:cNvCxnSpPr>
          <p:nvPr/>
        </p:nvCxnSpPr>
        <p:spPr>
          <a:xfrm flipH="1" flipV="1">
            <a:off x="3770401" y="2307494"/>
            <a:ext cx="150499" cy="602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椭圆 190">
            <a:extLst>
              <a:ext uri="{FF2B5EF4-FFF2-40B4-BE49-F238E27FC236}">
                <a16:creationId xmlns:a16="http://schemas.microsoft.com/office/drawing/2014/main" id="{FF8A684B-46EB-E922-F137-774F8137B51F}"/>
              </a:ext>
            </a:extLst>
          </p:cNvPr>
          <p:cNvSpPr/>
          <p:nvPr/>
        </p:nvSpPr>
        <p:spPr>
          <a:xfrm>
            <a:off x="2955466" y="3469839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93836EC-E69B-83DE-36E3-333C770061B0}"/>
              </a:ext>
            </a:extLst>
          </p:cNvPr>
          <p:cNvSpPr txBox="1"/>
          <p:nvPr/>
        </p:nvSpPr>
        <p:spPr>
          <a:xfrm>
            <a:off x="2962559" y="3514343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96758537-BE3F-D118-0A76-05DDE613E075}"/>
              </a:ext>
            </a:extLst>
          </p:cNvPr>
          <p:cNvCxnSpPr>
            <a:cxnSpLocks/>
            <a:stCxn id="18" idx="2"/>
            <a:endCxn id="191" idx="0"/>
          </p:cNvCxnSpPr>
          <p:nvPr/>
        </p:nvCxnSpPr>
        <p:spPr>
          <a:xfrm flipH="1">
            <a:off x="3425853" y="3278875"/>
            <a:ext cx="495047" cy="190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椭圆 195">
            <a:extLst>
              <a:ext uri="{FF2B5EF4-FFF2-40B4-BE49-F238E27FC236}">
                <a16:creationId xmlns:a16="http://schemas.microsoft.com/office/drawing/2014/main" id="{34168CDD-4CF3-2C4B-4A1C-B6D91F63196F}"/>
              </a:ext>
            </a:extLst>
          </p:cNvPr>
          <p:cNvSpPr/>
          <p:nvPr/>
        </p:nvSpPr>
        <p:spPr>
          <a:xfrm>
            <a:off x="3739174" y="3918959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44F67FC-C2C0-6771-AF3D-D238723A6FC9}"/>
              </a:ext>
            </a:extLst>
          </p:cNvPr>
          <p:cNvSpPr txBox="1"/>
          <p:nvPr/>
        </p:nvSpPr>
        <p:spPr>
          <a:xfrm>
            <a:off x="3746267" y="3963463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级别</a:t>
            </a: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2A688A1C-24D9-E757-9445-FAEB2CECF934}"/>
              </a:ext>
            </a:extLst>
          </p:cNvPr>
          <p:cNvCxnSpPr>
            <a:cxnSpLocks/>
            <a:stCxn id="18" idx="2"/>
            <a:endCxn id="196" idx="0"/>
          </p:cNvCxnSpPr>
          <p:nvPr/>
        </p:nvCxnSpPr>
        <p:spPr>
          <a:xfrm>
            <a:off x="3920900" y="3278875"/>
            <a:ext cx="288661" cy="640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椭圆 215">
            <a:extLst>
              <a:ext uri="{FF2B5EF4-FFF2-40B4-BE49-F238E27FC236}">
                <a16:creationId xmlns:a16="http://schemas.microsoft.com/office/drawing/2014/main" id="{94FE5980-2A9B-7244-DB04-1C3E013AE413}"/>
              </a:ext>
            </a:extLst>
          </p:cNvPr>
          <p:cNvSpPr/>
          <p:nvPr/>
        </p:nvSpPr>
        <p:spPr>
          <a:xfrm>
            <a:off x="4316184" y="2119839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C7FF25F8-8437-4DBD-1B89-ACA4A0C2AF57}"/>
              </a:ext>
            </a:extLst>
          </p:cNvPr>
          <p:cNvSpPr txBox="1"/>
          <p:nvPr/>
        </p:nvSpPr>
        <p:spPr>
          <a:xfrm>
            <a:off x="4323277" y="2164343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订单号</a:t>
            </a:r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0101B331-7403-4C57-7718-1E85582C3699}"/>
              </a:ext>
            </a:extLst>
          </p:cNvPr>
          <p:cNvCxnSpPr>
            <a:cxnSpLocks/>
            <a:stCxn id="29" idx="0"/>
            <a:endCxn id="216" idx="4"/>
          </p:cNvCxnSpPr>
          <p:nvPr/>
        </p:nvCxnSpPr>
        <p:spPr>
          <a:xfrm flipH="1" flipV="1">
            <a:off x="4786571" y="2562227"/>
            <a:ext cx="548933" cy="290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92CB1D27-0895-4070-9B34-7C0881ADD3E0}"/>
              </a:ext>
            </a:extLst>
          </p:cNvPr>
          <p:cNvSpPr/>
          <p:nvPr/>
        </p:nvSpPr>
        <p:spPr>
          <a:xfrm>
            <a:off x="4546585" y="3585733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05BF574-88FB-D846-2A91-879AFF9F5609}"/>
              </a:ext>
            </a:extLst>
          </p:cNvPr>
          <p:cNvSpPr txBox="1"/>
          <p:nvPr/>
        </p:nvSpPr>
        <p:spPr>
          <a:xfrm>
            <a:off x="4553678" y="3630237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出厂日期</a:t>
            </a:r>
          </a:p>
        </p:txBody>
      </p: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DA167707-2BAD-FE4D-FAEA-AEF503A929E7}"/>
              </a:ext>
            </a:extLst>
          </p:cNvPr>
          <p:cNvCxnSpPr>
            <a:cxnSpLocks/>
            <a:stCxn id="29" idx="2"/>
            <a:endCxn id="222" idx="0"/>
          </p:cNvCxnSpPr>
          <p:nvPr/>
        </p:nvCxnSpPr>
        <p:spPr>
          <a:xfrm flipH="1">
            <a:off x="5016972" y="3281317"/>
            <a:ext cx="318532" cy="304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F26D7E39-B4DE-A446-E3C4-914BDB4687BA}"/>
              </a:ext>
            </a:extLst>
          </p:cNvPr>
          <p:cNvSpPr/>
          <p:nvPr/>
        </p:nvSpPr>
        <p:spPr>
          <a:xfrm>
            <a:off x="5496496" y="337494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EA8EC9C5-24D6-46C8-DDE0-DE0C5D2E73C5}"/>
              </a:ext>
            </a:extLst>
          </p:cNvPr>
          <p:cNvSpPr txBox="1"/>
          <p:nvPr/>
        </p:nvSpPr>
        <p:spPr>
          <a:xfrm>
            <a:off x="5503589" y="341944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出厂价</a:t>
            </a:r>
          </a:p>
        </p:txBody>
      </p: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A5D9EF19-36FC-3827-207A-CCA242C3F95A}"/>
              </a:ext>
            </a:extLst>
          </p:cNvPr>
          <p:cNvCxnSpPr>
            <a:cxnSpLocks/>
            <a:stCxn id="29" idx="2"/>
            <a:endCxn id="227" idx="1"/>
          </p:cNvCxnSpPr>
          <p:nvPr/>
        </p:nvCxnSpPr>
        <p:spPr>
          <a:xfrm>
            <a:off x="5335504" y="3281317"/>
            <a:ext cx="298765" cy="158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椭圆 233">
            <a:extLst>
              <a:ext uri="{FF2B5EF4-FFF2-40B4-BE49-F238E27FC236}">
                <a16:creationId xmlns:a16="http://schemas.microsoft.com/office/drawing/2014/main" id="{6D7142F7-C5FC-F2CA-C104-1D3A74B55388}"/>
              </a:ext>
            </a:extLst>
          </p:cNvPr>
          <p:cNvSpPr/>
          <p:nvPr/>
        </p:nvSpPr>
        <p:spPr>
          <a:xfrm>
            <a:off x="4898756" y="96014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35E1AA06-66AF-60D6-D6CF-4ABA82658E34}"/>
              </a:ext>
            </a:extLst>
          </p:cNvPr>
          <p:cNvSpPr txBox="1"/>
          <p:nvPr/>
        </p:nvSpPr>
        <p:spPr>
          <a:xfrm>
            <a:off x="4905849" y="100464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配置编号</a:t>
            </a:r>
          </a:p>
        </p:txBody>
      </p: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788CAF98-8B23-6881-1748-59E2AD28DBB2}"/>
              </a:ext>
            </a:extLst>
          </p:cNvPr>
          <p:cNvCxnSpPr>
            <a:cxnSpLocks/>
            <a:stCxn id="61" idx="1"/>
            <a:endCxn id="234" idx="5"/>
          </p:cNvCxnSpPr>
          <p:nvPr/>
        </p:nvCxnSpPr>
        <p:spPr>
          <a:xfrm flipH="1" flipV="1">
            <a:off x="5701756" y="1337747"/>
            <a:ext cx="876159" cy="259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椭圆 238">
            <a:extLst>
              <a:ext uri="{FF2B5EF4-FFF2-40B4-BE49-F238E27FC236}">
                <a16:creationId xmlns:a16="http://schemas.microsoft.com/office/drawing/2014/main" id="{BCB225D4-9D35-E30A-3B75-5CD00ED7B12E}"/>
              </a:ext>
            </a:extLst>
          </p:cNvPr>
          <p:cNvSpPr/>
          <p:nvPr/>
        </p:nvSpPr>
        <p:spPr>
          <a:xfrm>
            <a:off x="5357480" y="527898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52AE4A2E-18ED-2501-538D-87A425C971C0}"/>
              </a:ext>
            </a:extLst>
          </p:cNvPr>
          <p:cNvSpPr txBox="1"/>
          <p:nvPr/>
        </p:nvSpPr>
        <p:spPr>
          <a:xfrm>
            <a:off x="5364573" y="572402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5691A1FA-62DB-D4DA-80D0-1664843315EF}"/>
              </a:ext>
            </a:extLst>
          </p:cNvPr>
          <p:cNvCxnSpPr>
            <a:cxnSpLocks/>
            <a:stCxn id="61" idx="1"/>
            <a:endCxn id="239" idx="5"/>
          </p:cNvCxnSpPr>
          <p:nvPr/>
        </p:nvCxnSpPr>
        <p:spPr>
          <a:xfrm flipH="1" flipV="1">
            <a:off x="6160480" y="905500"/>
            <a:ext cx="417435" cy="691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椭圆 243">
            <a:extLst>
              <a:ext uri="{FF2B5EF4-FFF2-40B4-BE49-F238E27FC236}">
                <a16:creationId xmlns:a16="http://schemas.microsoft.com/office/drawing/2014/main" id="{E65E4F2D-F286-2198-0EE4-F3CCBCBFC906}"/>
              </a:ext>
            </a:extLst>
          </p:cNvPr>
          <p:cNvSpPr/>
          <p:nvPr/>
        </p:nvSpPr>
        <p:spPr>
          <a:xfrm>
            <a:off x="6311293" y="404076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1FE3CD2-FC23-9E9E-492A-E7B3819D10FC}"/>
              </a:ext>
            </a:extLst>
          </p:cNvPr>
          <p:cNvSpPr txBox="1"/>
          <p:nvPr/>
        </p:nvSpPr>
        <p:spPr>
          <a:xfrm>
            <a:off x="6204565" y="440392"/>
            <a:ext cx="115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发动机排量</a:t>
            </a:r>
          </a:p>
        </p:txBody>
      </p: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41820CE3-3F59-C9A3-5BD9-9B1B8ED61BCB}"/>
              </a:ext>
            </a:extLst>
          </p:cNvPr>
          <p:cNvCxnSpPr>
            <a:cxnSpLocks/>
            <a:stCxn id="60" idx="0"/>
            <a:endCxn id="244" idx="4"/>
          </p:cNvCxnSpPr>
          <p:nvPr/>
        </p:nvCxnSpPr>
        <p:spPr>
          <a:xfrm flipH="1" flipV="1">
            <a:off x="6781680" y="846464"/>
            <a:ext cx="198613" cy="596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5E21C8A9-57EC-D95B-6EA6-374F0EF84F4D}"/>
              </a:ext>
            </a:extLst>
          </p:cNvPr>
          <p:cNvSpPr/>
          <p:nvPr/>
        </p:nvSpPr>
        <p:spPr>
          <a:xfrm>
            <a:off x="7339254" y="459320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9A0E2298-1F23-F345-C11D-25405EC509A1}"/>
              </a:ext>
            </a:extLst>
          </p:cNvPr>
          <p:cNvSpPr txBox="1"/>
          <p:nvPr/>
        </p:nvSpPr>
        <p:spPr>
          <a:xfrm>
            <a:off x="7346347" y="503824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变速器</a:t>
            </a:r>
          </a:p>
        </p:txBody>
      </p: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F22C5938-D914-82A1-EB69-939D46B4B7EA}"/>
              </a:ext>
            </a:extLst>
          </p:cNvPr>
          <p:cNvCxnSpPr>
            <a:cxnSpLocks/>
            <a:stCxn id="61" idx="0"/>
            <a:endCxn id="249" idx="4"/>
          </p:cNvCxnSpPr>
          <p:nvPr/>
        </p:nvCxnSpPr>
        <p:spPr>
          <a:xfrm flipV="1">
            <a:off x="6960754" y="901708"/>
            <a:ext cx="848887" cy="51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椭圆 253">
            <a:extLst>
              <a:ext uri="{FF2B5EF4-FFF2-40B4-BE49-F238E27FC236}">
                <a16:creationId xmlns:a16="http://schemas.microsoft.com/office/drawing/2014/main" id="{1BE9532E-88C9-2F49-90DA-3CB219807B8F}"/>
              </a:ext>
            </a:extLst>
          </p:cNvPr>
          <p:cNvSpPr/>
          <p:nvPr/>
        </p:nvSpPr>
        <p:spPr>
          <a:xfrm>
            <a:off x="7801565" y="864867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D5ECDA0-585F-2363-0A3F-739E1A0528D3}"/>
              </a:ext>
            </a:extLst>
          </p:cNvPr>
          <p:cNvSpPr txBox="1"/>
          <p:nvPr/>
        </p:nvSpPr>
        <p:spPr>
          <a:xfrm>
            <a:off x="7808658" y="909371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轴距</a:t>
            </a:r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08D8EC26-DC4D-E082-82AD-1322617FB145}"/>
              </a:ext>
            </a:extLst>
          </p:cNvPr>
          <p:cNvCxnSpPr>
            <a:cxnSpLocks/>
            <a:stCxn id="61" idx="3"/>
            <a:endCxn id="254" idx="3"/>
          </p:cNvCxnSpPr>
          <p:nvPr/>
        </p:nvCxnSpPr>
        <p:spPr>
          <a:xfrm flipV="1">
            <a:off x="7343592" y="1242469"/>
            <a:ext cx="595746" cy="35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椭圆 258">
            <a:extLst>
              <a:ext uri="{FF2B5EF4-FFF2-40B4-BE49-F238E27FC236}">
                <a16:creationId xmlns:a16="http://schemas.microsoft.com/office/drawing/2014/main" id="{EA85077D-52AA-AD36-84BC-E1262CFBD8E0}"/>
              </a:ext>
            </a:extLst>
          </p:cNvPr>
          <p:cNvSpPr/>
          <p:nvPr/>
        </p:nvSpPr>
        <p:spPr>
          <a:xfrm>
            <a:off x="7843219" y="1443166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2F81882-5C86-1B3F-2E75-95F98651B544}"/>
              </a:ext>
            </a:extLst>
          </p:cNvPr>
          <p:cNvSpPr txBox="1"/>
          <p:nvPr/>
        </p:nvSpPr>
        <p:spPr>
          <a:xfrm>
            <a:off x="7850312" y="1487670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ABS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B14809F8-2804-B0C0-5969-56DC72B4224A}"/>
              </a:ext>
            </a:extLst>
          </p:cNvPr>
          <p:cNvSpPr/>
          <p:nvPr/>
        </p:nvSpPr>
        <p:spPr>
          <a:xfrm>
            <a:off x="5062470" y="1459968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9DFF439-6E04-D4E2-401B-1CB5532DC50B}"/>
              </a:ext>
            </a:extLst>
          </p:cNvPr>
          <p:cNvSpPr txBox="1"/>
          <p:nvPr/>
        </p:nvSpPr>
        <p:spPr>
          <a:xfrm>
            <a:off x="5069563" y="1504472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DF657E72-967E-C569-159E-AA7302C265CB}"/>
              </a:ext>
            </a:extLst>
          </p:cNvPr>
          <p:cNvCxnSpPr>
            <a:cxnSpLocks/>
            <a:stCxn id="61" idx="3"/>
            <a:endCxn id="260" idx="1"/>
          </p:cNvCxnSpPr>
          <p:nvPr/>
        </p:nvCxnSpPr>
        <p:spPr>
          <a:xfrm>
            <a:off x="7343592" y="1597189"/>
            <a:ext cx="506720" cy="44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598D729-0F5A-725C-04A0-55EDA0310129}"/>
              </a:ext>
            </a:extLst>
          </p:cNvPr>
          <p:cNvCxnSpPr>
            <a:cxnSpLocks/>
            <a:stCxn id="262" idx="3"/>
            <a:endCxn id="61" idx="1"/>
          </p:cNvCxnSpPr>
          <p:nvPr/>
        </p:nvCxnSpPr>
        <p:spPr>
          <a:xfrm flipV="1">
            <a:off x="6019474" y="1597189"/>
            <a:ext cx="558441" cy="6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椭圆 269">
            <a:extLst>
              <a:ext uri="{FF2B5EF4-FFF2-40B4-BE49-F238E27FC236}">
                <a16:creationId xmlns:a16="http://schemas.microsoft.com/office/drawing/2014/main" id="{BF753A8D-89AA-6C1B-9FA7-EFAA1F6BA7BA}"/>
              </a:ext>
            </a:extLst>
          </p:cNvPr>
          <p:cNvSpPr/>
          <p:nvPr/>
        </p:nvSpPr>
        <p:spPr>
          <a:xfrm>
            <a:off x="7740597" y="197709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EB03F47F-3AED-389D-FF32-3BAEBB35E930}"/>
              </a:ext>
            </a:extLst>
          </p:cNvPr>
          <p:cNvSpPr txBox="1"/>
          <p:nvPr/>
        </p:nvSpPr>
        <p:spPr>
          <a:xfrm>
            <a:off x="7747690" y="202159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安全气囊</a:t>
            </a:r>
          </a:p>
        </p:txBody>
      </p: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5BADA3F-EBAC-6712-A6CC-E386B3D0B56A}"/>
              </a:ext>
            </a:extLst>
          </p:cNvPr>
          <p:cNvCxnSpPr>
            <a:cxnSpLocks/>
            <a:stCxn id="61" idx="3"/>
            <a:endCxn id="270" idx="0"/>
          </p:cNvCxnSpPr>
          <p:nvPr/>
        </p:nvCxnSpPr>
        <p:spPr>
          <a:xfrm>
            <a:off x="7343592" y="1597189"/>
            <a:ext cx="867392" cy="379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椭圆 275">
            <a:extLst>
              <a:ext uri="{FF2B5EF4-FFF2-40B4-BE49-F238E27FC236}">
                <a16:creationId xmlns:a16="http://schemas.microsoft.com/office/drawing/2014/main" id="{8C71294D-294C-EBF1-6A95-97AA004D21B9}"/>
              </a:ext>
            </a:extLst>
          </p:cNvPr>
          <p:cNvSpPr/>
          <p:nvPr/>
        </p:nvSpPr>
        <p:spPr>
          <a:xfrm>
            <a:off x="5417119" y="198741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7EE250B6-69BB-A442-3D21-7D81411AF02F}"/>
              </a:ext>
            </a:extLst>
          </p:cNvPr>
          <p:cNvSpPr txBox="1"/>
          <p:nvPr/>
        </p:nvSpPr>
        <p:spPr>
          <a:xfrm>
            <a:off x="5424212" y="203191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内饰品质</a:t>
            </a:r>
          </a:p>
        </p:txBody>
      </p: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CBA1B2F7-51FF-C364-D2F6-37B3331CF006}"/>
              </a:ext>
            </a:extLst>
          </p:cNvPr>
          <p:cNvCxnSpPr>
            <a:cxnSpLocks/>
            <a:stCxn id="276" idx="0"/>
            <a:endCxn id="61" idx="1"/>
          </p:cNvCxnSpPr>
          <p:nvPr/>
        </p:nvCxnSpPr>
        <p:spPr>
          <a:xfrm flipV="1">
            <a:off x="5887506" y="1597189"/>
            <a:ext cx="690409" cy="390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椭圆 280">
            <a:extLst>
              <a:ext uri="{FF2B5EF4-FFF2-40B4-BE49-F238E27FC236}">
                <a16:creationId xmlns:a16="http://schemas.microsoft.com/office/drawing/2014/main" id="{B906DF8F-18D0-C7E1-18AF-3E9642C882FB}"/>
              </a:ext>
            </a:extLst>
          </p:cNvPr>
          <p:cNvSpPr/>
          <p:nvPr/>
        </p:nvSpPr>
        <p:spPr>
          <a:xfrm>
            <a:off x="7371025" y="321565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54EF9779-E9AB-E841-F393-6924B22B2F6A}"/>
              </a:ext>
            </a:extLst>
          </p:cNvPr>
          <p:cNvSpPr txBox="1"/>
          <p:nvPr/>
        </p:nvSpPr>
        <p:spPr>
          <a:xfrm>
            <a:off x="7378118" y="326015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VIN</a:t>
            </a:r>
            <a:endParaRPr lang="zh-CN" altLang="en-US" sz="1400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881D46D8-A126-3335-BDCF-2F0D5AAEA6D2}"/>
              </a:ext>
            </a:extLst>
          </p:cNvPr>
          <p:cNvCxnSpPr>
            <a:cxnSpLocks/>
            <a:stCxn id="36" idx="3"/>
            <a:endCxn id="281" idx="0"/>
          </p:cNvCxnSpPr>
          <p:nvPr/>
        </p:nvCxnSpPr>
        <p:spPr>
          <a:xfrm>
            <a:off x="7237133" y="3066888"/>
            <a:ext cx="604279" cy="148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椭圆 285">
            <a:extLst>
              <a:ext uri="{FF2B5EF4-FFF2-40B4-BE49-F238E27FC236}">
                <a16:creationId xmlns:a16="http://schemas.microsoft.com/office/drawing/2014/main" id="{A983CF80-3936-6BBE-7EB4-02E5595B2CA6}"/>
              </a:ext>
            </a:extLst>
          </p:cNvPr>
          <p:cNvSpPr/>
          <p:nvPr/>
        </p:nvSpPr>
        <p:spPr>
          <a:xfrm>
            <a:off x="7576246" y="3798195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0DC41E59-DDC8-382C-CE96-3D30EB981564}"/>
              </a:ext>
            </a:extLst>
          </p:cNvPr>
          <p:cNvSpPr txBox="1"/>
          <p:nvPr/>
        </p:nvSpPr>
        <p:spPr>
          <a:xfrm>
            <a:off x="7583339" y="3842699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生产日期</a:t>
            </a:r>
          </a:p>
        </p:txBody>
      </p: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9574FB6F-90FC-158E-3B6D-FD9EEE19ACBB}"/>
              </a:ext>
            </a:extLst>
          </p:cNvPr>
          <p:cNvCxnSpPr>
            <a:cxnSpLocks/>
            <a:stCxn id="38" idx="3"/>
            <a:endCxn id="286" idx="1"/>
          </p:cNvCxnSpPr>
          <p:nvPr/>
        </p:nvCxnSpPr>
        <p:spPr>
          <a:xfrm>
            <a:off x="7457413" y="3844667"/>
            <a:ext cx="256606" cy="18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椭圆 293">
            <a:extLst>
              <a:ext uri="{FF2B5EF4-FFF2-40B4-BE49-F238E27FC236}">
                <a16:creationId xmlns:a16="http://schemas.microsoft.com/office/drawing/2014/main" id="{98D8F93D-EE5E-8E69-CB39-F3A940FB5778}"/>
              </a:ext>
            </a:extLst>
          </p:cNvPr>
          <p:cNvSpPr/>
          <p:nvPr/>
        </p:nvSpPr>
        <p:spPr>
          <a:xfrm>
            <a:off x="5537425" y="5045751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89EC88B4-DB92-6A38-746A-7D7616E04326}"/>
              </a:ext>
            </a:extLst>
          </p:cNvPr>
          <p:cNvSpPr txBox="1"/>
          <p:nvPr/>
        </p:nvSpPr>
        <p:spPr>
          <a:xfrm>
            <a:off x="5544518" y="5090255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公司名</a:t>
            </a: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D144E855-26F3-3647-F921-F01511B90549}"/>
              </a:ext>
            </a:extLst>
          </p:cNvPr>
          <p:cNvCxnSpPr>
            <a:cxnSpLocks/>
            <a:stCxn id="294" idx="0"/>
            <a:endCxn id="50" idx="1"/>
          </p:cNvCxnSpPr>
          <p:nvPr/>
        </p:nvCxnSpPr>
        <p:spPr>
          <a:xfrm flipV="1">
            <a:off x="6007812" y="4591668"/>
            <a:ext cx="546506" cy="45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椭圆 298">
            <a:extLst>
              <a:ext uri="{FF2B5EF4-FFF2-40B4-BE49-F238E27FC236}">
                <a16:creationId xmlns:a16="http://schemas.microsoft.com/office/drawing/2014/main" id="{B4AF01D7-B999-318F-26F0-BEDD34860E08}"/>
              </a:ext>
            </a:extLst>
          </p:cNvPr>
          <p:cNvSpPr/>
          <p:nvPr/>
        </p:nvSpPr>
        <p:spPr>
          <a:xfrm>
            <a:off x="6597891" y="5168473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7A670715-7696-2DD2-4326-50B080FD79BD}"/>
              </a:ext>
            </a:extLst>
          </p:cNvPr>
          <p:cNvSpPr txBox="1"/>
          <p:nvPr/>
        </p:nvSpPr>
        <p:spPr>
          <a:xfrm>
            <a:off x="6604984" y="5212977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</p:txBody>
      </p: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C140F729-04D0-2410-3605-FC822F0208F7}"/>
              </a:ext>
            </a:extLst>
          </p:cNvPr>
          <p:cNvCxnSpPr>
            <a:cxnSpLocks/>
            <a:stCxn id="299" idx="0"/>
            <a:endCxn id="50" idx="2"/>
          </p:cNvCxnSpPr>
          <p:nvPr/>
        </p:nvCxnSpPr>
        <p:spPr>
          <a:xfrm flipH="1" flipV="1">
            <a:off x="6937157" y="4776334"/>
            <a:ext cx="131121" cy="39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>
            <a:extLst>
              <a:ext uri="{FF2B5EF4-FFF2-40B4-BE49-F238E27FC236}">
                <a16:creationId xmlns:a16="http://schemas.microsoft.com/office/drawing/2014/main" id="{B58D9B15-EE8E-D598-585A-68D29646CEDE}"/>
              </a:ext>
            </a:extLst>
          </p:cNvPr>
          <p:cNvSpPr txBox="1"/>
          <p:nvPr/>
        </p:nvSpPr>
        <p:spPr>
          <a:xfrm>
            <a:off x="4430206" y="2815938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24F45E18-B0E8-AC12-802D-CCCEFAC089F2}"/>
              </a:ext>
            </a:extLst>
          </p:cNvPr>
          <p:cNvSpPr txBox="1"/>
          <p:nvPr/>
        </p:nvSpPr>
        <p:spPr>
          <a:xfrm>
            <a:off x="6082992" y="2779531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0129C53F-BB83-4C05-B9C9-30F2FCBF7700}"/>
              </a:ext>
            </a:extLst>
          </p:cNvPr>
          <p:cNvSpPr txBox="1"/>
          <p:nvPr/>
        </p:nvSpPr>
        <p:spPr>
          <a:xfrm>
            <a:off x="6662227" y="2550619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E32818EA-255F-4D05-0107-BAE54FBF00AF}"/>
              </a:ext>
            </a:extLst>
          </p:cNvPr>
          <p:cNvSpPr txBox="1"/>
          <p:nvPr/>
        </p:nvSpPr>
        <p:spPr>
          <a:xfrm>
            <a:off x="6700830" y="3307071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6B40F87-7213-4650-5FC7-07A0EC587DA5}"/>
              </a:ext>
            </a:extLst>
          </p:cNvPr>
          <p:cNvSpPr txBox="1"/>
          <p:nvPr/>
        </p:nvSpPr>
        <p:spPr>
          <a:xfrm>
            <a:off x="7543846" y="2802448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0967CB82-199B-BF4D-3F15-89AA4B08313F}"/>
              </a:ext>
            </a:extLst>
          </p:cNvPr>
          <p:cNvSpPr txBox="1"/>
          <p:nvPr/>
        </p:nvSpPr>
        <p:spPr>
          <a:xfrm>
            <a:off x="10793175" y="4019389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BDE9C623-B545-E411-273C-BB2576611586}"/>
              </a:ext>
            </a:extLst>
          </p:cNvPr>
          <p:cNvSpPr txBox="1"/>
          <p:nvPr/>
        </p:nvSpPr>
        <p:spPr>
          <a:xfrm>
            <a:off x="10810075" y="2529167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ADD22473-E9F2-A83B-CDEC-DFC32C47E721}"/>
              </a:ext>
            </a:extLst>
          </p:cNvPr>
          <p:cNvSpPr txBox="1"/>
          <p:nvPr/>
        </p:nvSpPr>
        <p:spPr>
          <a:xfrm>
            <a:off x="6698276" y="1822942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73DFD571-5552-C9AB-8C76-7A0A5A1FB15B}"/>
              </a:ext>
            </a:extLst>
          </p:cNvPr>
          <p:cNvSpPr txBox="1"/>
          <p:nvPr/>
        </p:nvSpPr>
        <p:spPr>
          <a:xfrm>
            <a:off x="6670879" y="4072432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2CB778DB-FD05-2011-8E48-578A772BD129}"/>
              </a:ext>
            </a:extLst>
          </p:cNvPr>
          <p:cNvSpPr txBox="1"/>
          <p:nvPr/>
        </p:nvSpPr>
        <p:spPr>
          <a:xfrm>
            <a:off x="9896051" y="2819021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6413C19B-AFDC-2D43-4DE7-AB1CEE5AAE0A}"/>
              </a:ext>
            </a:extLst>
          </p:cNvPr>
          <p:cNvSpPr txBox="1"/>
          <p:nvPr/>
        </p:nvSpPr>
        <p:spPr>
          <a:xfrm>
            <a:off x="10764136" y="1833825"/>
            <a:ext cx="32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9AD5CBFF-DA8F-78AB-81AF-AF2ED697B4DF}"/>
              </a:ext>
            </a:extLst>
          </p:cNvPr>
          <p:cNvSpPr/>
          <p:nvPr/>
        </p:nvSpPr>
        <p:spPr>
          <a:xfrm>
            <a:off x="9960865" y="738859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0A76CC69-00AE-137F-3AFE-747C30060044}"/>
              </a:ext>
            </a:extLst>
          </p:cNvPr>
          <p:cNvSpPr txBox="1"/>
          <p:nvPr/>
        </p:nvSpPr>
        <p:spPr>
          <a:xfrm>
            <a:off x="9967958" y="783363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品牌名</a:t>
            </a:r>
          </a:p>
        </p:txBody>
      </p: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3B17F7D8-2A52-B86A-8BD0-E0EE3695F8BF}"/>
              </a:ext>
            </a:extLst>
          </p:cNvPr>
          <p:cNvCxnSpPr>
            <a:cxnSpLocks/>
            <a:stCxn id="315" idx="5"/>
            <a:endCxn id="87" idx="0"/>
          </p:cNvCxnSpPr>
          <p:nvPr/>
        </p:nvCxnSpPr>
        <p:spPr>
          <a:xfrm>
            <a:off x="10763865" y="1116461"/>
            <a:ext cx="42349" cy="28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椭圆 319">
            <a:extLst>
              <a:ext uri="{FF2B5EF4-FFF2-40B4-BE49-F238E27FC236}">
                <a16:creationId xmlns:a16="http://schemas.microsoft.com/office/drawing/2014/main" id="{50FB5B8F-212B-1BCF-3D34-30162225A143}"/>
              </a:ext>
            </a:extLst>
          </p:cNvPr>
          <p:cNvSpPr/>
          <p:nvPr/>
        </p:nvSpPr>
        <p:spPr>
          <a:xfrm>
            <a:off x="9373717" y="2309096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D64AC860-99A0-69AC-DAF6-EB37FC84284F}"/>
              </a:ext>
            </a:extLst>
          </p:cNvPr>
          <p:cNvSpPr txBox="1"/>
          <p:nvPr/>
        </p:nvSpPr>
        <p:spPr>
          <a:xfrm>
            <a:off x="9380810" y="2353600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车型编号</a:t>
            </a:r>
          </a:p>
        </p:txBody>
      </p: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4ED1558F-25F7-FCBF-0B88-141F0D071679}"/>
              </a:ext>
            </a:extLst>
          </p:cNvPr>
          <p:cNvCxnSpPr>
            <a:cxnSpLocks/>
            <a:stCxn id="320" idx="5"/>
            <a:endCxn id="75" idx="0"/>
          </p:cNvCxnSpPr>
          <p:nvPr/>
        </p:nvCxnSpPr>
        <p:spPr>
          <a:xfrm>
            <a:off x="10176717" y="2686698"/>
            <a:ext cx="629497" cy="243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椭圆 327">
            <a:extLst>
              <a:ext uri="{FF2B5EF4-FFF2-40B4-BE49-F238E27FC236}">
                <a16:creationId xmlns:a16="http://schemas.microsoft.com/office/drawing/2014/main" id="{BB0E1CA9-8046-FB3E-3496-72829F2F27DB}"/>
              </a:ext>
            </a:extLst>
          </p:cNvPr>
          <p:cNvSpPr/>
          <p:nvPr/>
        </p:nvSpPr>
        <p:spPr>
          <a:xfrm>
            <a:off x="11215579" y="2523480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88DEE79A-3B7A-F91A-DF5C-07732CE585E5}"/>
              </a:ext>
            </a:extLst>
          </p:cNvPr>
          <p:cNvSpPr txBox="1"/>
          <p:nvPr/>
        </p:nvSpPr>
        <p:spPr>
          <a:xfrm>
            <a:off x="11222672" y="2567984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车型名</a:t>
            </a:r>
          </a:p>
        </p:txBody>
      </p: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D9088760-2851-9B44-920F-ADF3C5E4B3AF}"/>
              </a:ext>
            </a:extLst>
          </p:cNvPr>
          <p:cNvCxnSpPr>
            <a:cxnSpLocks/>
            <a:stCxn id="76" idx="3"/>
            <a:endCxn id="328" idx="3"/>
          </p:cNvCxnSpPr>
          <p:nvPr/>
        </p:nvCxnSpPr>
        <p:spPr>
          <a:xfrm flipV="1">
            <a:off x="11090437" y="2901082"/>
            <a:ext cx="262915" cy="182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椭圆 332">
            <a:extLst>
              <a:ext uri="{FF2B5EF4-FFF2-40B4-BE49-F238E27FC236}">
                <a16:creationId xmlns:a16="http://schemas.microsoft.com/office/drawing/2014/main" id="{760F1975-6C4D-8632-EE9D-DA97027720AC}"/>
              </a:ext>
            </a:extLst>
          </p:cNvPr>
          <p:cNvSpPr/>
          <p:nvPr/>
        </p:nvSpPr>
        <p:spPr>
          <a:xfrm>
            <a:off x="9653561" y="5145209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35AE864B-6662-9A2D-1B62-B6CC11547B8F}"/>
              </a:ext>
            </a:extLst>
          </p:cNvPr>
          <p:cNvSpPr txBox="1"/>
          <p:nvPr/>
        </p:nvSpPr>
        <p:spPr>
          <a:xfrm>
            <a:off x="9660654" y="5189713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u="sng" dirty="0">
                <a:latin typeface="宋体" panose="02010600030101010101" pitchFamily="2" charset="-122"/>
                <a:ea typeface="宋体" panose="02010600030101010101" pitchFamily="2" charset="-122"/>
              </a:rPr>
              <a:t>公司名</a:t>
            </a:r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623B8FE6-42CA-0838-DA57-6F2239730383}"/>
              </a:ext>
            </a:extLst>
          </p:cNvPr>
          <p:cNvSpPr/>
          <p:nvPr/>
        </p:nvSpPr>
        <p:spPr>
          <a:xfrm>
            <a:off x="10714027" y="5267931"/>
            <a:ext cx="940773" cy="44238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572724CE-CAA3-C9F0-9B73-58883C1DB62B}"/>
              </a:ext>
            </a:extLst>
          </p:cNvPr>
          <p:cNvSpPr txBox="1"/>
          <p:nvPr/>
        </p:nvSpPr>
        <p:spPr>
          <a:xfrm>
            <a:off x="10721120" y="5312435"/>
            <a:ext cx="949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</p:txBody>
      </p: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45BFDD76-13F3-0E42-77C5-9318A31ECCC7}"/>
              </a:ext>
            </a:extLst>
          </p:cNvPr>
          <p:cNvCxnSpPr>
            <a:cxnSpLocks/>
            <a:stCxn id="335" idx="0"/>
          </p:cNvCxnSpPr>
          <p:nvPr/>
        </p:nvCxnSpPr>
        <p:spPr>
          <a:xfrm flipH="1" flipV="1">
            <a:off x="10763865" y="4756957"/>
            <a:ext cx="420549" cy="510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4968D0FE-7076-9135-2484-B47CC036DA22}"/>
              </a:ext>
            </a:extLst>
          </p:cNvPr>
          <p:cNvCxnSpPr>
            <a:cxnSpLocks/>
            <a:stCxn id="333" idx="0"/>
            <a:endCxn id="96" idx="2"/>
          </p:cNvCxnSpPr>
          <p:nvPr/>
        </p:nvCxnSpPr>
        <p:spPr>
          <a:xfrm flipV="1">
            <a:off x="10123948" y="4747606"/>
            <a:ext cx="666513" cy="397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6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80</Words>
  <Application>Microsoft Office PowerPoint</Application>
  <PresentationFormat>宽屏</PresentationFormat>
  <Paragraphs>62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李宏洋</dc:creator>
  <cp:lastModifiedBy>李 宏洋</cp:lastModifiedBy>
  <cp:revision>9</cp:revision>
  <dcterms:created xsi:type="dcterms:W3CDTF">2022-12-18T12:54:01Z</dcterms:created>
  <dcterms:modified xsi:type="dcterms:W3CDTF">2022-12-19T05:11:14Z</dcterms:modified>
</cp:coreProperties>
</file>