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313" r:id="rId3"/>
    <p:sldId id="326" r:id="rId4"/>
    <p:sldId id="307" r:id="rId5"/>
    <p:sldId id="324" r:id="rId6"/>
    <p:sldId id="314" r:id="rId7"/>
    <p:sldId id="315" r:id="rId8"/>
    <p:sldId id="325" r:id="rId9"/>
    <p:sldId id="262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E9F6F9"/>
    <a:srgbClr val="0033CC"/>
    <a:srgbClr val="FF33CC"/>
    <a:srgbClr val="000099"/>
    <a:srgbClr val="CC9900"/>
    <a:srgbClr val="9A72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8277" autoAdjust="0"/>
  </p:normalViewPr>
  <p:slideViewPr>
    <p:cSldViewPr>
      <p:cViewPr varScale="1">
        <p:scale>
          <a:sx n="66" d="100"/>
          <a:sy n="66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E351A-8309-4228-98A2-FBFA64056970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FB93A3-323F-482E-85C5-2E1301F4C8B1}">
      <dgm:prSet phldrT="[Text]"/>
      <dgm:spPr/>
      <dgm:t>
        <a:bodyPr/>
        <a:lstStyle/>
        <a:p>
          <a:r>
            <a:rPr lang="en-US" smtClean="0"/>
            <a:t>Tập dữ liệu pokerhand</a:t>
          </a:r>
          <a:endParaRPr lang="en-US"/>
        </a:p>
      </dgm:t>
    </dgm:pt>
    <dgm:pt modelId="{091753C0-E03B-4881-92EC-D6F050A5BEAB}" type="parTrans" cxnId="{211B6F5E-E3A2-475D-851F-6A50EB62CBE3}">
      <dgm:prSet/>
      <dgm:spPr/>
      <dgm:t>
        <a:bodyPr/>
        <a:lstStyle/>
        <a:p>
          <a:endParaRPr lang="en-US"/>
        </a:p>
      </dgm:t>
    </dgm:pt>
    <dgm:pt modelId="{C129242B-FF63-41C0-8ED4-754E9B9E2DE3}" type="sibTrans" cxnId="{211B6F5E-E3A2-475D-851F-6A50EB62CBE3}">
      <dgm:prSet/>
      <dgm:spPr/>
      <dgm:t>
        <a:bodyPr/>
        <a:lstStyle/>
        <a:p>
          <a:endParaRPr lang="en-US"/>
        </a:p>
      </dgm:t>
    </dgm:pt>
    <dgm:pt modelId="{BB124E70-BF07-4563-B9B6-B123DF4A1F1D}">
      <dgm:prSet phldrT="[Text]"/>
      <dgm:spPr/>
      <dgm:t>
        <a:bodyPr/>
        <a:lstStyle/>
        <a:p>
          <a:r>
            <a:rPr lang="en-US" smtClean="0"/>
            <a:t>Bài toán phân lớp</a:t>
          </a:r>
          <a:endParaRPr lang="en-US"/>
        </a:p>
      </dgm:t>
    </dgm:pt>
    <dgm:pt modelId="{8DE8703B-876B-494A-91AE-8FCFBE40DE4C}" type="parTrans" cxnId="{05BF68A7-8121-4F3E-A32C-FD647C34CD3B}">
      <dgm:prSet/>
      <dgm:spPr/>
      <dgm:t>
        <a:bodyPr/>
        <a:lstStyle/>
        <a:p>
          <a:endParaRPr lang="en-US"/>
        </a:p>
      </dgm:t>
    </dgm:pt>
    <dgm:pt modelId="{7527AF16-013B-479B-8F04-C2CB3723CC8D}" type="sibTrans" cxnId="{05BF68A7-8121-4F3E-A32C-FD647C34CD3B}">
      <dgm:prSet/>
      <dgm:spPr/>
      <dgm:t>
        <a:bodyPr/>
        <a:lstStyle/>
        <a:p>
          <a:endParaRPr lang="en-US"/>
        </a:p>
      </dgm:t>
    </dgm:pt>
    <dgm:pt modelId="{C9CBEC9E-8EF4-4AA7-BF81-D847D4E06CAD}">
      <dgm:prSet phldrT="[Text]"/>
      <dgm:spPr/>
      <dgm:t>
        <a:bodyPr/>
        <a:lstStyle/>
        <a:p>
          <a:r>
            <a:rPr lang="en-US" smtClean="0"/>
            <a:t>Nghi thức kiểm tra hold-out</a:t>
          </a:r>
          <a:endParaRPr lang="en-US"/>
        </a:p>
      </dgm:t>
    </dgm:pt>
    <dgm:pt modelId="{335F014A-76FA-4D88-8A69-A1D89CE29083}" type="parTrans" cxnId="{D0107285-1F31-49F3-BC12-34F2FAC9923C}">
      <dgm:prSet/>
      <dgm:spPr/>
      <dgm:t>
        <a:bodyPr/>
        <a:lstStyle/>
        <a:p>
          <a:endParaRPr lang="en-US"/>
        </a:p>
      </dgm:t>
    </dgm:pt>
    <dgm:pt modelId="{70E4A5AC-386B-44BC-BD86-FDA7CCFCC40F}" type="sibTrans" cxnId="{D0107285-1F31-49F3-BC12-34F2FAC9923C}">
      <dgm:prSet/>
      <dgm:spPr/>
      <dgm:t>
        <a:bodyPr/>
        <a:lstStyle/>
        <a:p>
          <a:endParaRPr lang="en-US"/>
        </a:p>
      </dgm:t>
    </dgm:pt>
    <dgm:pt modelId="{75649B2B-1C88-43C7-80F5-093E5A8424A2}">
      <dgm:prSet phldrT="[Text]"/>
      <dgm:spPr/>
      <dgm:t>
        <a:bodyPr/>
        <a:lstStyle/>
        <a:p>
          <a:r>
            <a:rPr lang="en-US" smtClean="0"/>
            <a:t>Chỉ số đánh giá </a:t>
          </a:r>
          <a:r>
            <a:rPr lang="en-US" smtClean="0"/>
            <a:t>MSE</a:t>
          </a:r>
          <a:endParaRPr lang="en-US"/>
        </a:p>
      </dgm:t>
    </dgm:pt>
    <dgm:pt modelId="{3DE5B2BF-35BA-482E-83E9-42909A3E32FE}" type="parTrans" cxnId="{E0176266-79A4-4624-80C2-7F88F6F24B55}">
      <dgm:prSet/>
      <dgm:spPr/>
      <dgm:t>
        <a:bodyPr/>
        <a:lstStyle/>
        <a:p>
          <a:endParaRPr lang="en-US"/>
        </a:p>
      </dgm:t>
    </dgm:pt>
    <dgm:pt modelId="{E34603BC-957E-49B3-B5F4-C4ECDA23098A}" type="sibTrans" cxnId="{E0176266-79A4-4624-80C2-7F88F6F24B55}">
      <dgm:prSet/>
      <dgm:spPr/>
      <dgm:t>
        <a:bodyPr/>
        <a:lstStyle/>
        <a:p>
          <a:endParaRPr lang="en-US"/>
        </a:p>
      </dgm:t>
    </dgm:pt>
    <dgm:pt modelId="{03DCBBAF-2325-4BBF-93CD-FCC8E33FD619}">
      <dgm:prSet/>
      <dgm:spPr/>
      <dgm:t>
        <a:bodyPr/>
        <a:lstStyle/>
        <a:p>
          <a:r>
            <a:rPr lang="en-US" smtClean="0"/>
            <a:t>So sánh với giải thuật khác</a:t>
          </a:r>
          <a:endParaRPr lang="en-US"/>
        </a:p>
      </dgm:t>
    </dgm:pt>
    <dgm:pt modelId="{83635DA6-3538-4920-96C3-72B02FF1369C}" type="parTrans" cxnId="{301A8AB0-AA1E-4778-96AF-F4DBCFE12EEF}">
      <dgm:prSet/>
      <dgm:spPr/>
      <dgm:t>
        <a:bodyPr/>
        <a:lstStyle/>
        <a:p>
          <a:endParaRPr lang="en-US"/>
        </a:p>
      </dgm:t>
    </dgm:pt>
    <dgm:pt modelId="{594E304B-F9C0-4007-B782-EA57B720CA57}" type="sibTrans" cxnId="{301A8AB0-AA1E-4778-96AF-F4DBCFE12EEF}">
      <dgm:prSet/>
      <dgm:spPr/>
      <dgm:t>
        <a:bodyPr/>
        <a:lstStyle/>
        <a:p>
          <a:endParaRPr lang="en-US"/>
        </a:p>
      </dgm:t>
    </dgm:pt>
    <dgm:pt modelId="{1A3EB804-3703-4A73-BCCA-8FCE80B4F0BD}" type="pres">
      <dgm:prSet presAssocID="{D6DE351A-8309-4228-98A2-FBFA640569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5D8FB55-92D6-4608-82EC-AEEF75098F36}" type="pres">
      <dgm:prSet presAssocID="{4EFB93A3-323F-482E-85C5-2E1301F4C8B1}" presName="hierRoot1" presStyleCnt="0">
        <dgm:presLayoutVars>
          <dgm:hierBranch val="init"/>
        </dgm:presLayoutVars>
      </dgm:prSet>
      <dgm:spPr/>
    </dgm:pt>
    <dgm:pt modelId="{2F5F4991-7B50-41B2-B4E2-888506FFF8B2}" type="pres">
      <dgm:prSet presAssocID="{4EFB93A3-323F-482E-85C5-2E1301F4C8B1}" presName="rootComposite1" presStyleCnt="0"/>
      <dgm:spPr/>
    </dgm:pt>
    <dgm:pt modelId="{5F3FE6D9-6A33-43F6-AD1C-A286EE7EBF9E}" type="pres">
      <dgm:prSet presAssocID="{4EFB93A3-323F-482E-85C5-2E1301F4C8B1}" presName="rootText1" presStyleLbl="node0" presStyleIdx="0" presStyleCnt="1" custScaleX="151866" custScaleY="223013" custLinFactNeighborX="618" custLinFactNeighborY="-707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A37F71-4235-44F6-B939-CC553DB96413}" type="pres">
      <dgm:prSet presAssocID="{4EFB93A3-323F-482E-85C5-2E1301F4C8B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0EFFE5B-3C7D-464D-9836-D0513685C7EC}" type="pres">
      <dgm:prSet presAssocID="{4EFB93A3-323F-482E-85C5-2E1301F4C8B1}" presName="hierChild2" presStyleCnt="0"/>
      <dgm:spPr/>
    </dgm:pt>
    <dgm:pt modelId="{63276542-3077-4B93-A546-24DBB01D4D61}" type="pres">
      <dgm:prSet presAssocID="{8DE8703B-876B-494A-91AE-8FCFBE40DE4C}" presName="Name37" presStyleLbl="parChTrans1D2" presStyleIdx="0" presStyleCnt="4"/>
      <dgm:spPr/>
      <dgm:t>
        <a:bodyPr/>
        <a:lstStyle/>
        <a:p>
          <a:endParaRPr lang="en-US"/>
        </a:p>
      </dgm:t>
    </dgm:pt>
    <dgm:pt modelId="{4B714F79-C65E-4451-BFCC-EC69E983001C}" type="pres">
      <dgm:prSet presAssocID="{BB124E70-BF07-4563-B9B6-B123DF4A1F1D}" presName="hierRoot2" presStyleCnt="0">
        <dgm:presLayoutVars>
          <dgm:hierBranch val="init"/>
        </dgm:presLayoutVars>
      </dgm:prSet>
      <dgm:spPr/>
    </dgm:pt>
    <dgm:pt modelId="{8E6EF193-FC45-47A6-88B3-E0FCEFC89D9A}" type="pres">
      <dgm:prSet presAssocID="{BB124E70-BF07-4563-B9B6-B123DF4A1F1D}" presName="rootComposite" presStyleCnt="0"/>
      <dgm:spPr/>
    </dgm:pt>
    <dgm:pt modelId="{27950FB1-63F7-4506-9CBE-099F81A54AAD}" type="pres">
      <dgm:prSet presAssocID="{BB124E70-BF07-4563-B9B6-B123DF4A1F1D}" presName="rootText" presStyleLbl="node2" presStyleIdx="0" presStyleCnt="4" custScaleX="125467" custScaleY="2222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E70101-D0CB-46C8-9641-91C2925FFC6E}" type="pres">
      <dgm:prSet presAssocID="{BB124E70-BF07-4563-B9B6-B123DF4A1F1D}" presName="rootConnector" presStyleLbl="node2" presStyleIdx="0" presStyleCnt="4"/>
      <dgm:spPr/>
      <dgm:t>
        <a:bodyPr/>
        <a:lstStyle/>
        <a:p>
          <a:endParaRPr lang="en-US"/>
        </a:p>
      </dgm:t>
    </dgm:pt>
    <dgm:pt modelId="{F591F19A-0CED-45E5-A903-A0DBD5EA8B8A}" type="pres">
      <dgm:prSet presAssocID="{BB124E70-BF07-4563-B9B6-B123DF4A1F1D}" presName="hierChild4" presStyleCnt="0"/>
      <dgm:spPr/>
    </dgm:pt>
    <dgm:pt modelId="{6FA9DBE4-EEA8-4423-8C6D-A7257D9D87ED}" type="pres">
      <dgm:prSet presAssocID="{BB124E70-BF07-4563-B9B6-B123DF4A1F1D}" presName="hierChild5" presStyleCnt="0"/>
      <dgm:spPr/>
    </dgm:pt>
    <dgm:pt modelId="{A2901AFE-8E1E-4507-8B3E-7152D7BABCDC}" type="pres">
      <dgm:prSet presAssocID="{335F014A-76FA-4D88-8A69-A1D89CE2908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8A2F547A-7AA1-4D01-8C95-0279ED04F239}" type="pres">
      <dgm:prSet presAssocID="{C9CBEC9E-8EF4-4AA7-BF81-D847D4E06CAD}" presName="hierRoot2" presStyleCnt="0">
        <dgm:presLayoutVars>
          <dgm:hierBranch val="init"/>
        </dgm:presLayoutVars>
      </dgm:prSet>
      <dgm:spPr/>
    </dgm:pt>
    <dgm:pt modelId="{F0DC7AE1-4452-4E29-ABD3-B2C245E22FE3}" type="pres">
      <dgm:prSet presAssocID="{C9CBEC9E-8EF4-4AA7-BF81-D847D4E06CAD}" presName="rootComposite" presStyleCnt="0"/>
      <dgm:spPr/>
    </dgm:pt>
    <dgm:pt modelId="{28F93F91-2C8E-408D-B841-917D00A99DCC}" type="pres">
      <dgm:prSet presAssocID="{C9CBEC9E-8EF4-4AA7-BF81-D847D4E06CAD}" presName="rootText" presStyleLbl="node2" presStyleIdx="1" presStyleCnt="4" custScaleX="119987" custScaleY="2274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2E8D1D-4ED0-4F5F-8124-2619B0B2608E}" type="pres">
      <dgm:prSet presAssocID="{C9CBEC9E-8EF4-4AA7-BF81-D847D4E06CAD}" presName="rootConnector" presStyleLbl="node2" presStyleIdx="1" presStyleCnt="4"/>
      <dgm:spPr/>
      <dgm:t>
        <a:bodyPr/>
        <a:lstStyle/>
        <a:p>
          <a:endParaRPr lang="en-US"/>
        </a:p>
      </dgm:t>
    </dgm:pt>
    <dgm:pt modelId="{CB421CA2-5D8E-4289-BC35-21F47FC8A59A}" type="pres">
      <dgm:prSet presAssocID="{C9CBEC9E-8EF4-4AA7-BF81-D847D4E06CAD}" presName="hierChild4" presStyleCnt="0"/>
      <dgm:spPr/>
    </dgm:pt>
    <dgm:pt modelId="{7CA5BEE3-1CCE-4A36-B265-0BF91BBAA6FE}" type="pres">
      <dgm:prSet presAssocID="{C9CBEC9E-8EF4-4AA7-BF81-D847D4E06CAD}" presName="hierChild5" presStyleCnt="0"/>
      <dgm:spPr/>
    </dgm:pt>
    <dgm:pt modelId="{D617D2DF-FAEE-43A6-98CA-54D6E5615B7B}" type="pres">
      <dgm:prSet presAssocID="{3DE5B2BF-35BA-482E-83E9-42909A3E32F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2E38869-F8A6-455A-9F1B-504848C8356A}" type="pres">
      <dgm:prSet presAssocID="{75649B2B-1C88-43C7-80F5-093E5A8424A2}" presName="hierRoot2" presStyleCnt="0">
        <dgm:presLayoutVars>
          <dgm:hierBranch val="init"/>
        </dgm:presLayoutVars>
      </dgm:prSet>
      <dgm:spPr/>
    </dgm:pt>
    <dgm:pt modelId="{67EB4FAD-3B66-49E8-93F9-873E4D9B1F5D}" type="pres">
      <dgm:prSet presAssocID="{75649B2B-1C88-43C7-80F5-093E5A8424A2}" presName="rootComposite" presStyleCnt="0"/>
      <dgm:spPr/>
    </dgm:pt>
    <dgm:pt modelId="{7AD36B82-75BC-443F-B253-53E1E7E2E4BD}" type="pres">
      <dgm:prSet presAssocID="{75649B2B-1C88-43C7-80F5-093E5A8424A2}" presName="rootText" presStyleLbl="node2" presStyleIdx="2" presStyleCnt="4" custScaleX="135658" custScaleY="2274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DA5D2-09AF-48A7-8AB7-74409649F344}" type="pres">
      <dgm:prSet presAssocID="{75649B2B-1C88-43C7-80F5-093E5A8424A2}" presName="rootConnector" presStyleLbl="node2" presStyleIdx="2" presStyleCnt="4"/>
      <dgm:spPr/>
      <dgm:t>
        <a:bodyPr/>
        <a:lstStyle/>
        <a:p>
          <a:endParaRPr lang="en-US"/>
        </a:p>
      </dgm:t>
    </dgm:pt>
    <dgm:pt modelId="{BE4E9C3C-EA6F-45C8-9F08-D12CDA1438C0}" type="pres">
      <dgm:prSet presAssocID="{75649B2B-1C88-43C7-80F5-093E5A8424A2}" presName="hierChild4" presStyleCnt="0"/>
      <dgm:spPr/>
    </dgm:pt>
    <dgm:pt modelId="{FD498668-33A6-457A-9F37-D5158347EB4A}" type="pres">
      <dgm:prSet presAssocID="{75649B2B-1C88-43C7-80F5-093E5A8424A2}" presName="hierChild5" presStyleCnt="0"/>
      <dgm:spPr/>
    </dgm:pt>
    <dgm:pt modelId="{F529E09D-C3BC-4C4B-B78F-D9C5055DC05B}" type="pres">
      <dgm:prSet presAssocID="{83635DA6-3538-4920-96C3-72B02FF1369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E6E3756C-63D7-4403-8FFB-C8E25678A14A}" type="pres">
      <dgm:prSet presAssocID="{03DCBBAF-2325-4BBF-93CD-FCC8E33FD619}" presName="hierRoot2" presStyleCnt="0">
        <dgm:presLayoutVars>
          <dgm:hierBranch val="init"/>
        </dgm:presLayoutVars>
      </dgm:prSet>
      <dgm:spPr/>
    </dgm:pt>
    <dgm:pt modelId="{629A4B9C-EBCE-4343-9286-31F1AAAF6540}" type="pres">
      <dgm:prSet presAssocID="{03DCBBAF-2325-4BBF-93CD-FCC8E33FD619}" presName="rootComposite" presStyleCnt="0"/>
      <dgm:spPr/>
    </dgm:pt>
    <dgm:pt modelId="{B2F940FC-6602-412A-AFD3-250685565822}" type="pres">
      <dgm:prSet presAssocID="{03DCBBAF-2325-4BBF-93CD-FCC8E33FD619}" presName="rootText" presStyleLbl="node2" presStyleIdx="3" presStyleCnt="4" custScaleY="2274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815F62-CDAC-4020-9308-7DD1614F1B95}" type="pres">
      <dgm:prSet presAssocID="{03DCBBAF-2325-4BBF-93CD-FCC8E33FD619}" presName="rootConnector" presStyleLbl="node2" presStyleIdx="3" presStyleCnt="4"/>
      <dgm:spPr/>
      <dgm:t>
        <a:bodyPr/>
        <a:lstStyle/>
        <a:p>
          <a:endParaRPr lang="en-US"/>
        </a:p>
      </dgm:t>
    </dgm:pt>
    <dgm:pt modelId="{F5C2E6B0-9390-4CF9-82EC-9DDB5682BE5B}" type="pres">
      <dgm:prSet presAssocID="{03DCBBAF-2325-4BBF-93CD-FCC8E33FD619}" presName="hierChild4" presStyleCnt="0"/>
      <dgm:spPr/>
    </dgm:pt>
    <dgm:pt modelId="{76D2374A-2679-41CC-82E9-D93399B82618}" type="pres">
      <dgm:prSet presAssocID="{03DCBBAF-2325-4BBF-93CD-FCC8E33FD619}" presName="hierChild5" presStyleCnt="0"/>
      <dgm:spPr/>
    </dgm:pt>
    <dgm:pt modelId="{88CCBEA0-43C1-4E40-AC75-ABE7E538C2F1}" type="pres">
      <dgm:prSet presAssocID="{4EFB93A3-323F-482E-85C5-2E1301F4C8B1}" presName="hierChild3" presStyleCnt="0"/>
      <dgm:spPr/>
    </dgm:pt>
  </dgm:ptLst>
  <dgm:cxnLst>
    <dgm:cxn modelId="{531A6F85-10EF-41F5-9CB2-A5C7BC8AF253}" type="presOf" srcId="{335F014A-76FA-4D88-8A69-A1D89CE29083}" destId="{A2901AFE-8E1E-4507-8B3E-7152D7BABCDC}" srcOrd="0" destOrd="0" presId="urn:microsoft.com/office/officeart/2005/8/layout/orgChart1"/>
    <dgm:cxn modelId="{FF2BD118-1756-462B-9775-2136ACB230C2}" type="presOf" srcId="{83635DA6-3538-4920-96C3-72B02FF1369C}" destId="{F529E09D-C3BC-4C4B-B78F-D9C5055DC05B}" srcOrd="0" destOrd="0" presId="urn:microsoft.com/office/officeart/2005/8/layout/orgChart1"/>
    <dgm:cxn modelId="{A737FD94-493A-4679-B2B6-CD0AEE9DDBF4}" type="presOf" srcId="{75649B2B-1C88-43C7-80F5-093E5A8424A2}" destId="{82EDA5D2-09AF-48A7-8AB7-74409649F344}" srcOrd="1" destOrd="0" presId="urn:microsoft.com/office/officeart/2005/8/layout/orgChart1"/>
    <dgm:cxn modelId="{C70FBD27-36BC-45F9-9D59-52A0ADBB69BA}" type="presOf" srcId="{D6DE351A-8309-4228-98A2-FBFA64056970}" destId="{1A3EB804-3703-4A73-BCCA-8FCE80B4F0BD}" srcOrd="0" destOrd="0" presId="urn:microsoft.com/office/officeart/2005/8/layout/orgChart1"/>
    <dgm:cxn modelId="{301A8AB0-AA1E-4778-96AF-F4DBCFE12EEF}" srcId="{4EFB93A3-323F-482E-85C5-2E1301F4C8B1}" destId="{03DCBBAF-2325-4BBF-93CD-FCC8E33FD619}" srcOrd="3" destOrd="0" parTransId="{83635DA6-3538-4920-96C3-72B02FF1369C}" sibTransId="{594E304B-F9C0-4007-B782-EA57B720CA57}"/>
    <dgm:cxn modelId="{AA89AF33-D721-4DA8-AF32-32194340FA7B}" type="presOf" srcId="{C9CBEC9E-8EF4-4AA7-BF81-D847D4E06CAD}" destId="{812E8D1D-4ED0-4F5F-8124-2619B0B2608E}" srcOrd="1" destOrd="0" presId="urn:microsoft.com/office/officeart/2005/8/layout/orgChart1"/>
    <dgm:cxn modelId="{05BF68A7-8121-4F3E-A32C-FD647C34CD3B}" srcId="{4EFB93A3-323F-482E-85C5-2E1301F4C8B1}" destId="{BB124E70-BF07-4563-B9B6-B123DF4A1F1D}" srcOrd="0" destOrd="0" parTransId="{8DE8703B-876B-494A-91AE-8FCFBE40DE4C}" sibTransId="{7527AF16-013B-479B-8F04-C2CB3723CC8D}"/>
    <dgm:cxn modelId="{D0107285-1F31-49F3-BC12-34F2FAC9923C}" srcId="{4EFB93A3-323F-482E-85C5-2E1301F4C8B1}" destId="{C9CBEC9E-8EF4-4AA7-BF81-D847D4E06CAD}" srcOrd="1" destOrd="0" parTransId="{335F014A-76FA-4D88-8A69-A1D89CE29083}" sibTransId="{70E4A5AC-386B-44BC-BD86-FDA7CCFCC40F}"/>
    <dgm:cxn modelId="{8182F98B-619D-4840-A7F2-D3DBCA4CC982}" type="presOf" srcId="{BB124E70-BF07-4563-B9B6-B123DF4A1F1D}" destId="{8AE70101-D0CB-46C8-9641-91C2925FFC6E}" srcOrd="1" destOrd="0" presId="urn:microsoft.com/office/officeart/2005/8/layout/orgChart1"/>
    <dgm:cxn modelId="{211B6F5E-E3A2-475D-851F-6A50EB62CBE3}" srcId="{D6DE351A-8309-4228-98A2-FBFA64056970}" destId="{4EFB93A3-323F-482E-85C5-2E1301F4C8B1}" srcOrd="0" destOrd="0" parTransId="{091753C0-E03B-4881-92EC-D6F050A5BEAB}" sibTransId="{C129242B-FF63-41C0-8ED4-754E9B9E2DE3}"/>
    <dgm:cxn modelId="{E5197A74-DC4E-4B9B-8AF2-A86723DBE53D}" type="presOf" srcId="{3DE5B2BF-35BA-482E-83E9-42909A3E32FE}" destId="{D617D2DF-FAEE-43A6-98CA-54D6E5615B7B}" srcOrd="0" destOrd="0" presId="urn:microsoft.com/office/officeart/2005/8/layout/orgChart1"/>
    <dgm:cxn modelId="{E4033FDE-1499-4D97-B7C6-195938529AE5}" type="presOf" srcId="{4EFB93A3-323F-482E-85C5-2E1301F4C8B1}" destId="{30A37F71-4235-44F6-B939-CC553DB96413}" srcOrd="1" destOrd="0" presId="urn:microsoft.com/office/officeart/2005/8/layout/orgChart1"/>
    <dgm:cxn modelId="{10F4BABD-61AD-4CA7-947C-07D948147B97}" type="presOf" srcId="{BB124E70-BF07-4563-B9B6-B123DF4A1F1D}" destId="{27950FB1-63F7-4506-9CBE-099F81A54AAD}" srcOrd="0" destOrd="0" presId="urn:microsoft.com/office/officeart/2005/8/layout/orgChart1"/>
    <dgm:cxn modelId="{82226D04-EF60-4DE5-820C-6BA13AC7FD52}" type="presOf" srcId="{03DCBBAF-2325-4BBF-93CD-FCC8E33FD619}" destId="{4A815F62-CDAC-4020-9308-7DD1614F1B95}" srcOrd="1" destOrd="0" presId="urn:microsoft.com/office/officeart/2005/8/layout/orgChart1"/>
    <dgm:cxn modelId="{51416575-C89E-4E08-9A8F-AE0AB4DD8A38}" type="presOf" srcId="{8DE8703B-876B-494A-91AE-8FCFBE40DE4C}" destId="{63276542-3077-4B93-A546-24DBB01D4D61}" srcOrd="0" destOrd="0" presId="urn:microsoft.com/office/officeart/2005/8/layout/orgChart1"/>
    <dgm:cxn modelId="{E0176266-79A4-4624-80C2-7F88F6F24B55}" srcId="{4EFB93A3-323F-482E-85C5-2E1301F4C8B1}" destId="{75649B2B-1C88-43C7-80F5-093E5A8424A2}" srcOrd="2" destOrd="0" parTransId="{3DE5B2BF-35BA-482E-83E9-42909A3E32FE}" sibTransId="{E34603BC-957E-49B3-B5F4-C4ECDA23098A}"/>
    <dgm:cxn modelId="{BCE731C9-8DD5-46BE-8D12-5E5C04413294}" type="presOf" srcId="{4EFB93A3-323F-482E-85C5-2E1301F4C8B1}" destId="{5F3FE6D9-6A33-43F6-AD1C-A286EE7EBF9E}" srcOrd="0" destOrd="0" presId="urn:microsoft.com/office/officeart/2005/8/layout/orgChart1"/>
    <dgm:cxn modelId="{E1F49B86-D591-43A8-89E6-14A1CEFF9D31}" type="presOf" srcId="{75649B2B-1C88-43C7-80F5-093E5A8424A2}" destId="{7AD36B82-75BC-443F-B253-53E1E7E2E4BD}" srcOrd="0" destOrd="0" presId="urn:microsoft.com/office/officeart/2005/8/layout/orgChart1"/>
    <dgm:cxn modelId="{83055D19-3E47-48B8-BFBD-E6CEAC143CFB}" type="presOf" srcId="{03DCBBAF-2325-4BBF-93CD-FCC8E33FD619}" destId="{B2F940FC-6602-412A-AFD3-250685565822}" srcOrd="0" destOrd="0" presId="urn:microsoft.com/office/officeart/2005/8/layout/orgChart1"/>
    <dgm:cxn modelId="{3A1E4908-4336-4ABF-B39C-72CB8E270000}" type="presOf" srcId="{C9CBEC9E-8EF4-4AA7-BF81-D847D4E06CAD}" destId="{28F93F91-2C8E-408D-B841-917D00A99DCC}" srcOrd="0" destOrd="0" presId="urn:microsoft.com/office/officeart/2005/8/layout/orgChart1"/>
    <dgm:cxn modelId="{F271FCC6-FC1E-4983-9DBB-6497EE0A586F}" type="presParOf" srcId="{1A3EB804-3703-4A73-BCCA-8FCE80B4F0BD}" destId="{E5D8FB55-92D6-4608-82EC-AEEF75098F36}" srcOrd="0" destOrd="0" presId="urn:microsoft.com/office/officeart/2005/8/layout/orgChart1"/>
    <dgm:cxn modelId="{34884E2A-2126-4A84-8332-78490F63E380}" type="presParOf" srcId="{E5D8FB55-92D6-4608-82EC-AEEF75098F36}" destId="{2F5F4991-7B50-41B2-B4E2-888506FFF8B2}" srcOrd="0" destOrd="0" presId="urn:microsoft.com/office/officeart/2005/8/layout/orgChart1"/>
    <dgm:cxn modelId="{F1F1D976-A19A-48D8-80DB-8193E90B311C}" type="presParOf" srcId="{2F5F4991-7B50-41B2-B4E2-888506FFF8B2}" destId="{5F3FE6D9-6A33-43F6-AD1C-A286EE7EBF9E}" srcOrd="0" destOrd="0" presId="urn:microsoft.com/office/officeart/2005/8/layout/orgChart1"/>
    <dgm:cxn modelId="{B3EBA1AB-556F-45BC-9259-80148D047F24}" type="presParOf" srcId="{2F5F4991-7B50-41B2-B4E2-888506FFF8B2}" destId="{30A37F71-4235-44F6-B939-CC553DB96413}" srcOrd="1" destOrd="0" presId="urn:microsoft.com/office/officeart/2005/8/layout/orgChart1"/>
    <dgm:cxn modelId="{DE99D830-CE39-4CD2-944A-8AC8CEC48C77}" type="presParOf" srcId="{E5D8FB55-92D6-4608-82EC-AEEF75098F36}" destId="{80EFFE5B-3C7D-464D-9836-D0513685C7EC}" srcOrd="1" destOrd="0" presId="urn:microsoft.com/office/officeart/2005/8/layout/orgChart1"/>
    <dgm:cxn modelId="{60E6F3B7-540B-4251-B96A-4D2D08C10270}" type="presParOf" srcId="{80EFFE5B-3C7D-464D-9836-D0513685C7EC}" destId="{63276542-3077-4B93-A546-24DBB01D4D61}" srcOrd="0" destOrd="0" presId="urn:microsoft.com/office/officeart/2005/8/layout/orgChart1"/>
    <dgm:cxn modelId="{52D9CDC9-90A9-49FA-BB54-C86171427D2B}" type="presParOf" srcId="{80EFFE5B-3C7D-464D-9836-D0513685C7EC}" destId="{4B714F79-C65E-4451-BFCC-EC69E983001C}" srcOrd="1" destOrd="0" presId="urn:microsoft.com/office/officeart/2005/8/layout/orgChart1"/>
    <dgm:cxn modelId="{7EA094D8-A525-4C18-9DB5-651F83D72179}" type="presParOf" srcId="{4B714F79-C65E-4451-BFCC-EC69E983001C}" destId="{8E6EF193-FC45-47A6-88B3-E0FCEFC89D9A}" srcOrd="0" destOrd="0" presId="urn:microsoft.com/office/officeart/2005/8/layout/orgChart1"/>
    <dgm:cxn modelId="{9A00B10B-D7E5-4B2E-98E0-52A4E56E50AC}" type="presParOf" srcId="{8E6EF193-FC45-47A6-88B3-E0FCEFC89D9A}" destId="{27950FB1-63F7-4506-9CBE-099F81A54AAD}" srcOrd="0" destOrd="0" presId="urn:microsoft.com/office/officeart/2005/8/layout/orgChart1"/>
    <dgm:cxn modelId="{F6451E4E-EA3C-45D1-9075-AF2681BFE0F9}" type="presParOf" srcId="{8E6EF193-FC45-47A6-88B3-E0FCEFC89D9A}" destId="{8AE70101-D0CB-46C8-9641-91C2925FFC6E}" srcOrd="1" destOrd="0" presId="urn:microsoft.com/office/officeart/2005/8/layout/orgChart1"/>
    <dgm:cxn modelId="{8A571E26-A26C-4A3D-9BDB-3515BF766785}" type="presParOf" srcId="{4B714F79-C65E-4451-BFCC-EC69E983001C}" destId="{F591F19A-0CED-45E5-A903-A0DBD5EA8B8A}" srcOrd="1" destOrd="0" presId="urn:microsoft.com/office/officeart/2005/8/layout/orgChart1"/>
    <dgm:cxn modelId="{6C5B01D0-3037-4777-95D3-2DFAFFA54E46}" type="presParOf" srcId="{4B714F79-C65E-4451-BFCC-EC69E983001C}" destId="{6FA9DBE4-EEA8-4423-8C6D-A7257D9D87ED}" srcOrd="2" destOrd="0" presId="urn:microsoft.com/office/officeart/2005/8/layout/orgChart1"/>
    <dgm:cxn modelId="{9D5017DF-760B-4FCD-BFD9-A08B5143963F}" type="presParOf" srcId="{80EFFE5B-3C7D-464D-9836-D0513685C7EC}" destId="{A2901AFE-8E1E-4507-8B3E-7152D7BABCDC}" srcOrd="2" destOrd="0" presId="urn:microsoft.com/office/officeart/2005/8/layout/orgChart1"/>
    <dgm:cxn modelId="{3A87B266-18FC-430E-8B8E-D37E81553498}" type="presParOf" srcId="{80EFFE5B-3C7D-464D-9836-D0513685C7EC}" destId="{8A2F547A-7AA1-4D01-8C95-0279ED04F239}" srcOrd="3" destOrd="0" presId="urn:microsoft.com/office/officeart/2005/8/layout/orgChart1"/>
    <dgm:cxn modelId="{370548EE-5F9D-4AC7-930D-DFA5E6157DD0}" type="presParOf" srcId="{8A2F547A-7AA1-4D01-8C95-0279ED04F239}" destId="{F0DC7AE1-4452-4E29-ABD3-B2C245E22FE3}" srcOrd="0" destOrd="0" presId="urn:microsoft.com/office/officeart/2005/8/layout/orgChart1"/>
    <dgm:cxn modelId="{549033AB-2BA2-40C7-8483-D0DE4DE3718F}" type="presParOf" srcId="{F0DC7AE1-4452-4E29-ABD3-B2C245E22FE3}" destId="{28F93F91-2C8E-408D-B841-917D00A99DCC}" srcOrd="0" destOrd="0" presId="urn:microsoft.com/office/officeart/2005/8/layout/orgChart1"/>
    <dgm:cxn modelId="{AD83ED73-9FBA-48E1-86D0-42F03DA7E119}" type="presParOf" srcId="{F0DC7AE1-4452-4E29-ABD3-B2C245E22FE3}" destId="{812E8D1D-4ED0-4F5F-8124-2619B0B2608E}" srcOrd="1" destOrd="0" presId="urn:microsoft.com/office/officeart/2005/8/layout/orgChart1"/>
    <dgm:cxn modelId="{877BF062-98D8-430E-BD13-569572381153}" type="presParOf" srcId="{8A2F547A-7AA1-4D01-8C95-0279ED04F239}" destId="{CB421CA2-5D8E-4289-BC35-21F47FC8A59A}" srcOrd="1" destOrd="0" presId="urn:microsoft.com/office/officeart/2005/8/layout/orgChart1"/>
    <dgm:cxn modelId="{47F4837C-EC2B-44D8-A09A-20DA124BC166}" type="presParOf" srcId="{8A2F547A-7AA1-4D01-8C95-0279ED04F239}" destId="{7CA5BEE3-1CCE-4A36-B265-0BF91BBAA6FE}" srcOrd="2" destOrd="0" presId="urn:microsoft.com/office/officeart/2005/8/layout/orgChart1"/>
    <dgm:cxn modelId="{864D9CB2-A008-4C3F-A4CE-8D1EBE0A0B2F}" type="presParOf" srcId="{80EFFE5B-3C7D-464D-9836-D0513685C7EC}" destId="{D617D2DF-FAEE-43A6-98CA-54D6E5615B7B}" srcOrd="4" destOrd="0" presId="urn:microsoft.com/office/officeart/2005/8/layout/orgChart1"/>
    <dgm:cxn modelId="{71F753E2-FF21-4ACE-B723-B67F109A45BA}" type="presParOf" srcId="{80EFFE5B-3C7D-464D-9836-D0513685C7EC}" destId="{72E38869-F8A6-455A-9F1B-504848C8356A}" srcOrd="5" destOrd="0" presId="urn:microsoft.com/office/officeart/2005/8/layout/orgChart1"/>
    <dgm:cxn modelId="{9F3F578B-1A09-48D2-A03C-2A83F8F8D2EB}" type="presParOf" srcId="{72E38869-F8A6-455A-9F1B-504848C8356A}" destId="{67EB4FAD-3B66-49E8-93F9-873E4D9B1F5D}" srcOrd="0" destOrd="0" presId="urn:microsoft.com/office/officeart/2005/8/layout/orgChart1"/>
    <dgm:cxn modelId="{6B70CBCC-1409-4D0A-B016-9A84316CC034}" type="presParOf" srcId="{67EB4FAD-3B66-49E8-93F9-873E4D9B1F5D}" destId="{7AD36B82-75BC-443F-B253-53E1E7E2E4BD}" srcOrd="0" destOrd="0" presId="urn:microsoft.com/office/officeart/2005/8/layout/orgChart1"/>
    <dgm:cxn modelId="{4E32CC8B-5608-4F16-A607-368D90DAF53B}" type="presParOf" srcId="{67EB4FAD-3B66-49E8-93F9-873E4D9B1F5D}" destId="{82EDA5D2-09AF-48A7-8AB7-74409649F344}" srcOrd="1" destOrd="0" presId="urn:microsoft.com/office/officeart/2005/8/layout/orgChart1"/>
    <dgm:cxn modelId="{3503F737-841F-4E3A-A932-363239E04E06}" type="presParOf" srcId="{72E38869-F8A6-455A-9F1B-504848C8356A}" destId="{BE4E9C3C-EA6F-45C8-9F08-D12CDA1438C0}" srcOrd="1" destOrd="0" presId="urn:microsoft.com/office/officeart/2005/8/layout/orgChart1"/>
    <dgm:cxn modelId="{1452C77A-3D53-4A52-B172-EA6B89AFF810}" type="presParOf" srcId="{72E38869-F8A6-455A-9F1B-504848C8356A}" destId="{FD498668-33A6-457A-9F37-D5158347EB4A}" srcOrd="2" destOrd="0" presId="urn:microsoft.com/office/officeart/2005/8/layout/orgChart1"/>
    <dgm:cxn modelId="{877B71AF-2BFA-4272-909F-46B3E69F04E1}" type="presParOf" srcId="{80EFFE5B-3C7D-464D-9836-D0513685C7EC}" destId="{F529E09D-C3BC-4C4B-B78F-D9C5055DC05B}" srcOrd="6" destOrd="0" presId="urn:microsoft.com/office/officeart/2005/8/layout/orgChart1"/>
    <dgm:cxn modelId="{69EDF0EE-C80E-4176-ABF7-DCD5953F6C00}" type="presParOf" srcId="{80EFFE5B-3C7D-464D-9836-D0513685C7EC}" destId="{E6E3756C-63D7-4403-8FFB-C8E25678A14A}" srcOrd="7" destOrd="0" presId="urn:microsoft.com/office/officeart/2005/8/layout/orgChart1"/>
    <dgm:cxn modelId="{9E3BC156-EE18-4711-BCC0-4C0259E9C42A}" type="presParOf" srcId="{E6E3756C-63D7-4403-8FFB-C8E25678A14A}" destId="{629A4B9C-EBCE-4343-9286-31F1AAAF6540}" srcOrd="0" destOrd="0" presId="urn:microsoft.com/office/officeart/2005/8/layout/orgChart1"/>
    <dgm:cxn modelId="{3FDFB09A-5E26-4C20-B04D-7AA9E761505E}" type="presParOf" srcId="{629A4B9C-EBCE-4343-9286-31F1AAAF6540}" destId="{B2F940FC-6602-412A-AFD3-250685565822}" srcOrd="0" destOrd="0" presId="urn:microsoft.com/office/officeart/2005/8/layout/orgChart1"/>
    <dgm:cxn modelId="{97010652-B554-407A-ACBE-8C346693D3CD}" type="presParOf" srcId="{629A4B9C-EBCE-4343-9286-31F1AAAF6540}" destId="{4A815F62-CDAC-4020-9308-7DD1614F1B95}" srcOrd="1" destOrd="0" presId="urn:microsoft.com/office/officeart/2005/8/layout/orgChart1"/>
    <dgm:cxn modelId="{7772A120-5A54-4D96-93D4-78B19D946C20}" type="presParOf" srcId="{E6E3756C-63D7-4403-8FFB-C8E25678A14A}" destId="{F5C2E6B0-9390-4CF9-82EC-9DDB5682BE5B}" srcOrd="1" destOrd="0" presId="urn:microsoft.com/office/officeart/2005/8/layout/orgChart1"/>
    <dgm:cxn modelId="{0DD7B6BB-8362-4D00-B032-5AB96AEB7129}" type="presParOf" srcId="{E6E3756C-63D7-4403-8FFB-C8E25678A14A}" destId="{76D2374A-2679-41CC-82E9-D93399B82618}" srcOrd="2" destOrd="0" presId="urn:microsoft.com/office/officeart/2005/8/layout/orgChart1"/>
    <dgm:cxn modelId="{46A92D33-EF04-4C25-9B89-E835BDD10E56}" type="presParOf" srcId="{E5D8FB55-92D6-4608-82EC-AEEF75098F36}" destId="{88CCBEA0-43C1-4E40-AC75-ABE7E538C2F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9E09D-C3BC-4C4B-B78F-D9C5055DC05B}">
      <dsp:nvSpPr>
        <dsp:cNvPr id="0" name=""/>
        <dsp:cNvSpPr/>
      </dsp:nvSpPr>
      <dsp:spPr>
        <a:xfrm>
          <a:off x="4162330" y="1992836"/>
          <a:ext cx="3378937" cy="859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9735"/>
              </a:lnTo>
              <a:lnTo>
                <a:pt x="3378937" y="699735"/>
              </a:lnTo>
              <a:lnTo>
                <a:pt x="3378937" y="8599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7D2DF-FAEE-43A6-98CA-54D6E5615B7B}">
      <dsp:nvSpPr>
        <dsp:cNvPr id="0" name=""/>
        <dsp:cNvSpPr/>
      </dsp:nvSpPr>
      <dsp:spPr>
        <a:xfrm>
          <a:off x="4162330" y="1992836"/>
          <a:ext cx="1260536" cy="859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9735"/>
              </a:lnTo>
              <a:lnTo>
                <a:pt x="1260536" y="699735"/>
              </a:lnTo>
              <a:lnTo>
                <a:pt x="1260536" y="8599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01AFE-8E1E-4507-8B3E-7152D7BABCDC}">
      <dsp:nvSpPr>
        <dsp:cNvPr id="0" name=""/>
        <dsp:cNvSpPr/>
      </dsp:nvSpPr>
      <dsp:spPr>
        <a:xfrm>
          <a:off x="3151973" y="1992836"/>
          <a:ext cx="1010356" cy="859955"/>
        </a:xfrm>
        <a:custGeom>
          <a:avLst/>
          <a:gdLst/>
          <a:ahLst/>
          <a:cxnLst/>
          <a:rect l="0" t="0" r="0" b="0"/>
          <a:pathLst>
            <a:path>
              <a:moveTo>
                <a:pt x="1010356" y="0"/>
              </a:moveTo>
              <a:lnTo>
                <a:pt x="1010356" y="699735"/>
              </a:lnTo>
              <a:lnTo>
                <a:pt x="0" y="699735"/>
              </a:lnTo>
              <a:lnTo>
                <a:pt x="0" y="8599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76542-3077-4B93-A546-24DBB01D4D61}">
      <dsp:nvSpPr>
        <dsp:cNvPr id="0" name=""/>
        <dsp:cNvSpPr/>
      </dsp:nvSpPr>
      <dsp:spPr>
        <a:xfrm>
          <a:off x="958833" y="1992836"/>
          <a:ext cx="3203496" cy="859955"/>
        </a:xfrm>
        <a:custGeom>
          <a:avLst/>
          <a:gdLst/>
          <a:ahLst/>
          <a:cxnLst/>
          <a:rect l="0" t="0" r="0" b="0"/>
          <a:pathLst>
            <a:path>
              <a:moveTo>
                <a:pt x="3203496" y="0"/>
              </a:moveTo>
              <a:lnTo>
                <a:pt x="3203496" y="699735"/>
              </a:lnTo>
              <a:lnTo>
                <a:pt x="0" y="699735"/>
              </a:lnTo>
              <a:lnTo>
                <a:pt x="0" y="8599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FE6D9-6A33-43F6-AD1C-A286EE7EBF9E}">
      <dsp:nvSpPr>
        <dsp:cNvPr id="0" name=""/>
        <dsp:cNvSpPr/>
      </dsp:nvSpPr>
      <dsp:spPr>
        <a:xfrm>
          <a:off x="3003663" y="291350"/>
          <a:ext cx="2317333" cy="170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Tập dữ liệu pokerhand</a:t>
          </a:r>
          <a:endParaRPr lang="en-US" sz="3200" kern="1200"/>
        </a:p>
      </dsp:txBody>
      <dsp:txXfrm>
        <a:off x="3003663" y="291350"/>
        <a:ext cx="2317333" cy="1701485"/>
      </dsp:txXfrm>
    </dsp:sp>
    <dsp:sp modelId="{27950FB1-63F7-4506-9CBE-099F81A54AAD}">
      <dsp:nvSpPr>
        <dsp:cNvPr id="0" name=""/>
        <dsp:cNvSpPr/>
      </dsp:nvSpPr>
      <dsp:spPr>
        <a:xfrm>
          <a:off x="1578" y="2852791"/>
          <a:ext cx="1914509" cy="16953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Bài toán phân lớp</a:t>
          </a:r>
          <a:endParaRPr lang="en-US" sz="3200" kern="1200"/>
        </a:p>
      </dsp:txBody>
      <dsp:txXfrm>
        <a:off x="1578" y="2852791"/>
        <a:ext cx="1914509" cy="1695381"/>
      </dsp:txXfrm>
    </dsp:sp>
    <dsp:sp modelId="{28F93F91-2C8E-408D-B841-917D00A99DCC}">
      <dsp:nvSpPr>
        <dsp:cNvPr id="0" name=""/>
        <dsp:cNvSpPr/>
      </dsp:nvSpPr>
      <dsp:spPr>
        <a:xfrm>
          <a:off x="2236528" y="2852791"/>
          <a:ext cx="1830889" cy="1735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Nghi thức kiểm tra hold-out</a:t>
          </a:r>
          <a:endParaRPr lang="en-US" sz="3200" kern="1200"/>
        </a:p>
      </dsp:txBody>
      <dsp:txXfrm>
        <a:off x="2236528" y="2852791"/>
        <a:ext cx="1830889" cy="1735009"/>
      </dsp:txXfrm>
    </dsp:sp>
    <dsp:sp modelId="{7AD36B82-75BC-443F-B253-53E1E7E2E4BD}">
      <dsp:nvSpPr>
        <dsp:cNvPr id="0" name=""/>
        <dsp:cNvSpPr/>
      </dsp:nvSpPr>
      <dsp:spPr>
        <a:xfrm>
          <a:off x="4387859" y="2852791"/>
          <a:ext cx="2070014" cy="1735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Chỉ số đánh giá </a:t>
          </a:r>
          <a:r>
            <a:rPr lang="en-US" sz="3200" kern="1200" smtClean="0"/>
            <a:t>MSE</a:t>
          </a:r>
          <a:endParaRPr lang="en-US" sz="3200" kern="1200"/>
        </a:p>
      </dsp:txBody>
      <dsp:txXfrm>
        <a:off x="4387859" y="2852791"/>
        <a:ext cx="2070014" cy="1735009"/>
      </dsp:txXfrm>
    </dsp:sp>
    <dsp:sp modelId="{B2F940FC-6602-412A-AFD3-250685565822}">
      <dsp:nvSpPr>
        <dsp:cNvPr id="0" name=""/>
        <dsp:cNvSpPr/>
      </dsp:nvSpPr>
      <dsp:spPr>
        <a:xfrm>
          <a:off x="6778314" y="2852791"/>
          <a:ext cx="1525906" cy="1735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So sánh với giải thuật khác</a:t>
          </a:r>
          <a:endParaRPr lang="en-US" sz="3200" kern="1200"/>
        </a:p>
      </dsp:txBody>
      <dsp:txXfrm>
        <a:off x="6778314" y="2852791"/>
        <a:ext cx="1525906" cy="1735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2F82B61-502A-4746-9712-FF00BDC13C82}" type="datetimeFigureOut">
              <a:rPr lang="vi-VN"/>
              <a:pPr>
                <a:defRPr/>
              </a:pPr>
              <a:t>22/06/2020</a:t>
            </a:fld>
            <a:endParaRPr lang="vi-VN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3DA5F4-F982-426C-899F-28B3E862B562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46650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DA5F4-F982-426C-899F-28B3E862B562}" type="slidenum">
              <a:rPr lang="vi-VN" altLang="en-US" smtClean="0"/>
              <a:pPr>
                <a:defRPr/>
              </a:pPr>
              <a:t>1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78097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DA5F4-F982-426C-899F-28B3E862B562}" type="slidenum">
              <a:rPr lang="vi-VN" altLang="en-US" smtClean="0"/>
              <a:pPr>
                <a:defRPr/>
              </a:pPr>
              <a:t>2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10185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DA5F4-F982-426C-899F-28B3E862B562}" type="slidenum">
              <a:rPr lang="vi-VN" altLang="en-US" smtClean="0"/>
              <a:pPr>
                <a:defRPr/>
              </a:pPr>
              <a:t>6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058377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DA5F4-F982-426C-899F-28B3E862B562}" type="slidenum">
              <a:rPr lang="vi-VN" altLang="en-US" smtClean="0"/>
              <a:pPr>
                <a:defRPr/>
              </a:pPr>
              <a:t>7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23225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DA5F4-F982-426C-899F-28B3E862B562}" type="slidenum">
              <a:rPr lang="vi-VN" altLang="en-US" smtClean="0"/>
              <a:pPr>
                <a:defRPr/>
              </a:pPr>
              <a:t>8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05450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49A15-9B8A-441E-AA8B-36A775661F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02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8F295-FA89-4228-8079-643B833B0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31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274639"/>
            <a:ext cx="2667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7797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F4200-DD74-4DD4-9B1F-89153E078C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20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100584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1"/>
            <a:ext cx="5232400" cy="4449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350000" y="1676401"/>
            <a:ext cx="5232400" cy="4449763"/>
          </a:xfrm>
        </p:spPr>
        <p:txBody>
          <a:bodyPr/>
          <a:lstStyle/>
          <a:p>
            <a:pPr lvl="0"/>
            <a:endParaRPr lang="vi-VN" noProof="0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744A7-86B2-4079-9D06-EF067E047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63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D46F1-EA2D-4FB7-B0B8-61FBB9AA6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11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C60BB-066E-4099-911D-A5CA04AD17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93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1"/>
            <a:ext cx="52324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0" y="1676401"/>
            <a:ext cx="52324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FA37D-48D3-4AD2-9E9C-F8D310723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7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997B0-64B4-4643-BD8E-A84E048F66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01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85E72-BE93-41B2-A94F-9F85329559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09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C2550-2266-4D5E-9BC0-280D49F1B3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0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2BA7-A4F5-49E9-949C-87DA135662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5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5304C-EB76-4536-AFBB-568E646682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5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274638"/>
            <a:ext cx="100584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668000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1028" name="Rectangle 4">
            <a:extLst/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/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3E1C3EB-2228-473D-A7F7-7085DF9273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Poker+Ha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E5063-A769-428A-A5C7-088D9005B620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71600" y="697040"/>
            <a:ext cx="9753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kern="0" smtClean="0">
                <a:cs typeface="Times New Roman" pitchFamily="18" charset="0"/>
              </a:rPr>
              <a:t>NGUYÊN LÝ MÁY HỌC</a:t>
            </a:r>
            <a:br>
              <a:rPr lang="en-US" altLang="en-US" sz="3200" kern="0" smtClean="0">
                <a:cs typeface="Times New Roman" pitchFamily="18" charset="0"/>
              </a:rPr>
            </a:br>
            <a:endParaRPr lang="en-US" altLang="vi-VN" sz="32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52600" y="1715880"/>
            <a:ext cx="9067799" cy="168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en-US" sz="4800" b="1" kern="0" smtClean="0">
                <a:cs typeface="Times New Roman" pitchFamily="18" charset="0"/>
              </a:rPr>
              <a:t> CÂY QUYẾT ĐỊNH</a:t>
            </a:r>
          </a:p>
          <a:p>
            <a:pPr marL="0" indent="0" algn="ctr" eaLnBrk="1" hangingPunct="1">
              <a:buNone/>
            </a:pPr>
            <a:r>
              <a:rPr lang="en-US" altLang="en-US" sz="4800" b="1" kern="0" smtClean="0">
                <a:cs typeface="Times New Roman" pitchFamily="18" charset="0"/>
              </a:rPr>
              <a:t>TẬP DỮ LIỆU POKER-HAND</a:t>
            </a:r>
          </a:p>
        </p:txBody>
      </p:sp>
      <p:sp>
        <p:nvSpPr>
          <p:cNvPr id="9" name="Rectangle 3">
            <a:extLst/>
          </p:cNvPr>
          <p:cNvSpPr txBox="1">
            <a:spLocks noChangeArrowheads="1"/>
          </p:cNvSpPr>
          <p:nvPr/>
        </p:nvSpPr>
        <p:spPr bwMode="auto">
          <a:xfrm>
            <a:off x="6640525" y="4238960"/>
            <a:ext cx="5105400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vi-VN" sz="2400" b="1" i="1"/>
              <a:t>    </a:t>
            </a:r>
            <a:r>
              <a:rPr lang="en-US" altLang="vi-VN" sz="2400" b="1" i="1" u="sng"/>
              <a:t>Sinh viên thực hiện:</a:t>
            </a:r>
          </a:p>
          <a:p>
            <a:pPr algn="just" eaLnBrk="1" hangingPunct="1">
              <a:buNone/>
              <a:defRPr/>
            </a:pPr>
            <a:endParaRPr lang="en-US" altLang="vi-VN" sz="2400" i="1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48436"/>
              </p:ext>
            </p:extLst>
          </p:nvPr>
        </p:nvGraphicFramePr>
        <p:xfrm>
          <a:off x="7250003" y="4881854"/>
          <a:ext cx="424815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334">
                  <a:extLst>
                    <a:ext uri="{9D8B030D-6E8A-4147-A177-3AD203B41FA5}">
                      <a16:colId xmlns:a16="http://schemas.microsoft.com/office/drawing/2014/main" xmlns="" val="697690650"/>
                    </a:ext>
                  </a:extLst>
                </a:gridCol>
                <a:gridCol w="2718816">
                  <a:extLst>
                    <a:ext uri="{9D8B030D-6E8A-4147-A177-3AD203B41FA5}">
                      <a16:colId xmlns:a16="http://schemas.microsoft.com/office/drawing/2014/main" xmlns="" val="4128909085"/>
                    </a:ext>
                  </a:extLst>
                </a:gridCol>
              </a:tblGrid>
              <a:tr h="3447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smtClean="0">
                          <a:effectLst/>
                        </a:rPr>
                        <a:t>B1611134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</a:rPr>
                        <a:t>B1609810</a:t>
                      </a:r>
                    </a:p>
                    <a:p>
                      <a:pPr algn="ctr" rtl="0" fontAlgn="b"/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</a:rPr>
                        <a:t>B1611136</a:t>
                      </a:r>
                      <a:endParaRPr lang="en-US" sz="2400" smtClean="0">
                        <a:effectLst/>
                      </a:endParaRPr>
                    </a:p>
                  </a:txBody>
                  <a:tcPr marL="28575" marR="2857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err="1" smtClean="0">
                          <a:effectLst/>
                        </a:rPr>
                        <a:t>Trần</a:t>
                      </a:r>
                      <a:r>
                        <a:rPr lang="en-US" sz="2400" baseline="0" smtClean="0">
                          <a:effectLst/>
                        </a:rPr>
                        <a:t> </a:t>
                      </a:r>
                      <a:r>
                        <a:rPr lang="en-US" sz="2400" baseline="0" err="1" smtClean="0">
                          <a:effectLst/>
                        </a:rPr>
                        <a:t>Sĩ</a:t>
                      </a:r>
                      <a:r>
                        <a:rPr lang="en-US" sz="2400" baseline="0" smtClean="0">
                          <a:effectLst/>
                        </a:rPr>
                        <a:t> </a:t>
                      </a:r>
                      <a:r>
                        <a:rPr lang="en-US" sz="2400" baseline="0" err="1" smtClean="0">
                          <a:effectLst/>
                        </a:rPr>
                        <a:t>Đạt</a:t>
                      </a:r>
                      <a:endParaRPr lang="en-US" sz="2400" baseline="0" smtClean="0">
                        <a:effectLst/>
                      </a:endParaRPr>
                    </a:p>
                    <a:p>
                      <a:pPr algn="ctr" rtl="0" fontAlgn="b"/>
                      <a:r>
                        <a:rPr lang="en-US" sz="2400" baseline="0" err="1" smtClean="0">
                          <a:effectLst/>
                        </a:rPr>
                        <a:t>Hồ</a:t>
                      </a:r>
                      <a:r>
                        <a:rPr lang="en-US" sz="2400" baseline="0" smtClean="0">
                          <a:effectLst/>
                        </a:rPr>
                        <a:t> Minh </a:t>
                      </a:r>
                      <a:r>
                        <a:rPr lang="en-US" sz="2400" baseline="0" err="1" smtClean="0">
                          <a:effectLst/>
                        </a:rPr>
                        <a:t>Cảnh</a:t>
                      </a:r>
                      <a:endParaRPr lang="en-US" sz="2400" baseline="0" smtClean="0">
                        <a:effectLst/>
                      </a:endParaRPr>
                    </a:p>
                    <a:p>
                      <a:pPr algn="ctr" rtl="0" fontAlgn="b"/>
                      <a:r>
                        <a:rPr lang="en-US" sz="2400" baseline="0" err="1" smtClean="0">
                          <a:effectLst/>
                        </a:rPr>
                        <a:t>Lê</a:t>
                      </a:r>
                      <a:r>
                        <a:rPr lang="en-US" sz="2400" baseline="0" smtClean="0">
                          <a:effectLst/>
                        </a:rPr>
                        <a:t> </a:t>
                      </a:r>
                      <a:r>
                        <a:rPr lang="en-US" sz="2400" baseline="0" err="1" smtClean="0">
                          <a:effectLst/>
                        </a:rPr>
                        <a:t>Hoàng</a:t>
                      </a:r>
                      <a:r>
                        <a:rPr lang="en-US" sz="2400" baseline="0" smtClean="0">
                          <a:effectLst/>
                        </a:rPr>
                        <a:t> </a:t>
                      </a:r>
                      <a:r>
                        <a:rPr lang="en-US" sz="2400" baseline="0" err="1" smtClean="0">
                          <a:effectLst/>
                        </a:rPr>
                        <a:t>Khương</a:t>
                      </a:r>
                      <a:endParaRPr lang="en-US" sz="2400" baseline="0" smtClean="0">
                        <a:effectLst/>
                      </a:endParaRPr>
                    </a:p>
                  </a:txBody>
                  <a:tcPr marL="28575" marR="2857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6032045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577392" y="4238960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en-US" altLang="vi-VN" sz="2400" b="1" i="1" u="sng" smtClean="0">
                <a:solidFill>
                  <a:srgbClr val="002060"/>
                </a:solidFill>
                <a:latin typeface="+mj-lt"/>
              </a:rPr>
              <a:t>Giảng viên hướng dẫn:</a:t>
            </a:r>
            <a:endParaRPr lang="en-US" altLang="vi-VN" sz="2400" b="1" i="1" u="sng">
              <a:solidFill>
                <a:srgbClr val="002060"/>
              </a:solidFill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74330"/>
              </p:ext>
            </p:extLst>
          </p:nvPr>
        </p:nvGraphicFramePr>
        <p:xfrm>
          <a:off x="740343" y="4881854"/>
          <a:ext cx="4833936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33936">
                  <a:extLst>
                    <a:ext uri="{9D8B030D-6E8A-4147-A177-3AD203B41FA5}">
                      <a16:colId xmlns:a16="http://schemas.microsoft.com/office/drawing/2014/main" xmlns="" val="697690650"/>
                    </a:ext>
                  </a:extLst>
                </a:gridCol>
              </a:tblGrid>
              <a:tr h="337421">
                <a:tc>
                  <a:txBody>
                    <a:bodyPr/>
                    <a:lstStyle/>
                    <a:p>
                      <a:pPr algn="ctr"/>
                      <a:r>
                        <a:rPr lang="en-US" sz="2400" err="1" smtClean="0"/>
                        <a:t>Ts.Trần</a:t>
                      </a:r>
                      <a:r>
                        <a:rPr lang="en-US" sz="2400" baseline="0" smtClean="0"/>
                        <a:t> </a:t>
                      </a:r>
                      <a:r>
                        <a:rPr lang="en-US" sz="2400" baseline="0" err="1" smtClean="0"/>
                        <a:t>Nguyễn</a:t>
                      </a:r>
                      <a:r>
                        <a:rPr lang="en-US" sz="2400" baseline="0" smtClean="0"/>
                        <a:t> Minh </a:t>
                      </a:r>
                      <a:r>
                        <a:rPr lang="en-US" sz="2400" baseline="0" err="1" smtClean="0"/>
                        <a:t>Thư</a:t>
                      </a:r>
                      <a:endParaRPr lang="en-US" sz="2400"/>
                    </a:p>
                  </a:txBody>
                  <a:tcPr marL="28575" marR="2857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6391714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914400" y="2057400"/>
            <a:ext cx="9067800" cy="4038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4400" smtClean="0">
                <a:cs typeface="Times New Roman" panose="02020603050405020304" pitchFamily="18" charset="0"/>
              </a:rPr>
              <a:t>Giới thiệu Poker-Hand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4400" smtClean="0">
                <a:cs typeface="Times New Roman" panose="02020603050405020304" pitchFamily="18" charset="0"/>
              </a:rPr>
              <a:t>Giới thiệu tập </a:t>
            </a:r>
            <a:r>
              <a:rPr lang="en-US" altLang="en-US" sz="4400" err="1" smtClean="0">
                <a:cs typeface="Times New Roman" panose="02020603050405020304" pitchFamily="18" charset="0"/>
              </a:rPr>
              <a:t>dữ</a:t>
            </a:r>
            <a:r>
              <a:rPr lang="en-US" altLang="en-US" sz="4400" smtClean="0">
                <a:cs typeface="Times New Roman" panose="02020603050405020304" pitchFamily="18" charset="0"/>
              </a:rPr>
              <a:t> </a:t>
            </a:r>
            <a:r>
              <a:rPr lang="en-US" altLang="en-US" sz="4400" err="1" smtClean="0">
                <a:cs typeface="Times New Roman" panose="02020603050405020304" pitchFamily="18" charset="0"/>
              </a:rPr>
              <a:t>liệu</a:t>
            </a:r>
            <a:r>
              <a:rPr lang="en-US" altLang="en-US" sz="4400" smtClean="0">
                <a:cs typeface="Times New Roman" panose="02020603050405020304" pitchFamily="18" charset="0"/>
              </a:rPr>
              <a:t> Poker-Hand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4400" err="1" smtClean="0">
                <a:cs typeface="Times New Roman" panose="02020603050405020304" pitchFamily="18" charset="0"/>
              </a:rPr>
              <a:t>Giải</a:t>
            </a:r>
            <a:r>
              <a:rPr lang="en-US" altLang="en-US" sz="4400" smtClean="0">
                <a:cs typeface="Times New Roman" panose="02020603050405020304" pitchFamily="18" charset="0"/>
              </a:rPr>
              <a:t> </a:t>
            </a:r>
            <a:r>
              <a:rPr lang="en-US" altLang="en-US" sz="4400" err="1" smtClean="0">
                <a:cs typeface="Times New Roman" panose="02020603050405020304" pitchFamily="18" charset="0"/>
              </a:rPr>
              <a:t>thuật</a:t>
            </a:r>
            <a:r>
              <a:rPr lang="en-US" altLang="en-US" sz="4400" smtClean="0">
                <a:cs typeface="Times New Roman" panose="02020603050405020304" pitchFamily="18" charset="0"/>
              </a:rPr>
              <a:t> </a:t>
            </a:r>
            <a:r>
              <a:rPr lang="en-US" altLang="en-US" sz="4400" err="1" smtClean="0">
                <a:cs typeface="Times New Roman" panose="02020603050405020304" pitchFamily="18" charset="0"/>
              </a:rPr>
              <a:t>Cây</a:t>
            </a:r>
            <a:r>
              <a:rPr lang="en-US" altLang="en-US" sz="4400" smtClean="0">
                <a:cs typeface="Times New Roman" panose="02020603050405020304" pitchFamily="18" charset="0"/>
              </a:rPr>
              <a:t> </a:t>
            </a:r>
            <a:r>
              <a:rPr lang="en-US" altLang="en-US" sz="4400" err="1" smtClean="0">
                <a:cs typeface="Times New Roman" panose="02020603050405020304" pitchFamily="18" charset="0"/>
              </a:rPr>
              <a:t>quyết</a:t>
            </a:r>
            <a:r>
              <a:rPr lang="en-US" altLang="en-US" sz="4400" smtClean="0">
                <a:cs typeface="Times New Roman" panose="02020603050405020304" pitchFamily="18" charset="0"/>
              </a:rPr>
              <a:t> </a:t>
            </a:r>
            <a:r>
              <a:rPr lang="en-US" altLang="en-US" sz="4400" err="1" smtClean="0">
                <a:cs typeface="Times New Roman" panose="02020603050405020304" pitchFamily="18" charset="0"/>
              </a:rPr>
              <a:t>định</a:t>
            </a:r>
            <a:endParaRPr lang="en-US" altLang="en-US" sz="4400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4400" err="1" smtClean="0">
                <a:cs typeface="Times New Roman" panose="02020603050405020304" pitchFamily="18" charset="0"/>
              </a:rPr>
              <a:t>Thực</a:t>
            </a:r>
            <a:r>
              <a:rPr lang="en-US" altLang="en-US" sz="4400" smtClean="0">
                <a:cs typeface="Times New Roman" panose="02020603050405020304" pitchFamily="18" charset="0"/>
              </a:rPr>
              <a:t> </a:t>
            </a:r>
            <a:r>
              <a:rPr lang="en-US" altLang="en-US" sz="4400" err="1" smtClean="0">
                <a:cs typeface="Times New Roman" panose="02020603050405020304" pitchFamily="18" charset="0"/>
              </a:rPr>
              <a:t>nghiệm</a:t>
            </a:r>
            <a:endParaRPr lang="en-US" altLang="en-US" sz="440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4400" err="1" smtClean="0">
                <a:cs typeface="Times New Roman" panose="02020603050405020304" pitchFamily="18" charset="0"/>
              </a:rPr>
              <a:t>Kết</a:t>
            </a:r>
            <a:r>
              <a:rPr lang="en-US" altLang="en-US" sz="4400" smtClean="0">
                <a:cs typeface="Times New Roman" panose="02020603050405020304" pitchFamily="18" charset="0"/>
              </a:rPr>
              <a:t> </a:t>
            </a:r>
            <a:r>
              <a:rPr lang="en-US" altLang="en-US" sz="4400" err="1">
                <a:cs typeface="Times New Roman" panose="02020603050405020304" pitchFamily="18" charset="0"/>
              </a:rPr>
              <a:t>luận</a:t>
            </a:r>
            <a:endParaRPr lang="en-US" altLang="en-US" sz="4400">
              <a:cs typeface="Times New Roman" panose="02020603050405020304" pitchFamily="18" charset="0"/>
            </a:endParaRPr>
          </a:p>
        </p:txBody>
      </p:sp>
      <p:sp>
        <p:nvSpPr>
          <p:cNvPr id="3075" name="Title 1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10058400" cy="944563"/>
          </a:xfrm>
        </p:spPr>
        <p:txBody>
          <a:bodyPr/>
          <a:lstStyle/>
          <a:p>
            <a:pPr eaLnBrk="1" hangingPunct="1"/>
            <a:r>
              <a:rPr lang="en-US" altLang="vi-VN" smtClean="0">
                <a:solidFill>
                  <a:srgbClr val="663300"/>
                </a:solidFill>
              </a:rPr>
              <a:t>NỘI DUNG</a:t>
            </a:r>
            <a:endParaRPr lang="vi-VN" altLang="vi-VN" smtClean="0">
              <a:solidFill>
                <a:srgbClr val="663300"/>
              </a:solidFill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E5063-A769-428A-A5C7-088D9005B620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622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391400" cy="944562"/>
          </a:xfrm>
        </p:spPr>
        <p:txBody>
          <a:bodyPr/>
          <a:lstStyle/>
          <a:p>
            <a:r>
              <a:rPr lang="en-US" smtClean="0">
                <a:cs typeface="Times New Roman" panose="02020603050405020304" pitchFamily="18" charset="0"/>
              </a:rPr>
              <a:t>GIỚI THIỆU POKER-HAND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Poker Hand: Được tạo bởi 5 lá bài, trong đó bạn có thể sử dụng 1 hoặc 2 lá bài được chia kết hợp với 4 hoặc 3 Community </a:t>
            </a:r>
            <a:r>
              <a:rPr lang="vi-VN" smtClean="0"/>
              <a:t>card</a:t>
            </a:r>
            <a:r>
              <a:rPr lang="en-US" smtClean="0"/>
              <a:t>.</a:t>
            </a:r>
          </a:p>
          <a:p>
            <a:r>
              <a:rPr lang="en-US" smtClean="0"/>
              <a:t>Luật chơi: </a:t>
            </a:r>
            <a:r>
              <a:rPr lang="vi-VN"/>
              <a:t>Mỗi người chơi được chia 2 lá bài, và không nhìn thấy bài của nhau. Sau đó 5 lá bài chung (</a:t>
            </a:r>
            <a:r>
              <a:rPr lang="vi-VN" smtClean="0"/>
              <a:t>Community</a:t>
            </a:r>
            <a:r>
              <a:rPr lang="en-US" smtClean="0"/>
              <a:t> card</a:t>
            </a:r>
            <a:r>
              <a:rPr lang="vi-VN" smtClean="0"/>
              <a:t>) </a:t>
            </a:r>
            <a:r>
              <a:rPr lang="vi-VN"/>
              <a:t>được rút theo thứ tự 3 lá đầu tiên, rồi 1 lá kế tiếp, và 1 lá cuối cùng cho mọi người nhìn thấy </a:t>
            </a:r>
            <a:r>
              <a:rPr lang="vi-VN" smtClean="0"/>
              <a:t>để</a:t>
            </a:r>
            <a:r>
              <a:rPr lang="en-US" smtClean="0"/>
              <a:t> đưa ra</a:t>
            </a:r>
            <a:r>
              <a:rPr lang="vi-VN" smtClean="0"/>
              <a:t> </a:t>
            </a:r>
            <a:r>
              <a:rPr lang="vi-VN"/>
              <a:t>quyết định </a:t>
            </a:r>
            <a:r>
              <a:rPr lang="vi-VN" smtClean="0"/>
              <a:t>ở </a:t>
            </a:r>
            <a:r>
              <a:rPr lang="vi-VN"/>
              <a:t>từng </a:t>
            </a:r>
            <a:r>
              <a:rPr lang="vi-VN" smtClean="0"/>
              <a:t>lượt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D46F1-EA2D-4FB7-B0B8-61FBB9AA6B4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60042" y="-78884"/>
            <a:ext cx="3352800" cy="145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500">
                <a:solidFill>
                  <a:srgbClr val="FF0000"/>
                </a:solidFill>
                <a:cs typeface="Times New Roman" panose="02020603050405020304" pitchFamily="18" charset="0"/>
              </a:rPr>
              <a:t>Giới thiệu Poker-Hand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50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Giới thiệu tập dữ liệu Poker-Hand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500">
                <a:cs typeface="Times New Roman" panose="02020603050405020304" pitchFamily="18" charset="0"/>
              </a:rPr>
              <a:t>Giải thuật Cây quyết định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500">
                <a:cs typeface="Times New Roman" panose="02020603050405020304" pitchFamily="18" charset="0"/>
              </a:rPr>
              <a:t>Thực nghiệm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500"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0298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81569"/>
            <a:ext cx="6841958" cy="1166189"/>
          </a:xfrm>
        </p:spPr>
        <p:txBody>
          <a:bodyPr/>
          <a:lstStyle/>
          <a:p>
            <a:pPr eaLnBrk="1" hangingPunct="1"/>
            <a:r>
              <a:rPr lang="en-US" altLang="vi-VN" smtClean="0">
                <a:solidFill>
                  <a:srgbClr val="663300"/>
                </a:solidFill>
              </a:rPr>
              <a:t>GIỚI THIỆU TẬP DỮ LIỆU POKER-HAND</a:t>
            </a:r>
            <a:endParaRPr lang="vi-VN" altLang="vi-VN" smtClean="0">
              <a:solidFill>
                <a:srgbClr val="663300"/>
              </a:solidFill>
            </a:endParaRP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778042" y="1511835"/>
            <a:ext cx="10820400" cy="116447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smtClean="0">
                <a:cs typeface="Arial" panose="020B0604020202020204" pitchFamily="34" charset="0"/>
              </a:rPr>
              <a:t>Tập dữ liệu: gồm </a:t>
            </a:r>
            <a:r>
              <a:rPr lang="en-US" sz="2400" b="1" smtClean="0">
                <a:cs typeface="Arial" panose="020B0604020202020204" pitchFamily="34" charset="0"/>
              </a:rPr>
              <a:t>10</a:t>
            </a:r>
            <a:r>
              <a:rPr lang="en-US" sz="2400" smtClean="0">
                <a:cs typeface="Arial" panose="020B0604020202020204" pitchFamily="34" charset="0"/>
              </a:rPr>
              <a:t> cột thuộc tính, 1 cột nhãn với </a:t>
            </a:r>
            <a:r>
              <a:rPr lang="en-US" sz="2400" b="1" smtClean="0">
                <a:cs typeface="Arial" panose="020B0604020202020204" pitchFamily="34" charset="0"/>
              </a:rPr>
              <a:t>25010</a:t>
            </a:r>
            <a:r>
              <a:rPr lang="en-US" sz="2400" smtClean="0">
                <a:cs typeface="Arial" panose="020B0604020202020204" pitchFamily="34" charset="0"/>
              </a:rPr>
              <a:t> dòng dữ liệu của tập Train và </a:t>
            </a:r>
            <a:r>
              <a:rPr lang="en-US" sz="2400" b="1" smtClean="0">
                <a:cs typeface="Arial" panose="020B0604020202020204" pitchFamily="34" charset="0"/>
              </a:rPr>
              <a:t>1000000</a:t>
            </a:r>
            <a:r>
              <a:rPr lang="en-US" sz="2400" smtClean="0">
                <a:cs typeface="Arial" panose="020B0604020202020204" pitchFamily="34" charset="0"/>
              </a:rPr>
              <a:t> dòng dữ liệu của tập Test.</a:t>
            </a: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err="1" smtClean="0">
                <a:cs typeface="Arial" panose="020B0604020202020204" pitchFamily="34" charset="0"/>
              </a:rPr>
              <a:t>Nguồn</a:t>
            </a:r>
            <a:r>
              <a:rPr lang="en-US" sz="2400" smtClean="0">
                <a:cs typeface="Arial" panose="020B0604020202020204" pitchFamily="34" charset="0"/>
              </a:rPr>
              <a:t> : </a:t>
            </a:r>
            <a:r>
              <a:rPr lang="en-US" sz="2400" smtClean="0">
                <a:hlinkClick r:id="rId2"/>
              </a:rPr>
              <a:t>https</a:t>
            </a:r>
            <a:r>
              <a:rPr lang="en-US" sz="2400">
                <a:hlinkClick r:id="rId2"/>
              </a:rPr>
              <a:t>://archive.ics.uci.edu/ml/datasets/Poker+Hand</a:t>
            </a:r>
            <a:endParaRPr lang="vi-VN" sz="2400">
              <a:cs typeface="Arial" panose="020B0604020202020204" pitchFamily="34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9160042" y="-78884"/>
            <a:ext cx="3352800" cy="145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500">
                <a:cs typeface="Times New Roman" panose="02020603050405020304" pitchFamily="18" charset="0"/>
              </a:rPr>
              <a:t>Giới thiệu Poker-Hand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500">
                <a:solidFill>
                  <a:srgbClr val="FF0000"/>
                </a:solidFill>
                <a:cs typeface="Times New Roman" panose="02020603050405020304" pitchFamily="18" charset="0"/>
              </a:rPr>
              <a:t>Giới thiệu tập dữ liệu Poker-Hand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500">
                <a:cs typeface="Times New Roman" panose="02020603050405020304" pitchFamily="18" charset="0"/>
              </a:rPr>
              <a:t>Giải thuật Cây quyết định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500">
                <a:cs typeface="Times New Roman" panose="02020603050405020304" pitchFamily="18" charset="0"/>
              </a:rPr>
              <a:t>Thực nghiệm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500"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10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446F7A-F823-4C2E-AC87-100CA38AB540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172367"/>
            <a:ext cx="5419725" cy="3114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8817"/>
          <a:stretch/>
        </p:blipFill>
        <p:spPr>
          <a:xfrm>
            <a:off x="654217" y="3172367"/>
            <a:ext cx="5534025" cy="31522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9800" y="274947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Tập Train</a:t>
            </a:r>
            <a:endParaRPr lang="en-US" sz="240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37600" y="273123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Tập Test</a:t>
            </a:r>
            <a:endParaRPr lang="en-US" sz="240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399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>
          <a:xfrm>
            <a:off x="778042" y="211932"/>
            <a:ext cx="10058400" cy="944562"/>
          </a:xfrm>
        </p:spPr>
        <p:txBody>
          <a:bodyPr/>
          <a:lstStyle/>
          <a:p>
            <a:pPr eaLnBrk="1" hangingPunct="1"/>
            <a:r>
              <a:rPr lang="en-US" altLang="vi-VN" smtClean="0">
                <a:solidFill>
                  <a:srgbClr val="663300"/>
                </a:solidFill>
              </a:rPr>
              <a:t>TẬP DỮ LIỆU POKER-HAND</a:t>
            </a:r>
            <a:endParaRPr lang="vi-VN" altLang="vi-VN" smtClean="0">
              <a:solidFill>
                <a:srgbClr val="663300"/>
              </a:solidFill>
            </a:endParaRP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778042" y="1584993"/>
            <a:ext cx="10820400" cy="92960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smtClean="0">
                <a:cs typeface="Arial" panose="020B0604020202020204" pitchFamily="34" charset="0"/>
              </a:rPr>
              <a:t>Tiền xử lý dữ liệu: đặt tên cho các cột thuộc tính (S1, C1, S2, C2, S3, C3, S4, C4, S5, C5, Pokerhand)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9296400" y="-47291"/>
            <a:ext cx="2743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Tập dữ liệu Poker-Hand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Giải thuật Cây quyết định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Thực nghiệm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10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446F7A-F823-4C2E-AC87-100CA38AB540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228376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Tập Train</a:t>
            </a:r>
            <a:endParaRPr lang="en-US" sz="240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22360" y="228376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Tập Test</a:t>
            </a:r>
            <a:endParaRPr lang="en-US" sz="240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745432"/>
            <a:ext cx="5867400" cy="3499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" y="2745431"/>
            <a:ext cx="6076950" cy="34997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8042" y="2667001"/>
            <a:ext cx="5410200" cy="309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9400" y="2667000"/>
            <a:ext cx="5410200" cy="344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1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>
          <a:xfrm>
            <a:off x="1981200" y="211932"/>
            <a:ext cx="7315200" cy="944562"/>
          </a:xfrm>
        </p:spPr>
        <p:txBody>
          <a:bodyPr/>
          <a:lstStyle/>
          <a:p>
            <a:pPr eaLnBrk="1" hangingPunct="1"/>
            <a:r>
              <a:rPr lang="en-US" altLang="vi-VN" smtClean="0">
                <a:solidFill>
                  <a:srgbClr val="663300"/>
                </a:solidFill>
              </a:rPr>
              <a:t>GIẢI THUẬT CÂY QUYẾT ĐỊNH</a:t>
            </a:r>
            <a:endParaRPr lang="vi-VN" altLang="vi-VN" smtClean="0">
              <a:solidFill>
                <a:srgbClr val="663300"/>
              </a:solidFill>
            </a:endParaRPr>
          </a:p>
        </p:txBody>
      </p:sp>
      <p:sp>
        <p:nvSpPr>
          <p:cNvPr id="410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446F7A-F823-4C2E-AC87-100CA38AB540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296400" y="32544"/>
            <a:ext cx="2743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Tập dữ liệu Poker-Hand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Giải thuật Cây quyết định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Thực nghiệm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Ví dụ minh hoạ :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02252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>
          <a:xfrm>
            <a:off x="778042" y="211932"/>
            <a:ext cx="10058400" cy="944562"/>
          </a:xfrm>
        </p:spPr>
        <p:txBody>
          <a:bodyPr/>
          <a:lstStyle/>
          <a:p>
            <a:pPr eaLnBrk="1" hangingPunct="1"/>
            <a:r>
              <a:rPr lang="en-US" altLang="vi-VN" smtClean="0">
                <a:solidFill>
                  <a:srgbClr val="663300"/>
                </a:solidFill>
              </a:rPr>
              <a:t>GIẢI THUẬT CÂY QUYẾT ĐỊNH</a:t>
            </a:r>
            <a:endParaRPr lang="vi-VN" altLang="vi-VN" smtClean="0">
              <a:solidFill>
                <a:srgbClr val="663300"/>
              </a:solidFill>
            </a:endParaRPr>
          </a:p>
        </p:txBody>
      </p:sp>
      <p:sp>
        <p:nvSpPr>
          <p:cNvPr id="410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446F7A-F823-4C2E-AC87-100CA38AB540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315986" y="50800"/>
            <a:ext cx="2743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Tập dữ liệu Poker-Hand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Giải thuật Cây quyết định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Thực nghiệm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Kết luận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236809401"/>
              </p:ext>
            </p:extLst>
          </p:nvPr>
        </p:nvGraphicFramePr>
        <p:xfrm>
          <a:off x="1905000" y="1333288"/>
          <a:ext cx="8305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1841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>
          <a:xfrm>
            <a:off x="778042" y="211932"/>
            <a:ext cx="10058400" cy="944562"/>
          </a:xfrm>
        </p:spPr>
        <p:txBody>
          <a:bodyPr/>
          <a:lstStyle/>
          <a:p>
            <a:pPr eaLnBrk="1" hangingPunct="1"/>
            <a:r>
              <a:rPr lang="en-US" altLang="vi-VN" smtClean="0">
                <a:solidFill>
                  <a:srgbClr val="663300"/>
                </a:solidFill>
              </a:rPr>
              <a:t>THỰC NGHIỆM</a:t>
            </a:r>
            <a:endParaRPr lang="vi-VN" altLang="vi-VN" smtClean="0">
              <a:solidFill>
                <a:srgbClr val="663300"/>
              </a:solidFill>
            </a:endParaRPr>
          </a:p>
        </p:txBody>
      </p:sp>
      <p:sp>
        <p:nvSpPr>
          <p:cNvPr id="410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446F7A-F823-4C2E-AC87-100CA38AB540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315986" y="50800"/>
            <a:ext cx="2743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Tập dữ liệu Poker-Hand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Giải thuật Cây quyết định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Thực nghiệm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1600"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1752600"/>
            <a:ext cx="975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- Sử dụng tập Train có 25010 dòng dữ liệu để huấn luyện và đánh giá mô hình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- Đánh giá độ chính xác của mô hình bằng chỉ số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MSE</a:t>
            </a:r>
            <a:endParaRPr lang="en-US" sz="240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04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10668000" cy="16303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vi-VN" sz="9000" smtClean="0"/>
              <a:t>Cảm ơn cô và các bạn đã lắng nghe!</a:t>
            </a: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23BAB7-9049-4FDE-B5A2-053EA64C1470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3884</TotalTime>
  <Words>433</Words>
  <Application>Microsoft Office PowerPoint</Application>
  <PresentationFormat>Widescreen</PresentationFormat>
  <Paragraphs>82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Default Design</vt:lpstr>
      <vt:lpstr>PowerPoint Presentation</vt:lpstr>
      <vt:lpstr>NỘI DUNG</vt:lpstr>
      <vt:lpstr>GIỚI THIỆU POKER-HAND</vt:lpstr>
      <vt:lpstr>GIỚI THIỆU TẬP DỮ LIỆU POKER-HAND</vt:lpstr>
      <vt:lpstr>TẬP DỮ LIỆU POKER-HAND</vt:lpstr>
      <vt:lpstr>GIẢI THUẬT CÂY QUYẾT ĐỊNH</vt:lpstr>
      <vt:lpstr>GIẢI THUẬT CÂY QUYẾT ĐỊNH</vt:lpstr>
      <vt:lpstr>THỰC NGHIỆM</vt:lpstr>
      <vt:lpstr>PowerPoint Presentation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Ho Canh</cp:lastModifiedBy>
  <cp:revision>409</cp:revision>
  <dcterms:created xsi:type="dcterms:W3CDTF">2008-08-06T06:37:20Z</dcterms:created>
  <dcterms:modified xsi:type="dcterms:W3CDTF">2020-06-22T02:22:13Z</dcterms:modified>
</cp:coreProperties>
</file>