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50"/>
  </p:notesMasterIdLst>
  <p:sldIdLst>
    <p:sldId id="256" r:id="rId2"/>
    <p:sldId id="257" r:id="rId3"/>
    <p:sldId id="259" r:id="rId4"/>
    <p:sldId id="261" r:id="rId5"/>
    <p:sldId id="296" r:id="rId6"/>
    <p:sldId id="297" r:id="rId7"/>
    <p:sldId id="298" r:id="rId8"/>
    <p:sldId id="263" r:id="rId9"/>
    <p:sldId id="264" r:id="rId10"/>
    <p:sldId id="304" r:id="rId11"/>
    <p:sldId id="305" r:id="rId12"/>
    <p:sldId id="306" r:id="rId13"/>
    <p:sldId id="307" r:id="rId14"/>
    <p:sldId id="308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9" r:id="rId45"/>
    <p:sldId id="300" r:id="rId46"/>
    <p:sldId id="301" r:id="rId47"/>
    <p:sldId id="302" r:id="rId48"/>
    <p:sldId id="278" r:id="rId4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1"/>
      <p:bold r:id="rId52"/>
      <p:italic r:id="rId53"/>
      <p:boldItalic r:id="rId54"/>
    </p:embeddedFont>
    <p:embeddedFont>
      <p:font typeface="Montserrat" panose="00000500000000000000" pitchFamily="2" charset="0"/>
      <p:regular r:id="rId55"/>
      <p:bold r:id="rId56"/>
      <p:italic r:id="rId57"/>
      <p:boldItalic r:id="rId58"/>
    </p:embeddedFont>
    <p:embeddedFont>
      <p:font typeface="Work Sans" panose="020B0604020202020204" charset="0"/>
      <p:regular r:id="rId59"/>
      <p:bold r:id="rId60"/>
      <p:italic r:id="rId61"/>
      <p:boldItalic r:id="rId62"/>
    </p:embeddedFont>
    <p:embeddedFont>
      <p:font typeface="Work Sans Regular" panose="020B0604020202020204" charset="0"/>
      <p:regular r:id="rId63"/>
      <p:bold r:id="rId64"/>
      <p:italic r:id="rId65"/>
      <p:boldItalic r:id="rId6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1D5D09-5290-4428-B00F-0CAB61BACD64}">
  <a:tblStyle styleId="{CE1D5D09-5290-4428-B00F-0CAB61BACD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30F830A-F2FB-4C17-A710-4394087E3A5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65064" autoAdjust="0"/>
  </p:normalViewPr>
  <p:slideViewPr>
    <p:cSldViewPr snapToGrid="0" snapToObjects="1">
      <p:cViewPr varScale="1">
        <p:scale>
          <a:sx n="98" d="100"/>
          <a:sy n="98" d="100"/>
        </p:scale>
        <p:origin x="10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3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font" Target="fonts/font8.fntdata"/><Relationship Id="rId66" Type="http://schemas.openxmlformats.org/officeDocument/2006/relationships/font" Target="fonts/font16.fntdata"/><Relationship Id="rId5" Type="http://schemas.openxmlformats.org/officeDocument/2006/relationships/slide" Target="slides/slide4.xml"/><Relationship Id="rId61" Type="http://schemas.openxmlformats.org/officeDocument/2006/relationships/font" Target="fonts/font11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6.fntdata"/><Relationship Id="rId64" Type="http://schemas.openxmlformats.org/officeDocument/2006/relationships/font" Target="fonts/font14.fntdata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9.fntdata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62" Type="http://schemas.openxmlformats.org/officeDocument/2006/relationships/font" Target="fonts/font12.fntdata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7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Relationship Id="rId60" Type="http://schemas.openxmlformats.org/officeDocument/2006/relationships/font" Target="fonts/font10.fntdata"/><Relationship Id="rId65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4493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7505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c680f8dda3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c680f8dda3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26050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349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c680f8dda3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c680f8dda3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c680f8dda3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c680f8dda3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c680f8dda3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c680f8dda3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c680f8dda3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c680f8dda3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c680f8dda3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c680f8dda3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c680f8dda3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c680f8dda3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c680f8dda3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c680f8dda3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c680f8dda3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c680f8dda3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c680f8dda3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c680f8dda3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c680f8dda3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c680f8dda3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err="1"/>
              <a:t>Nêu</a:t>
            </a:r>
            <a:r>
              <a:rPr lang="en-US" dirty="0"/>
              <a:t> ra </a:t>
            </a:r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: In ra </a:t>
            </a:r>
            <a:r>
              <a:rPr lang="en-US" dirty="0" err="1"/>
              <a:t>giấy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sv</a:t>
            </a:r>
            <a:r>
              <a:rPr lang="en-US" dirty="0"/>
              <a:t> </a:t>
            </a:r>
            <a:r>
              <a:rPr lang="en-US" dirty="0" err="1"/>
              <a:t>điền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google form </a:t>
            </a:r>
            <a:r>
              <a:rPr lang="en-US" dirty="0" err="1"/>
              <a:t>và</a:t>
            </a:r>
            <a:r>
              <a:rPr lang="en-US" dirty="0"/>
              <a:t> google sheets.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giấy</a:t>
            </a:r>
            <a:r>
              <a:rPr lang="en-US" dirty="0"/>
              <a:t>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Chi phi </a:t>
            </a:r>
            <a:r>
              <a:rPr lang="en-US" dirty="0" err="1"/>
              <a:t>tốn</a:t>
            </a:r>
            <a:r>
              <a:rPr lang="en-US" dirty="0"/>
              <a:t> </a:t>
            </a:r>
            <a:r>
              <a:rPr lang="en-US" dirty="0" err="1"/>
              <a:t>kém</a:t>
            </a: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linh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: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bận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điền</a:t>
            </a:r>
            <a:r>
              <a:rPr lang="en-US" dirty="0"/>
              <a:t>,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ở </a:t>
            </a:r>
            <a:r>
              <a:rPr lang="en-US" dirty="0" err="1"/>
              <a:t>quê</a:t>
            </a:r>
            <a:r>
              <a:rPr lang="en-US" dirty="0"/>
              <a:t>,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phiếu</a:t>
            </a:r>
            <a:r>
              <a:rPr lang="en-US" dirty="0"/>
              <a:t> </a:t>
            </a:r>
            <a:r>
              <a:rPr lang="en-US" dirty="0" err="1"/>
              <a:t>điền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google form </a:t>
            </a:r>
            <a:r>
              <a:rPr lang="en-US" dirty="0" err="1"/>
              <a:t>và</a:t>
            </a:r>
            <a:r>
              <a:rPr lang="en-US" dirty="0"/>
              <a:t> google sheet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tin </a:t>
            </a:r>
            <a:r>
              <a:rPr lang="en-US" dirty="0" err="1"/>
              <a:t>cậy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tin. (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viêc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A </a:t>
            </a:r>
            <a:r>
              <a:rPr lang="en-US" dirty="0" err="1"/>
              <a:t>điền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A hay </a:t>
            </a:r>
            <a:r>
              <a:rPr lang="en-US" dirty="0" err="1"/>
              <a:t>không</a:t>
            </a:r>
            <a:r>
              <a:rPr lang="en-US" dirty="0"/>
              <a:t>?, hay la </a:t>
            </a:r>
            <a:r>
              <a:rPr lang="en-US" dirty="0" err="1"/>
              <a:t>nguoi</a:t>
            </a:r>
            <a:r>
              <a:rPr lang="en-US" dirty="0"/>
              <a:t> B </a:t>
            </a:r>
            <a:r>
              <a:rPr lang="en-US" dirty="0" err="1"/>
              <a:t>điền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spam </a:t>
            </a:r>
            <a:r>
              <a:rPr lang="en-US" dirty="0" err="1"/>
              <a:t>thông</a:t>
            </a:r>
            <a:r>
              <a:rPr lang="en-US" dirty="0"/>
              <a:t> tin.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/>
              <a:t>Với</a:t>
            </a:r>
            <a:r>
              <a:rPr lang="en-US" dirty="0"/>
              <a:t> google sheet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(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K62 CQCK).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77bd4b9e8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77bd4b9e85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7" name="Google Shape;1387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g645f3c736a_2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4" name="Google Shape;1394;g645f3c736a_2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c680f8dda3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c680f8dda3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680914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c680f8dda3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c680f8dda3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507804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351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c680f8dda3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c680f8dda3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003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3063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012800" y="3678252"/>
            <a:ext cx="4950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35946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4680228" y="2312925"/>
            <a:ext cx="35946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3356739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5844329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840425" y="3949100"/>
            <a:ext cx="74631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Font typeface="Work Sans"/>
              <a:buNone/>
              <a:defRPr sz="1800" b="1">
                <a:latin typeface="Work Sans"/>
                <a:ea typeface="Work Sans"/>
                <a:cs typeface="Work Sans"/>
                <a:sym typeface="Work Sans"/>
              </a:defRPr>
            </a:lvl1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reverse">
  <p:cSld name="BLANK_1">
    <p:bg>
      <p:bgPr>
        <a:solidFill>
          <a:srgbClr val="000000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▪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□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□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□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○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■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●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○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■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unsplash.com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eiweihuanghuang/Work-Sans/tree/master/fonts/desktop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6FA070-EC0A-CF4B-9A52-1E40C5479190}"/>
              </a:ext>
            </a:extLst>
          </p:cNvPr>
          <p:cNvSpPr txBox="1"/>
          <p:nvPr/>
        </p:nvSpPr>
        <p:spPr>
          <a:xfrm>
            <a:off x="1579832" y="432705"/>
            <a:ext cx="5984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Công nghệ - Đại học Quốc gia Hà Nội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265BDA-0733-7848-BC40-ADF7D775FC7C}"/>
              </a:ext>
            </a:extLst>
          </p:cNvPr>
          <p:cNvSpPr txBox="1"/>
          <p:nvPr/>
        </p:nvSpPr>
        <p:spPr>
          <a:xfrm>
            <a:off x="2998725" y="1050517"/>
            <a:ext cx="3307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KHOÁ LUẬN TỐT NGHIỆP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3A056B-B4C6-E540-82A4-15FE777C989B}"/>
              </a:ext>
            </a:extLst>
          </p:cNvPr>
          <p:cNvSpPr txBox="1"/>
          <p:nvPr/>
        </p:nvSpPr>
        <p:spPr>
          <a:xfrm>
            <a:off x="3434506" y="1452885"/>
            <a:ext cx="2274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Ngành: Công nghệ thông tin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E259CB-347F-7544-9A53-653C18A46D09}"/>
              </a:ext>
            </a:extLst>
          </p:cNvPr>
          <p:cNvSpPr txBox="1"/>
          <p:nvPr/>
        </p:nvSpPr>
        <p:spPr>
          <a:xfrm>
            <a:off x="2048144" y="2049864"/>
            <a:ext cx="5250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Đề tài: Phát triển hệ thống quản lý điểm rèn luyện cho </a:t>
            </a:r>
          </a:p>
          <a:p>
            <a:pPr algn="ctr"/>
            <a:r>
              <a:rPr lang="en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sinh viên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E0DA2F-CC3E-1F43-AFE4-24D32A148529}"/>
              </a:ext>
            </a:extLst>
          </p:cNvPr>
          <p:cNvSpPr txBox="1"/>
          <p:nvPr/>
        </p:nvSpPr>
        <p:spPr>
          <a:xfrm>
            <a:off x="1584148" y="3339356"/>
            <a:ext cx="35092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Cán bộ hướng dẫn: PGS.TS Nguyễn Việt Anh</a:t>
            </a:r>
          </a:p>
          <a:p>
            <a:r>
              <a:rPr lang="en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Sinh viên: Nguyễn Cảnh Hoàng</a:t>
            </a:r>
          </a:p>
          <a:p>
            <a:r>
              <a:rPr lang="en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Mã sinh viên: 17020766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F70C008-5705-4D3A-97D1-C62CBC665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807" y="497405"/>
            <a:ext cx="4931925" cy="845013"/>
          </a:xfrm>
        </p:spPr>
        <p:txBody>
          <a:bodyPr/>
          <a:lstStyle/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256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F70C008-5705-4D3A-97D1-C62CBC665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807" y="497405"/>
            <a:ext cx="4931925" cy="845013"/>
          </a:xfrm>
        </p:spPr>
        <p:txBody>
          <a:bodyPr/>
          <a:lstStyle/>
          <a:p>
            <a:pPr algn="ctr"/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742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F70C008-5705-4D3A-97D1-C62CBC665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807" y="497405"/>
            <a:ext cx="4931925" cy="845013"/>
          </a:xfrm>
        </p:spPr>
        <p:txBody>
          <a:bodyPr/>
          <a:lstStyle/>
          <a:p>
            <a:pPr algn="ctr"/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097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7"/>
          <p:cNvSpPr txBox="1">
            <a:spLocks noGrp="1"/>
          </p:cNvSpPr>
          <p:nvPr>
            <p:ph type="ctrTitle"/>
          </p:nvPr>
        </p:nvSpPr>
        <p:spPr>
          <a:xfrm>
            <a:off x="1012800" y="2497750"/>
            <a:ext cx="665259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dirty="0"/>
          </a:p>
        </p:txBody>
      </p:sp>
      <p:sp>
        <p:nvSpPr>
          <p:cNvPr id="367" name="Google Shape;367;p37"/>
          <p:cNvSpPr txBox="1">
            <a:spLocks noGrp="1"/>
          </p:cNvSpPr>
          <p:nvPr>
            <p:ph type="subTitle" idx="1"/>
          </p:nvPr>
        </p:nvSpPr>
        <p:spPr>
          <a:xfrm>
            <a:off x="1012800" y="3678252"/>
            <a:ext cx="4950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/>
              <a:t>Cách</a:t>
            </a:r>
            <a:r>
              <a:rPr lang="en-US" sz="1800" dirty="0"/>
              <a:t> </a:t>
            </a:r>
            <a:r>
              <a:rPr lang="en-US" sz="1800" dirty="0" err="1"/>
              <a:t>thức</a:t>
            </a:r>
            <a:r>
              <a:rPr lang="en-US" sz="1800" dirty="0"/>
              <a:t> </a:t>
            </a:r>
            <a:r>
              <a:rPr lang="en-US" sz="1800" dirty="0" err="1"/>
              <a:t>thực</a:t>
            </a:r>
            <a:r>
              <a:rPr lang="en-US" sz="1800" dirty="0"/>
              <a:t> </a:t>
            </a:r>
            <a:r>
              <a:rPr lang="en-US" sz="1800" dirty="0" err="1"/>
              <a:t>hiện</a:t>
            </a:r>
            <a:r>
              <a:rPr lang="en-US" sz="1800" dirty="0"/>
              <a:t> </a:t>
            </a:r>
            <a:r>
              <a:rPr lang="en-US" sz="1800" dirty="0" err="1"/>
              <a:t>để</a:t>
            </a:r>
            <a:r>
              <a:rPr lang="en-US" sz="1800" dirty="0"/>
              <a:t> </a:t>
            </a:r>
            <a:r>
              <a:rPr lang="en-US" sz="1800" dirty="0" err="1"/>
              <a:t>xây</a:t>
            </a:r>
            <a:r>
              <a:rPr lang="en-US" sz="1800" dirty="0"/>
              <a:t> </a:t>
            </a:r>
            <a:r>
              <a:rPr lang="en-US" sz="1800" dirty="0" err="1"/>
              <a:t>dựng</a:t>
            </a:r>
            <a:r>
              <a:rPr lang="en-US" sz="1800" dirty="0"/>
              <a:t> </a:t>
            </a:r>
            <a:r>
              <a:rPr lang="en-US" sz="1800" dirty="0" err="1"/>
              <a:t>hệ</a:t>
            </a:r>
            <a:r>
              <a:rPr lang="en-US" sz="1800" dirty="0"/>
              <a:t> </a:t>
            </a:r>
            <a:r>
              <a:rPr lang="en-US" sz="1800" dirty="0" err="1"/>
              <a:t>thống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kết</a:t>
            </a:r>
            <a:r>
              <a:rPr lang="en-US" sz="1800" dirty="0"/>
              <a:t> </a:t>
            </a:r>
            <a:r>
              <a:rPr lang="en-US" sz="1800" dirty="0" err="1"/>
              <a:t>quả</a:t>
            </a:r>
            <a:r>
              <a:rPr lang="en-US" sz="1800" dirty="0"/>
              <a:t> </a:t>
            </a:r>
            <a:r>
              <a:rPr lang="en-US" sz="1800" dirty="0" err="1"/>
              <a:t>đạt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.</a:t>
            </a:r>
            <a:endParaRPr sz="1800" dirty="0"/>
          </a:p>
        </p:txBody>
      </p:sp>
      <p:sp>
        <p:nvSpPr>
          <p:cNvPr id="368" name="Google Shape;368;p37"/>
          <p:cNvSpPr txBox="1"/>
          <p:nvPr/>
        </p:nvSpPr>
        <p:spPr>
          <a:xfrm>
            <a:off x="6219050" y="337750"/>
            <a:ext cx="2232000" cy="1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3</a:t>
            </a:r>
            <a:r>
              <a:rPr lang="en" sz="96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sz="9600" b="1" dirty="0"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2422159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52EEE905-8E06-49DC-A476-1A0BD2A78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592" y="2023353"/>
            <a:ext cx="2616988" cy="2623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205599-D545-49D4-B459-7D51188247E2}"/>
              </a:ext>
            </a:extLst>
          </p:cNvPr>
          <p:cNvSpPr txBox="1"/>
          <p:nvPr/>
        </p:nvSpPr>
        <p:spPr>
          <a:xfrm>
            <a:off x="4178029" y="2412460"/>
            <a:ext cx="7879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+</a:t>
            </a:r>
          </a:p>
        </p:txBody>
      </p:sp>
      <p:pic>
        <p:nvPicPr>
          <p:cNvPr id="4100" name="Picture 4" descr="magazin de vânzare calitate excelenta drăguţ spring boot - moto-yamaha.ro">
            <a:extLst>
              <a:ext uri="{FF2B5EF4-FFF2-40B4-BE49-F238E27FC236}">
                <a16:creationId xmlns:a16="http://schemas.microsoft.com/office/drawing/2014/main" id="{5ED4AFE8-7BC2-46FF-B712-F111C3985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970" y="2085031"/>
            <a:ext cx="3497094" cy="234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JWT Auth – WordPress JSON Web Token Authentication – Plugin WordPress |  WordPress.org España">
            <a:extLst>
              <a:ext uri="{FF2B5EF4-FFF2-40B4-BE49-F238E27FC236}">
                <a16:creationId xmlns:a16="http://schemas.microsoft.com/office/drawing/2014/main" id="{AF218303-8D5C-4554-B1DB-39F07893F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566" y="520738"/>
            <a:ext cx="2053909" cy="205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454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0075" y="393446"/>
            <a:ext cx="4368876" cy="436887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716750" y="1838200"/>
            <a:ext cx="3337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 picture is worth a thousand words</a:t>
            </a:r>
            <a:endParaRPr sz="3000"/>
          </a:p>
        </p:txBody>
      </p:sp>
      <p:sp>
        <p:nvSpPr>
          <p:cNvPr id="162" name="Google Shape;162;p21"/>
          <p:cNvSpPr txBox="1">
            <a:spLocks noGrp="1"/>
          </p:cNvSpPr>
          <p:nvPr>
            <p:ph type="body" idx="1"/>
          </p:nvPr>
        </p:nvSpPr>
        <p:spPr>
          <a:xfrm>
            <a:off x="716750" y="3303525"/>
            <a:ext cx="3337200" cy="12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 complex idea can be conveyed with just a single still image, namely making it possible to absorb large amounts of data quickly.</a:t>
            </a:r>
            <a:endParaRPr sz="1400"/>
          </a:p>
        </p:txBody>
      </p:sp>
      <p:grpSp>
        <p:nvGrpSpPr>
          <p:cNvPr id="163" name="Google Shape;163;p21"/>
          <p:cNvGrpSpPr/>
          <p:nvPr/>
        </p:nvGrpSpPr>
        <p:grpSpPr>
          <a:xfrm>
            <a:off x="7604244" y="711688"/>
            <a:ext cx="815570" cy="678894"/>
            <a:chOff x="1244325" y="314425"/>
            <a:chExt cx="444525" cy="370050"/>
          </a:xfrm>
        </p:grpSpPr>
        <p:sp>
          <p:nvSpPr>
            <p:cNvPr id="164" name="Google Shape;164;p21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66" name="Google Shape;166;p2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>
            <a:spLocks noGrp="1"/>
          </p:cNvSpPr>
          <p:nvPr>
            <p:ph type="title" idx="4294967295"/>
          </p:nvPr>
        </p:nvSpPr>
        <p:spPr>
          <a:xfrm>
            <a:off x="400600" y="400600"/>
            <a:ext cx="8355600" cy="436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>
                <a:solidFill>
                  <a:srgbClr val="FFFFFF"/>
                </a:solidFill>
              </a:rPr>
              <a:t>Want big impact?</a:t>
            </a:r>
            <a:endParaRPr sz="2000" b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Use big image.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72" name="Google Shape;172;p22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>
            <a:spLocks noGrp="1"/>
          </p:cNvSpPr>
          <p:nvPr>
            <p:ph type="title"/>
          </p:nvPr>
        </p:nvSpPr>
        <p:spPr>
          <a:xfrm>
            <a:off x="869150" y="3051725"/>
            <a:ext cx="32229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78" name="Google Shape;178;p23"/>
          <p:cNvSpPr/>
          <p:nvPr/>
        </p:nvSpPr>
        <p:spPr>
          <a:xfrm>
            <a:off x="5274025" y="764822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Work Sans Regular"/>
                <a:ea typeface="Work Sans Regular"/>
                <a:cs typeface="Work Sans Regular"/>
                <a:sym typeface="Work Sans Regular"/>
              </a:rPr>
              <a:t>Gray</a:t>
            </a:r>
            <a:endParaRPr sz="1800">
              <a:latin typeface="Work Sans Regular"/>
              <a:ea typeface="Work Sans Regular"/>
              <a:cs typeface="Work Sans Regular"/>
              <a:sym typeface="Work Sans Regular"/>
            </a:endParaRPr>
          </a:p>
        </p:txBody>
      </p:sp>
      <p:sp>
        <p:nvSpPr>
          <p:cNvPr id="179" name="Google Shape;179;p23"/>
          <p:cNvSpPr/>
          <p:nvPr/>
        </p:nvSpPr>
        <p:spPr>
          <a:xfrm>
            <a:off x="4371150" y="2278922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Work Sans Regular"/>
                <a:ea typeface="Work Sans Regular"/>
                <a:cs typeface="Work Sans Regular"/>
                <a:sym typeface="Work Sans Regular"/>
              </a:rPr>
              <a:t>White</a:t>
            </a:r>
            <a:endParaRPr sz="1800">
              <a:latin typeface="Work Sans Regular"/>
              <a:ea typeface="Work Sans Regular"/>
              <a:cs typeface="Work Sans Regular"/>
              <a:sym typeface="Work Sans Regular"/>
            </a:endParaRPr>
          </a:p>
        </p:txBody>
      </p:sp>
      <p:sp>
        <p:nvSpPr>
          <p:cNvPr id="180" name="Google Shape;180;p23"/>
          <p:cNvSpPr/>
          <p:nvPr/>
        </p:nvSpPr>
        <p:spPr>
          <a:xfrm>
            <a:off x="6176900" y="2278922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Work Sans Regular"/>
                <a:ea typeface="Work Sans Regular"/>
                <a:cs typeface="Work Sans Regular"/>
                <a:sym typeface="Work Sans Regular"/>
              </a:rPr>
              <a:t>Black</a:t>
            </a:r>
            <a:endParaRPr sz="1800">
              <a:latin typeface="Work Sans Regular"/>
              <a:ea typeface="Work Sans Regular"/>
              <a:cs typeface="Work Sans Regular"/>
              <a:sym typeface="Work Sans Regular"/>
            </a:endParaRPr>
          </a:p>
        </p:txBody>
      </p:sp>
      <p:sp>
        <p:nvSpPr>
          <p:cNvPr id="181" name="Google Shape;181;p23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87" name="Google Shape;187;p24"/>
          <p:cNvGraphicFramePr/>
          <p:nvPr/>
        </p:nvGraphicFramePr>
        <p:xfrm>
          <a:off x="952500" y="2402681"/>
          <a:ext cx="7239000" cy="1921800"/>
        </p:xfrm>
        <a:graphic>
          <a:graphicData uri="http://schemas.openxmlformats.org/drawingml/2006/table">
            <a:tbl>
              <a:tblPr>
                <a:noFill/>
                <a:tableStyleId>{CE1D5D09-5290-4428-B00F-0CAB61BACD64}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0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Work Sans Regular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Work Sans Regular"/>
                          <a:ea typeface="Work Sans Regular"/>
                          <a:cs typeface="Work Sans Regular"/>
                          <a:sym typeface="Work Sans Regular"/>
                        </a:rPr>
                        <a:t>A</a:t>
                      </a:r>
                      <a:endParaRPr sz="1100">
                        <a:latin typeface="Work Sans Regular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Work Sans Regular"/>
                          <a:ea typeface="Work Sans Regular"/>
                          <a:cs typeface="Work Sans Regular"/>
                          <a:sym typeface="Work Sans Regular"/>
                        </a:rPr>
                        <a:t>B</a:t>
                      </a:r>
                      <a:endParaRPr sz="1100">
                        <a:latin typeface="Work Sans Regular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Work Sans Regular"/>
                          <a:ea typeface="Work Sans Regular"/>
                          <a:cs typeface="Work Sans Regular"/>
                          <a:sym typeface="Work Sans Regular"/>
                        </a:rPr>
                        <a:t>C</a:t>
                      </a:r>
                      <a:endParaRPr sz="1100">
                        <a:latin typeface="Work Sans Regular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Work Sans Regular"/>
                          <a:ea typeface="Work Sans Regular"/>
                          <a:cs typeface="Work Sans Regular"/>
                          <a:sym typeface="Work Sans Regular"/>
                        </a:rPr>
                        <a:t>Yellow</a:t>
                      </a:r>
                      <a:endParaRPr sz="1100">
                        <a:latin typeface="Work Sans Regular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10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20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7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Work Sans Regular"/>
                          <a:ea typeface="Work Sans Regular"/>
                          <a:cs typeface="Work Sans Regular"/>
                          <a:sym typeface="Work Sans Regular"/>
                        </a:rPr>
                        <a:t>Blue</a:t>
                      </a:r>
                      <a:endParaRPr sz="1100">
                        <a:latin typeface="Work Sans Regular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30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15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10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Work Sans Regular"/>
                          <a:ea typeface="Work Sans Regular"/>
                          <a:cs typeface="Work Sans Regular"/>
                          <a:sym typeface="Work Sans Regular"/>
                        </a:rPr>
                        <a:t>Orange</a:t>
                      </a:r>
                      <a:endParaRPr sz="1100">
                        <a:latin typeface="Work Sans Regular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L="91425" marR="91425" marT="68575" marB="68575" anchor="ctr">
                    <a:lnB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5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>
                    <a:lnB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24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>
                    <a:lnB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16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>
                    <a:lnB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88" name="Google Shape;188;p24"/>
          <p:cNvGrpSpPr/>
          <p:nvPr/>
        </p:nvGrpSpPr>
        <p:grpSpPr>
          <a:xfrm>
            <a:off x="7511274" y="711512"/>
            <a:ext cx="908156" cy="948145"/>
            <a:chOff x="3294650" y="3652450"/>
            <a:chExt cx="388350" cy="405450"/>
          </a:xfrm>
        </p:grpSpPr>
        <p:sp>
          <p:nvSpPr>
            <p:cNvPr id="189" name="Google Shape;189;p24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" name="Google Shape;192;p24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/>
          <p:nvPr/>
        </p:nvSpPr>
        <p:spPr>
          <a:xfrm>
            <a:off x="794376" y="844901"/>
            <a:ext cx="7678103" cy="3657679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5"/>
          <p:cNvSpPr txBox="1">
            <a:spLocks noGrp="1"/>
          </p:cNvSpPr>
          <p:nvPr>
            <p:ph type="title" idx="4294967295"/>
          </p:nvPr>
        </p:nvSpPr>
        <p:spPr>
          <a:xfrm>
            <a:off x="564350" y="304525"/>
            <a:ext cx="5092200" cy="6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Maps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99" name="Google Shape;199;p25"/>
          <p:cNvSpPr/>
          <p:nvPr/>
        </p:nvSpPr>
        <p:spPr>
          <a:xfrm>
            <a:off x="2348500" y="1420250"/>
            <a:ext cx="756300" cy="202500"/>
          </a:xfrm>
          <a:prstGeom prst="wedgeRectCallout">
            <a:avLst>
              <a:gd name="adj1" fmla="val -21899"/>
              <a:gd name="adj2" fmla="val 122444"/>
            </a:avLst>
          </a:prstGeom>
          <a:solidFill>
            <a:srgbClr val="000000"/>
          </a:solidFill>
          <a:ln w="381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Work Sans Regular"/>
                <a:ea typeface="Work Sans Regular"/>
                <a:cs typeface="Work Sans Regular"/>
                <a:sym typeface="Work Sans Regular"/>
              </a:rPr>
              <a:t>our office</a:t>
            </a:r>
            <a:endParaRPr sz="1000">
              <a:solidFill>
                <a:srgbClr val="FFFFFF"/>
              </a:solidFill>
              <a:latin typeface="Work Sans Regular"/>
              <a:ea typeface="Work Sans Regular"/>
              <a:cs typeface="Work Sans Regular"/>
              <a:sym typeface="Work Sans Regular"/>
            </a:endParaRPr>
          </a:p>
        </p:txBody>
      </p:sp>
      <p:grpSp>
        <p:nvGrpSpPr>
          <p:cNvPr id="200" name="Google Shape;200;p25"/>
          <p:cNvGrpSpPr/>
          <p:nvPr/>
        </p:nvGrpSpPr>
        <p:grpSpPr>
          <a:xfrm>
            <a:off x="1366350" y="2024500"/>
            <a:ext cx="202500" cy="202500"/>
            <a:chOff x="4027525" y="2367875"/>
            <a:chExt cx="202500" cy="202500"/>
          </a:xfrm>
        </p:grpSpPr>
        <p:sp>
          <p:nvSpPr>
            <p:cNvPr id="201" name="Google Shape;201;p25"/>
            <p:cNvSpPr/>
            <p:nvPr/>
          </p:nvSpPr>
          <p:spPr>
            <a:xfrm>
              <a:off x="4027525" y="2367875"/>
              <a:ext cx="202500" cy="2025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5"/>
            <p:cNvSpPr/>
            <p:nvPr/>
          </p:nvSpPr>
          <p:spPr>
            <a:xfrm>
              <a:off x="4094100" y="2434450"/>
              <a:ext cx="69300" cy="693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" name="Google Shape;203;p25"/>
          <p:cNvGrpSpPr/>
          <p:nvPr/>
        </p:nvGrpSpPr>
        <p:grpSpPr>
          <a:xfrm>
            <a:off x="3042475" y="3292875"/>
            <a:ext cx="202500" cy="202500"/>
            <a:chOff x="4027525" y="2367875"/>
            <a:chExt cx="202500" cy="202500"/>
          </a:xfrm>
        </p:grpSpPr>
        <p:sp>
          <p:nvSpPr>
            <p:cNvPr id="204" name="Google Shape;204;p25"/>
            <p:cNvSpPr/>
            <p:nvPr/>
          </p:nvSpPr>
          <p:spPr>
            <a:xfrm>
              <a:off x="4027525" y="2367875"/>
              <a:ext cx="202500" cy="2025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5"/>
            <p:cNvSpPr/>
            <p:nvPr/>
          </p:nvSpPr>
          <p:spPr>
            <a:xfrm>
              <a:off x="4094100" y="2434450"/>
              <a:ext cx="69300" cy="693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" name="Google Shape;206;p25"/>
          <p:cNvGrpSpPr/>
          <p:nvPr/>
        </p:nvGrpSpPr>
        <p:grpSpPr>
          <a:xfrm>
            <a:off x="3981800" y="1822000"/>
            <a:ext cx="202500" cy="202500"/>
            <a:chOff x="4027525" y="2367875"/>
            <a:chExt cx="202500" cy="202500"/>
          </a:xfrm>
        </p:grpSpPr>
        <p:sp>
          <p:nvSpPr>
            <p:cNvPr id="207" name="Google Shape;207;p25"/>
            <p:cNvSpPr/>
            <p:nvPr/>
          </p:nvSpPr>
          <p:spPr>
            <a:xfrm>
              <a:off x="4027525" y="2367875"/>
              <a:ext cx="202500" cy="2025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5"/>
            <p:cNvSpPr/>
            <p:nvPr/>
          </p:nvSpPr>
          <p:spPr>
            <a:xfrm>
              <a:off x="4094100" y="2434450"/>
              <a:ext cx="69300" cy="693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" name="Google Shape;209;p25"/>
          <p:cNvGrpSpPr/>
          <p:nvPr/>
        </p:nvGrpSpPr>
        <p:grpSpPr>
          <a:xfrm>
            <a:off x="4627800" y="3812300"/>
            <a:ext cx="202500" cy="202500"/>
            <a:chOff x="4027525" y="2367875"/>
            <a:chExt cx="202500" cy="202500"/>
          </a:xfrm>
        </p:grpSpPr>
        <p:sp>
          <p:nvSpPr>
            <p:cNvPr id="210" name="Google Shape;210;p25"/>
            <p:cNvSpPr/>
            <p:nvPr/>
          </p:nvSpPr>
          <p:spPr>
            <a:xfrm>
              <a:off x="4027525" y="2367875"/>
              <a:ext cx="202500" cy="2025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5"/>
            <p:cNvSpPr/>
            <p:nvPr/>
          </p:nvSpPr>
          <p:spPr>
            <a:xfrm>
              <a:off x="4094100" y="2434450"/>
              <a:ext cx="69300" cy="693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5"/>
          <p:cNvGrpSpPr/>
          <p:nvPr/>
        </p:nvGrpSpPr>
        <p:grpSpPr>
          <a:xfrm>
            <a:off x="6611525" y="2297875"/>
            <a:ext cx="202500" cy="202500"/>
            <a:chOff x="4027525" y="2367875"/>
            <a:chExt cx="202500" cy="202500"/>
          </a:xfrm>
        </p:grpSpPr>
        <p:sp>
          <p:nvSpPr>
            <p:cNvPr id="213" name="Google Shape;213;p25"/>
            <p:cNvSpPr/>
            <p:nvPr/>
          </p:nvSpPr>
          <p:spPr>
            <a:xfrm>
              <a:off x="4027525" y="2367875"/>
              <a:ext cx="202500" cy="2025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5"/>
            <p:cNvSpPr/>
            <p:nvPr/>
          </p:nvSpPr>
          <p:spPr>
            <a:xfrm>
              <a:off x="4094100" y="2434450"/>
              <a:ext cx="69300" cy="693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" name="Google Shape;215;p25"/>
          <p:cNvGrpSpPr/>
          <p:nvPr/>
        </p:nvGrpSpPr>
        <p:grpSpPr>
          <a:xfrm>
            <a:off x="7186000" y="3888500"/>
            <a:ext cx="202500" cy="202500"/>
            <a:chOff x="4027525" y="2367875"/>
            <a:chExt cx="202500" cy="202500"/>
          </a:xfrm>
        </p:grpSpPr>
        <p:sp>
          <p:nvSpPr>
            <p:cNvPr id="216" name="Google Shape;216;p25"/>
            <p:cNvSpPr/>
            <p:nvPr/>
          </p:nvSpPr>
          <p:spPr>
            <a:xfrm>
              <a:off x="4027525" y="2367875"/>
              <a:ext cx="202500" cy="2025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5"/>
            <p:cNvSpPr/>
            <p:nvPr/>
          </p:nvSpPr>
          <p:spPr>
            <a:xfrm>
              <a:off x="4094100" y="2434450"/>
              <a:ext cx="69300" cy="693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8" name="Google Shape;218;p25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7146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endParaRPr dirty="0"/>
          </a:p>
        </p:txBody>
      </p:sp>
      <p:sp>
        <p:nvSpPr>
          <p:cNvPr id="72" name="Google Shape;72;p13"/>
          <p:cNvSpPr txBox="1">
            <a:spLocks noGrp="1"/>
          </p:cNvSpPr>
          <p:nvPr>
            <p:ph type="body" idx="1"/>
          </p:nvPr>
        </p:nvSpPr>
        <p:spPr>
          <a:xfrm>
            <a:off x="869150" y="2094274"/>
            <a:ext cx="3829310" cy="22016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ork Sans Regular"/>
              </a:rPr>
              <a:t>Đặt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ork Sans Regular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ork Sans Regular"/>
              </a:rPr>
              <a:t>vấn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ork Sans Regular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ork Sans Regular"/>
              </a:rPr>
              <a:t>đề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ork Sans Regular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ork Sans Regular"/>
              </a:rPr>
              <a:t>Cách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ork Sans Regular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ork Sans Regular"/>
              </a:rPr>
              <a:t>thực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ork Sans Regular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ork Sans Regular"/>
              </a:rPr>
              <a:t>hiện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ork Sans Regular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ork Sans Regular"/>
              </a:rPr>
              <a:t>và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ork Sans Regular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ork Sans Regular"/>
              </a:rPr>
              <a:t>kết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ork Sans Regular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ork Sans Regular"/>
              </a:rPr>
              <a:t>quả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ork Sans Regular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ork Sans Regular"/>
              </a:rPr>
              <a:t>Hướng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ork Sans Regular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ork Sans Regular"/>
              </a:rPr>
              <a:t>phát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ork Sans Regular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ork Sans Regular"/>
              </a:rPr>
              <a:t>triển</a:t>
            </a:r>
            <a:endParaRPr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ork Sans Regular"/>
            </a:endParaRPr>
          </a:p>
        </p:txBody>
      </p:sp>
      <p:grpSp>
        <p:nvGrpSpPr>
          <p:cNvPr id="73" name="Google Shape;73;p13"/>
          <p:cNvGrpSpPr/>
          <p:nvPr/>
        </p:nvGrpSpPr>
        <p:grpSpPr>
          <a:xfrm>
            <a:off x="7529209" y="513266"/>
            <a:ext cx="921055" cy="714637"/>
            <a:chOff x="1926350" y="995225"/>
            <a:chExt cx="428650" cy="356600"/>
          </a:xfrm>
        </p:grpSpPr>
        <p:sp>
          <p:nvSpPr>
            <p:cNvPr id="74" name="Google Shape;74;p13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>
            <a:spLocks noGrp="1"/>
          </p:cNvSpPr>
          <p:nvPr>
            <p:ph type="ctrTitle" idx="4294967295"/>
          </p:nvPr>
        </p:nvSpPr>
        <p:spPr>
          <a:xfrm>
            <a:off x="1130275" y="2269150"/>
            <a:ext cx="6883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89,526,124</a:t>
            </a:r>
            <a:endParaRPr sz="9600" dirty="0"/>
          </a:p>
        </p:txBody>
      </p:sp>
      <p:sp>
        <p:nvSpPr>
          <p:cNvPr id="224" name="Google Shape;224;p26"/>
          <p:cNvSpPr txBox="1">
            <a:spLocks noGrp="1"/>
          </p:cNvSpPr>
          <p:nvPr>
            <p:ph type="subTitle" idx="4294967295"/>
          </p:nvPr>
        </p:nvSpPr>
        <p:spPr>
          <a:xfrm>
            <a:off x="1130275" y="3221055"/>
            <a:ext cx="6883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grpSp>
        <p:nvGrpSpPr>
          <p:cNvPr id="225" name="Google Shape;225;p26"/>
          <p:cNvGrpSpPr/>
          <p:nvPr/>
        </p:nvGrpSpPr>
        <p:grpSpPr>
          <a:xfrm>
            <a:off x="4082613" y="1177367"/>
            <a:ext cx="978769" cy="717598"/>
            <a:chOff x="3936375" y="3703750"/>
            <a:chExt cx="453050" cy="332175"/>
          </a:xfrm>
        </p:grpSpPr>
        <p:sp>
          <p:nvSpPr>
            <p:cNvPr id="226" name="Google Shape;226;p26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6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" name="Google Shape;231;p26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>
            <a:spLocks noGrp="1"/>
          </p:cNvSpPr>
          <p:nvPr>
            <p:ph type="ctrTitle" idx="4294967295"/>
          </p:nvPr>
        </p:nvSpPr>
        <p:spPr>
          <a:xfrm>
            <a:off x="1832550" y="648000"/>
            <a:ext cx="60342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237" name="Google Shape;237;p27"/>
          <p:cNvSpPr txBox="1">
            <a:spLocks noGrp="1"/>
          </p:cNvSpPr>
          <p:nvPr>
            <p:ph type="subTitle" idx="4294967295"/>
          </p:nvPr>
        </p:nvSpPr>
        <p:spPr>
          <a:xfrm>
            <a:off x="1832550" y="1258908"/>
            <a:ext cx="6034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38" name="Google Shape;238;p27"/>
          <p:cNvSpPr txBox="1">
            <a:spLocks noGrp="1"/>
          </p:cNvSpPr>
          <p:nvPr>
            <p:ph type="ctrTitle" idx="4294967295"/>
          </p:nvPr>
        </p:nvSpPr>
        <p:spPr>
          <a:xfrm>
            <a:off x="1832550" y="3276893"/>
            <a:ext cx="60342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100%</a:t>
            </a:r>
            <a:endParaRPr sz="4800"/>
          </a:p>
        </p:txBody>
      </p:sp>
      <p:sp>
        <p:nvSpPr>
          <p:cNvPr id="239" name="Google Shape;239;p27"/>
          <p:cNvSpPr txBox="1">
            <a:spLocks noGrp="1"/>
          </p:cNvSpPr>
          <p:nvPr>
            <p:ph type="subTitle" idx="4294967295"/>
          </p:nvPr>
        </p:nvSpPr>
        <p:spPr>
          <a:xfrm>
            <a:off x="1832550" y="3887800"/>
            <a:ext cx="6034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40" name="Google Shape;240;p27"/>
          <p:cNvSpPr txBox="1">
            <a:spLocks noGrp="1"/>
          </p:cNvSpPr>
          <p:nvPr>
            <p:ph type="ctrTitle" idx="4294967295"/>
          </p:nvPr>
        </p:nvSpPr>
        <p:spPr>
          <a:xfrm>
            <a:off x="1832550" y="1962447"/>
            <a:ext cx="60342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241" name="Google Shape;241;p27"/>
          <p:cNvSpPr txBox="1">
            <a:spLocks noGrp="1"/>
          </p:cNvSpPr>
          <p:nvPr>
            <p:ph type="subTitle" idx="4294967295"/>
          </p:nvPr>
        </p:nvSpPr>
        <p:spPr>
          <a:xfrm>
            <a:off x="1832550" y="2573354"/>
            <a:ext cx="6034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242" name="Google Shape;242;p27"/>
          <p:cNvSpPr/>
          <p:nvPr/>
        </p:nvSpPr>
        <p:spPr>
          <a:xfrm>
            <a:off x="905846" y="2209978"/>
            <a:ext cx="700511" cy="73849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" name="Google Shape;243;p27"/>
          <p:cNvGrpSpPr/>
          <p:nvPr/>
        </p:nvGrpSpPr>
        <p:grpSpPr>
          <a:xfrm>
            <a:off x="871463" y="3561587"/>
            <a:ext cx="769875" cy="711651"/>
            <a:chOff x="5975075" y="2327500"/>
            <a:chExt cx="420100" cy="388350"/>
          </a:xfrm>
        </p:grpSpPr>
        <p:sp>
          <p:nvSpPr>
            <p:cNvPr id="244" name="Google Shape;244;p2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" name="Google Shape;246;p27"/>
          <p:cNvSpPr/>
          <p:nvPr/>
        </p:nvSpPr>
        <p:spPr>
          <a:xfrm>
            <a:off x="832017" y="929980"/>
            <a:ext cx="848173" cy="666893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53" name="Google Shape;253;p28"/>
          <p:cNvSpPr/>
          <p:nvPr/>
        </p:nvSpPr>
        <p:spPr>
          <a:xfrm>
            <a:off x="1005025" y="2518850"/>
            <a:ext cx="2555400" cy="1325100"/>
          </a:xfrm>
          <a:prstGeom prst="homePlate">
            <a:avLst>
              <a:gd name="adj" fmla="val 30129"/>
            </a:avLst>
          </a:prstGeom>
          <a:solidFill>
            <a:srgbClr val="000000"/>
          </a:solidFill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first</a:t>
            </a:r>
            <a:endParaRPr sz="1800" b="1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54" name="Google Shape;254;p28"/>
          <p:cNvSpPr/>
          <p:nvPr/>
        </p:nvSpPr>
        <p:spPr>
          <a:xfrm>
            <a:off x="3221095" y="2518850"/>
            <a:ext cx="2604600" cy="1325100"/>
          </a:xfrm>
          <a:prstGeom prst="chevron">
            <a:avLst>
              <a:gd name="adj" fmla="val 29853"/>
            </a:avLst>
          </a:prstGeom>
          <a:solidFill>
            <a:srgbClr val="000000"/>
          </a:solidFill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second</a:t>
            </a:r>
            <a:endParaRPr sz="1800" b="1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55" name="Google Shape;255;p28"/>
          <p:cNvSpPr/>
          <p:nvPr/>
        </p:nvSpPr>
        <p:spPr>
          <a:xfrm>
            <a:off x="5486307" y="2518850"/>
            <a:ext cx="2604600" cy="1325100"/>
          </a:xfrm>
          <a:prstGeom prst="chevron">
            <a:avLst>
              <a:gd name="adj" fmla="val 29853"/>
            </a:avLst>
          </a:prstGeom>
          <a:solidFill>
            <a:srgbClr val="000000"/>
          </a:solidFill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last</a:t>
            </a:r>
            <a:endParaRPr sz="1800" b="1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256" name="Google Shape;256;p28"/>
          <p:cNvGrpSpPr/>
          <p:nvPr/>
        </p:nvGrpSpPr>
        <p:grpSpPr>
          <a:xfrm>
            <a:off x="7232180" y="711728"/>
            <a:ext cx="1187144" cy="878332"/>
            <a:chOff x="5255200" y="3006475"/>
            <a:chExt cx="511700" cy="378575"/>
          </a:xfrm>
        </p:grpSpPr>
        <p:sp>
          <p:nvSpPr>
            <p:cNvPr id="257" name="Google Shape;257;p2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9" name="Google Shape;259;p28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9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65" name="Google Shape;265;p29"/>
          <p:cNvSpPr txBox="1">
            <a:spLocks noGrp="1"/>
          </p:cNvSpPr>
          <p:nvPr>
            <p:ph type="body" idx="1"/>
          </p:nvPr>
        </p:nvSpPr>
        <p:spPr>
          <a:xfrm>
            <a:off x="869150" y="2084325"/>
            <a:ext cx="2366400" cy="14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>
                <a:latin typeface="Work Sans"/>
                <a:ea typeface="Work Sans"/>
                <a:cs typeface="Work Sans"/>
                <a:sym typeface="Work Sans"/>
              </a:rPr>
              <a:t>Yellow</a:t>
            </a:r>
            <a:endParaRPr sz="1100" b="1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266" name="Google Shape;266;p29"/>
          <p:cNvSpPr txBox="1">
            <a:spLocks noGrp="1"/>
          </p:cNvSpPr>
          <p:nvPr>
            <p:ph type="body" idx="2"/>
          </p:nvPr>
        </p:nvSpPr>
        <p:spPr>
          <a:xfrm>
            <a:off x="3356738" y="2084325"/>
            <a:ext cx="2366400" cy="14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>
                <a:latin typeface="Work Sans"/>
                <a:ea typeface="Work Sans"/>
                <a:cs typeface="Work Sans"/>
                <a:sym typeface="Work Sans"/>
              </a:rPr>
              <a:t>Blue</a:t>
            </a:r>
            <a:endParaRPr sz="1100" b="1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267" name="Google Shape;267;p29"/>
          <p:cNvSpPr txBox="1">
            <a:spLocks noGrp="1"/>
          </p:cNvSpPr>
          <p:nvPr>
            <p:ph type="body" idx="3"/>
          </p:nvPr>
        </p:nvSpPr>
        <p:spPr>
          <a:xfrm>
            <a:off x="5844326" y="2084325"/>
            <a:ext cx="2366400" cy="14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>
                <a:latin typeface="Work Sans"/>
                <a:ea typeface="Work Sans"/>
                <a:cs typeface="Work Sans"/>
                <a:sym typeface="Work Sans"/>
              </a:rPr>
              <a:t>Red</a:t>
            </a:r>
            <a:endParaRPr sz="1100" b="1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268" name="Google Shape;268;p29"/>
          <p:cNvSpPr txBox="1">
            <a:spLocks noGrp="1"/>
          </p:cNvSpPr>
          <p:nvPr>
            <p:ph type="body" idx="1"/>
          </p:nvPr>
        </p:nvSpPr>
        <p:spPr>
          <a:xfrm>
            <a:off x="869150" y="3303525"/>
            <a:ext cx="2366400" cy="14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>
                <a:latin typeface="Work Sans"/>
                <a:ea typeface="Work Sans"/>
                <a:cs typeface="Work Sans"/>
                <a:sym typeface="Work Sans"/>
              </a:rPr>
              <a:t>Yellow</a:t>
            </a:r>
            <a:endParaRPr sz="1100" b="1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269" name="Google Shape;269;p29"/>
          <p:cNvSpPr txBox="1">
            <a:spLocks noGrp="1"/>
          </p:cNvSpPr>
          <p:nvPr>
            <p:ph type="body" idx="2"/>
          </p:nvPr>
        </p:nvSpPr>
        <p:spPr>
          <a:xfrm>
            <a:off x="3356738" y="3303525"/>
            <a:ext cx="2366400" cy="14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>
                <a:latin typeface="Work Sans"/>
                <a:ea typeface="Work Sans"/>
                <a:cs typeface="Work Sans"/>
                <a:sym typeface="Work Sans"/>
              </a:rPr>
              <a:t>Blue</a:t>
            </a:r>
            <a:endParaRPr sz="1100" b="1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270" name="Google Shape;270;p29"/>
          <p:cNvSpPr txBox="1">
            <a:spLocks noGrp="1"/>
          </p:cNvSpPr>
          <p:nvPr>
            <p:ph type="body" idx="3"/>
          </p:nvPr>
        </p:nvSpPr>
        <p:spPr>
          <a:xfrm>
            <a:off x="5844326" y="3303525"/>
            <a:ext cx="2366400" cy="14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>
                <a:latin typeface="Work Sans"/>
                <a:ea typeface="Work Sans"/>
                <a:cs typeface="Work Sans"/>
                <a:sym typeface="Work Sans"/>
              </a:rPr>
              <a:t>Red</a:t>
            </a:r>
            <a:endParaRPr sz="1100" b="1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</p:txBody>
      </p:sp>
      <p:grpSp>
        <p:nvGrpSpPr>
          <p:cNvPr id="271" name="Google Shape;271;p29"/>
          <p:cNvGrpSpPr/>
          <p:nvPr/>
        </p:nvGrpSpPr>
        <p:grpSpPr>
          <a:xfrm>
            <a:off x="7261098" y="711638"/>
            <a:ext cx="1158551" cy="732293"/>
            <a:chOff x="3241525" y="3039450"/>
            <a:chExt cx="494600" cy="312625"/>
          </a:xfrm>
        </p:grpSpPr>
        <p:sp>
          <p:nvSpPr>
            <p:cNvPr id="272" name="Google Shape;272;p29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9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" name="Google Shape;274;p29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"/>
          <p:cNvSpPr txBox="1">
            <a:spLocks noGrp="1"/>
          </p:cNvSpPr>
          <p:nvPr>
            <p:ph type="body" idx="1"/>
          </p:nvPr>
        </p:nvSpPr>
        <p:spPr>
          <a:xfrm>
            <a:off x="840425" y="3949100"/>
            <a:ext cx="74631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You can insert graphs from Excel or Google Sheets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80" name="Google Shape;280;p3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cxnSp>
        <p:nvCxnSpPr>
          <p:cNvPr id="281" name="Google Shape;281;p30"/>
          <p:cNvCxnSpPr/>
          <p:nvPr/>
        </p:nvCxnSpPr>
        <p:spPr>
          <a:xfrm>
            <a:off x="952500" y="1074701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30"/>
          <p:cNvCxnSpPr/>
          <p:nvPr/>
        </p:nvCxnSpPr>
        <p:spPr>
          <a:xfrm>
            <a:off x="952500" y="1784183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3" name="Google Shape;283;p30"/>
          <p:cNvCxnSpPr/>
          <p:nvPr/>
        </p:nvCxnSpPr>
        <p:spPr>
          <a:xfrm>
            <a:off x="952500" y="2493664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4" name="Google Shape;284;p30"/>
          <p:cNvCxnSpPr/>
          <p:nvPr/>
        </p:nvCxnSpPr>
        <p:spPr>
          <a:xfrm>
            <a:off x="952500" y="320314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5" name="Google Shape;285;p30"/>
          <p:cNvCxnSpPr/>
          <p:nvPr/>
        </p:nvCxnSpPr>
        <p:spPr>
          <a:xfrm>
            <a:off x="952500" y="393452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6" name="Google Shape;286;p30"/>
          <p:cNvSpPr txBox="1"/>
          <p:nvPr/>
        </p:nvSpPr>
        <p:spPr>
          <a:xfrm>
            <a:off x="952500" y="915950"/>
            <a:ext cx="3906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4000</a:t>
            </a:r>
            <a:endParaRPr sz="10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3000</a:t>
            </a:r>
            <a:endParaRPr sz="10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2000</a:t>
            </a:r>
            <a:endParaRPr sz="10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1000</a:t>
            </a:r>
            <a:endParaRPr sz="10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0</a:t>
            </a:r>
            <a:endParaRPr sz="10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87" name="Google Shape;287;p30"/>
          <p:cNvSpPr/>
          <p:nvPr/>
        </p:nvSpPr>
        <p:spPr>
          <a:xfrm>
            <a:off x="1572782" y="2380937"/>
            <a:ext cx="2337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0"/>
          <p:cNvSpPr/>
          <p:nvPr/>
        </p:nvSpPr>
        <p:spPr>
          <a:xfrm>
            <a:off x="1887026" y="1986874"/>
            <a:ext cx="2337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0"/>
          <p:cNvSpPr/>
          <p:nvPr/>
        </p:nvSpPr>
        <p:spPr>
          <a:xfrm>
            <a:off x="2201270" y="2493664"/>
            <a:ext cx="2337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0"/>
          <p:cNvSpPr/>
          <p:nvPr/>
        </p:nvSpPr>
        <p:spPr>
          <a:xfrm>
            <a:off x="3325786" y="2694727"/>
            <a:ext cx="2337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0"/>
          <p:cNvSpPr/>
          <p:nvPr/>
        </p:nvSpPr>
        <p:spPr>
          <a:xfrm>
            <a:off x="3640031" y="2096344"/>
            <a:ext cx="2337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0"/>
          <p:cNvSpPr/>
          <p:nvPr/>
        </p:nvSpPr>
        <p:spPr>
          <a:xfrm>
            <a:off x="3954275" y="1229025"/>
            <a:ext cx="2337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0"/>
          <p:cNvSpPr/>
          <p:nvPr/>
        </p:nvSpPr>
        <p:spPr>
          <a:xfrm>
            <a:off x="5078791" y="2140120"/>
            <a:ext cx="2337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0"/>
          <p:cNvSpPr/>
          <p:nvPr/>
        </p:nvSpPr>
        <p:spPr>
          <a:xfrm>
            <a:off x="5393035" y="1074577"/>
            <a:ext cx="2337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0"/>
          <p:cNvSpPr/>
          <p:nvPr/>
        </p:nvSpPr>
        <p:spPr>
          <a:xfrm>
            <a:off x="5707280" y="2322562"/>
            <a:ext cx="2337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0"/>
          <p:cNvSpPr/>
          <p:nvPr/>
        </p:nvSpPr>
        <p:spPr>
          <a:xfrm>
            <a:off x="6831796" y="2753101"/>
            <a:ext cx="2337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0"/>
          <p:cNvSpPr/>
          <p:nvPr/>
        </p:nvSpPr>
        <p:spPr>
          <a:xfrm>
            <a:off x="7146040" y="1293620"/>
            <a:ext cx="2337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0"/>
          <p:cNvSpPr/>
          <p:nvPr/>
        </p:nvSpPr>
        <p:spPr>
          <a:xfrm>
            <a:off x="7460284" y="1607410"/>
            <a:ext cx="2337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1"/>
          <p:cNvSpPr txBox="1">
            <a:spLocks noGrp="1"/>
          </p:cNvSpPr>
          <p:nvPr>
            <p:ph type="body" idx="4294967295"/>
          </p:nvPr>
        </p:nvSpPr>
        <p:spPr>
          <a:xfrm>
            <a:off x="914400" y="393450"/>
            <a:ext cx="3141000" cy="43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Mobile</a:t>
            </a:r>
            <a:br>
              <a:rPr lang="en" sz="3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3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project</a:t>
            </a:r>
            <a:endParaRPr sz="3600" b="1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04" name="Google Shape;304;p3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305" name="Google Shape;305;p31"/>
          <p:cNvGrpSpPr/>
          <p:nvPr/>
        </p:nvGrpSpPr>
        <p:grpSpPr>
          <a:xfrm>
            <a:off x="5611448" y="601984"/>
            <a:ext cx="1908147" cy="3957876"/>
            <a:chOff x="2547150" y="238125"/>
            <a:chExt cx="2525675" cy="5238750"/>
          </a:xfrm>
        </p:grpSpPr>
        <p:sp>
          <p:nvSpPr>
            <p:cNvPr id="306" name="Google Shape;306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10" name="Google Shape;310;p31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5653052" y="946318"/>
            <a:ext cx="1823410" cy="326934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2"/>
          <p:cNvSpPr txBox="1">
            <a:spLocks noGrp="1"/>
          </p:cNvSpPr>
          <p:nvPr>
            <p:ph type="body" idx="4294967295"/>
          </p:nvPr>
        </p:nvSpPr>
        <p:spPr>
          <a:xfrm>
            <a:off x="914400" y="393450"/>
            <a:ext cx="3141000" cy="43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Tablet project</a:t>
            </a:r>
            <a:endParaRPr sz="3600" b="1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16" name="Google Shape;316;p32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317" name="Google Shape;317;p32"/>
          <p:cNvGrpSpPr/>
          <p:nvPr/>
        </p:nvGrpSpPr>
        <p:grpSpPr>
          <a:xfrm>
            <a:off x="5172182" y="713528"/>
            <a:ext cx="2415578" cy="3727371"/>
            <a:chOff x="2112475" y="238125"/>
            <a:chExt cx="3395050" cy="5238750"/>
          </a:xfrm>
        </p:grpSpPr>
        <p:sp>
          <p:nvSpPr>
            <p:cNvPr id="318" name="Google Shape;318;p32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2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2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2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22" name="Google Shape;32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1810" y="1043429"/>
            <a:ext cx="2293169" cy="305756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3"/>
          <p:cNvSpPr txBox="1">
            <a:spLocks noGrp="1"/>
          </p:cNvSpPr>
          <p:nvPr>
            <p:ph type="body" idx="4294967295"/>
          </p:nvPr>
        </p:nvSpPr>
        <p:spPr>
          <a:xfrm>
            <a:off x="914400" y="393450"/>
            <a:ext cx="3141000" cy="43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Desktop project</a:t>
            </a:r>
            <a:endParaRPr sz="3600" b="1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28" name="Google Shape;328;p33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grpSp>
        <p:nvGrpSpPr>
          <p:cNvPr id="329" name="Google Shape;329;p33"/>
          <p:cNvGrpSpPr/>
          <p:nvPr/>
        </p:nvGrpSpPr>
        <p:grpSpPr>
          <a:xfrm>
            <a:off x="3938374" y="1241129"/>
            <a:ext cx="4542205" cy="2661224"/>
            <a:chOff x="1177450" y="241631"/>
            <a:chExt cx="6173152" cy="3616776"/>
          </a:xfrm>
        </p:grpSpPr>
        <p:sp>
          <p:nvSpPr>
            <p:cNvPr id="330" name="Google Shape;330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34" name="Google Shape;334;p33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4445550" y="1387850"/>
            <a:ext cx="3530550" cy="22426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5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48" name="Google Shape;348;p3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" sz="2400">
                <a:solidFill>
                  <a:srgbClr val="000000"/>
                </a:solidFill>
              </a:rPr>
              <a:t>Presentation template by </a:t>
            </a:r>
            <a:r>
              <a:rPr lang="en" sz="2400" u="sng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" sz="2400">
                <a:solidFill>
                  <a:srgbClr val="000000"/>
                </a:solidFill>
              </a:rPr>
              <a:t>Photographs by </a:t>
            </a:r>
            <a:r>
              <a:rPr lang="en" sz="2400" u="sng">
                <a:solidFill>
                  <a:srgbClr val="00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Unsplash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349" name="Google Shape;349;p35"/>
          <p:cNvSpPr/>
          <p:nvPr/>
        </p:nvSpPr>
        <p:spPr>
          <a:xfrm>
            <a:off x="7434236" y="711718"/>
            <a:ext cx="1006453" cy="903419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5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6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56" name="Google Shape;356;p36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This presentation uses the following typographies: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▪"/>
            </a:pPr>
            <a:r>
              <a:rPr lang="en" sz="1400">
                <a:solidFill>
                  <a:srgbClr val="000000"/>
                </a:solidFill>
              </a:rPr>
              <a:t>Titles: Work sans bold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▪"/>
            </a:pPr>
            <a:r>
              <a:rPr lang="en" sz="1400">
                <a:solidFill>
                  <a:srgbClr val="000000"/>
                </a:solidFill>
              </a:rPr>
              <a:t>Body copy: Work sans light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You can download the fonts on this page: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https://github.com/weiweihuanghuang/Work-Sans/tree/master/fonts/desktop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</p:txBody>
      </p:sp>
      <p:sp>
        <p:nvSpPr>
          <p:cNvPr id="357" name="Google Shape;357;p36"/>
          <p:cNvSpPr txBox="1"/>
          <p:nvPr/>
        </p:nvSpPr>
        <p:spPr>
          <a:xfrm>
            <a:off x="869150" y="3866850"/>
            <a:ext cx="74058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latin typeface="Work Sans Regular"/>
              <a:ea typeface="Work Sans Regular"/>
              <a:cs typeface="Work Sans Regular"/>
              <a:sym typeface="Work Sans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latin typeface="Work Sans Regular"/>
              <a:ea typeface="Work Sans Regular"/>
              <a:cs typeface="Work Sans Regular"/>
              <a:sym typeface="Work Sans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latin typeface="Work Sans Regular"/>
              <a:ea typeface="Work Sans Regular"/>
              <a:cs typeface="Work Sans Regular"/>
              <a:sym typeface="Work Sans Regular"/>
            </a:endParaRPr>
          </a:p>
        </p:txBody>
      </p:sp>
      <p:grpSp>
        <p:nvGrpSpPr>
          <p:cNvPr id="358" name="Google Shape;358;p36"/>
          <p:cNvGrpSpPr/>
          <p:nvPr/>
        </p:nvGrpSpPr>
        <p:grpSpPr>
          <a:xfrm>
            <a:off x="7518513" y="711723"/>
            <a:ext cx="901025" cy="901025"/>
            <a:chOff x="1922075" y="1629000"/>
            <a:chExt cx="437200" cy="437200"/>
          </a:xfrm>
        </p:grpSpPr>
        <p:sp>
          <p:nvSpPr>
            <p:cNvPr id="359" name="Google Shape;359;p36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6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1" name="Google Shape;361;p36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dirty="0"/>
          </a:p>
        </p:txBody>
      </p:sp>
      <p:sp>
        <p:nvSpPr>
          <p:cNvPr id="93" name="Google Shape;93;p15"/>
          <p:cNvSpPr txBox="1"/>
          <p:nvPr/>
        </p:nvSpPr>
        <p:spPr>
          <a:xfrm>
            <a:off x="6219050" y="337750"/>
            <a:ext cx="2232000" cy="1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1</a:t>
            </a:r>
            <a:r>
              <a:rPr lang="en" sz="96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sz="9600" b="1" dirty="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1CB6B8-3B0B-D941-8640-2809ADF0EEDD}"/>
              </a:ext>
            </a:extLst>
          </p:cNvPr>
          <p:cNvSpPr txBox="1"/>
          <p:nvPr/>
        </p:nvSpPr>
        <p:spPr>
          <a:xfrm>
            <a:off x="8451050" y="44916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3</a:t>
            </a:r>
          </a:p>
        </p:txBody>
      </p:sp>
      <p:sp>
        <p:nvSpPr>
          <p:cNvPr id="8" name="Google Shape;367;p37">
            <a:extLst>
              <a:ext uri="{FF2B5EF4-FFF2-40B4-BE49-F238E27FC236}">
                <a16:creationId xmlns:a16="http://schemas.microsoft.com/office/drawing/2014/main" id="{92C2DA65-2C37-48CF-95E5-6C303A04A9A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7553" y="3657550"/>
            <a:ext cx="4950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/>
              <a:t>Nêu</a:t>
            </a:r>
            <a:r>
              <a:rPr lang="en-US" sz="1800" dirty="0"/>
              <a:t> ra </a:t>
            </a:r>
            <a:r>
              <a:rPr lang="en-US" sz="1800" dirty="0" err="1"/>
              <a:t>thực</a:t>
            </a:r>
            <a:r>
              <a:rPr lang="en-US" sz="1800" dirty="0"/>
              <a:t> </a:t>
            </a:r>
            <a:r>
              <a:rPr lang="en-US" sz="1800" dirty="0" err="1"/>
              <a:t>trạng</a:t>
            </a:r>
            <a:r>
              <a:rPr lang="en-US" sz="1800" dirty="0"/>
              <a:t> </a:t>
            </a:r>
            <a:r>
              <a:rPr lang="en-US" sz="1800" dirty="0" err="1"/>
              <a:t>hiện</a:t>
            </a:r>
            <a:r>
              <a:rPr lang="en-US" sz="1800" dirty="0"/>
              <a:t> </a:t>
            </a:r>
            <a:r>
              <a:rPr lang="en-US" sz="1800" dirty="0" err="1"/>
              <a:t>tại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lý</a:t>
            </a:r>
            <a:r>
              <a:rPr lang="en-US" sz="1800" dirty="0"/>
              <a:t> do </a:t>
            </a:r>
            <a:r>
              <a:rPr lang="en-US" sz="1800" dirty="0" err="1"/>
              <a:t>chọn</a:t>
            </a:r>
            <a:r>
              <a:rPr lang="en-US" sz="1800" dirty="0"/>
              <a:t> </a:t>
            </a:r>
            <a:r>
              <a:rPr lang="en-US" sz="1800" dirty="0" err="1"/>
              <a:t>đề</a:t>
            </a:r>
            <a:r>
              <a:rPr lang="en-US" sz="1800" dirty="0"/>
              <a:t> </a:t>
            </a:r>
            <a:r>
              <a:rPr lang="en-US" sz="1800" dirty="0" err="1"/>
              <a:t>tài</a:t>
            </a:r>
            <a:r>
              <a:rPr lang="en-US" sz="1800" dirty="0"/>
              <a:t> </a:t>
            </a:r>
            <a:r>
              <a:rPr lang="en-US" sz="1800" dirty="0" err="1"/>
              <a:t>khóa</a:t>
            </a:r>
            <a:r>
              <a:rPr lang="en-US" sz="1800" dirty="0"/>
              <a:t> </a:t>
            </a:r>
            <a:r>
              <a:rPr lang="en-US" sz="1800" dirty="0" err="1"/>
              <a:t>luận</a:t>
            </a:r>
            <a:r>
              <a:rPr lang="en-US" sz="1800" dirty="0"/>
              <a:t> </a:t>
            </a:r>
            <a:r>
              <a:rPr lang="en-US" sz="1800" dirty="0" err="1"/>
              <a:t>tốt</a:t>
            </a:r>
            <a:r>
              <a:rPr lang="en-US" sz="1800" dirty="0"/>
              <a:t> </a:t>
            </a:r>
            <a:r>
              <a:rPr lang="en-US" sz="1800" dirty="0" err="1"/>
              <a:t>nghiệp</a:t>
            </a:r>
            <a:endParaRPr sz="1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7"/>
          <p:cNvSpPr txBox="1">
            <a:spLocks noGrp="1"/>
          </p:cNvSpPr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367" name="Google Shape;367;p37"/>
          <p:cNvSpPr txBox="1">
            <a:spLocks noGrp="1"/>
          </p:cNvSpPr>
          <p:nvPr>
            <p:ph type="subTitle" idx="1"/>
          </p:nvPr>
        </p:nvSpPr>
        <p:spPr>
          <a:xfrm>
            <a:off x="1012800" y="3678252"/>
            <a:ext cx="4950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  <p:sp>
        <p:nvSpPr>
          <p:cNvPr id="368" name="Google Shape;368;p37"/>
          <p:cNvSpPr txBox="1"/>
          <p:nvPr/>
        </p:nvSpPr>
        <p:spPr>
          <a:xfrm>
            <a:off x="6219050" y="337750"/>
            <a:ext cx="2232000" cy="1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2</a:t>
            </a:r>
            <a:r>
              <a:rPr lang="en" sz="96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sz="9600" b="1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8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374" name="Google Shape;374;p38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375" name="Google Shape;375;p38"/>
          <p:cNvSpPr/>
          <p:nvPr/>
        </p:nvSpPr>
        <p:spPr>
          <a:xfrm>
            <a:off x="7297779" y="3158536"/>
            <a:ext cx="776400" cy="3507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DEC</a:t>
            </a:r>
            <a:endParaRPr sz="10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76" name="Google Shape;376;p38"/>
          <p:cNvSpPr/>
          <p:nvPr/>
        </p:nvSpPr>
        <p:spPr>
          <a:xfrm>
            <a:off x="6675023" y="3158536"/>
            <a:ext cx="776400" cy="3507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NOV</a:t>
            </a:r>
            <a:endParaRPr sz="10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77" name="Google Shape;377;p38"/>
          <p:cNvSpPr/>
          <p:nvPr/>
        </p:nvSpPr>
        <p:spPr>
          <a:xfrm>
            <a:off x="6052267" y="3158536"/>
            <a:ext cx="776400" cy="3507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OCT</a:t>
            </a:r>
            <a:endParaRPr sz="10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78" name="Google Shape;378;p38"/>
          <p:cNvSpPr/>
          <p:nvPr/>
        </p:nvSpPr>
        <p:spPr>
          <a:xfrm>
            <a:off x="5429511" y="3158536"/>
            <a:ext cx="776400" cy="3507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SEP</a:t>
            </a:r>
            <a:endParaRPr sz="10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79" name="Google Shape;379;p38"/>
          <p:cNvSpPr/>
          <p:nvPr/>
        </p:nvSpPr>
        <p:spPr>
          <a:xfrm>
            <a:off x="4806755" y="3158536"/>
            <a:ext cx="776400" cy="3507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AUG</a:t>
            </a:r>
            <a:endParaRPr sz="10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80" name="Google Shape;380;p38"/>
          <p:cNvSpPr/>
          <p:nvPr/>
        </p:nvSpPr>
        <p:spPr>
          <a:xfrm>
            <a:off x="4183998" y="3158536"/>
            <a:ext cx="776400" cy="3507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JUL</a:t>
            </a:r>
            <a:endParaRPr sz="10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81" name="Google Shape;381;p38"/>
          <p:cNvSpPr/>
          <p:nvPr/>
        </p:nvSpPr>
        <p:spPr>
          <a:xfrm>
            <a:off x="3561242" y="3158536"/>
            <a:ext cx="776400" cy="3507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JUN</a:t>
            </a:r>
            <a:endParaRPr sz="10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82" name="Google Shape;382;p38"/>
          <p:cNvSpPr/>
          <p:nvPr/>
        </p:nvSpPr>
        <p:spPr>
          <a:xfrm>
            <a:off x="2938486" y="3158536"/>
            <a:ext cx="776400" cy="3507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MAY</a:t>
            </a:r>
            <a:endParaRPr sz="10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83" name="Google Shape;383;p38"/>
          <p:cNvSpPr/>
          <p:nvPr/>
        </p:nvSpPr>
        <p:spPr>
          <a:xfrm>
            <a:off x="2315730" y="3158536"/>
            <a:ext cx="776400" cy="3507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APR</a:t>
            </a:r>
            <a:endParaRPr sz="10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84" name="Google Shape;384;p38"/>
          <p:cNvSpPr/>
          <p:nvPr/>
        </p:nvSpPr>
        <p:spPr>
          <a:xfrm>
            <a:off x="1692974" y="3158536"/>
            <a:ext cx="776400" cy="3507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MAR</a:t>
            </a:r>
            <a:endParaRPr sz="10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85" name="Google Shape;385;p38"/>
          <p:cNvSpPr/>
          <p:nvPr/>
        </p:nvSpPr>
        <p:spPr>
          <a:xfrm>
            <a:off x="1070218" y="3158536"/>
            <a:ext cx="776400" cy="3507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FEB</a:t>
            </a:r>
            <a:endParaRPr sz="10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86" name="Google Shape;386;p38"/>
          <p:cNvSpPr/>
          <p:nvPr/>
        </p:nvSpPr>
        <p:spPr>
          <a:xfrm>
            <a:off x="447462" y="3158536"/>
            <a:ext cx="776400" cy="3507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JAN</a:t>
            </a:r>
            <a:endParaRPr sz="10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87" name="Google Shape;387;p38"/>
          <p:cNvSpPr/>
          <p:nvPr/>
        </p:nvSpPr>
        <p:spPr>
          <a:xfrm>
            <a:off x="0" y="3158536"/>
            <a:ext cx="601200" cy="3507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388" name="Google Shape;388;p38"/>
          <p:cNvCxnSpPr/>
          <p:nvPr/>
        </p:nvCxnSpPr>
        <p:spPr>
          <a:xfrm rot="10800000">
            <a:off x="725440" y="2736143"/>
            <a:ext cx="0" cy="4443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9" name="Google Shape;389;p38"/>
          <p:cNvSpPr txBox="1"/>
          <p:nvPr/>
        </p:nvSpPr>
        <p:spPr>
          <a:xfrm>
            <a:off x="686737" y="2241675"/>
            <a:ext cx="11787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390" name="Google Shape;390;p38"/>
          <p:cNvCxnSpPr/>
          <p:nvPr/>
        </p:nvCxnSpPr>
        <p:spPr>
          <a:xfrm rot="10800000">
            <a:off x="1971958" y="2736143"/>
            <a:ext cx="0" cy="4443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1" name="Google Shape;391;p38"/>
          <p:cNvSpPr txBox="1"/>
          <p:nvPr/>
        </p:nvSpPr>
        <p:spPr>
          <a:xfrm>
            <a:off x="1934677" y="2241675"/>
            <a:ext cx="11787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Red is the colour of danger and courage</a:t>
            </a: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392" name="Google Shape;392;p38"/>
          <p:cNvCxnSpPr/>
          <p:nvPr/>
        </p:nvCxnSpPr>
        <p:spPr>
          <a:xfrm rot="10800000">
            <a:off x="3218477" y="2736143"/>
            <a:ext cx="0" cy="4443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3" name="Google Shape;393;p38"/>
          <p:cNvSpPr txBox="1"/>
          <p:nvPr/>
        </p:nvSpPr>
        <p:spPr>
          <a:xfrm>
            <a:off x="3182618" y="2241675"/>
            <a:ext cx="11787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394" name="Google Shape;394;p38"/>
          <p:cNvCxnSpPr/>
          <p:nvPr/>
        </p:nvCxnSpPr>
        <p:spPr>
          <a:xfrm rot="10800000">
            <a:off x="4464995" y="2736143"/>
            <a:ext cx="0" cy="4443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5" name="Google Shape;395;p38"/>
          <p:cNvSpPr txBox="1"/>
          <p:nvPr/>
        </p:nvSpPr>
        <p:spPr>
          <a:xfrm>
            <a:off x="4430558" y="2241675"/>
            <a:ext cx="11787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396" name="Google Shape;396;p38"/>
          <p:cNvCxnSpPr/>
          <p:nvPr/>
        </p:nvCxnSpPr>
        <p:spPr>
          <a:xfrm rot="10800000">
            <a:off x="5711514" y="2736143"/>
            <a:ext cx="0" cy="4443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7" name="Google Shape;397;p38"/>
          <p:cNvSpPr txBox="1"/>
          <p:nvPr/>
        </p:nvSpPr>
        <p:spPr>
          <a:xfrm>
            <a:off x="5678498" y="2241675"/>
            <a:ext cx="11787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398" name="Google Shape;398;p38"/>
          <p:cNvCxnSpPr/>
          <p:nvPr/>
        </p:nvCxnSpPr>
        <p:spPr>
          <a:xfrm rot="10800000">
            <a:off x="6958032" y="2736143"/>
            <a:ext cx="0" cy="4443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9" name="Google Shape;399;p38"/>
          <p:cNvSpPr txBox="1"/>
          <p:nvPr/>
        </p:nvSpPr>
        <p:spPr>
          <a:xfrm>
            <a:off x="6926438" y="2241675"/>
            <a:ext cx="11787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400" name="Google Shape;400;p38"/>
          <p:cNvCxnSpPr/>
          <p:nvPr/>
        </p:nvCxnSpPr>
        <p:spPr>
          <a:xfrm rot="10800000">
            <a:off x="1358272" y="3487491"/>
            <a:ext cx="0" cy="4443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1" name="Google Shape;401;p38"/>
          <p:cNvSpPr txBox="1"/>
          <p:nvPr/>
        </p:nvSpPr>
        <p:spPr>
          <a:xfrm>
            <a:off x="1292099" y="3953698"/>
            <a:ext cx="11787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402" name="Google Shape;402;p38"/>
          <p:cNvCxnSpPr/>
          <p:nvPr/>
        </p:nvCxnSpPr>
        <p:spPr>
          <a:xfrm rot="10800000">
            <a:off x="2604790" y="3487491"/>
            <a:ext cx="0" cy="4443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3" name="Google Shape;403;p38"/>
          <p:cNvSpPr txBox="1"/>
          <p:nvPr/>
        </p:nvSpPr>
        <p:spPr>
          <a:xfrm>
            <a:off x="2547261" y="3953698"/>
            <a:ext cx="11787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404" name="Google Shape;404;p38"/>
          <p:cNvCxnSpPr/>
          <p:nvPr/>
        </p:nvCxnSpPr>
        <p:spPr>
          <a:xfrm rot="10800000">
            <a:off x="3851309" y="3487491"/>
            <a:ext cx="0" cy="4443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5" name="Google Shape;405;p38"/>
          <p:cNvSpPr txBox="1"/>
          <p:nvPr/>
        </p:nvSpPr>
        <p:spPr>
          <a:xfrm>
            <a:off x="3802422" y="3953698"/>
            <a:ext cx="11787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406" name="Google Shape;406;p38"/>
          <p:cNvCxnSpPr/>
          <p:nvPr/>
        </p:nvCxnSpPr>
        <p:spPr>
          <a:xfrm rot="10800000">
            <a:off x="5097827" y="3487491"/>
            <a:ext cx="0" cy="4443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7" name="Google Shape;407;p38"/>
          <p:cNvSpPr txBox="1"/>
          <p:nvPr/>
        </p:nvSpPr>
        <p:spPr>
          <a:xfrm>
            <a:off x="5057583" y="3953698"/>
            <a:ext cx="11787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Red is the colour of danger and courage</a:t>
            </a: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408" name="Google Shape;408;p38"/>
          <p:cNvCxnSpPr/>
          <p:nvPr/>
        </p:nvCxnSpPr>
        <p:spPr>
          <a:xfrm rot="10800000">
            <a:off x="6344346" y="3487491"/>
            <a:ext cx="0" cy="4443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9" name="Google Shape;409;p38"/>
          <p:cNvSpPr txBox="1"/>
          <p:nvPr/>
        </p:nvSpPr>
        <p:spPr>
          <a:xfrm>
            <a:off x="6312745" y="3953698"/>
            <a:ext cx="11787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410" name="Google Shape;410;p38"/>
          <p:cNvCxnSpPr/>
          <p:nvPr/>
        </p:nvCxnSpPr>
        <p:spPr>
          <a:xfrm rot="10800000">
            <a:off x="7590864" y="3487491"/>
            <a:ext cx="0" cy="4443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1" name="Google Shape;411;p38"/>
          <p:cNvSpPr txBox="1"/>
          <p:nvPr/>
        </p:nvSpPr>
        <p:spPr>
          <a:xfrm>
            <a:off x="7555213" y="3953698"/>
            <a:ext cx="9762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9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60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417" name="Google Shape;417;p39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418" name="Google Shape;418;p39"/>
          <p:cNvSpPr/>
          <p:nvPr/>
        </p:nvSpPr>
        <p:spPr>
          <a:xfrm>
            <a:off x="0" y="2523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39"/>
          <p:cNvSpPr/>
          <p:nvPr/>
        </p:nvSpPr>
        <p:spPr>
          <a:xfrm>
            <a:off x="0" y="2523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0" name="Google Shape;420;p39"/>
          <p:cNvGrpSpPr/>
          <p:nvPr/>
        </p:nvGrpSpPr>
        <p:grpSpPr>
          <a:xfrm>
            <a:off x="1786339" y="1855801"/>
            <a:ext cx="473400" cy="473400"/>
            <a:chOff x="1786339" y="1703401"/>
            <a:chExt cx="473400" cy="473400"/>
          </a:xfrm>
        </p:grpSpPr>
        <p:sp>
          <p:nvSpPr>
            <p:cNvPr id="421" name="Google Shape;421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422" name="Google Shape;422;p3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Work Sans"/>
                  <a:ea typeface="Work Sans"/>
                  <a:cs typeface="Work Sans"/>
                  <a:sym typeface="Work Sans"/>
                </a:rPr>
                <a:t>1</a:t>
              </a:r>
              <a:endParaRPr sz="6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grpSp>
        <p:nvGrpSpPr>
          <p:cNvPr id="423" name="Google Shape;423;p39"/>
          <p:cNvGrpSpPr/>
          <p:nvPr/>
        </p:nvGrpSpPr>
        <p:grpSpPr>
          <a:xfrm>
            <a:off x="3814414" y="1855801"/>
            <a:ext cx="473400" cy="473400"/>
            <a:chOff x="3814414" y="1703401"/>
            <a:chExt cx="473400" cy="473400"/>
          </a:xfrm>
        </p:grpSpPr>
        <p:sp>
          <p:nvSpPr>
            <p:cNvPr id="424" name="Google Shape;424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Work Sans"/>
                  <a:ea typeface="Work Sans"/>
                  <a:cs typeface="Work Sans"/>
                  <a:sym typeface="Work Sans"/>
                </a:rPr>
                <a:t>3</a:t>
              </a:r>
              <a:endParaRPr sz="6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grpSp>
        <p:nvGrpSpPr>
          <p:cNvPr id="426" name="Google Shape;426;p39"/>
          <p:cNvGrpSpPr/>
          <p:nvPr/>
        </p:nvGrpSpPr>
        <p:grpSpPr>
          <a:xfrm>
            <a:off x="5842489" y="1855801"/>
            <a:ext cx="473400" cy="473400"/>
            <a:chOff x="5842489" y="1703401"/>
            <a:chExt cx="473400" cy="473400"/>
          </a:xfrm>
        </p:grpSpPr>
        <p:sp>
          <p:nvSpPr>
            <p:cNvPr id="427" name="Google Shape;427;p3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428" name="Google Shape;428;p3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2"/>
                  </a:solidFill>
                  <a:latin typeface="Work Sans"/>
                  <a:ea typeface="Work Sans"/>
                  <a:cs typeface="Work Sans"/>
                  <a:sym typeface="Work Sans"/>
                </a:rPr>
                <a:t>5</a:t>
              </a:r>
              <a:endParaRPr sz="600" dirty="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grpSp>
        <p:nvGrpSpPr>
          <p:cNvPr id="429" name="Google Shape;429;p39"/>
          <p:cNvGrpSpPr/>
          <p:nvPr/>
        </p:nvGrpSpPr>
        <p:grpSpPr>
          <a:xfrm>
            <a:off x="6880814" y="3728700"/>
            <a:ext cx="473400" cy="473400"/>
            <a:chOff x="6880814" y="3576300"/>
            <a:chExt cx="473400" cy="473400"/>
          </a:xfrm>
        </p:grpSpPr>
        <p:sp>
          <p:nvSpPr>
            <p:cNvPr id="430" name="Google Shape;430;p39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431" name="Google Shape;431;p39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Work Sans"/>
                  <a:ea typeface="Work Sans"/>
                  <a:cs typeface="Work Sans"/>
                  <a:sym typeface="Work Sans"/>
                </a:rPr>
                <a:t>6</a:t>
              </a:r>
              <a:endParaRPr sz="6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grpSp>
        <p:nvGrpSpPr>
          <p:cNvPr id="432" name="Google Shape;432;p39"/>
          <p:cNvGrpSpPr/>
          <p:nvPr/>
        </p:nvGrpSpPr>
        <p:grpSpPr>
          <a:xfrm>
            <a:off x="4852739" y="3728700"/>
            <a:ext cx="473400" cy="473400"/>
            <a:chOff x="4852739" y="3576300"/>
            <a:chExt cx="473400" cy="473400"/>
          </a:xfrm>
        </p:grpSpPr>
        <p:sp>
          <p:nvSpPr>
            <p:cNvPr id="433" name="Google Shape;433;p3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434" name="Google Shape;434;p3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Work Sans"/>
                  <a:ea typeface="Work Sans"/>
                  <a:cs typeface="Work Sans"/>
                  <a:sym typeface="Work Sans"/>
                </a:rPr>
                <a:t>4</a:t>
              </a:r>
              <a:endParaRPr sz="6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grpSp>
        <p:nvGrpSpPr>
          <p:cNvPr id="435" name="Google Shape;435;p39"/>
          <p:cNvGrpSpPr/>
          <p:nvPr/>
        </p:nvGrpSpPr>
        <p:grpSpPr>
          <a:xfrm>
            <a:off x="2824664" y="3728700"/>
            <a:ext cx="473400" cy="473400"/>
            <a:chOff x="2824664" y="3576300"/>
            <a:chExt cx="473400" cy="473400"/>
          </a:xfrm>
        </p:grpSpPr>
        <p:sp>
          <p:nvSpPr>
            <p:cNvPr id="436" name="Google Shape;436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437" name="Google Shape;437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Work Sans"/>
                  <a:ea typeface="Work Sans"/>
                  <a:cs typeface="Work Sans"/>
                  <a:sym typeface="Work Sans"/>
                </a:rPr>
                <a:t>2</a:t>
              </a:r>
              <a:endParaRPr sz="6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438" name="Google Shape;438;p39"/>
          <p:cNvSpPr txBox="1"/>
          <p:nvPr/>
        </p:nvSpPr>
        <p:spPr>
          <a:xfrm>
            <a:off x="1379850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Blue is the colour of the clear sky and the deep sea</a:t>
            </a:r>
            <a:endParaRPr sz="900" dirty="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39" name="Google Shape;439;p39"/>
          <p:cNvSpPr txBox="1"/>
          <p:nvPr/>
        </p:nvSpPr>
        <p:spPr>
          <a:xfrm>
            <a:off x="3377205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Red is the colour of danger and courage</a:t>
            </a:r>
            <a:endParaRPr sz="900" dirty="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40" name="Google Shape;440;p39"/>
          <p:cNvSpPr txBox="1"/>
          <p:nvPr/>
        </p:nvSpPr>
        <p:spPr>
          <a:xfrm>
            <a:off x="5436010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Black is the color of ebony and of outer space</a:t>
            </a:r>
            <a:endParaRPr sz="900" dirty="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41" name="Google Shape;441;p39"/>
          <p:cNvSpPr txBox="1"/>
          <p:nvPr/>
        </p:nvSpPr>
        <p:spPr>
          <a:xfrm>
            <a:off x="241817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Yellow is the color of gold, butter and ripe lemons</a:t>
            </a:r>
            <a:endParaRPr sz="900" dirty="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42" name="Google Shape;442;p39"/>
          <p:cNvSpPr txBox="1"/>
          <p:nvPr/>
        </p:nvSpPr>
        <p:spPr>
          <a:xfrm>
            <a:off x="444625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White is the color of milk and fresh snow</a:t>
            </a:r>
            <a:endParaRPr sz="900" dirty="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43" name="Google Shape;443;p39"/>
          <p:cNvSpPr txBox="1"/>
          <p:nvPr/>
        </p:nvSpPr>
        <p:spPr>
          <a:xfrm>
            <a:off x="647433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0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449" name="Google Shape;449;p4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graphicFrame>
        <p:nvGraphicFramePr>
          <p:cNvPr id="450" name="Google Shape;450;p40"/>
          <p:cNvGraphicFramePr/>
          <p:nvPr/>
        </p:nvGraphicFramePr>
        <p:xfrm>
          <a:off x="392525" y="2207731"/>
          <a:ext cx="8350025" cy="2554500"/>
        </p:xfrm>
        <a:graphic>
          <a:graphicData uri="http://schemas.openxmlformats.org/drawingml/2006/table">
            <a:tbl>
              <a:tblPr>
                <a:noFill/>
                <a:tableStyleId>{CE1D5D09-5290-4428-B00F-0CAB61BACD64}</a:tableStyleId>
              </a:tblPr>
              <a:tblGrid>
                <a:gridCol w="143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3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3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3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3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3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37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37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37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37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937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937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55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Week 1</a:t>
                      </a:r>
                      <a:endParaRPr sz="800" b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Week 2</a:t>
                      </a:r>
                      <a:endParaRPr sz="800" b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4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4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4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4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4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4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4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4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456" name="Google Shape;456;p41"/>
          <p:cNvSpPr/>
          <p:nvPr/>
        </p:nvSpPr>
        <p:spPr>
          <a:xfrm>
            <a:off x="977050" y="1469239"/>
            <a:ext cx="3518400" cy="132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STRENGTHS</a:t>
            </a:r>
            <a:endParaRPr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57" name="Google Shape;457;p41"/>
          <p:cNvSpPr/>
          <p:nvPr/>
        </p:nvSpPr>
        <p:spPr>
          <a:xfrm>
            <a:off x="4641042" y="1469239"/>
            <a:ext cx="3518400" cy="132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WEAKNESSES</a:t>
            </a:r>
            <a:endParaRPr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58" name="Google Shape;458;p41"/>
          <p:cNvSpPr/>
          <p:nvPr/>
        </p:nvSpPr>
        <p:spPr>
          <a:xfrm>
            <a:off x="977050" y="2940172"/>
            <a:ext cx="3518400" cy="132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Black is the color of ebony and of outer space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OPPORTUNITIES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59" name="Google Shape;459;p41"/>
          <p:cNvSpPr/>
          <p:nvPr/>
        </p:nvSpPr>
        <p:spPr>
          <a:xfrm>
            <a:off x="4641042" y="2940172"/>
            <a:ext cx="3518400" cy="132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White is the color of milk and fresh snow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THREATS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60" name="Google Shape;460;p41"/>
          <p:cNvSpPr/>
          <p:nvPr/>
        </p:nvSpPr>
        <p:spPr>
          <a:xfrm>
            <a:off x="3485499" y="1782906"/>
            <a:ext cx="2021700" cy="20217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41"/>
          <p:cNvSpPr/>
          <p:nvPr/>
        </p:nvSpPr>
        <p:spPr>
          <a:xfrm rot="5400000">
            <a:off x="3631390" y="1782906"/>
            <a:ext cx="2021700" cy="20217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41"/>
          <p:cNvSpPr/>
          <p:nvPr/>
        </p:nvSpPr>
        <p:spPr>
          <a:xfrm rot="10800000">
            <a:off x="3631390" y="1929937"/>
            <a:ext cx="2021700" cy="20217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41"/>
          <p:cNvSpPr/>
          <p:nvPr/>
        </p:nvSpPr>
        <p:spPr>
          <a:xfrm rot="-5400000">
            <a:off x="3485499" y="1929937"/>
            <a:ext cx="2021700" cy="20217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41"/>
          <p:cNvSpPr/>
          <p:nvPr/>
        </p:nvSpPr>
        <p:spPr>
          <a:xfrm>
            <a:off x="3950974" y="2204645"/>
            <a:ext cx="309969" cy="35129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Work Sans"/>
              </a:rPr>
              <a:t>S</a:t>
            </a:r>
          </a:p>
        </p:txBody>
      </p:sp>
      <p:sp>
        <p:nvSpPr>
          <p:cNvPr id="465" name="Google Shape;465;p41"/>
          <p:cNvSpPr/>
          <p:nvPr/>
        </p:nvSpPr>
        <p:spPr>
          <a:xfrm>
            <a:off x="4800511" y="2211102"/>
            <a:ext cx="504733" cy="34095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Work Sans"/>
              </a:rPr>
              <a:t>W</a:t>
            </a:r>
          </a:p>
        </p:txBody>
      </p:sp>
      <p:sp>
        <p:nvSpPr>
          <p:cNvPr id="466" name="Google Shape;466;p41"/>
          <p:cNvSpPr/>
          <p:nvPr/>
        </p:nvSpPr>
        <p:spPr>
          <a:xfrm>
            <a:off x="3922044" y="3130095"/>
            <a:ext cx="334250" cy="35129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Work Sans"/>
              </a:rPr>
              <a:t>O</a:t>
            </a:r>
          </a:p>
        </p:txBody>
      </p:sp>
      <p:sp>
        <p:nvSpPr>
          <p:cNvPr id="467" name="Google Shape;467;p41"/>
          <p:cNvSpPr/>
          <p:nvPr/>
        </p:nvSpPr>
        <p:spPr>
          <a:xfrm>
            <a:off x="4896085" y="3136552"/>
            <a:ext cx="311519" cy="34095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Work Sans"/>
              </a:rPr>
              <a:t>T</a:t>
            </a:r>
          </a:p>
        </p:txBody>
      </p:sp>
      <p:sp>
        <p:nvSpPr>
          <p:cNvPr id="468" name="Google Shape;468;p41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60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2"/>
          <p:cNvSpPr txBox="1">
            <a:spLocks noGrp="1"/>
          </p:cNvSpPr>
          <p:nvPr>
            <p:ph type="title" idx="4294967295"/>
          </p:nvPr>
        </p:nvSpPr>
        <p:spPr>
          <a:xfrm>
            <a:off x="262200" y="200350"/>
            <a:ext cx="8619600" cy="1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474" name="Google Shape;474;p42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35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475" name="Google Shape;475;p42"/>
          <p:cNvSpPr txBox="1"/>
          <p:nvPr/>
        </p:nvSpPr>
        <p:spPr>
          <a:xfrm>
            <a:off x="2057085" y="393550"/>
            <a:ext cx="1676400" cy="15831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Key Activities</a:t>
            </a:r>
            <a:endParaRPr sz="900" b="1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Insert your content</a:t>
            </a:r>
            <a:endParaRPr sz="800" b="1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76" name="Google Shape;476;p42"/>
          <p:cNvSpPr txBox="1"/>
          <p:nvPr/>
        </p:nvSpPr>
        <p:spPr>
          <a:xfrm>
            <a:off x="2057085" y="1977049"/>
            <a:ext cx="1676400" cy="15831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Key Resources</a:t>
            </a:r>
            <a:endParaRPr sz="900" b="1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Insert your content</a:t>
            </a:r>
            <a:endParaRPr sz="900" b="1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77" name="Google Shape;477;p42"/>
          <p:cNvSpPr txBox="1"/>
          <p:nvPr/>
        </p:nvSpPr>
        <p:spPr>
          <a:xfrm>
            <a:off x="3733695" y="393550"/>
            <a:ext cx="1676400" cy="31671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Value Propositions</a:t>
            </a:r>
            <a:endParaRPr sz="900" b="1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Insert your content</a:t>
            </a:r>
            <a:endParaRPr sz="900" b="1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78" name="Google Shape;478;p42"/>
          <p:cNvSpPr txBox="1"/>
          <p:nvPr/>
        </p:nvSpPr>
        <p:spPr>
          <a:xfrm>
            <a:off x="5410305" y="393550"/>
            <a:ext cx="1676400" cy="15831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Customer</a:t>
            </a:r>
            <a:br>
              <a:rPr lang="en" sz="900"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900"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Relationships</a:t>
            </a:r>
            <a:endParaRPr sz="900" b="1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Insert your content</a:t>
            </a:r>
            <a:endParaRPr sz="900" b="1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79" name="Google Shape;479;p42"/>
          <p:cNvSpPr txBox="1"/>
          <p:nvPr/>
        </p:nvSpPr>
        <p:spPr>
          <a:xfrm>
            <a:off x="5410305" y="1977049"/>
            <a:ext cx="1676400" cy="15831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Channels</a:t>
            </a:r>
            <a:endParaRPr sz="900" b="1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Insert your content</a:t>
            </a:r>
            <a:endParaRPr sz="900" b="1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80" name="Google Shape;480;p42"/>
          <p:cNvSpPr txBox="1"/>
          <p:nvPr/>
        </p:nvSpPr>
        <p:spPr>
          <a:xfrm>
            <a:off x="7086915" y="393550"/>
            <a:ext cx="1676400" cy="31671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Customer Segments</a:t>
            </a:r>
            <a:endParaRPr sz="900" b="1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Insert your content</a:t>
            </a:r>
            <a:endParaRPr sz="900" b="1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81" name="Google Shape;481;p42"/>
          <p:cNvSpPr txBox="1"/>
          <p:nvPr/>
        </p:nvSpPr>
        <p:spPr>
          <a:xfrm>
            <a:off x="380475" y="393550"/>
            <a:ext cx="1676400" cy="31671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Key Partners</a:t>
            </a:r>
            <a:endParaRPr sz="900" b="1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Insert your content</a:t>
            </a:r>
            <a:endParaRPr sz="800" b="1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82" name="Google Shape;482;p42"/>
          <p:cNvSpPr txBox="1"/>
          <p:nvPr/>
        </p:nvSpPr>
        <p:spPr>
          <a:xfrm>
            <a:off x="380475" y="3560547"/>
            <a:ext cx="4191600" cy="1226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Cost Structure</a:t>
            </a:r>
            <a:endParaRPr sz="900" b="1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Insert your content</a:t>
            </a:r>
            <a:endParaRPr sz="900" b="1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83" name="Google Shape;483;p42"/>
          <p:cNvSpPr txBox="1"/>
          <p:nvPr/>
        </p:nvSpPr>
        <p:spPr>
          <a:xfrm>
            <a:off x="4572000" y="3560547"/>
            <a:ext cx="4191600" cy="1226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Revenue Streams</a:t>
            </a:r>
            <a:endParaRPr sz="900" b="1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Insert your content</a:t>
            </a:r>
            <a:endParaRPr sz="900" b="1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84" name="Google Shape;484;p42"/>
          <p:cNvSpPr/>
          <p:nvPr/>
        </p:nvSpPr>
        <p:spPr>
          <a:xfrm>
            <a:off x="4279907" y="3656370"/>
            <a:ext cx="215901" cy="214638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85" name="Google Shape;485;p42"/>
          <p:cNvSpPr/>
          <p:nvPr/>
        </p:nvSpPr>
        <p:spPr>
          <a:xfrm>
            <a:off x="6790081" y="467103"/>
            <a:ext cx="215257" cy="193236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86" name="Google Shape;486;p42"/>
          <p:cNvSpPr/>
          <p:nvPr/>
        </p:nvSpPr>
        <p:spPr>
          <a:xfrm>
            <a:off x="1702716" y="467015"/>
            <a:ext cx="207088" cy="207075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87" name="Google Shape;487;p42"/>
          <p:cNvSpPr/>
          <p:nvPr/>
        </p:nvSpPr>
        <p:spPr>
          <a:xfrm>
            <a:off x="8456185" y="467101"/>
            <a:ext cx="197012" cy="207706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88" name="Google Shape;488;p42"/>
          <p:cNvGrpSpPr/>
          <p:nvPr/>
        </p:nvGrpSpPr>
        <p:grpSpPr>
          <a:xfrm>
            <a:off x="8409577" y="3656197"/>
            <a:ext cx="233502" cy="171203"/>
            <a:chOff x="4610450" y="3703750"/>
            <a:chExt cx="453050" cy="332175"/>
          </a:xfrm>
        </p:grpSpPr>
        <p:sp>
          <p:nvSpPr>
            <p:cNvPr id="489" name="Google Shape;489;p42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0" name="Google Shape;490;p42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91" name="Google Shape;491;p42"/>
          <p:cNvSpPr/>
          <p:nvPr/>
        </p:nvSpPr>
        <p:spPr>
          <a:xfrm>
            <a:off x="3424268" y="467032"/>
            <a:ext cx="209587" cy="20960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92" name="Google Shape;492;p42"/>
          <p:cNvGrpSpPr/>
          <p:nvPr/>
        </p:nvGrpSpPr>
        <p:grpSpPr>
          <a:xfrm>
            <a:off x="5169556" y="467033"/>
            <a:ext cx="188198" cy="239803"/>
            <a:chOff x="1958100" y="4985350"/>
            <a:chExt cx="365150" cy="465275"/>
          </a:xfrm>
        </p:grpSpPr>
        <p:sp>
          <p:nvSpPr>
            <p:cNvPr id="493" name="Google Shape;493;p42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4" name="Google Shape;494;p42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5" name="Google Shape;495;p42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96" name="Google Shape;496;p42"/>
          <p:cNvGrpSpPr/>
          <p:nvPr/>
        </p:nvGrpSpPr>
        <p:grpSpPr>
          <a:xfrm>
            <a:off x="3342459" y="2061520"/>
            <a:ext cx="283238" cy="257429"/>
            <a:chOff x="4562200" y="4968250"/>
            <a:chExt cx="549550" cy="499475"/>
          </a:xfrm>
        </p:grpSpPr>
        <p:sp>
          <p:nvSpPr>
            <p:cNvPr id="497" name="Google Shape;497;p42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8" name="Google Shape;498;p42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9" name="Google Shape;499;p42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0" name="Google Shape;500;p42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1" name="Google Shape;501;p42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02" name="Google Shape;502;p42"/>
          <p:cNvGrpSpPr/>
          <p:nvPr/>
        </p:nvGrpSpPr>
        <p:grpSpPr>
          <a:xfrm>
            <a:off x="6713878" y="2063029"/>
            <a:ext cx="278200" cy="266861"/>
            <a:chOff x="5241175" y="4959100"/>
            <a:chExt cx="539775" cy="517775"/>
          </a:xfrm>
        </p:grpSpPr>
        <p:sp>
          <p:nvSpPr>
            <p:cNvPr id="503" name="Google Shape;503;p4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4" name="Google Shape;504;p4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5" name="Google Shape;505;p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6" name="Google Shape;506;p4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7" name="Google Shape;507;p4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8" name="Google Shape;508;p4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3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514" name="Google Shape;514;p43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grpSp>
        <p:nvGrpSpPr>
          <p:cNvPr id="515" name="Google Shape;515;p43"/>
          <p:cNvGrpSpPr/>
          <p:nvPr/>
        </p:nvGrpSpPr>
        <p:grpSpPr>
          <a:xfrm>
            <a:off x="855127" y="2143105"/>
            <a:ext cx="2796310" cy="2514001"/>
            <a:chOff x="3778727" y="4460423"/>
            <a:chExt cx="720160" cy="647438"/>
          </a:xfrm>
        </p:grpSpPr>
        <p:sp>
          <p:nvSpPr>
            <p:cNvPr id="516" name="Google Shape;516;p43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Work Sans"/>
                  <a:ea typeface="Work Sans"/>
                  <a:cs typeface="Work Sans"/>
                  <a:sym typeface="Work Sans"/>
                </a:rPr>
                <a:t>PURCHASE</a:t>
              </a:r>
              <a:endParaRPr sz="12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17" name="Google Shape;517;p43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Work Sans"/>
                  <a:ea typeface="Work Sans"/>
                  <a:cs typeface="Work Sans"/>
                  <a:sym typeface="Work Sans"/>
                </a:rPr>
                <a:t>LOYALTY</a:t>
              </a:r>
              <a:endParaRPr sz="12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18" name="Google Shape;518;p43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dirty="0">
                  <a:solidFill>
                    <a:schemeClr val="lt1"/>
                  </a:solidFill>
                  <a:latin typeface="Work Sans"/>
                  <a:ea typeface="Work Sans"/>
                  <a:cs typeface="Work Sans"/>
                  <a:sym typeface="Work Sans"/>
                </a:rPr>
                <a:t>AWARENESS</a:t>
              </a:r>
              <a:endParaRPr sz="1200" b="1" i="0" u="none" strike="noStrike" cap="none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19" name="Google Shape;519;p43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Work Sans"/>
                  <a:ea typeface="Work Sans"/>
                  <a:cs typeface="Work Sans"/>
                  <a:sym typeface="Work Sans"/>
                </a:rPr>
                <a:t>EVALUATION</a:t>
              </a:r>
              <a:endParaRPr sz="12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20" name="Google Shape;520;p43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Work Sans"/>
                  <a:ea typeface="Work Sans"/>
                  <a:cs typeface="Work Sans"/>
                  <a:sym typeface="Work Sans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21" name="Google Shape;521;p43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Work Sans"/>
                  <a:ea typeface="Work Sans"/>
                  <a:cs typeface="Work Sans"/>
                  <a:sym typeface="Work Sans"/>
                </a:rPr>
                <a:t>INTENT</a:t>
              </a:r>
              <a:endParaRPr sz="12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22" name="Google Shape;522;p43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cxnSp>
        <p:nvCxnSpPr>
          <p:cNvPr id="523" name="Google Shape;523;p43"/>
          <p:cNvCxnSpPr/>
          <p:nvPr/>
        </p:nvCxnSpPr>
        <p:spPr>
          <a:xfrm>
            <a:off x="3589672" y="2559123"/>
            <a:ext cx="819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24" name="Google Shape;524;p43"/>
          <p:cNvSpPr txBox="1"/>
          <p:nvPr/>
        </p:nvSpPr>
        <p:spPr>
          <a:xfrm>
            <a:off x="4456501" y="2425785"/>
            <a:ext cx="21597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Insert your content</a:t>
            </a:r>
            <a:endParaRPr sz="10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525" name="Google Shape;525;p43"/>
          <p:cNvCxnSpPr/>
          <p:nvPr/>
        </p:nvCxnSpPr>
        <p:spPr>
          <a:xfrm>
            <a:off x="3469025" y="2932380"/>
            <a:ext cx="9399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26" name="Google Shape;526;p43"/>
          <p:cNvSpPr txBox="1"/>
          <p:nvPr/>
        </p:nvSpPr>
        <p:spPr>
          <a:xfrm>
            <a:off x="4456501" y="2799034"/>
            <a:ext cx="21597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Insert your content</a:t>
            </a:r>
            <a:endParaRPr sz="10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527" name="Google Shape;527;p43"/>
          <p:cNvCxnSpPr/>
          <p:nvPr/>
        </p:nvCxnSpPr>
        <p:spPr>
          <a:xfrm>
            <a:off x="3297577" y="3305637"/>
            <a:ext cx="11112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28" name="Google Shape;528;p43"/>
          <p:cNvSpPr txBox="1"/>
          <p:nvPr/>
        </p:nvSpPr>
        <p:spPr>
          <a:xfrm>
            <a:off x="4456501" y="3172284"/>
            <a:ext cx="21597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Insert your content</a:t>
            </a:r>
            <a:endParaRPr sz="10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529" name="Google Shape;529;p43"/>
          <p:cNvCxnSpPr/>
          <p:nvPr/>
        </p:nvCxnSpPr>
        <p:spPr>
          <a:xfrm>
            <a:off x="3151530" y="3678875"/>
            <a:ext cx="1257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0" name="Google Shape;530;p43"/>
          <p:cNvSpPr txBox="1"/>
          <p:nvPr/>
        </p:nvSpPr>
        <p:spPr>
          <a:xfrm>
            <a:off x="4456501" y="3545533"/>
            <a:ext cx="21597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Insert your content</a:t>
            </a:r>
            <a:endParaRPr sz="10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531" name="Google Shape;531;p43"/>
          <p:cNvCxnSpPr/>
          <p:nvPr/>
        </p:nvCxnSpPr>
        <p:spPr>
          <a:xfrm>
            <a:off x="2992773" y="4052132"/>
            <a:ext cx="14160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2" name="Google Shape;532;p43"/>
          <p:cNvSpPr txBox="1"/>
          <p:nvPr/>
        </p:nvSpPr>
        <p:spPr>
          <a:xfrm>
            <a:off x="4456501" y="3918782"/>
            <a:ext cx="21597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Insert your content</a:t>
            </a:r>
            <a:endParaRPr sz="10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533" name="Google Shape;533;p43"/>
          <p:cNvCxnSpPr/>
          <p:nvPr/>
        </p:nvCxnSpPr>
        <p:spPr>
          <a:xfrm>
            <a:off x="2827680" y="4425370"/>
            <a:ext cx="15744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4" name="Google Shape;534;p43"/>
          <p:cNvSpPr txBox="1"/>
          <p:nvPr/>
        </p:nvSpPr>
        <p:spPr>
          <a:xfrm>
            <a:off x="4456501" y="4292032"/>
            <a:ext cx="21597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Insert your content</a:t>
            </a:r>
            <a:endParaRPr sz="10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4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540" name="Google Shape;540;p44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pic>
        <p:nvPicPr>
          <p:cNvPr id="541" name="Google Shape;541;p44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957600" y="2240175"/>
            <a:ext cx="1448100" cy="14481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2" name="Google Shape;542;p44"/>
          <p:cNvSpPr txBox="1"/>
          <p:nvPr/>
        </p:nvSpPr>
        <p:spPr>
          <a:xfrm>
            <a:off x="962487" y="3814650"/>
            <a:ext cx="14481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Imani Jackson</a:t>
            </a:r>
            <a:br>
              <a:rPr lang="en"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8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JOB TITLE</a:t>
            </a:r>
            <a:endParaRPr sz="8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Blue is the colour of the clear sky and the deep sea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543" name="Google Shape;543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82834" y="2240175"/>
            <a:ext cx="1448100" cy="14481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4" name="Google Shape;544;p44"/>
          <p:cNvSpPr txBox="1"/>
          <p:nvPr/>
        </p:nvSpPr>
        <p:spPr>
          <a:xfrm>
            <a:off x="2887721" y="3814650"/>
            <a:ext cx="14481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Marcos Galán</a:t>
            </a:r>
            <a:br>
              <a:rPr lang="en"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8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JOB TITLE</a:t>
            </a:r>
            <a:endParaRPr sz="8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Blue is the colour of the clear sky and the deep sea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545" name="Google Shape;545;p44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808068" y="2240175"/>
            <a:ext cx="1448100" cy="14481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6" name="Google Shape;546;p44"/>
          <p:cNvSpPr txBox="1"/>
          <p:nvPr/>
        </p:nvSpPr>
        <p:spPr>
          <a:xfrm>
            <a:off x="4812955" y="3814650"/>
            <a:ext cx="14481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Ixchel Valdía</a:t>
            </a:r>
            <a:br>
              <a:rPr lang="en"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8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JOB TITLE</a:t>
            </a:r>
            <a:endParaRPr sz="8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Blue is the colour of the clear sky and the deep sea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547" name="Google Shape;547;p44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733303" y="2240175"/>
            <a:ext cx="1448100" cy="14481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8" name="Google Shape;548;p44"/>
          <p:cNvSpPr txBox="1"/>
          <p:nvPr/>
        </p:nvSpPr>
        <p:spPr>
          <a:xfrm>
            <a:off x="6738189" y="3814650"/>
            <a:ext cx="14481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Nils Årud</a:t>
            </a:r>
            <a:br>
              <a:rPr lang="en"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8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JOB TITLE</a:t>
            </a:r>
            <a:endParaRPr sz="8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Blue is the colour of the clear sky and the deep sea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5"/>
          <p:cNvSpPr txBox="1">
            <a:spLocks noGrp="1"/>
          </p:cNvSpPr>
          <p:nvPr>
            <p:ph type="title" idx="4294967295"/>
          </p:nvPr>
        </p:nvSpPr>
        <p:spPr>
          <a:xfrm>
            <a:off x="467100" y="-100"/>
            <a:ext cx="8209800" cy="20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Competitor Matrix</a:t>
            </a:r>
            <a:endParaRPr sz="1200">
              <a:solidFill>
                <a:schemeClr val="lt1"/>
              </a:solidFill>
            </a:endParaRPr>
          </a:p>
        </p:txBody>
      </p:sp>
      <p:grpSp>
        <p:nvGrpSpPr>
          <p:cNvPr id="554" name="Google Shape;554;p45"/>
          <p:cNvGrpSpPr/>
          <p:nvPr/>
        </p:nvGrpSpPr>
        <p:grpSpPr>
          <a:xfrm>
            <a:off x="565101" y="390904"/>
            <a:ext cx="8014090" cy="4361341"/>
            <a:chOff x="638138" y="467100"/>
            <a:chExt cx="7867750" cy="4194000"/>
          </a:xfrm>
        </p:grpSpPr>
        <p:cxnSp>
          <p:nvCxnSpPr>
            <p:cNvPr id="555" name="Google Shape;555;p45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6" name="Google Shape;556;p45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7" name="Google Shape;557;p45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8" name="Google Shape;558;p45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9" name="Google Shape;559;p45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0" name="Google Shape;560;p45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1" name="Google Shape;561;p45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2" name="Google Shape;562;p45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3" name="Google Shape;563;p45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4" name="Google Shape;564;p45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5" name="Google Shape;565;p45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6" name="Google Shape;566;p45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7" name="Google Shape;567;p45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8" name="Google Shape;568;p45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9" name="Google Shape;569;p45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0" name="Google Shape;570;p45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1" name="Google Shape;571;p45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2" name="Google Shape;572;p45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3" name="Google Shape;573;p45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4" name="Google Shape;574;p45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5" name="Google Shape;575;p45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6" name="Google Shape;576;p45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7" name="Google Shape;577;p45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8" name="Google Shape;578;p45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9" name="Google Shape;579;p45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0" name="Google Shape;580;p45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1" name="Google Shape;581;p45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2" name="Google Shape;582;p45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3" name="Google Shape;583;p45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4" name="Google Shape;584;p45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5" name="Google Shape;585;p45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6" name="Google Shape;586;p45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7" name="Google Shape;587;p45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8" name="Google Shape;588;p45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9" name="Google Shape;589;p45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45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1" name="Google Shape;591;p45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2" name="Google Shape;592;p45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3" name="Google Shape;593;p45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4" name="Google Shape;594;p45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5" name="Google Shape;595;p45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6" name="Google Shape;596;p45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7" name="Google Shape;597;p45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8" name="Google Shape;598;p45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9" name="Google Shape;599;p45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0" name="Google Shape;600;p45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01" name="Google Shape;601;p45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38</a:t>
            </a:fld>
            <a:endParaRPr>
              <a:solidFill>
                <a:srgbClr val="FFFFFF"/>
              </a:solidFill>
            </a:endParaRPr>
          </a:p>
        </p:txBody>
      </p:sp>
      <p:grpSp>
        <p:nvGrpSpPr>
          <p:cNvPr id="602" name="Google Shape;602;p45"/>
          <p:cNvGrpSpPr/>
          <p:nvPr/>
        </p:nvGrpSpPr>
        <p:grpSpPr>
          <a:xfrm>
            <a:off x="390875" y="606655"/>
            <a:ext cx="8362417" cy="3930002"/>
            <a:chOff x="467088" y="642474"/>
            <a:chExt cx="4194000" cy="3858239"/>
          </a:xfrm>
        </p:grpSpPr>
        <p:cxnSp>
          <p:nvCxnSpPr>
            <p:cNvPr id="603" name="Google Shape;603;p45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4" name="Google Shape;604;p45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5" name="Google Shape;605;p45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6" name="Google Shape;606;p45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7" name="Google Shape;607;p45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8" name="Google Shape;608;p45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9" name="Google Shape;609;p45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0" name="Google Shape;610;p45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1" name="Google Shape;611;p45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2" name="Google Shape;612;p45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3" name="Google Shape;613;p45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4" name="Google Shape;614;p45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5" name="Google Shape;615;p45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6" name="Google Shape;616;p45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7" name="Google Shape;617;p45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8" name="Google Shape;618;p45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9" name="Google Shape;619;p45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0" name="Google Shape;620;p45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1" name="Google Shape;621;p45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2" name="Google Shape;622;p45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3" name="Google Shape;623;p45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4" name="Google Shape;624;p45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625" name="Google Shape;625;p45"/>
          <p:cNvCxnSpPr/>
          <p:nvPr/>
        </p:nvCxnSpPr>
        <p:spPr>
          <a:xfrm>
            <a:off x="4572000" y="428007"/>
            <a:ext cx="0" cy="4287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626" name="Google Shape;626;p45"/>
          <p:cNvCxnSpPr/>
          <p:nvPr/>
        </p:nvCxnSpPr>
        <p:spPr>
          <a:xfrm>
            <a:off x="390850" y="2571594"/>
            <a:ext cx="8362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627" name="Google Shape;627;p45"/>
          <p:cNvSpPr txBox="1"/>
          <p:nvPr/>
        </p:nvSpPr>
        <p:spPr>
          <a:xfrm rot="-5400000">
            <a:off x="-3349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LOW VALUE 1</a:t>
            </a:r>
            <a:endParaRPr sz="8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28" name="Google Shape;628;p45"/>
          <p:cNvSpPr txBox="1"/>
          <p:nvPr/>
        </p:nvSpPr>
        <p:spPr>
          <a:xfrm rot="5400000">
            <a:off x="81926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HIGH VALUE 1</a:t>
            </a:r>
            <a:endParaRPr sz="8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29" name="Google Shape;629;p45"/>
          <p:cNvSpPr txBox="1"/>
          <p:nvPr/>
        </p:nvSpPr>
        <p:spPr>
          <a:xfrm>
            <a:off x="3928825" y="47522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LOW VALUE 2</a:t>
            </a:r>
            <a:endParaRPr sz="8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30" name="Google Shape;630;p45"/>
          <p:cNvSpPr txBox="1"/>
          <p:nvPr/>
        </p:nvSpPr>
        <p:spPr>
          <a:xfrm>
            <a:off x="3928775" y="2255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HIGH VALUE 2</a:t>
            </a:r>
            <a:endParaRPr sz="8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31" name="Google Shape;631;p45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Our company</a:t>
            </a:r>
            <a:endParaRPr sz="8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32" name="Google Shape;632;p45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Competitor</a:t>
            </a:r>
            <a:endParaRPr sz="8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33" name="Google Shape;633;p45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Competitor</a:t>
            </a:r>
            <a:endParaRPr sz="8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34" name="Google Shape;634;p45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Competitor</a:t>
            </a:r>
            <a:endParaRPr sz="8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35" name="Google Shape;635;p45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3"/>
                </a:solidFill>
                <a:latin typeface="Work Sans"/>
                <a:ea typeface="Work Sans"/>
                <a:cs typeface="Work Sans"/>
                <a:sym typeface="Work Sans"/>
              </a:rPr>
              <a:t>Competitor</a:t>
            </a:r>
            <a:endParaRPr sz="800">
              <a:solidFill>
                <a:schemeClr val="accent3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36" name="Google Shape;636;p45"/>
          <p:cNvSpPr/>
          <p:nvPr/>
        </p:nvSpPr>
        <p:spPr>
          <a:xfrm>
            <a:off x="4921642" y="545556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Competitor</a:t>
            </a:r>
            <a:endParaRPr sz="8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37" name="Google Shape;637;p45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Competitor</a:t>
            </a:r>
            <a:endParaRPr sz="8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46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643" name="Google Shape;643;p46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graphicFrame>
        <p:nvGraphicFramePr>
          <p:cNvPr id="644" name="Google Shape;644;p46"/>
          <p:cNvGraphicFramePr/>
          <p:nvPr/>
        </p:nvGraphicFramePr>
        <p:xfrm>
          <a:off x="855300" y="2207870"/>
          <a:ext cx="7432525" cy="2253675"/>
        </p:xfrm>
        <a:graphic>
          <a:graphicData uri="http://schemas.openxmlformats.org/drawingml/2006/table">
            <a:tbl>
              <a:tblPr>
                <a:noFill/>
                <a:tableStyleId>{330F830A-F2FB-4C17-A710-4394087E3A5B}</a:tableStyleId>
              </a:tblPr>
              <a:tblGrid>
                <a:gridCol w="10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5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5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5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5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5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5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99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1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09:00 - 09:45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1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10:00 - 10:45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1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11:00 - 11:45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1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12:00 - 13:15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✔ Free time</a:t>
                      </a:r>
                      <a:endParaRPr sz="800" dirty="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1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13:30 - 14:15</a:t>
                      </a:r>
                      <a:endParaRPr sz="800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1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14:30 - 15:15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1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15:30 - 16:15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032" name="Picture 8" descr="Cách tạo Google Form (Google biểu mẫu) chuyên nghiệp và chi tiết nhất">
            <a:extLst>
              <a:ext uri="{FF2B5EF4-FFF2-40B4-BE49-F238E27FC236}">
                <a16:creationId xmlns:a16="http://schemas.microsoft.com/office/drawing/2014/main" id="{BBA94F49-1A31-1548-B2DD-39FCEB112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71" y="2429886"/>
            <a:ext cx="3309047" cy="2158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ướng dẫn cách tạo form nhập liệu trong Google Sheet - Học Excel Online  Miễn Phí">
            <a:extLst>
              <a:ext uri="{FF2B5EF4-FFF2-40B4-BE49-F238E27FC236}">
                <a16:creationId xmlns:a16="http://schemas.microsoft.com/office/drawing/2014/main" id="{96F11CF5-6CC1-FC47-9175-CDAB5C151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70264">
            <a:off x="4885959" y="1014945"/>
            <a:ext cx="3597770" cy="234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oogle Shape;732;p47">
            <a:extLst>
              <a:ext uri="{FF2B5EF4-FFF2-40B4-BE49-F238E27FC236}">
                <a16:creationId xmlns:a16="http://schemas.microsoft.com/office/drawing/2014/main" id="{9B2CFE23-CB1B-2844-9517-730F14538272}"/>
              </a:ext>
            </a:extLst>
          </p:cNvPr>
          <p:cNvGrpSpPr/>
          <p:nvPr/>
        </p:nvGrpSpPr>
        <p:grpSpPr>
          <a:xfrm>
            <a:off x="7828156" y="601817"/>
            <a:ext cx="700748" cy="635968"/>
            <a:chOff x="1922075" y="1629000"/>
            <a:chExt cx="437200" cy="437200"/>
          </a:xfrm>
        </p:grpSpPr>
        <p:sp>
          <p:nvSpPr>
            <p:cNvPr id="28" name="Google Shape;733;p47">
              <a:extLst>
                <a:ext uri="{FF2B5EF4-FFF2-40B4-BE49-F238E27FC236}">
                  <a16:creationId xmlns:a16="http://schemas.microsoft.com/office/drawing/2014/main" id="{6F608355-02CA-6647-AB93-19D171981330}"/>
                </a:ext>
              </a:extLst>
            </p:cNvPr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34;p47">
              <a:extLst>
                <a:ext uri="{FF2B5EF4-FFF2-40B4-BE49-F238E27FC236}">
                  <a16:creationId xmlns:a16="http://schemas.microsoft.com/office/drawing/2014/main" id="{C7203042-650B-AC44-86DF-3B7CD8B2C8EA}"/>
                </a:ext>
              </a:extLst>
            </p:cNvPr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D8D0EA2-479A-EF42-8B61-CB3E8E420C07}"/>
              </a:ext>
            </a:extLst>
          </p:cNvPr>
          <p:cNvSpPr txBox="1"/>
          <p:nvPr/>
        </p:nvSpPr>
        <p:spPr>
          <a:xfrm>
            <a:off x="532563" y="601817"/>
            <a:ext cx="2565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/>
              <a:t>Cách làm hiện tại</a:t>
            </a:r>
          </a:p>
        </p:txBody>
      </p:sp>
      <p:pic>
        <p:nvPicPr>
          <p:cNvPr id="1038" name="Picture 14" descr="Giấy A4 Double A 70gsm | Shopee Việt Nam">
            <a:extLst>
              <a:ext uri="{FF2B5EF4-FFF2-40B4-BE49-F238E27FC236}">
                <a16:creationId xmlns:a16="http://schemas.microsoft.com/office/drawing/2014/main" id="{300754A9-4925-E64F-AD6B-A5F66D324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586" y="987427"/>
            <a:ext cx="2788199" cy="278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9" name="Google Shape;649;p47"/>
          <p:cNvGrpSpPr/>
          <p:nvPr/>
        </p:nvGrpSpPr>
        <p:grpSpPr>
          <a:xfrm>
            <a:off x="702812" y="635923"/>
            <a:ext cx="312646" cy="395400"/>
            <a:chOff x="584925" y="238125"/>
            <a:chExt cx="415200" cy="525100"/>
          </a:xfrm>
        </p:grpSpPr>
        <p:sp>
          <p:nvSpPr>
            <p:cNvPr id="650" name="Google Shape;650;p47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7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7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7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7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6" name="Google Shape;656;p47"/>
          <p:cNvGrpSpPr/>
          <p:nvPr/>
        </p:nvGrpSpPr>
        <p:grpSpPr>
          <a:xfrm>
            <a:off x="1199340" y="693377"/>
            <a:ext cx="334727" cy="278648"/>
            <a:chOff x="1244325" y="314425"/>
            <a:chExt cx="444525" cy="370050"/>
          </a:xfrm>
        </p:grpSpPr>
        <p:sp>
          <p:nvSpPr>
            <p:cNvPr id="657" name="Google Shape;657;p47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7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9" name="Google Shape;659;p47"/>
          <p:cNvGrpSpPr/>
          <p:nvPr/>
        </p:nvGrpSpPr>
        <p:grpSpPr>
          <a:xfrm>
            <a:off x="1714280" y="692002"/>
            <a:ext cx="320025" cy="281396"/>
            <a:chOff x="1928175" y="312600"/>
            <a:chExt cx="425000" cy="373700"/>
          </a:xfrm>
        </p:grpSpPr>
        <p:sp>
          <p:nvSpPr>
            <p:cNvPr id="660" name="Google Shape;660;p47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7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2" name="Google Shape;662;p47"/>
          <p:cNvSpPr/>
          <p:nvPr/>
        </p:nvSpPr>
        <p:spPr>
          <a:xfrm>
            <a:off x="2250929" y="681905"/>
            <a:ext cx="262082" cy="301614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47"/>
          <p:cNvSpPr/>
          <p:nvPr/>
        </p:nvSpPr>
        <p:spPr>
          <a:xfrm>
            <a:off x="2776455" y="682827"/>
            <a:ext cx="226239" cy="299769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4" name="Google Shape;664;p47"/>
          <p:cNvGrpSpPr/>
          <p:nvPr/>
        </p:nvGrpSpPr>
        <p:grpSpPr>
          <a:xfrm>
            <a:off x="3213107" y="677300"/>
            <a:ext cx="367841" cy="310820"/>
            <a:chOff x="3918650" y="293075"/>
            <a:chExt cx="488500" cy="412775"/>
          </a:xfrm>
        </p:grpSpPr>
        <p:sp>
          <p:nvSpPr>
            <p:cNvPr id="665" name="Google Shape;665;p47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7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7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" name="Google Shape;668;p47"/>
          <p:cNvGrpSpPr/>
          <p:nvPr/>
        </p:nvGrpSpPr>
        <p:grpSpPr>
          <a:xfrm>
            <a:off x="3753328" y="653844"/>
            <a:ext cx="302555" cy="357713"/>
            <a:chOff x="4636075" y="261925"/>
            <a:chExt cx="401800" cy="475050"/>
          </a:xfrm>
        </p:grpSpPr>
        <p:sp>
          <p:nvSpPr>
            <p:cNvPr id="669" name="Google Shape;669;p4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7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7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7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3" name="Google Shape;673;p47"/>
          <p:cNvSpPr/>
          <p:nvPr/>
        </p:nvSpPr>
        <p:spPr>
          <a:xfrm>
            <a:off x="4239043" y="681434"/>
            <a:ext cx="346681" cy="30255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4" name="Google Shape;674;p47"/>
          <p:cNvGrpSpPr/>
          <p:nvPr/>
        </p:nvGrpSpPr>
        <p:grpSpPr>
          <a:xfrm>
            <a:off x="4768033" y="683738"/>
            <a:ext cx="303459" cy="297473"/>
            <a:chOff x="5983625" y="301625"/>
            <a:chExt cx="403000" cy="395050"/>
          </a:xfrm>
        </p:grpSpPr>
        <p:sp>
          <p:nvSpPr>
            <p:cNvPr id="675" name="Google Shape;675;p47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7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7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7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7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7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7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7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7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7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7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7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7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7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7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7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7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7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7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7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5" name="Google Shape;695;p47"/>
          <p:cNvGrpSpPr/>
          <p:nvPr/>
        </p:nvGrpSpPr>
        <p:grpSpPr>
          <a:xfrm>
            <a:off x="5277908" y="681423"/>
            <a:ext cx="298866" cy="298414"/>
            <a:chOff x="6660750" y="298550"/>
            <a:chExt cx="396900" cy="396300"/>
          </a:xfrm>
        </p:grpSpPr>
        <p:sp>
          <p:nvSpPr>
            <p:cNvPr id="696" name="Google Shape;696;p47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7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8" name="Google Shape;698;p47"/>
          <p:cNvGrpSpPr/>
          <p:nvPr/>
        </p:nvGrpSpPr>
        <p:grpSpPr>
          <a:xfrm>
            <a:off x="702812" y="1151314"/>
            <a:ext cx="312646" cy="378401"/>
            <a:chOff x="584925" y="922575"/>
            <a:chExt cx="415200" cy="502525"/>
          </a:xfrm>
        </p:grpSpPr>
        <p:sp>
          <p:nvSpPr>
            <p:cNvPr id="699" name="Google Shape;699;p47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7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7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47"/>
          <p:cNvGrpSpPr/>
          <p:nvPr/>
        </p:nvGrpSpPr>
        <p:grpSpPr>
          <a:xfrm>
            <a:off x="1201185" y="1142579"/>
            <a:ext cx="331056" cy="394497"/>
            <a:chOff x="1246775" y="910975"/>
            <a:chExt cx="439650" cy="523900"/>
          </a:xfrm>
        </p:grpSpPr>
        <p:sp>
          <p:nvSpPr>
            <p:cNvPr id="703" name="Google Shape;703;p47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7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7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6" name="Google Shape;706;p47"/>
          <p:cNvGrpSpPr/>
          <p:nvPr/>
        </p:nvGrpSpPr>
        <p:grpSpPr>
          <a:xfrm>
            <a:off x="1712905" y="1206019"/>
            <a:ext cx="322773" cy="268520"/>
            <a:chOff x="1926350" y="995225"/>
            <a:chExt cx="428650" cy="356600"/>
          </a:xfrm>
        </p:grpSpPr>
        <p:sp>
          <p:nvSpPr>
            <p:cNvPr id="707" name="Google Shape;707;p47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7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7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7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1" name="Google Shape;711;p47"/>
          <p:cNvSpPr/>
          <p:nvPr/>
        </p:nvSpPr>
        <p:spPr>
          <a:xfrm>
            <a:off x="2224253" y="1183522"/>
            <a:ext cx="315432" cy="313587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7"/>
          <p:cNvSpPr/>
          <p:nvPr/>
        </p:nvSpPr>
        <p:spPr>
          <a:xfrm>
            <a:off x="2732327" y="1199167"/>
            <a:ext cx="314490" cy="282319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7"/>
          <p:cNvSpPr/>
          <p:nvPr/>
        </p:nvSpPr>
        <p:spPr>
          <a:xfrm>
            <a:off x="3244525" y="1201463"/>
            <a:ext cx="305304" cy="277706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47"/>
          <p:cNvSpPr/>
          <p:nvPr/>
        </p:nvSpPr>
        <p:spPr>
          <a:xfrm>
            <a:off x="3762238" y="1204212"/>
            <a:ext cx="285086" cy="27220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5" name="Google Shape;715;p47"/>
          <p:cNvGrpSpPr/>
          <p:nvPr/>
        </p:nvGrpSpPr>
        <p:grpSpPr>
          <a:xfrm>
            <a:off x="4254939" y="1185801"/>
            <a:ext cx="314490" cy="314942"/>
            <a:chOff x="5302225" y="968375"/>
            <a:chExt cx="417650" cy="418250"/>
          </a:xfrm>
        </p:grpSpPr>
        <p:sp>
          <p:nvSpPr>
            <p:cNvPr id="716" name="Google Shape;716;p47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7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8" name="Google Shape;718;p47"/>
          <p:cNvGrpSpPr/>
          <p:nvPr/>
        </p:nvGrpSpPr>
        <p:grpSpPr>
          <a:xfrm>
            <a:off x="4724811" y="1150391"/>
            <a:ext cx="389903" cy="379776"/>
            <a:chOff x="5926225" y="921350"/>
            <a:chExt cx="517800" cy="504350"/>
          </a:xfrm>
        </p:grpSpPr>
        <p:sp>
          <p:nvSpPr>
            <p:cNvPr id="719" name="Google Shape;719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1" name="Google Shape;721;p47"/>
          <p:cNvGrpSpPr/>
          <p:nvPr/>
        </p:nvGrpSpPr>
        <p:grpSpPr>
          <a:xfrm>
            <a:off x="5245266" y="1157752"/>
            <a:ext cx="364151" cy="365073"/>
            <a:chOff x="6617400" y="931125"/>
            <a:chExt cx="483600" cy="484825"/>
          </a:xfrm>
        </p:grpSpPr>
        <p:sp>
          <p:nvSpPr>
            <p:cNvPr id="722" name="Google Shape;722;p47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7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4" name="Google Shape;724;p47"/>
          <p:cNvGrpSpPr/>
          <p:nvPr/>
        </p:nvGrpSpPr>
        <p:grpSpPr>
          <a:xfrm>
            <a:off x="683498" y="1724629"/>
            <a:ext cx="351274" cy="246457"/>
            <a:chOff x="559275" y="1683950"/>
            <a:chExt cx="466500" cy="327300"/>
          </a:xfrm>
        </p:grpSpPr>
        <p:sp>
          <p:nvSpPr>
            <p:cNvPr id="725" name="Google Shape;725;p47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7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7" name="Google Shape;727;p47"/>
          <p:cNvGrpSpPr/>
          <p:nvPr/>
        </p:nvGrpSpPr>
        <p:grpSpPr>
          <a:xfrm>
            <a:off x="1191076" y="1675910"/>
            <a:ext cx="351275" cy="343914"/>
            <a:chOff x="1233350" y="1619250"/>
            <a:chExt cx="466500" cy="456725"/>
          </a:xfrm>
        </p:grpSpPr>
        <p:sp>
          <p:nvSpPr>
            <p:cNvPr id="728" name="Google Shape;728;p47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7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7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7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2" name="Google Shape;732;p47"/>
          <p:cNvGrpSpPr/>
          <p:nvPr/>
        </p:nvGrpSpPr>
        <p:grpSpPr>
          <a:xfrm>
            <a:off x="1709686" y="1683252"/>
            <a:ext cx="329212" cy="329212"/>
            <a:chOff x="1922075" y="1629000"/>
            <a:chExt cx="437200" cy="437200"/>
          </a:xfrm>
        </p:grpSpPr>
        <p:sp>
          <p:nvSpPr>
            <p:cNvPr id="733" name="Google Shape;733;p47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7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5" name="Google Shape;735;p47"/>
          <p:cNvGrpSpPr/>
          <p:nvPr/>
        </p:nvGrpSpPr>
        <p:grpSpPr>
          <a:xfrm>
            <a:off x="2215890" y="1681877"/>
            <a:ext cx="331960" cy="331960"/>
            <a:chOff x="2594325" y="1627175"/>
            <a:chExt cx="440850" cy="440850"/>
          </a:xfrm>
        </p:grpSpPr>
        <p:sp>
          <p:nvSpPr>
            <p:cNvPr id="736" name="Google Shape;736;p4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9" name="Google Shape;739;p47"/>
          <p:cNvSpPr/>
          <p:nvPr/>
        </p:nvSpPr>
        <p:spPr>
          <a:xfrm>
            <a:off x="2738295" y="1696661"/>
            <a:ext cx="302555" cy="302537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0" name="Google Shape;740;p47"/>
          <p:cNvGrpSpPr/>
          <p:nvPr/>
        </p:nvGrpSpPr>
        <p:grpSpPr>
          <a:xfrm>
            <a:off x="3262316" y="1657047"/>
            <a:ext cx="269423" cy="381620"/>
            <a:chOff x="3984000" y="1594200"/>
            <a:chExt cx="357800" cy="506800"/>
          </a:xfrm>
        </p:grpSpPr>
        <p:sp>
          <p:nvSpPr>
            <p:cNvPr id="741" name="Google Shape;741;p47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7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3" name="Google Shape;743;p47"/>
          <p:cNvGrpSpPr/>
          <p:nvPr/>
        </p:nvGrpSpPr>
        <p:grpSpPr>
          <a:xfrm>
            <a:off x="3727124" y="1738879"/>
            <a:ext cx="354964" cy="217956"/>
            <a:chOff x="4601275" y="1702875"/>
            <a:chExt cx="471400" cy="289450"/>
          </a:xfrm>
        </p:grpSpPr>
        <p:sp>
          <p:nvSpPr>
            <p:cNvPr id="744" name="Google Shape;744;p47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7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7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7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7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9" name="Google Shape;749;p47"/>
          <p:cNvGrpSpPr/>
          <p:nvPr/>
        </p:nvGrpSpPr>
        <p:grpSpPr>
          <a:xfrm>
            <a:off x="4251720" y="1685548"/>
            <a:ext cx="320929" cy="324618"/>
            <a:chOff x="5297950" y="1632050"/>
            <a:chExt cx="426200" cy="431100"/>
          </a:xfrm>
        </p:grpSpPr>
        <p:sp>
          <p:nvSpPr>
            <p:cNvPr id="750" name="Google Shape;750;p47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7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2" name="Google Shape;752;p47"/>
          <p:cNvGrpSpPr/>
          <p:nvPr/>
        </p:nvGrpSpPr>
        <p:grpSpPr>
          <a:xfrm>
            <a:off x="4758376" y="1675910"/>
            <a:ext cx="322773" cy="343914"/>
            <a:chOff x="5970800" y="1619250"/>
            <a:chExt cx="428650" cy="456725"/>
          </a:xfrm>
        </p:grpSpPr>
        <p:sp>
          <p:nvSpPr>
            <p:cNvPr id="753" name="Google Shape;753;p47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7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7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7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7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8" name="Google Shape;758;p47"/>
          <p:cNvGrpSpPr/>
          <p:nvPr/>
        </p:nvGrpSpPr>
        <p:grpSpPr>
          <a:xfrm>
            <a:off x="5251252" y="1671768"/>
            <a:ext cx="361835" cy="330115"/>
            <a:chOff x="6625350" y="1613750"/>
            <a:chExt cx="480525" cy="438400"/>
          </a:xfrm>
        </p:grpSpPr>
        <p:sp>
          <p:nvSpPr>
            <p:cNvPr id="759" name="Google Shape;759;p47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7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7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7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7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4" name="Google Shape;764;p47"/>
          <p:cNvGrpSpPr/>
          <p:nvPr/>
        </p:nvGrpSpPr>
        <p:grpSpPr>
          <a:xfrm>
            <a:off x="722579" y="2208770"/>
            <a:ext cx="273113" cy="293350"/>
            <a:chOff x="611175" y="2326900"/>
            <a:chExt cx="362700" cy="389575"/>
          </a:xfrm>
        </p:grpSpPr>
        <p:sp>
          <p:nvSpPr>
            <p:cNvPr id="765" name="Google Shape;765;p4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7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7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9" name="Google Shape;769;p47"/>
          <p:cNvSpPr/>
          <p:nvPr/>
        </p:nvSpPr>
        <p:spPr>
          <a:xfrm>
            <a:off x="1222844" y="2211607"/>
            <a:ext cx="287834" cy="287834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47"/>
          <p:cNvSpPr/>
          <p:nvPr/>
        </p:nvSpPr>
        <p:spPr>
          <a:xfrm>
            <a:off x="1730448" y="2211607"/>
            <a:ext cx="287834" cy="287834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47"/>
          <p:cNvSpPr/>
          <p:nvPr/>
        </p:nvSpPr>
        <p:spPr>
          <a:xfrm>
            <a:off x="2238052" y="2211607"/>
            <a:ext cx="287834" cy="287834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2" name="Google Shape;772;p47"/>
          <p:cNvGrpSpPr/>
          <p:nvPr/>
        </p:nvGrpSpPr>
        <p:grpSpPr>
          <a:xfrm>
            <a:off x="2812662" y="2161877"/>
            <a:ext cx="153574" cy="383465"/>
            <a:chOff x="3386850" y="2264625"/>
            <a:chExt cx="203950" cy="509250"/>
          </a:xfrm>
        </p:grpSpPr>
        <p:sp>
          <p:nvSpPr>
            <p:cNvPr id="773" name="Google Shape;773;p47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7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5" name="Google Shape;775;p47"/>
          <p:cNvGrpSpPr/>
          <p:nvPr/>
        </p:nvGrpSpPr>
        <p:grpSpPr>
          <a:xfrm>
            <a:off x="3841617" y="2210615"/>
            <a:ext cx="125977" cy="285989"/>
            <a:chOff x="4753325" y="2329350"/>
            <a:chExt cx="167300" cy="379800"/>
          </a:xfrm>
        </p:grpSpPr>
        <p:sp>
          <p:nvSpPr>
            <p:cNvPr id="776" name="Google Shape;776;p47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7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8" name="Google Shape;778;p47"/>
          <p:cNvGrpSpPr/>
          <p:nvPr/>
        </p:nvGrpSpPr>
        <p:grpSpPr>
          <a:xfrm>
            <a:off x="3331724" y="2163703"/>
            <a:ext cx="130608" cy="379794"/>
            <a:chOff x="4076175" y="2267050"/>
            <a:chExt cx="173450" cy="504375"/>
          </a:xfrm>
        </p:grpSpPr>
        <p:sp>
          <p:nvSpPr>
            <p:cNvPr id="779" name="Google Shape;779;p47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7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1" name="Google Shape;781;p47"/>
          <p:cNvSpPr/>
          <p:nvPr/>
        </p:nvSpPr>
        <p:spPr>
          <a:xfrm>
            <a:off x="4268468" y="2203795"/>
            <a:ext cx="287834" cy="303459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2" name="Google Shape;782;p47"/>
          <p:cNvGrpSpPr/>
          <p:nvPr/>
        </p:nvGrpSpPr>
        <p:grpSpPr>
          <a:xfrm>
            <a:off x="4761595" y="2209222"/>
            <a:ext cx="316335" cy="292428"/>
            <a:chOff x="5975075" y="2327500"/>
            <a:chExt cx="420100" cy="388350"/>
          </a:xfrm>
        </p:grpSpPr>
        <p:sp>
          <p:nvSpPr>
            <p:cNvPr id="783" name="Google Shape;783;p4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47"/>
          <p:cNvGrpSpPr/>
          <p:nvPr/>
        </p:nvGrpSpPr>
        <p:grpSpPr>
          <a:xfrm>
            <a:off x="5330317" y="2200487"/>
            <a:ext cx="194048" cy="316335"/>
            <a:chOff x="6730350" y="2315900"/>
            <a:chExt cx="257700" cy="420100"/>
          </a:xfrm>
        </p:grpSpPr>
        <p:sp>
          <p:nvSpPr>
            <p:cNvPr id="786" name="Google Shape;786;p4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47"/>
          <p:cNvGrpSpPr/>
          <p:nvPr/>
        </p:nvGrpSpPr>
        <p:grpSpPr>
          <a:xfrm>
            <a:off x="809927" y="2683706"/>
            <a:ext cx="98417" cy="358635"/>
            <a:chOff x="727175" y="2957625"/>
            <a:chExt cx="130700" cy="476275"/>
          </a:xfrm>
        </p:grpSpPr>
        <p:sp>
          <p:nvSpPr>
            <p:cNvPr id="792" name="Google Shape;792;p47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7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4" name="Google Shape;794;p47"/>
          <p:cNvSpPr/>
          <p:nvPr/>
        </p:nvSpPr>
        <p:spPr>
          <a:xfrm>
            <a:off x="1723558" y="2669568"/>
            <a:ext cx="301614" cy="387136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47"/>
          <p:cNvSpPr/>
          <p:nvPr/>
        </p:nvSpPr>
        <p:spPr>
          <a:xfrm>
            <a:off x="1255037" y="2669568"/>
            <a:ext cx="223453" cy="387136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6" name="Google Shape;796;p47"/>
          <p:cNvGrpSpPr/>
          <p:nvPr/>
        </p:nvGrpSpPr>
        <p:grpSpPr>
          <a:xfrm>
            <a:off x="2207607" y="2695189"/>
            <a:ext cx="348526" cy="335650"/>
            <a:chOff x="2583325" y="2972875"/>
            <a:chExt cx="462850" cy="445750"/>
          </a:xfrm>
        </p:grpSpPr>
        <p:sp>
          <p:nvSpPr>
            <p:cNvPr id="797" name="Google Shape;797;p47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7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9" name="Google Shape;799;p47"/>
          <p:cNvGrpSpPr/>
          <p:nvPr/>
        </p:nvGrpSpPr>
        <p:grpSpPr>
          <a:xfrm>
            <a:off x="2703232" y="2745320"/>
            <a:ext cx="372434" cy="235407"/>
            <a:chOff x="3241525" y="3039450"/>
            <a:chExt cx="494600" cy="312625"/>
          </a:xfrm>
        </p:grpSpPr>
        <p:sp>
          <p:nvSpPr>
            <p:cNvPr id="800" name="Google Shape;800;p47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7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2" name="Google Shape;802;p47"/>
          <p:cNvSpPr/>
          <p:nvPr/>
        </p:nvSpPr>
        <p:spPr>
          <a:xfrm>
            <a:off x="3744767" y="2703134"/>
            <a:ext cx="320025" cy="320006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3" name="Google Shape;803;p47"/>
          <p:cNvGrpSpPr/>
          <p:nvPr/>
        </p:nvGrpSpPr>
        <p:grpSpPr>
          <a:xfrm>
            <a:off x="4219529" y="2720490"/>
            <a:ext cx="385310" cy="285067"/>
            <a:chOff x="5255200" y="3006475"/>
            <a:chExt cx="511700" cy="378575"/>
          </a:xfrm>
        </p:grpSpPr>
        <p:sp>
          <p:nvSpPr>
            <p:cNvPr id="804" name="Google Shape;804;p47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6" name="Google Shape;806;p47"/>
          <p:cNvGrpSpPr/>
          <p:nvPr/>
        </p:nvGrpSpPr>
        <p:grpSpPr>
          <a:xfrm>
            <a:off x="3241156" y="2703943"/>
            <a:ext cx="311742" cy="318161"/>
            <a:chOff x="3955900" y="2984500"/>
            <a:chExt cx="414000" cy="422525"/>
          </a:xfrm>
        </p:grpSpPr>
        <p:sp>
          <p:nvSpPr>
            <p:cNvPr id="807" name="Google Shape;807;p47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7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7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0" name="Google Shape;810;p47"/>
          <p:cNvSpPr/>
          <p:nvPr/>
        </p:nvSpPr>
        <p:spPr>
          <a:xfrm>
            <a:off x="686738" y="3233725"/>
            <a:ext cx="348507" cy="274036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47"/>
          <p:cNvSpPr/>
          <p:nvPr/>
        </p:nvSpPr>
        <p:spPr>
          <a:xfrm>
            <a:off x="4798606" y="2688412"/>
            <a:ext cx="242767" cy="349448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2" name="Google Shape;812;p47"/>
          <p:cNvGrpSpPr/>
          <p:nvPr/>
        </p:nvGrpSpPr>
        <p:grpSpPr>
          <a:xfrm>
            <a:off x="5308254" y="2699331"/>
            <a:ext cx="238174" cy="338417"/>
            <a:chOff x="6701050" y="2978375"/>
            <a:chExt cx="316300" cy="449425"/>
          </a:xfrm>
        </p:grpSpPr>
        <p:sp>
          <p:nvSpPr>
            <p:cNvPr id="813" name="Google Shape;813;p47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7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5" name="Google Shape;815;p47"/>
          <p:cNvGrpSpPr/>
          <p:nvPr/>
        </p:nvGrpSpPr>
        <p:grpSpPr>
          <a:xfrm>
            <a:off x="1197044" y="3256570"/>
            <a:ext cx="339339" cy="228065"/>
            <a:chOff x="1241275" y="3718400"/>
            <a:chExt cx="450650" cy="302875"/>
          </a:xfrm>
        </p:grpSpPr>
        <p:sp>
          <p:nvSpPr>
            <p:cNvPr id="816" name="Google Shape;816;p47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7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7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7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47"/>
          <p:cNvGrpSpPr/>
          <p:nvPr/>
        </p:nvGrpSpPr>
        <p:grpSpPr>
          <a:xfrm>
            <a:off x="1709234" y="3239100"/>
            <a:ext cx="330115" cy="263456"/>
            <a:chOff x="1921475" y="3695200"/>
            <a:chExt cx="438400" cy="349875"/>
          </a:xfrm>
        </p:grpSpPr>
        <p:sp>
          <p:nvSpPr>
            <p:cNvPr id="821" name="Google Shape;821;p47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7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7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4" name="Google Shape;824;p47"/>
          <p:cNvGrpSpPr/>
          <p:nvPr/>
        </p:nvGrpSpPr>
        <p:grpSpPr>
          <a:xfrm>
            <a:off x="2220032" y="3234959"/>
            <a:ext cx="323677" cy="271287"/>
            <a:chOff x="2599825" y="3689700"/>
            <a:chExt cx="429850" cy="360275"/>
          </a:xfrm>
        </p:grpSpPr>
        <p:sp>
          <p:nvSpPr>
            <p:cNvPr id="825" name="Google Shape;825;p47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7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7" name="Google Shape;827;p47"/>
          <p:cNvGrpSpPr/>
          <p:nvPr/>
        </p:nvGrpSpPr>
        <p:grpSpPr>
          <a:xfrm>
            <a:off x="2743235" y="3206909"/>
            <a:ext cx="292428" cy="305304"/>
            <a:chOff x="3294650" y="3652450"/>
            <a:chExt cx="388350" cy="405450"/>
          </a:xfrm>
        </p:grpSpPr>
        <p:sp>
          <p:nvSpPr>
            <p:cNvPr id="828" name="Google Shape;828;p4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47"/>
          <p:cNvGrpSpPr/>
          <p:nvPr/>
        </p:nvGrpSpPr>
        <p:grpSpPr>
          <a:xfrm>
            <a:off x="3226454" y="3245538"/>
            <a:ext cx="341147" cy="250128"/>
            <a:chOff x="3936375" y="3703750"/>
            <a:chExt cx="453050" cy="332175"/>
          </a:xfrm>
        </p:grpSpPr>
        <p:sp>
          <p:nvSpPr>
            <p:cNvPr id="832" name="Google Shape;832;p47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7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7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7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7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47"/>
          <p:cNvGrpSpPr/>
          <p:nvPr/>
        </p:nvGrpSpPr>
        <p:grpSpPr>
          <a:xfrm>
            <a:off x="3734033" y="3245538"/>
            <a:ext cx="341147" cy="250128"/>
            <a:chOff x="4610450" y="3703750"/>
            <a:chExt cx="453050" cy="332175"/>
          </a:xfrm>
        </p:grpSpPr>
        <p:sp>
          <p:nvSpPr>
            <p:cNvPr id="838" name="Google Shape;838;p47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7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47"/>
          <p:cNvGrpSpPr/>
          <p:nvPr/>
        </p:nvGrpSpPr>
        <p:grpSpPr>
          <a:xfrm>
            <a:off x="4253565" y="3220256"/>
            <a:ext cx="317239" cy="300692"/>
            <a:chOff x="5300400" y="3670175"/>
            <a:chExt cx="421300" cy="399325"/>
          </a:xfrm>
        </p:grpSpPr>
        <p:sp>
          <p:nvSpPr>
            <p:cNvPr id="841" name="Google Shape;841;p47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7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7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7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6" name="Google Shape;846;p47"/>
          <p:cNvSpPr/>
          <p:nvPr/>
        </p:nvSpPr>
        <p:spPr>
          <a:xfrm>
            <a:off x="4743427" y="3194190"/>
            <a:ext cx="353119" cy="35310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7" name="Google Shape;847;p47"/>
          <p:cNvGrpSpPr/>
          <p:nvPr/>
        </p:nvGrpSpPr>
        <p:grpSpPr>
          <a:xfrm>
            <a:off x="5273315" y="3216567"/>
            <a:ext cx="308052" cy="308071"/>
            <a:chOff x="6654650" y="3665275"/>
            <a:chExt cx="409100" cy="409125"/>
          </a:xfrm>
        </p:grpSpPr>
        <p:sp>
          <p:nvSpPr>
            <p:cNvPr id="848" name="Google Shape;848;p4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0" name="Google Shape;850;p47"/>
          <p:cNvGrpSpPr/>
          <p:nvPr/>
        </p:nvGrpSpPr>
        <p:grpSpPr>
          <a:xfrm>
            <a:off x="692233" y="3711269"/>
            <a:ext cx="333805" cy="333824"/>
            <a:chOff x="570875" y="4322250"/>
            <a:chExt cx="443300" cy="443325"/>
          </a:xfrm>
        </p:grpSpPr>
        <p:sp>
          <p:nvSpPr>
            <p:cNvPr id="851" name="Google Shape;851;p4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5" name="Google Shape;855;p47"/>
          <p:cNvSpPr/>
          <p:nvPr/>
        </p:nvSpPr>
        <p:spPr>
          <a:xfrm>
            <a:off x="1186059" y="3776270"/>
            <a:ext cx="361402" cy="204157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6" name="Google Shape;856;p47"/>
          <p:cNvGrpSpPr/>
          <p:nvPr/>
        </p:nvGrpSpPr>
        <p:grpSpPr>
          <a:xfrm>
            <a:off x="1752908" y="3686457"/>
            <a:ext cx="242767" cy="383446"/>
            <a:chOff x="1979475" y="4289300"/>
            <a:chExt cx="322400" cy="509225"/>
          </a:xfrm>
        </p:grpSpPr>
        <p:sp>
          <p:nvSpPr>
            <p:cNvPr id="857" name="Google Shape;857;p47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7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7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0" name="Google Shape;860;p47"/>
          <p:cNvGrpSpPr/>
          <p:nvPr/>
        </p:nvGrpSpPr>
        <p:grpSpPr>
          <a:xfrm>
            <a:off x="2238876" y="3691503"/>
            <a:ext cx="286441" cy="373356"/>
            <a:chOff x="2624850" y="4296000"/>
            <a:chExt cx="380400" cy="495825"/>
          </a:xfrm>
        </p:grpSpPr>
        <p:sp>
          <p:nvSpPr>
            <p:cNvPr id="861" name="Google Shape;861;p47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7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7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4" name="Google Shape;864;p47"/>
          <p:cNvSpPr/>
          <p:nvPr/>
        </p:nvSpPr>
        <p:spPr>
          <a:xfrm>
            <a:off x="3244073" y="3725233"/>
            <a:ext cx="306207" cy="306226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47"/>
          <p:cNvSpPr/>
          <p:nvPr/>
        </p:nvSpPr>
        <p:spPr>
          <a:xfrm>
            <a:off x="2609776" y="3774014"/>
            <a:ext cx="306207" cy="267597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47"/>
          <p:cNvSpPr/>
          <p:nvPr/>
        </p:nvSpPr>
        <p:spPr>
          <a:xfrm>
            <a:off x="3750284" y="3723858"/>
            <a:ext cx="308994" cy="308975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7" name="Google Shape;867;p47"/>
          <p:cNvGrpSpPr/>
          <p:nvPr/>
        </p:nvGrpSpPr>
        <p:grpSpPr>
          <a:xfrm>
            <a:off x="4235173" y="3728287"/>
            <a:ext cx="354023" cy="299788"/>
            <a:chOff x="5275975" y="4344850"/>
            <a:chExt cx="470150" cy="398125"/>
          </a:xfrm>
        </p:grpSpPr>
        <p:sp>
          <p:nvSpPr>
            <p:cNvPr id="868" name="Google Shape;868;p47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7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7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1" name="Google Shape;871;p47"/>
          <p:cNvSpPr/>
          <p:nvPr/>
        </p:nvSpPr>
        <p:spPr>
          <a:xfrm>
            <a:off x="4760898" y="3719265"/>
            <a:ext cx="318180" cy="31816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2" name="Google Shape;872;p47"/>
          <p:cNvGrpSpPr/>
          <p:nvPr/>
        </p:nvGrpSpPr>
        <p:grpSpPr>
          <a:xfrm>
            <a:off x="5264110" y="3703927"/>
            <a:ext cx="326463" cy="348507"/>
            <a:chOff x="6642425" y="4312500"/>
            <a:chExt cx="433550" cy="462825"/>
          </a:xfrm>
        </p:grpSpPr>
        <p:sp>
          <p:nvSpPr>
            <p:cNvPr id="873" name="Google Shape;873;p47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7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7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6" name="Google Shape;876;p47"/>
          <p:cNvSpPr/>
          <p:nvPr/>
        </p:nvSpPr>
        <p:spPr>
          <a:xfrm>
            <a:off x="649500" y="4262262"/>
            <a:ext cx="419308" cy="247379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7" name="Google Shape;877;p47"/>
          <p:cNvGrpSpPr/>
          <p:nvPr/>
        </p:nvGrpSpPr>
        <p:grpSpPr>
          <a:xfrm>
            <a:off x="1199340" y="4221163"/>
            <a:ext cx="334727" cy="329212"/>
            <a:chOff x="1244325" y="4999400"/>
            <a:chExt cx="444525" cy="437200"/>
          </a:xfrm>
        </p:grpSpPr>
        <p:sp>
          <p:nvSpPr>
            <p:cNvPr id="878" name="Google Shape;878;p47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7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7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7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7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3" name="Google Shape;883;p47"/>
          <p:cNvGrpSpPr/>
          <p:nvPr/>
        </p:nvGrpSpPr>
        <p:grpSpPr>
          <a:xfrm>
            <a:off x="1736813" y="4210583"/>
            <a:ext cx="274958" cy="350352"/>
            <a:chOff x="1958100" y="4985350"/>
            <a:chExt cx="365150" cy="465275"/>
          </a:xfrm>
        </p:grpSpPr>
        <p:sp>
          <p:nvSpPr>
            <p:cNvPr id="884" name="Google Shape;884;p47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7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7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7" name="Google Shape;887;p47"/>
          <p:cNvGrpSpPr/>
          <p:nvPr/>
        </p:nvGrpSpPr>
        <p:grpSpPr>
          <a:xfrm>
            <a:off x="2224155" y="4223911"/>
            <a:ext cx="315432" cy="324148"/>
            <a:chOff x="2605300" y="5003050"/>
            <a:chExt cx="418900" cy="430475"/>
          </a:xfrm>
        </p:grpSpPr>
        <p:sp>
          <p:nvSpPr>
            <p:cNvPr id="888" name="Google Shape;888;p47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7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7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1" name="Google Shape;891;p47"/>
          <p:cNvGrpSpPr/>
          <p:nvPr/>
        </p:nvGrpSpPr>
        <p:grpSpPr>
          <a:xfrm>
            <a:off x="2700935" y="4230820"/>
            <a:ext cx="377027" cy="309897"/>
            <a:chOff x="3238475" y="5012225"/>
            <a:chExt cx="500700" cy="411550"/>
          </a:xfrm>
        </p:grpSpPr>
        <p:sp>
          <p:nvSpPr>
            <p:cNvPr id="892" name="Google Shape;892;p47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7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7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7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7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7" name="Google Shape;897;p47"/>
          <p:cNvGrpSpPr/>
          <p:nvPr/>
        </p:nvGrpSpPr>
        <p:grpSpPr>
          <a:xfrm>
            <a:off x="3697700" y="4197707"/>
            <a:ext cx="413811" cy="376105"/>
            <a:chOff x="4562200" y="4968250"/>
            <a:chExt cx="549550" cy="499475"/>
          </a:xfrm>
        </p:grpSpPr>
        <p:sp>
          <p:nvSpPr>
            <p:cNvPr id="898" name="Google Shape;898;p47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7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7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7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7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3" name="Google Shape;903;p47"/>
          <p:cNvGrpSpPr/>
          <p:nvPr/>
        </p:nvGrpSpPr>
        <p:grpSpPr>
          <a:xfrm>
            <a:off x="3253581" y="4218866"/>
            <a:ext cx="286893" cy="333334"/>
            <a:chOff x="3972400" y="4996350"/>
            <a:chExt cx="381000" cy="442675"/>
          </a:xfrm>
        </p:grpSpPr>
        <p:sp>
          <p:nvSpPr>
            <p:cNvPr id="904" name="Google Shape;904;p47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7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6" name="Google Shape;906;p47"/>
          <p:cNvGrpSpPr/>
          <p:nvPr/>
        </p:nvGrpSpPr>
        <p:grpSpPr>
          <a:xfrm>
            <a:off x="4208969" y="4190817"/>
            <a:ext cx="406451" cy="389885"/>
            <a:chOff x="5241175" y="4959100"/>
            <a:chExt cx="539775" cy="517775"/>
          </a:xfrm>
        </p:grpSpPr>
        <p:sp>
          <p:nvSpPr>
            <p:cNvPr id="907" name="Google Shape;907;p47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7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7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7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7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3" name="Google Shape;913;p47"/>
          <p:cNvSpPr/>
          <p:nvPr/>
        </p:nvSpPr>
        <p:spPr>
          <a:xfrm>
            <a:off x="4741131" y="4287093"/>
            <a:ext cx="357713" cy="197719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4" name="Google Shape;914;p47"/>
          <p:cNvGrpSpPr/>
          <p:nvPr/>
        </p:nvGrpSpPr>
        <p:grpSpPr>
          <a:xfrm>
            <a:off x="5296301" y="4248741"/>
            <a:ext cx="260707" cy="299788"/>
            <a:chOff x="6685175" y="5036025"/>
            <a:chExt cx="346225" cy="398125"/>
          </a:xfrm>
        </p:grpSpPr>
        <p:sp>
          <p:nvSpPr>
            <p:cNvPr id="915" name="Google Shape;915;p47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7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7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7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7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0" name="Google Shape;920;p47"/>
          <p:cNvGrpSpPr/>
          <p:nvPr/>
        </p:nvGrpSpPr>
        <p:grpSpPr>
          <a:xfrm>
            <a:off x="5978618" y="2410999"/>
            <a:ext cx="432570" cy="421334"/>
            <a:chOff x="5926225" y="921350"/>
            <a:chExt cx="517800" cy="504350"/>
          </a:xfrm>
        </p:grpSpPr>
        <p:sp>
          <p:nvSpPr>
            <p:cNvPr id="921" name="Google Shape;921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922" name="Google Shape;922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923" name="Google Shape;923;p47"/>
          <p:cNvSpPr/>
          <p:nvPr/>
        </p:nvSpPr>
        <p:spPr>
          <a:xfrm>
            <a:off x="6172538" y="26470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4" name="Google Shape;924;p47"/>
          <p:cNvGrpSpPr/>
          <p:nvPr/>
        </p:nvGrpSpPr>
        <p:grpSpPr>
          <a:xfrm>
            <a:off x="6863605" y="2390379"/>
            <a:ext cx="432570" cy="421334"/>
            <a:chOff x="5926225" y="921350"/>
            <a:chExt cx="517800" cy="504350"/>
          </a:xfrm>
        </p:grpSpPr>
        <p:sp>
          <p:nvSpPr>
            <p:cNvPr id="925" name="Google Shape;925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7" name="Google Shape;927;p47"/>
          <p:cNvSpPr/>
          <p:nvPr/>
        </p:nvSpPr>
        <p:spPr>
          <a:xfrm>
            <a:off x="7057526" y="26264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8" name="Google Shape;928;p47"/>
          <p:cNvGrpSpPr/>
          <p:nvPr/>
        </p:nvGrpSpPr>
        <p:grpSpPr>
          <a:xfrm>
            <a:off x="5978885" y="3139421"/>
            <a:ext cx="1075937" cy="1047989"/>
            <a:chOff x="5926225" y="921350"/>
            <a:chExt cx="517800" cy="504350"/>
          </a:xfrm>
        </p:grpSpPr>
        <p:sp>
          <p:nvSpPr>
            <p:cNvPr id="929" name="Google Shape;929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1" name="Google Shape;931;p47"/>
          <p:cNvSpPr/>
          <p:nvPr/>
        </p:nvSpPr>
        <p:spPr>
          <a:xfrm>
            <a:off x="6461198" y="37265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6D9EEB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47"/>
          <p:cNvSpPr txBox="1"/>
          <p:nvPr/>
        </p:nvSpPr>
        <p:spPr>
          <a:xfrm>
            <a:off x="5867575" y="693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SlidesCarnival icons are editable shapes</a:t>
            </a:r>
            <a:r>
              <a:rPr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 </a:t>
            </a:r>
            <a:endParaRPr sz="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This means that you can:</a:t>
            </a:r>
            <a:endParaRPr sz="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"/>
              <a:buChar char="●"/>
            </a:pPr>
            <a:r>
              <a:rPr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Resize them without losing quality.</a:t>
            </a:r>
            <a:endParaRPr sz="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"/>
              <a:buChar char="●"/>
            </a:pPr>
            <a:r>
              <a:rPr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Change fill color and opacity.</a:t>
            </a:r>
            <a:endParaRPr sz="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"/>
              <a:buChar char="●"/>
            </a:pPr>
            <a:r>
              <a:rPr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Change line color, width and style</a:t>
            </a:r>
            <a:r>
              <a:rPr lang="en" sz="900"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sz="90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Work Sans"/>
                <a:ea typeface="Work Sans"/>
                <a:cs typeface="Work Sans"/>
                <a:sym typeface="Work Sans"/>
              </a:rPr>
              <a:t>Isn’t that nice? :)</a:t>
            </a:r>
            <a:endParaRPr sz="90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Work Sans"/>
                <a:ea typeface="Work Sans"/>
                <a:cs typeface="Work Sans"/>
                <a:sym typeface="Work Sans"/>
              </a:rPr>
              <a:t>Examples:</a:t>
            </a:r>
            <a:endParaRPr sz="90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933" name="Google Shape;933;p4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8" name="Google Shape;938;p48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939" name="Google Shape;939;p48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48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48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48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48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48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5" name="Google Shape;945;p48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946" name="Google Shape;946;p48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48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48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48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0" name="Google Shape;950;p48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951" name="Google Shape;951;p48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48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48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4" name="Google Shape;954;p48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955" name="Google Shape;955;p48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48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48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48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48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0" name="Google Shape;960;p48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961" name="Google Shape;961;p48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48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48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4" name="Google Shape;964;p48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965" name="Google Shape;965;p48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48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48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48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9" name="Google Shape;969;p48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970" name="Google Shape;970;p48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48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48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48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48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5" name="Google Shape;975;p48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976" name="Google Shape;976;p48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48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48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48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48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48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2" name="Google Shape;982;p48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983" name="Google Shape;983;p48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48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5" name="Google Shape;985;p48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986" name="Google Shape;986;p48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48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48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9" name="Google Shape;989;p48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990" name="Google Shape;990;p48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48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48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48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48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48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6" name="Google Shape;996;p48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997" name="Google Shape;997;p48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48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48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48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48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2" name="Google Shape;1002;p48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003" name="Google Shape;1003;p48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48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48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6" name="Google Shape;1006;p48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007" name="Google Shape;1007;p4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008" name="Google Shape;1008;p4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4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4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4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4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4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1014;p4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5" name="Google Shape;1015;p4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6" name="Google Shape;1016;p4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7" name="Google Shape;1017;p4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18" name="Google Shape;1018;p48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48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48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48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48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48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4" name="Google Shape;1024;p48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025" name="Google Shape;1025;p48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48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48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48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9" name="Google Shape;1029;p48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030" name="Google Shape;1030;p48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48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48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48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48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5" name="Google Shape;1035;p48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036" name="Google Shape;1036;p48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48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48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48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48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2" name="Google Shape;1042;p48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043" name="Google Shape;1043;p48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7" name="Google Shape;1047;p48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048" name="Google Shape;1048;p48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48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2" name="Google Shape;1052;p48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053" name="Google Shape;1053;p48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58" name="Google Shape;1058;p48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059" name="Google Shape;1059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0" name="Google Shape;1060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1" name="Google Shape;1061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2" name="Google Shape;1062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3" name="Google Shape;1063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4" name="Google Shape;1064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5" name="Google Shape;1065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6" name="Google Shape;1066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7" name="Google Shape;1067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8" name="Google Shape;1068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9" name="Google Shape;1069;p48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070" name="Google Shape;1070;p48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48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48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73" name="Google Shape;1073;p48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074" name="Google Shape;1074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5" name="Google Shape;1075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6" name="Google Shape;1076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7" name="Google Shape;1077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8" name="Google Shape;1078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9" name="Google Shape;1079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0" name="Google Shape;1080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1" name="Google Shape;1081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2" name="Google Shape;1082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3" name="Google Shape;1083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84" name="Google Shape;1084;p48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085" name="Google Shape;1085;p48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48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48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48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9" name="Google Shape;1089;p48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090" name="Google Shape;1090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1" name="Google Shape;1091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2" name="Google Shape;1092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3" name="Google Shape;1093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4" name="Google Shape;1094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5" name="Google Shape;1095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6" name="Google Shape;1096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7" name="Google Shape;1097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8" name="Google Shape;1098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9" name="Google Shape;1099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00" name="Google Shape;1100;p48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101" name="Google Shape;1101;p48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48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48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48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48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48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48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8" name="Google Shape;1108;p48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109" name="Google Shape;1109;p48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48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48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48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3" name="Google Shape;1113;p48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114" name="Google Shape;1114;p48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48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48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48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8" name="Google Shape;1118;p48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119" name="Google Shape;1119;p48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48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48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48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48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4" name="Google Shape;1124;p48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125" name="Google Shape;1125;p48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48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48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48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48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48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1" name="Google Shape;1131;p48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132" name="Google Shape;1132;p48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48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48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5" name="Google Shape;1135;p48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136" name="Google Shape;1136;p48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48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48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48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48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1" name="Google Shape;1141;p48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142" name="Google Shape;1142;p48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48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48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48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48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48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8" name="Google Shape;1148;p48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149" name="Google Shape;1149;p48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48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48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2" name="Google Shape;1152;p48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153" name="Google Shape;1153;p48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48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48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48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7" name="Google Shape;1157;p48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158" name="Google Shape;1158;p48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48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48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48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48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48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4" name="Google Shape;1164;p48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165" name="Google Shape;1165;p48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48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48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48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8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48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48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2" name="Google Shape;1172;p48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173" name="Google Shape;1173;p48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48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48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48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7" name="Google Shape;1177;p48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178" name="Google Shape;1178;p48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48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48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1" name="Google Shape;1181;p48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182" name="Google Shape;1182;p48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48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8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5" name="Google Shape;1185;p48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186" name="Google Shape;1186;p48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48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8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48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0" name="Google Shape;1190;p48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191" name="Google Shape;1191;p48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8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5" name="Google Shape;1195;p48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196" name="Google Shape;1196;p48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48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1" name="Google Shape;1201;p48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202" name="Google Shape;1202;p48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48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48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8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48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8" name="Google Shape;1208;p48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209" name="Google Shape;1209;p48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48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6" name="Google Shape;1216;p48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217" name="Google Shape;1217;p48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48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48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48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48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48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48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48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48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48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9" name="Google Shape;1229;p48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230" name="Google Shape;1230;p48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48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48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48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4" name="Google Shape;1234;p48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235" name="Google Shape;1235;p48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48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48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8" name="Google Shape;1238;p48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239" name="Google Shape;1239;p48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48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48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48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48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8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5" name="Google Shape;1245;p48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246" name="Google Shape;1246;p48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48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48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48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48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8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48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48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4" name="Google Shape;1254;p48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255" name="Google Shape;1255;p48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48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48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48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48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48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48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48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48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48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48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48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7" name="Google Shape;1267;p48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268" name="Google Shape;1268;p48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8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48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48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48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48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48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48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48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48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48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48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0" name="Google Shape;1280;p48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281" name="Google Shape;1281;p48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48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48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48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48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48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48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48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48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48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48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48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3" name="Google Shape;1293;p48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294" name="Google Shape;1294;p48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8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48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48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48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48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0" name="Google Shape;1300;p48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301" name="Google Shape;1301;p48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48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48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8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48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48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48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48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48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48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48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8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48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48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48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6" name="Google Shape;1316;p48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317" name="Google Shape;1317;p48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8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8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48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48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2" name="Google Shape;1322;p48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323" name="Google Shape;1323;p4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324" name="Google Shape;1324;p4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5" name="Google Shape;1325;p4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6" name="Google Shape;1326;p4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7" name="Google Shape;1327;p4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328" name="Google Shape;1328;p4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9" name="Google Shape;1329;p4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0" name="Google Shape;1330;p4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1" name="Google Shape;1331;p4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332" name="Google Shape;1332;p4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3" name="Google Shape;1333;p4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4" name="Google Shape;1334;p4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5" name="Google Shape;1335;p4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336" name="Google Shape;1336;p4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7" name="Google Shape;1337;p4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8" name="Google Shape;1338;p4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39" name="Google Shape;1339;p48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340" name="Google Shape;1340;p48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48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48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48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48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48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48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48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8" name="Google Shape;1348;p48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349" name="Google Shape;1349;p48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48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48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48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8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8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8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48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8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48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48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48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48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48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48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8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48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48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48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8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48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8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8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48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3" name="Google Shape;1373;p48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374" name="Google Shape;1374;p48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375" name="Google Shape;1375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6" name="Google Shape;1376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77" name="Google Shape;1377;p48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378" name="Google Shape;1378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9" name="Google Shape;1379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80" name="Google Shape;1380;p48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381" name="Google Shape;1381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2" name="Google Shape;1382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83" name="Google Shape;1383;p48"/>
          <p:cNvSpPr txBox="1">
            <a:spLocks noGrp="1"/>
          </p:cNvSpPr>
          <p:nvPr>
            <p:ph type="title"/>
          </p:nvPr>
        </p:nvSpPr>
        <p:spPr>
          <a:xfrm>
            <a:off x="855300" y="4014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384" name="Google Shape;1384;p48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49"/>
          <p:cNvSpPr txBox="1"/>
          <p:nvPr/>
        </p:nvSpPr>
        <p:spPr>
          <a:xfrm>
            <a:off x="73190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latin typeface="Work Sans"/>
                <a:ea typeface="Work Sans"/>
                <a:cs typeface="Work Sans"/>
                <a:sym typeface="Work Sans"/>
              </a:rPr>
              <a:t>You can also use any emoji as an icon!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Work Sans Regular"/>
                <a:ea typeface="Work Sans Regular"/>
                <a:cs typeface="Work Sans Regular"/>
                <a:sym typeface="Work Sans Regular"/>
              </a:rPr>
              <a:t>And of course it resizes without losing quality.</a:t>
            </a:r>
            <a:endParaRPr>
              <a:latin typeface="Work Sans Regular"/>
              <a:ea typeface="Work Sans Regular"/>
              <a:cs typeface="Work Sans Regular"/>
              <a:sym typeface="Work Sans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Work Sans Regular"/>
                <a:ea typeface="Work Sans Regular"/>
                <a:cs typeface="Work Sans Regular"/>
                <a:sym typeface="Work Sans Regular"/>
              </a:rPr>
              <a:t>How? Follow Google instructions https://twitter.com/googledocs/status/730087240156643328</a:t>
            </a:r>
            <a:endParaRPr>
              <a:latin typeface="Work Sans Regular"/>
              <a:ea typeface="Work Sans Regular"/>
              <a:cs typeface="Work Sans Regular"/>
              <a:sym typeface="Work Sans Regular"/>
            </a:endParaRPr>
          </a:p>
        </p:txBody>
      </p:sp>
      <p:sp>
        <p:nvSpPr>
          <p:cNvPr id="1390" name="Google Shape;1390;p49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✋👆👉👍👤👦👧👨👩👪💃🏃💑❤😂😉😋😒😭👶😸🐟🍒🍔💣📌📖🔨🎃🎈🎨🏈🏰🌏🔌🔑</a:t>
            </a:r>
            <a:r>
              <a:rPr lang="en" sz="2400" b="1" dirty="0">
                <a:solidFill>
                  <a:srgbClr val="FFFFFF"/>
                </a:solidFill>
                <a:highlight>
                  <a:srgbClr val="000000"/>
                </a:highlight>
                <a:latin typeface="Work Sans"/>
                <a:ea typeface="Work Sans"/>
                <a:cs typeface="Work Sans"/>
                <a:sym typeface="Work Sans"/>
              </a:rPr>
              <a:t> and many more...</a:t>
            </a:r>
            <a:endParaRPr sz="2400" b="1" dirty="0">
              <a:solidFill>
                <a:srgbClr val="FFFFFF"/>
              </a:solidFill>
              <a:highlight>
                <a:srgbClr val="000000"/>
              </a:highlight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391" name="Google Shape;1391;p49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6" name="Google Shape;1396;p5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7" name="Google Shape;1397;p5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98" name="Google Shape;1398;p5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399" name="Google Shape;1399;p5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400" name="Google Shape;1400;p5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01" name="Google Shape;1401;p5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02" name="Google Shape;1402;p5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403" name="Google Shape;1403;p5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04" name="Google Shape;1404;p5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05" name="Google Shape;1405;p5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406" name="Google Shape;1406;p5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07" name="Google Shape;1407;p5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08" name="Google Shape;1408;p5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409" name="Google Shape;1409;p5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 dirty="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10" name="Google Shape;1410;p5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411" name="Google Shape;1411;p5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7"/>
          <p:cNvSpPr txBox="1">
            <a:spLocks noGrp="1"/>
          </p:cNvSpPr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Kết luận</a:t>
            </a:r>
            <a:endParaRPr dirty="0"/>
          </a:p>
        </p:txBody>
      </p:sp>
      <p:sp>
        <p:nvSpPr>
          <p:cNvPr id="367" name="Google Shape;367;p37"/>
          <p:cNvSpPr txBox="1">
            <a:spLocks noGrp="1"/>
          </p:cNvSpPr>
          <p:nvPr>
            <p:ph type="subTitle" idx="1"/>
          </p:nvPr>
        </p:nvSpPr>
        <p:spPr>
          <a:xfrm>
            <a:off x="1012800" y="3678252"/>
            <a:ext cx="4950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/>
              <a:t>Tổng</a:t>
            </a:r>
            <a:r>
              <a:rPr lang="en-US" sz="1800" dirty="0"/>
              <a:t> </a:t>
            </a:r>
            <a:r>
              <a:rPr lang="en-US" sz="1800" dirty="0" err="1"/>
              <a:t>kết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đưa</a:t>
            </a:r>
            <a:r>
              <a:rPr lang="en-US" sz="1800" dirty="0"/>
              <a:t> ra </a:t>
            </a:r>
            <a:r>
              <a:rPr lang="en-US" sz="1800" dirty="0" err="1"/>
              <a:t>kết</a:t>
            </a:r>
            <a:r>
              <a:rPr lang="en-US" sz="1800" dirty="0"/>
              <a:t> </a:t>
            </a:r>
            <a:r>
              <a:rPr lang="en-US" sz="1800" dirty="0" err="1"/>
              <a:t>luận</a:t>
            </a:r>
            <a:endParaRPr sz="1800" dirty="0"/>
          </a:p>
        </p:txBody>
      </p:sp>
      <p:sp>
        <p:nvSpPr>
          <p:cNvPr id="368" name="Google Shape;368;p37"/>
          <p:cNvSpPr txBox="1"/>
          <p:nvPr/>
        </p:nvSpPr>
        <p:spPr>
          <a:xfrm>
            <a:off x="6219050" y="337750"/>
            <a:ext cx="2232000" cy="1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4</a:t>
            </a:r>
            <a:r>
              <a:rPr lang="en" sz="96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sz="9600" b="1" dirty="0"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35920658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E78F21-EB35-45D1-95DB-71DDFD486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150" y="847600"/>
            <a:ext cx="5092200" cy="767191"/>
          </a:xfrm>
        </p:spPr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413324-EB77-4F43-B8FE-C8AC1D4F3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100" y="1894636"/>
            <a:ext cx="7405800" cy="2004000"/>
          </a:xfrm>
        </p:spPr>
        <p:txBody>
          <a:bodyPr/>
          <a:lstStyle/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rèn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.</a:t>
            </a:r>
          </a:p>
          <a:p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  <a:p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100%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31155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7"/>
          <p:cNvSpPr txBox="1">
            <a:spLocks noGrp="1"/>
          </p:cNvSpPr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Hướng phát triển</a:t>
            </a:r>
            <a:endParaRPr dirty="0"/>
          </a:p>
        </p:txBody>
      </p:sp>
      <p:sp>
        <p:nvSpPr>
          <p:cNvPr id="367" name="Google Shape;367;p37"/>
          <p:cNvSpPr txBox="1">
            <a:spLocks noGrp="1"/>
          </p:cNvSpPr>
          <p:nvPr>
            <p:ph type="subTitle" idx="1"/>
          </p:nvPr>
        </p:nvSpPr>
        <p:spPr>
          <a:xfrm>
            <a:off x="1012800" y="3678252"/>
            <a:ext cx="4950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/>
              <a:t>Hướng</a:t>
            </a:r>
            <a:r>
              <a:rPr lang="en-US" sz="1800" dirty="0"/>
              <a:t> </a:t>
            </a:r>
            <a:r>
              <a:rPr lang="en-US" sz="1800" dirty="0" err="1"/>
              <a:t>phát</a:t>
            </a:r>
            <a:r>
              <a:rPr lang="en-US" sz="1800" dirty="0"/>
              <a:t> </a:t>
            </a:r>
            <a:r>
              <a:rPr lang="en-US" sz="1800" dirty="0" err="1"/>
              <a:t>triển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hệ</a:t>
            </a:r>
            <a:r>
              <a:rPr lang="en-US" sz="1800" dirty="0"/>
              <a:t> </a:t>
            </a:r>
            <a:r>
              <a:rPr lang="en-US" sz="1800" dirty="0" err="1"/>
              <a:t>thống</a:t>
            </a:r>
            <a:r>
              <a:rPr lang="en-US" sz="1800" dirty="0"/>
              <a:t> </a:t>
            </a:r>
            <a:r>
              <a:rPr lang="en-US" sz="1800" dirty="0" err="1"/>
              <a:t>giai</a:t>
            </a:r>
            <a:r>
              <a:rPr lang="en-US" sz="1800" dirty="0"/>
              <a:t> </a:t>
            </a:r>
            <a:r>
              <a:rPr lang="en-US" sz="1800" dirty="0" err="1"/>
              <a:t>đoạn</a:t>
            </a:r>
            <a:r>
              <a:rPr lang="en-US" sz="1800" dirty="0"/>
              <a:t> </a:t>
            </a:r>
            <a:r>
              <a:rPr lang="en-US" sz="1800" dirty="0" err="1"/>
              <a:t>tiếp</a:t>
            </a:r>
            <a:r>
              <a:rPr lang="en-US" sz="1800" dirty="0"/>
              <a:t> </a:t>
            </a:r>
            <a:r>
              <a:rPr lang="en-US" sz="1800" dirty="0" err="1"/>
              <a:t>theo</a:t>
            </a:r>
            <a:endParaRPr sz="1800" dirty="0"/>
          </a:p>
        </p:txBody>
      </p:sp>
      <p:sp>
        <p:nvSpPr>
          <p:cNvPr id="368" name="Google Shape;368;p37"/>
          <p:cNvSpPr txBox="1"/>
          <p:nvPr/>
        </p:nvSpPr>
        <p:spPr>
          <a:xfrm>
            <a:off x="6219050" y="337750"/>
            <a:ext cx="2232000" cy="1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5</a:t>
            </a:r>
            <a:r>
              <a:rPr lang="en" sz="96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sz="9600" b="1" dirty="0"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40691332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atch Processing Large Data Sets with Spring Boot and Spring Batch | by  Swathi Prasad | ITNEXT">
            <a:extLst>
              <a:ext uri="{FF2B5EF4-FFF2-40B4-BE49-F238E27FC236}">
                <a16:creationId xmlns:a16="http://schemas.microsoft.com/office/drawing/2014/main" id="{F28AE12B-D7BC-425B-A461-D11FA2B34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36" y="2334638"/>
            <a:ext cx="2771531" cy="2526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lari Team Activity to Bring Real-Time Visibility to Account Data | MarTech  Advisor">
            <a:extLst>
              <a:ext uri="{FF2B5EF4-FFF2-40B4-BE49-F238E27FC236}">
                <a16:creationId xmlns:a16="http://schemas.microsoft.com/office/drawing/2014/main" id="{A1A44769-FD0A-4CA4-A4AF-722C4A95B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020" y="2571750"/>
            <a:ext cx="2689749" cy="1814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A4FC48-3AF7-4719-A0CD-65B286732639}"/>
              </a:ext>
            </a:extLst>
          </p:cNvPr>
          <p:cNvSpPr txBox="1"/>
          <p:nvPr/>
        </p:nvSpPr>
        <p:spPr>
          <a:xfrm>
            <a:off x="1361872" y="2354233"/>
            <a:ext cx="2291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spring batch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D5A778-4E9A-4544-80EE-838AAB2F927A}"/>
              </a:ext>
            </a:extLst>
          </p:cNvPr>
          <p:cNvSpPr txBox="1"/>
          <p:nvPr/>
        </p:nvSpPr>
        <p:spPr>
          <a:xfrm>
            <a:off x="6147098" y="2263973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Realtime</a:t>
            </a:r>
          </a:p>
        </p:txBody>
      </p:sp>
      <p:pic>
        <p:nvPicPr>
          <p:cNvPr id="2054" name="Picture 6" descr="The Fundamental Metrics to Measure Your Mobile App Performance">
            <a:extLst>
              <a:ext uri="{FF2B5EF4-FFF2-40B4-BE49-F238E27FC236}">
                <a16:creationId xmlns:a16="http://schemas.microsoft.com/office/drawing/2014/main" id="{9FC44E5B-06A5-4DA7-82F9-0F8B84AC5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861" y="757363"/>
            <a:ext cx="2366278" cy="1490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A3D58E-590C-416D-90DA-63D7E2DC9381}"/>
              </a:ext>
            </a:extLst>
          </p:cNvPr>
          <p:cNvSpPr txBox="1"/>
          <p:nvPr/>
        </p:nvSpPr>
        <p:spPr>
          <a:xfrm>
            <a:off x="3652884" y="516684"/>
            <a:ext cx="2103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performence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987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4"/>
          <p:cNvSpPr txBox="1">
            <a:spLocks noGrp="1"/>
          </p:cNvSpPr>
          <p:nvPr>
            <p:ph type="ctrTitle" idx="4294967295"/>
          </p:nvPr>
        </p:nvSpPr>
        <p:spPr>
          <a:xfrm>
            <a:off x="909504" y="1811950"/>
            <a:ext cx="7582711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Cảm ơn thầy cô đã lắng nghe!</a:t>
            </a:r>
            <a:endParaRPr dirty="0"/>
          </a:p>
        </p:txBody>
      </p:sp>
      <p:sp>
        <p:nvSpPr>
          <p:cNvPr id="341" name="Google Shape;341;p34"/>
          <p:cNvSpPr/>
          <p:nvPr/>
        </p:nvSpPr>
        <p:spPr>
          <a:xfrm>
            <a:off x="7571889" y="455166"/>
            <a:ext cx="1085664" cy="1006588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4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114660-9526-455D-B74D-B677D5ACB9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6" name="Picture 14" descr="Giấy A4 Double A 70gsm | Shopee Việt Nam">
            <a:extLst>
              <a:ext uri="{FF2B5EF4-FFF2-40B4-BE49-F238E27FC236}">
                <a16:creationId xmlns:a16="http://schemas.microsoft.com/office/drawing/2014/main" id="{59989200-9697-4676-BACA-893A2AF9A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02" y="424565"/>
            <a:ext cx="1125726" cy="1125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emium Vector | Investment profit analysis with some money box deposit for  website landing homepage template banner isometric">
            <a:extLst>
              <a:ext uri="{FF2B5EF4-FFF2-40B4-BE49-F238E27FC236}">
                <a16:creationId xmlns:a16="http://schemas.microsoft.com/office/drawing/2014/main" id="{0390C1C3-9B3E-429E-ABF4-CE7144FB7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407" y="2135526"/>
            <a:ext cx="2790033" cy="243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ere's Why Health Experts Want to Stop Daylight-Saving Time - WSJ">
            <a:extLst>
              <a:ext uri="{FF2B5EF4-FFF2-40B4-BE49-F238E27FC236}">
                <a16:creationId xmlns:a16="http://schemas.microsoft.com/office/drawing/2014/main" id="{47CC1B6F-DA1B-41E5-A075-7F0AD1700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562" y="2168843"/>
            <a:ext cx="2421235" cy="242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DF4429-7C8B-42CC-B54D-BF9356FE45E7}"/>
              </a:ext>
            </a:extLst>
          </p:cNvPr>
          <p:cNvSpPr txBox="1"/>
          <p:nvPr/>
        </p:nvSpPr>
        <p:spPr>
          <a:xfrm>
            <a:off x="2056823" y="186106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 </a:t>
            </a:r>
            <a:r>
              <a:rPr lang="en-US" dirty="0" err="1"/>
              <a:t>phí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61616D-8B3A-43E7-802C-CE5E6A73BBA8}"/>
              </a:ext>
            </a:extLst>
          </p:cNvPr>
          <p:cNvSpPr txBox="1"/>
          <p:nvPr/>
        </p:nvSpPr>
        <p:spPr>
          <a:xfrm>
            <a:off x="5894961" y="1861066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825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7C7B35-31B2-4D3F-BC20-4DEBC549E4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3" name="Picture 8" descr="Cách tạo Google Form (Google biểu mẫu) chuyên nghiệp và chi tiết nhất">
            <a:extLst>
              <a:ext uri="{FF2B5EF4-FFF2-40B4-BE49-F238E27FC236}">
                <a16:creationId xmlns:a16="http://schemas.microsoft.com/office/drawing/2014/main" id="{67574CB9-7569-4791-BDB6-EFB39D0AA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94" y="413029"/>
            <a:ext cx="1660480" cy="125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2" descr="Hướng dẫn cách tạo form nhập liệu trong Google Sheet - Học Excel Online  Miễn Phí">
            <a:extLst>
              <a:ext uri="{FF2B5EF4-FFF2-40B4-BE49-F238E27FC236}">
                <a16:creationId xmlns:a16="http://schemas.microsoft.com/office/drawing/2014/main" id="{185D4B6B-D8AB-4C8C-BE66-FF69D715A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038" y="413030"/>
            <a:ext cx="2169268" cy="141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ướng Dẫn Bảo Mật WordPress Toàn Tập - Từng Bước Một">
            <a:extLst>
              <a:ext uri="{FF2B5EF4-FFF2-40B4-BE49-F238E27FC236}">
                <a16:creationId xmlns:a16="http://schemas.microsoft.com/office/drawing/2014/main" id="{C9D5E14D-DB1C-40AB-A325-5D2E3CF2E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94" y="2712143"/>
            <a:ext cx="2623519" cy="201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A437AF-0A14-4C9F-8665-8A3ED23A68AE}"/>
              </a:ext>
            </a:extLst>
          </p:cNvPr>
          <p:cNvSpPr txBox="1"/>
          <p:nvPr/>
        </p:nvSpPr>
        <p:spPr>
          <a:xfrm>
            <a:off x="982494" y="2431357"/>
            <a:ext cx="1239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kém</a:t>
            </a:r>
            <a:endParaRPr lang="en-US" dirty="0"/>
          </a:p>
        </p:txBody>
      </p:sp>
      <p:pic>
        <p:nvPicPr>
          <p:cNvPr id="3076" name="Picture 4" descr="06 Kỹ năng cơ bản của quản lý nhân sự | VietnamBankers | Đào tạo Tài chính  Ngân hàng">
            <a:extLst>
              <a:ext uri="{FF2B5EF4-FFF2-40B4-BE49-F238E27FC236}">
                <a16:creationId xmlns:a16="http://schemas.microsoft.com/office/drawing/2014/main" id="{9337ED0A-109A-4B9E-B0FF-E1E813B19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717" y="2712142"/>
            <a:ext cx="2781432" cy="2018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381F47-0664-43C5-B2F7-B3493E54686A}"/>
              </a:ext>
            </a:extLst>
          </p:cNvPr>
          <p:cNvSpPr txBox="1"/>
          <p:nvPr/>
        </p:nvSpPr>
        <p:spPr>
          <a:xfrm>
            <a:off x="4173166" y="2417861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pic>
        <p:nvPicPr>
          <p:cNvPr id="3078" name="Picture 6" descr="Stop Spam Sign | Free stock photos - Rgbstock - Free stock images | mzacha  | February - 06 - 2010 (4)">
            <a:extLst>
              <a:ext uri="{FF2B5EF4-FFF2-40B4-BE49-F238E27FC236}">
                <a16:creationId xmlns:a16="http://schemas.microsoft.com/office/drawing/2014/main" id="{446C1032-4274-402D-A5E9-266059818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053" y="2725638"/>
            <a:ext cx="2262854" cy="190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DCCF0E-8B0D-4A85-9716-2A2AB7D13773}"/>
              </a:ext>
            </a:extLst>
          </p:cNvPr>
          <p:cNvSpPr txBox="1"/>
          <p:nvPr/>
        </p:nvSpPr>
        <p:spPr>
          <a:xfrm>
            <a:off x="6770977" y="2445429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Spam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</p:txBody>
      </p:sp>
    </p:spTree>
    <p:extLst>
      <p:ext uri="{BB962C8B-B14F-4D97-AF65-F5344CB8AC3E}">
        <p14:creationId xmlns:p14="http://schemas.microsoft.com/office/powerpoint/2010/main" val="3436281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7"/>
          <p:cNvSpPr txBox="1">
            <a:spLocks noGrp="1"/>
          </p:cNvSpPr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endParaRPr dirty="0"/>
          </a:p>
        </p:txBody>
      </p:sp>
      <p:sp>
        <p:nvSpPr>
          <p:cNvPr id="367" name="Google Shape;367;p37"/>
          <p:cNvSpPr txBox="1">
            <a:spLocks noGrp="1"/>
          </p:cNvSpPr>
          <p:nvPr>
            <p:ph type="subTitle" idx="1"/>
          </p:nvPr>
        </p:nvSpPr>
        <p:spPr>
          <a:xfrm>
            <a:off x="1012800" y="3678252"/>
            <a:ext cx="4950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/>
              <a:t>Nêu</a:t>
            </a:r>
            <a:r>
              <a:rPr lang="en-US" sz="1800" dirty="0"/>
              <a:t> ra </a:t>
            </a:r>
            <a:r>
              <a:rPr lang="en-US" sz="1800" dirty="0" err="1"/>
              <a:t>hướng</a:t>
            </a:r>
            <a:r>
              <a:rPr lang="en-US" sz="1800" dirty="0"/>
              <a:t> </a:t>
            </a:r>
            <a:r>
              <a:rPr lang="en-US" sz="1800" dirty="0" err="1"/>
              <a:t>giải</a:t>
            </a:r>
            <a:r>
              <a:rPr lang="en-US" sz="1800" dirty="0"/>
              <a:t> </a:t>
            </a:r>
            <a:r>
              <a:rPr lang="en-US" sz="1800" dirty="0" err="1"/>
              <a:t>quyết</a:t>
            </a:r>
            <a:r>
              <a:rPr lang="en-US" sz="1800" dirty="0"/>
              <a:t> </a:t>
            </a:r>
            <a:r>
              <a:rPr lang="en-US" sz="1800" dirty="0" err="1"/>
              <a:t>vấn</a:t>
            </a:r>
            <a:r>
              <a:rPr lang="en-US" sz="1800" dirty="0"/>
              <a:t> </a:t>
            </a:r>
            <a:r>
              <a:rPr lang="en-US" sz="1800" dirty="0" err="1"/>
              <a:t>đề</a:t>
            </a:r>
            <a:endParaRPr sz="1800" dirty="0"/>
          </a:p>
        </p:txBody>
      </p:sp>
      <p:sp>
        <p:nvSpPr>
          <p:cNvPr id="368" name="Google Shape;368;p37"/>
          <p:cNvSpPr txBox="1"/>
          <p:nvPr/>
        </p:nvSpPr>
        <p:spPr>
          <a:xfrm>
            <a:off x="6219050" y="337750"/>
            <a:ext cx="2232000" cy="1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2</a:t>
            </a:r>
            <a:r>
              <a:rPr lang="en" sz="96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sz="9600" b="1"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557537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375FD1F-15EB-454F-AE72-D9FB2DA4D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149" y="847600"/>
            <a:ext cx="5119055" cy="613210"/>
          </a:xfrm>
        </p:spPr>
        <p:txBody>
          <a:bodyPr/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rèn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863CD5-8EBB-443B-BDB8-EBA6B0DE6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149" y="1694985"/>
            <a:ext cx="7661533" cy="2621940"/>
          </a:xfrm>
        </p:spPr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endParaRPr lang="en-US" dirty="0"/>
          </a:p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quán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spam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đắn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142" name="Google Shape;142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7769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Tác nhân chính</a:t>
            </a:r>
            <a:endParaRPr dirty="0"/>
          </a:p>
        </p:txBody>
      </p:sp>
      <p:sp>
        <p:nvSpPr>
          <p:cNvPr id="148" name="Google Shape;148;p20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Work Sans"/>
                <a:ea typeface="Work Sans"/>
                <a:cs typeface="Work Sans"/>
                <a:sym typeface="Work Sans"/>
              </a:rPr>
              <a:t>Quản trị hệ thống</a:t>
            </a:r>
            <a:endParaRPr b="1" dirty="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gold, butter and ripe lemons. In the spectrum of visible light, yellow is found between green and orange.</a:t>
            </a:r>
            <a:endParaRPr dirty="0"/>
          </a:p>
        </p:txBody>
      </p:sp>
      <p:sp>
        <p:nvSpPr>
          <p:cNvPr id="149" name="Google Shape;149;p20"/>
          <p:cNvSpPr txBox="1">
            <a:spLocks noGrp="1"/>
          </p:cNvSpPr>
          <p:nvPr>
            <p:ph type="body" idx="2"/>
          </p:nvPr>
        </p:nvSpPr>
        <p:spPr>
          <a:xfrm>
            <a:off x="3356739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Work Sans"/>
                <a:ea typeface="Work Sans"/>
                <a:cs typeface="Work Sans"/>
                <a:sym typeface="Work Sans"/>
              </a:rPr>
              <a:t>Giáo viên</a:t>
            </a:r>
            <a:endParaRPr b="1" dirty="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colour of the clear sky and the deep sea. It is located between violet and green on the optical spectrum.</a:t>
            </a:r>
            <a:endParaRPr dirty="0"/>
          </a:p>
        </p:txBody>
      </p:sp>
      <p:sp>
        <p:nvSpPr>
          <p:cNvPr id="150" name="Google Shape;150;p20"/>
          <p:cNvSpPr txBox="1">
            <a:spLocks noGrp="1"/>
          </p:cNvSpPr>
          <p:nvPr>
            <p:ph type="body" idx="3"/>
          </p:nvPr>
        </p:nvSpPr>
        <p:spPr>
          <a:xfrm>
            <a:off x="5844329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Work Sans"/>
                <a:ea typeface="Work Sans"/>
                <a:cs typeface="Work Sans"/>
                <a:sym typeface="Work Sans"/>
              </a:rPr>
              <a:t>Sinh viên</a:t>
            </a:r>
            <a:endParaRPr b="1" dirty="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blood, and because of this it has historically been associated with sacrifice, danger and courage.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5" name="Google Shape;155;p2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16" name="Google Shape;73;p13">
            <a:extLst>
              <a:ext uri="{FF2B5EF4-FFF2-40B4-BE49-F238E27FC236}">
                <a16:creationId xmlns:a16="http://schemas.microsoft.com/office/drawing/2014/main" id="{B5C07F1B-49DF-4B67-99A1-066663DE73DD}"/>
              </a:ext>
            </a:extLst>
          </p:cNvPr>
          <p:cNvGrpSpPr/>
          <p:nvPr/>
        </p:nvGrpSpPr>
        <p:grpSpPr>
          <a:xfrm>
            <a:off x="7529209" y="513266"/>
            <a:ext cx="921055" cy="714637"/>
            <a:chOff x="1926350" y="995225"/>
            <a:chExt cx="428650" cy="356600"/>
          </a:xfrm>
        </p:grpSpPr>
        <p:sp>
          <p:nvSpPr>
            <p:cNvPr id="17" name="Google Shape;74;p13">
              <a:extLst>
                <a:ext uri="{FF2B5EF4-FFF2-40B4-BE49-F238E27FC236}">
                  <a16:creationId xmlns:a16="http://schemas.microsoft.com/office/drawing/2014/main" id="{76EF21E3-E99B-495D-8F12-61713D06B088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5;p13">
              <a:extLst>
                <a:ext uri="{FF2B5EF4-FFF2-40B4-BE49-F238E27FC236}">
                  <a16:creationId xmlns:a16="http://schemas.microsoft.com/office/drawing/2014/main" id="{3BE2DB1B-82CC-4B70-A0B4-FFA39C3B849C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6;p13">
              <a:extLst>
                <a:ext uri="{FF2B5EF4-FFF2-40B4-BE49-F238E27FC236}">
                  <a16:creationId xmlns:a16="http://schemas.microsoft.com/office/drawing/2014/main" id="{C7E42D98-1AD2-4B14-B978-0FDE40AC5E3B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7;p13">
              <a:extLst>
                <a:ext uri="{FF2B5EF4-FFF2-40B4-BE49-F238E27FC236}">
                  <a16:creationId xmlns:a16="http://schemas.microsoft.com/office/drawing/2014/main" id="{E8B1D05E-A1B9-42B9-B4EC-0F992EB8A2CA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Jacquenet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F3F3F3"/>
      </a:lt2>
      <a:accent1>
        <a:srgbClr val="000000"/>
      </a:accent1>
      <a:accent2>
        <a:srgbClr val="666666"/>
      </a:accent2>
      <a:accent3>
        <a:srgbClr val="999999"/>
      </a:accent3>
      <a:accent4>
        <a:srgbClr val="CCCCCC"/>
      </a:accent4>
      <a:accent5>
        <a:srgbClr val="EFEFEF"/>
      </a:accent5>
      <a:accent6>
        <a:srgbClr val="F6B26B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</TotalTime>
  <Words>1701</Words>
  <Application>Microsoft Office PowerPoint</Application>
  <PresentationFormat>On-screen Show (16:9)</PresentationFormat>
  <Paragraphs>403</Paragraphs>
  <Slides>48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Work Sans</vt:lpstr>
      <vt:lpstr>Calibri</vt:lpstr>
      <vt:lpstr>Work Sans Regular</vt:lpstr>
      <vt:lpstr>Times New Roman</vt:lpstr>
      <vt:lpstr>Arial</vt:lpstr>
      <vt:lpstr>Montserrat</vt:lpstr>
      <vt:lpstr>Jacquenetta template</vt:lpstr>
      <vt:lpstr>PowerPoint Presentation</vt:lpstr>
      <vt:lpstr>Nội dung trình bày</vt:lpstr>
      <vt:lpstr>Đặt vấn đề</vt:lpstr>
      <vt:lpstr>PowerPoint Presentation</vt:lpstr>
      <vt:lpstr>PowerPoint Presentation</vt:lpstr>
      <vt:lpstr>PowerPoint Presentation</vt:lpstr>
      <vt:lpstr>Hướng giải quyết</vt:lpstr>
      <vt:lpstr>Quản lý điểm rèn luyện</vt:lpstr>
      <vt:lpstr>Tác nhân chính</vt:lpstr>
      <vt:lpstr>Quản trị hệ thống</vt:lpstr>
      <vt:lpstr>Giáo viên</vt:lpstr>
      <vt:lpstr>Sinh viên</vt:lpstr>
      <vt:lpstr>Cách thực hiện và kết quả</vt:lpstr>
      <vt:lpstr>PowerPoint Presentation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Credits</vt:lpstr>
      <vt:lpstr>Presentation design</vt:lpstr>
      <vt:lpstr>Extra Resources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PowerPoint Presentation</vt:lpstr>
      <vt:lpstr>Diagrams and infographics</vt:lpstr>
      <vt:lpstr>PowerPoint Presentation</vt:lpstr>
      <vt:lpstr>PowerPoint Presentation</vt:lpstr>
      <vt:lpstr>Kết luận</vt:lpstr>
      <vt:lpstr>Kết luận</vt:lpstr>
      <vt:lpstr>Hướng phát triển</vt:lpstr>
      <vt:lpstr>PowerPoint Presentation</vt:lpstr>
      <vt:lpstr>Cảm ơn thầy cô đã lắng nghe!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Nguyen Canh Hoang</cp:lastModifiedBy>
  <cp:revision>21</cp:revision>
  <dcterms:modified xsi:type="dcterms:W3CDTF">2021-05-24T08:02:53Z</dcterms:modified>
</cp:coreProperties>
</file>