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6765" r:id="rId2"/>
    <p:sldId id="6852" r:id="rId3"/>
    <p:sldId id="6770" r:id="rId4"/>
    <p:sldId id="6767" r:id="rId5"/>
    <p:sldId id="6987" r:id="rId6"/>
    <p:sldId id="7048" r:id="rId7"/>
    <p:sldId id="7032" r:id="rId8"/>
    <p:sldId id="7033" r:id="rId9"/>
    <p:sldId id="7080" r:id="rId10"/>
    <p:sldId id="7157" r:id="rId11"/>
    <p:sldId id="7158" r:id="rId12"/>
    <p:sldId id="7034" r:id="rId13"/>
    <p:sldId id="7159" r:id="rId14"/>
    <p:sldId id="7160" r:id="rId15"/>
    <p:sldId id="7161" r:id="rId16"/>
    <p:sldId id="6983" r:id="rId17"/>
    <p:sldId id="7162" r:id="rId18"/>
    <p:sldId id="7164" r:id="rId19"/>
    <p:sldId id="7165" r:id="rId20"/>
    <p:sldId id="7166" r:id="rId21"/>
    <p:sldId id="262" r:id="rId22"/>
  </p:sldIdLst>
  <p:sldSz cx="18288000" cy="10287000"/>
  <p:notesSz cx="6858000" cy="9144000"/>
  <p:defaultText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FC92DD-DC26-443F-A45A-9A03E6898BBA}">
          <p14:sldIdLst>
            <p14:sldId id="6765"/>
            <p14:sldId id="6852"/>
            <p14:sldId id="6770"/>
            <p14:sldId id="6767"/>
            <p14:sldId id="6987"/>
            <p14:sldId id="7048"/>
            <p14:sldId id="7032"/>
            <p14:sldId id="7033"/>
            <p14:sldId id="7080"/>
            <p14:sldId id="7157"/>
            <p14:sldId id="7158"/>
            <p14:sldId id="7034"/>
            <p14:sldId id="7159"/>
            <p14:sldId id="7160"/>
            <p14:sldId id="7161"/>
            <p14:sldId id="6983"/>
            <p14:sldId id="7162"/>
            <p14:sldId id="7164"/>
            <p14:sldId id="7165"/>
            <p14:sldId id="7166"/>
            <p14:sldId id="2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ONG"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6EFB"/>
    <a:srgbClr val="666FFA"/>
    <a:srgbClr val="F0543B"/>
    <a:srgbClr val="F7C94A"/>
    <a:srgbClr val="FAC747"/>
    <a:srgbClr val="57E4A0"/>
    <a:srgbClr val="22A3F4"/>
    <a:srgbClr val="FF1655"/>
    <a:srgbClr val="E1DED9"/>
    <a:srgbClr val="E0DD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55" d="100"/>
          <a:sy n="55" d="100"/>
        </p:scale>
        <p:origin x="658" y="3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ontserrat Light" panose="00000400000000000000" pitchFamily="50" charset="0"/>
              <a:ea typeface="Microsoft YaHei Light" panose="020B0502040204020203"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1F343E-A4B4-4945-A289-F71CC24FF5E2}" type="datetimeFigureOut">
              <a:rPr lang="zh-CN" altLang="en-US" smtClean="0">
                <a:latin typeface="Montserrat Light" panose="00000400000000000000" pitchFamily="50" charset="0"/>
                <a:ea typeface="Microsoft YaHei Light" panose="020B0502040204020203" pitchFamily="34" charset="-122"/>
              </a:rPr>
              <a:t>2024/1/29</a:t>
            </a:fld>
            <a:endParaRPr lang="zh-CN" altLang="en-US">
              <a:latin typeface="Montserrat Light" panose="00000400000000000000" pitchFamily="50" charset="0"/>
              <a:ea typeface="Microsoft YaHei Light" panose="020B0502040204020203"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ontserrat Light" panose="00000400000000000000" pitchFamily="50" charset="0"/>
              <a:ea typeface="Microsoft YaHei Light" panose="020B0502040204020203"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FE3BE7-4887-454D-AC07-8146F5385083}" type="slidenum">
              <a:rPr lang="zh-CN" altLang="en-US" smtClean="0">
                <a:latin typeface="Montserrat Light" panose="00000400000000000000" pitchFamily="50" charset="0"/>
                <a:ea typeface="Microsoft YaHei Light" panose="020B0502040204020203" pitchFamily="34" charset="-122"/>
              </a:rPr>
              <a:t>‹#›</a:t>
            </a:fld>
            <a:endParaRPr lang="zh-CN" altLang="en-US">
              <a:latin typeface="Montserrat Light" panose="00000400000000000000" pitchFamily="50" charset="0"/>
              <a:ea typeface="Microsoft YaHei Light" panose="020B0502040204020203"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ontserrat Light" panose="00000400000000000000" pitchFamily="50" charset="0"/>
                <a:ea typeface="Microsoft YaHei Light" panose="020B0502040204020203"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ontserrat Light" panose="00000400000000000000" pitchFamily="50" charset="0"/>
                <a:ea typeface="Microsoft YaHei Light" panose="020B0502040204020203" pitchFamily="34" charset="-122"/>
              </a:defRPr>
            </a:lvl1pPr>
          </a:lstStyle>
          <a:p>
            <a:fld id="{184EC83E-688E-43DA-BB76-712D53DE601D}" type="datetimeFigureOut">
              <a:rPr lang="zh-CN" altLang="en-US" smtClean="0"/>
              <a:t>2024/1/29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ontserrat Light" panose="00000400000000000000" pitchFamily="50" charset="0"/>
                <a:ea typeface="Microsoft YaHei Light" panose="020B0502040204020203"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ontserrat Light" panose="00000400000000000000" pitchFamily="50" charset="0"/>
                <a:ea typeface="Microsoft YaHei Light" panose="020B0502040204020203" pitchFamily="34" charset="-122"/>
              </a:defRPr>
            </a:lvl1pPr>
          </a:lstStyle>
          <a:p>
            <a:fld id="{BFEC4DAE-4541-43CA-A4FF-DC618A162F8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1pPr>
    <a:lvl2pPr marL="6858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2pPr>
    <a:lvl3pPr marL="13716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3pPr>
    <a:lvl4pPr marL="20574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4pPr>
    <a:lvl5pPr marL="27432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Cover">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9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15566" y="1887359"/>
            <a:ext cx="9719378" cy="6078971"/>
          </a:xfrm>
          <a:custGeom>
            <a:avLst/>
            <a:gdLst>
              <a:gd name="connsiteX0" fmla="*/ 0 w 9719378"/>
              <a:gd name="connsiteY0" fmla="*/ 0 h 6078971"/>
              <a:gd name="connsiteX1" fmla="*/ 9719378 w 9719378"/>
              <a:gd name="connsiteY1" fmla="*/ 0 h 6078971"/>
              <a:gd name="connsiteX2" fmla="*/ 9719378 w 9719378"/>
              <a:gd name="connsiteY2" fmla="*/ 6078971 h 6078971"/>
              <a:gd name="connsiteX3" fmla="*/ 0 w 9719378"/>
              <a:gd name="connsiteY3" fmla="*/ 6078971 h 6078971"/>
            </a:gdLst>
            <a:ahLst/>
            <a:cxnLst>
              <a:cxn ang="0">
                <a:pos x="connsiteX0" y="connsiteY0"/>
              </a:cxn>
              <a:cxn ang="0">
                <a:pos x="connsiteX1" y="connsiteY1"/>
              </a:cxn>
              <a:cxn ang="0">
                <a:pos x="connsiteX2" y="connsiteY2"/>
              </a:cxn>
              <a:cxn ang="0">
                <a:pos x="connsiteX3" y="connsiteY3"/>
              </a:cxn>
            </a:cxnLst>
            <a:rect l="l" t="t" r="r" b="b"/>
            <a:pathLst>
              <a:path w="9719378" h="6078971">
                <a:moveTo>
                  <a:pt x="0" y="0"/>
                </a:moveTo>
                <a:lnTo>
                  <a:pt x="9719378" y="0"/>
                </a:lnTo>
                <a:lnTo>
                  <a:pt x="9719378" y="6078971"/>
                </a:lnTo>
                <a:lnTo>
                  <a:pt x="0" y="6078971"/>
                </a:ln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7144485"/>
            <a:ext cx="18288000" cy="1152126"/>
          </a:xfrm>
          <a:prstGeom prst="rect">
            <a:avLst/>
          </a:prstGeom>
        </p:spPr>
        <p:txBody>
          <a:bodyPr anchor="ctr"/>
          <a:lstStyle>
            <a:lvl1pPr marL="0" indent="0" algn="ctr">
              <a:buNone/>
              <a:defRPr sz="7200" b="0" baseline="0">
                <a:solidFill>
                  <a:schemeClr val="tx1">
                    <a:lumMod val="75000"/>
                    <a:lumOff val="25000"/>
                  </a:schemeClr>
                </a:solidFill>
                <a:latin typeface="+mj-lt"/>
                <a:cs typeface="Arial" panose="020B0604020202020204"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96" y="8296612"/>
            <a:ext cx="18288000" cy="576064"/>
          </a:xfrm>
          <a:prstGeom prst="rect">
            <a:avLst/>
          </a:prstGeom>
        </p:spPr>
        <p:txBody>
          <a:bodyPr anchor="ctr"/>
          <a:lstStyle>
            <a:lvl1pPr marL="0" indent="0" algn="ctr">
              <a:buNone/>
              <a:defRPr sz="28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4" name="Oval 3"/>
          <p:cNvSpPr/>
          <p:nvPr userDrawn="1"/>
        </p:nvSpPr>
        <p:spPr>
          <a:xfrm>
            <a:off x="6623720" y="1475284"/>
            <a:ext cx="5040560" cy="5040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400"/>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24702" y="2278422"/>
            <a:ext cx="1638596" cy="36367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1_3-Content">
    <p:spTree>
      <p:nvGrpSpPr>
        <p:cNvPr id="1" name=""/>
        <p:cNvGrpSpPr/>
        <p:nvPr/>
      </p:nvGrpSpPr>
      <p:grpSpPr>
        <a:xfrm>
          <a:off x="0" y="0"/>
          <a:ext cx="0" cy="0"/>
          <a:chOff x="0" y="0"/>
          <a:chExt cx="0" cy="0"/>
        </a:xfrm>
      </p:grpSpPr>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2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248245" y="1875713"/>
            <a:ext cx="6535574" cy="6535574"/>
          </a:xfrm>
          <a:custGeom>
            <a:avLst/>
            <a:gdLst>
              <a:gd name="connsiteX0" fmla="*/ 3267787 w 6535574"/>
              <a:gd name="connsiteY0" fmla="*/ 0 h 6535574"/>
              <a:gd name="connsiteX1" fmla="*/ 6535574 w 6535574"/>
              <a:gd name="connsiteY1" fmla="*/ 3267787 h 6535574"/>
              <a:gd name="connsiteX2" fmla="*/ 3267787 w 6535574"/>
              <a:gd name="connsiteY2" fmla="*/ 6535574 h 6535574"/>
              <a:gd name="connsiteX3" fmla="*/ 0 w 6535574"/>
              <a:gd name="connsiteY3" fmla="*/ 3267787 h 6535574"/>
              <a:gd name="connsiteX4" fmla="*/ 3267787 w 6535574"/>
              <a:gd name="connsiteY4" fmla="*/ 0 h 653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5574" h="6535574">
                <a:moveTo>
                  <a:pt x="3267787" y="0"/>
                </a:moveTo>
                <a:cubicBezTo>
                  <a:pt x="5072536" y="0"/>
                  <a:pt x="6535574" y="1463038"/>
                  <a:pt x="6535574" y="3267787"/>
                </a:cubicBezTo>
                <a:cubicBezTo>
                  <a:pt x="6535574" y="5072536"/>
                  <a:pt x="5072536" y="6535574"/>
                  <a:pt x="3267787" y="6535574"/>
                </a:cubicBezTo>
                <a:cubicBezTo>
                  <a:pt x="1463038" y="6535574"/>
                  <a:pt x="0" y="5072536"/>
                  <a:pt x="0" y="3267787"/>
                </a:cubicBezTo>
                <a:cubicBezTo>
                  <a:pt x="0" y="1463038"/>
                  <a:pt x="1463038" y="0"/>
                  <a:pt x="3267787" y="0"/>
                </a:cubicBez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9"/>
                                        </p:tgtEl>
                                        <p:attrNameLst>
                                          <p:attrName>style.visibility</p:attrName>
                                        </p:attrNameLst>
                                      </p:cBhvr>
                                      <p:to>
                                        <p:strVal val="visible"/>
                                      </p:to>
                                    </p:set>
                                    <p:anim to="" calcmode="lin" valueType="num">
                                      <p:cBhvr>
                                        <p:cTn id="7" dur="1000" fill="hold">
                                          <p:stCondLst>
                                            <p:cond delay="0"/>
                                          </p:stCondLst>
                                        </p:cTn>
                                        <p:tgtEl>
                                          <p:spTgt spid="9"/>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9"/>
                                        </p:tgtEl>
                                        <p:attrNameLst>
                                          <p:attrName>ppt_w</p:attrName>
                                        </p:attrNameLst>
                                      </p:cBhvr>
                                      <p:tavLst>
                                        <p:tav tm="0" fmla="#ppt_w-#ppt_w*((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3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8979876" cy="10287000"/>
          </a:xfrm>
          <a:custGeom>
            <a:avLst/>
            <a:gdLst>
              <a:gd name="connsiteX0" fmla="*/ 0 w 8979876"/>
              <a:gd name="connsiteY0" fmla="*/ 0 h 10287000"/>
              <a:gd name="connsiteX1" fmla="*/ 7205087 w 8979876"/>
              <a:gd name="connsiteY1" fmla="*/ 0 h 10287000"/>
              <a:gd name="connsiteX2" fmla="*/ 7321010 w 8979876"/>
              <a:gd name="connsiteY2" fmla="*/ 147513 h 10287000"/>
              <a:gd name="connsiteX3" fmla="*/ 8979876 w 8979876"/>
              <a:gd name="connsiteY3" fmla="*/ 5143502 h 10287000"/>
              <a:gd name="connsiteX4" fmla="*/ 7321010 w 8979876"/>
              <a:gd name="connsiteY4" fmla="*/ 10139488 h 10287000"/>
              <a:gd name="connsiteX5" fmla="*/ 7205088 w 8979876"/>
              <a:gd name="connsiteY5" fmla="*/ 10287000 h 10287000"/>
              <a:gd name="connsiteX6" fmla="*/ 0 w 8979876"/>
              <a:gd name="connsiteY6"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79876" h="10287000">
                <a:moveTo>
                  <a:pt x="0" y="0"/>
                </a:moveTo>
                <a:lnTo>
                  <a:pt x="7205087" y="0"/>
                </a:lnTo>
                <a:lnTo>
                  <a:pt x="7321010" y="147513"/>
                </a:lnTo>
                <a:cubicBezTo>
                  <a:pt x="8362884" y="1540663"/>
                  <a:pt x="8979876" y="3270030"/>
                  <a:pt x="8979876" y="5143502"/>
                </a:cubicBezTo>
                <a:cubicBezTo>
                  <a:pt x="8979876" y="7016973"/>
                  <a:pt x="8362884" y="8746338"/>
                  <a:pt x="7321010" y="10139488"/>
                </a:cubicBezTo>
                <a:lnTo>
                  <a:pt x="7205088" y="10287000"/>
                </a:lnTo>
                <a:lnTo>
                  <a:pt x="0" y="10287000"/>
                </a:ln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4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8288000" cy="10287000"/>
          </a:xfrm>
          <a:custGeom>
            <a:avLst/>
            <a:gdLst>
              <a:gd name="connsiteX0" fmla="*/ 0 w 18288000"/>
              <a:gd name="connsiteY0" fmla="*/ 0 h 10287000"/>
              <a:gd name="connsiteX1" fmla="*/ 18288000 w 18288000"/>
              <a:gd name="connsiteY1" fmla="*/ 0 h 10287000"/>
              <a:gd name="connsiteX2" fmla="*/ 18288000 w 18288000"/>
              <a:gd name="connsiteY2" fmla="*/ 10287000 h 10287000"/>
              <a:gd name="connsiteX3" fmla="*/ 0 w 182880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18288000" h="10287000">
                <a:moveTo>
                  <a:pt x="0" y="0"/>
                </a:moveTo>
                <a:lnTo>
                  <a:pt x="18288000" y="0"/>
                </a:lnTo>
                <a:lnTo>
                  <a:pt x="18288000" y="10287000"/>
                </a:lnTo>
                <a:lnTo>
                  <a:pt x="0" y="10287000"/>
                </a:ln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5_3-Conten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2313531" y="3267487"/>
            <a:ext cx="3261360" cy="3261360"/>
          </a:xfrm>
          <a:custGeom>
            <a:avLst/>
            <a:gdLst>
              <a:gd name="connsiteX0" fmla="*/ 1630680 w 3261360"/>
              <a:gd name="connsiteY0" fmla="*/ 0 h 3261360"/>
              <a:gd name="connsiteX1" fmla="*/ 3261360 w 3261360"/>
              <a:gd name="connsiteY1" fmla="*/ 1630680 h 3261360"/>
              <a:gd name="connsiteX2" fmla="*/ 1630680 w 3261360"/>
              <a:gd name="connsiteY2" fmla="*/ 3261360 h 3261360"/>
              <a:gd name="connsiteX3" fmla="*/ 0 w 3261360"/>
              <a:gd name="connsiteY3" fmla="*/ 1630680 h 3261360"/>
              <a:gd name="connsiteX4" fmla="*/ 1630680 w 3261360"/>
              <a:gd name="connsiteY4" fmla="*/ 0 h 326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1360" h="3261360">
                <a:moveTo>
                  <a:pt x="1630680" y="0"/>
                </a:moveTo>
                <a:cubicBezTo>
                  <a:pt x="2531280" y="0"/>
                  <a:pt x="3261360" y="730080"/>
                  <a:pt x="3261360" y="1630680"/>
                </a:cubicBezTo>
                <a:cubicBezTo>
                  <a:pt x="3261360" y="2531280"/>
                  <a:pt x="2531280" y="3261360"/>
                  <a:pt x="1630680" y="3261360"/>
                </a:cubicBezTo>
                <a:cubicBezTo>
                  <a:pt x="730080" y="3261360"/>
                  <a:pt x="0" y="2531280"/>
                  <a:pt x="0" y="1630680"/>
                </a:cubicBezTo>
                <a:cubicBezTo>
                  <a:pt x="0" y="730080"/>
                  <a:pt x="730080" y="0"/>
                  <a:pt x="1630680" y="0"/>
                </a:cubicBezTo>
                <a:close/>
              </a:path>
            </a:pathLst>
          </a:custGeom>
          <a:solidFill>
            <a:schemeClr val="bg1">
              <a:lumMod val="75000"/>
            </a:schemeClr>
          </a:solidFill>
        </p:spPr>
        <p:txBody>
          <a:bodyPr wrap="square">
            <a:noAutofit/>
          </a:bodyPr>
          <a:lstStyle/>
          <a:p>
            <a:endParaRPr lang="en-US"/>
          </a:p>
        </p:txBody>
      </p:sp>
      <p:sp>
        <p:nvSpPr>
          <p:cNvPr id="12" name="Picture Placeholder 11"/>
          <p:cNvSpPr>
            <a:spLocks noGrp="1"/>
          </p:cNvSpPr>
          <p:nvPr>
            <p:ph type="pic" sz="quarter" idx="11"/>
          </p:nvPr>
        </p:nvSpPr>
        <p:spPr>
          <a:xfrm>
            <a:off x="7513320" y="5385846"/>
            <a:ext cx="3261360" cy="3261360"/>
          </a:xfrm>
          <a:custGeom>
            <a:avLst/>
            <a:gdLst>
              <a:gd name="connsiteX0" fmla="*/ 1630680 w 3261360"/>
              <a:gd name="connsiteY0" fmla="*/ 0 h 3261360"/>
              <a:gd name="connsiteX1" fmla="*/ 3261360 w 3261360"/>
              <a:gd name="connsiteY1" fmla="*/ 1630680 h 3261360"/>
              <a:gd name="connsiteX2" fmla="*/ 1630680 w 3261360"/>
              <a:gd name="connsiteY2" fmla="*/ 3261360 h 3261360"/>
              <a:gd name="connsiteX3" fmla="*/ 0 w 3261360"/>
              <a:gd name="connsiteY3" fmla="*/ 1630680 h 3261360"/>
              <a:gd name="connsiteX4" fmla="*/ 1630680 w 3261360"/>
              <a:gd name="connsiteY4" fmla="*/ 0 h 326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1360" h="3261360">
                <a:moveTo>
                  <a:pt x="1630680" y="0"/>
                </a:moveTo>
                <a:cubicBezTo>
                  <a:pt x="2531280" y="0"/>
                  <a:pt x="3261360" y="730080"/>
                  <a:pt x="3261360" y="1630680"/>
                </a:cubicBezTo>
                <a:cubicBezTo>
                  <a:pt x="3261360" y="2531280"/>
                  <a:pt x="2531280" y="3261360"/>
                  <a:pt x="1630680" y="3261360"/>
                </a:cubicBezTo>
                <a:cubicBezTo>
                  <a:pt x="730080" y="3261360"/>
                  <a:pt x="0" y="2531280"/>
                  <a:pt x="0" y="1630680"/>
                </a:cubicBezTo>
                <a:cubicBezTo>
                  <a:pt x="0" y="730080"/>
                  <a:pt x="730080" y="0"/>
                  <a:pt x="1630680" y="0"/>
                </a:cubicBezTo>
                <a:close/>
              </a:path>
            </a:pathLst>
          </a:custGeom>
          <a:solidFill>
            <a:schemeClr val="bg1">
              <a:lumMod val="75000"/>
            </a:schemeClr>
          </a:solidFill>
        </p:spPr>
        <p:txBody>
          <a:bodyPr wrap="square">
            <a:noAutofit/>
          </a:bodyPr>
          <a:lstStyle/>
          <a:p>
            <a:endParaRPr lang="en-US"/>
          </a:p>
        </p:txBody>
      </p:sp>
      <p:sp>
        <p:nvSpPr>
          <p:cNvPr id="13" name="Picture Placeholder 12"/>
          <p:cNvSpPr>
            <a:spLocks noGrp="1"/>
          </p:cNvSpPr>
          <p:nvPr>
            <p:ph type="pic" sz="quarter" idx="12"/>
          </p:nvPr>
        </p:nvSpPr>
        <p:spPr>
          <a:xfrm>
            <a:off x="12713109" y="3267486"/>
            <a:ext cx="3261360" cy="3261360"/>
          </a:xfrm>
          <a:custGeom>
            <a:avLst/>
            <a:gdLst>
              <a:gd name="connsiteX0" fmla="*/ 1630680 w 3261360"/>
              <a:gd name="connsiteY0" fmla="*/ 0 h 3261360"/>
              <a:gd name="connsiteX1" fmla="*/ 3261360 w 3261360"/>
              <a:gd name="connsiteY1" fmla="*/ 1630680 h 3261360"/>
              <a:gd name="connsiteX2" fmla="*/ 1630680 w 3261360"/>
              <a:gd name="connsiteY2" fmla="*/ 3261360 h 3261360"/>
              <a:gd name="connsiteX3" fmla="*/ 0 w 3261360"/>
              <a:gd name="connsiteY3" fmla="*/ 1630680 h 3261360"/>
              <a:gd name="connsiteX4" fmla="*/ 1630680 w 3261360"/>
              <a:gd name="connsiteY4" fmla="*/ 0 h 326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1360" h="3261360">
                <a:moveTo>
                  <a:pt x="1630680" y="0"/>
                </a:moveTo>
                <a:cubicBezTo>
                  <a:pt x="2531280" y="0"/>
                  <a:pt x="3261360" y="730080"/>
                  <a:pt x="3261360" y="1630680"/>
                </a:cubicBezTo>
                <a:cubicBezTo>
                  <a:pt x="3261360" y="2531280"/>
                  <a:pt x="2531280" y="3261360"/>
                  <a:pt x="1630680" y="3261360"/>
                </a:cubicBezTo>
                <a:cubicBezTo>
                  <a:pt x="730080" y="3261360"/>
                  <a:pt x="0" y="2531280"/>
                  <a:pt x="0" y="1630680"/>
                </a:cubicBezTo>
                <a:cubicBezTo>
                  <a:pt x="0" y="730080"/>
                  <a:pt x="730080" y="0"/>
                  <a:pt x="1630680" y="0"/>
                </a:cubicBez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11"/>
                                        </p:tgtEl>
                                        <p:attrNameLst>
                                          <p:attrName>style.visibility</p:attrName>
                                        </p:attrNameLst>
                                      </p:cBhvr>
                                      <p:to>
                                        <p:strVal val="visible"/>
                                      </p:to>
                                    </p:set>
                                    <p:anim to="" calcmode="lin" valueType="num">
                                      <p:cBhvr>
                                        <p:cTn id="7" dur="1000" fill="hold">
                                          <p:stCondLst>
                                            <p:cond delay="0"/>
                                          </p:stCondLst>
                                        </p:cTn>
                                        <p:tgtEl>
                                          <p:spTgt spid="11"/>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11"/>
                                        </p:tgtEl>
                                        <p:attrNameLst>
                                          <p:attrName>ppt_w</p:attrName>
                                        </p:attrNameLst>
                                      </p:cBhvr>
                                      <p:tavLst>
                                        <p:tav tm="0" fmla="#ppt_w-#ppt_w*((1.5-1.5*$)^3-(1.5-1.5*$)^2)">
                                          <p:val>
                                            <p:fltVal val="0"/>
                                          </p:val>
                                        </p:tav>
                                        <p:tav tm="100000">
                                          <p:val>
                                            <p:flt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12"/>
                                        </p:tgtEl>
                                        <p:attrNameLst>
                                          <p:attrName>style.visibility</p:attrName>
                                        </p:attrNameLst>
                                      </p:cBhvr>
                                      <p:to>
                                        <p:strVal val="visible"/>
                                      </p:to>
                                    </p:set>
                                    <p:anim to="" calcmode="lin" valueType="num">
                                      <p:cBhvr>
                                        <p:cTn id="11" dur="1000" fill="hold">
                                          <p:stCondLst>
                                            <p:cond delay="0"/>
                                          </p:stCondLst>
                                        </p:cTn>
                                        <p:tgtEl>
                                          <p:spTgt spid="12"/>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12"/>
                                        </p:tgtEl>
                                        <p:attrNameLst>
                                          <p:attrName>ppt_w</p:attrName>
                                        </p:attrNameLst>
                                      </p:cBhvr>
                                      <p:tavLst>
                                        <p:tav tm="0" fmla="#ppt_w-#ppt_w*((1.5-1.5*$)^3-(1.5-1.5*$)^2)">
                                          <p:val>
                                            <p:fltVal val="0"/>
                                          </p:val>
                                        </p:tav>
                                        <p:tav tm="100000">
                                          <p:val>
                                            <p:flt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13"/>
                                        </p:tgtEl>
                                        <p:attrNameLst>
                                          <p:attrName>style.visibility</p:attrName>
                                        </p:attrNameLst>
                                      </p:cBhvr>
                                      <p:to>
                                        <p:strVal val="visible"/>
                                      </p:to>
                                    </p:set>
                                    <p:anim to="" calcmode="lin" valueType="num">
                                      <p:cBhvr>
                                        <p:cTn id="15" dur="1000" fill="hold">
                                          <p:stCondLst>
                                            <p:cond delay="0"/>
                                          </p:stCondLst>
                                        </p:cTn>
                                        <p:tgtEl>
                                          <p:spTgt spid="13"/>
                                        </p:tgtEl>
                                        <p:attrNameLst>
                                          <p:attrName>ppt_h</p:attrName>
                                        </p:attrNameLst>
                                      </p:cBhvr>
                                      <p:tavLst>
                                        <p:tav tm="0" fmla="#ppt_h-#ppt_h*((1.5-1.5*$)^3-(1.5-1.5*$)^2)">
                                          <p:val>
                                            <p:fltVal val="0"/>
                                          </p:val>
                                        </p:tav>
                                        <p:tav tm="100000">
                                          <p:val>
                                            <p:fltVal val="1"/>
                                          </p:val>
                                        </p:tav>
                                      </p:tavLst>
                                    </p:anim>
                                    <p:anim to="" calcmode="lin" valueType="num">
                                      <p:cBhvr>
                                        <p:cTn id="16" dur="1000" fill="hold">
                                          <p:stCondLst>
                                            <p:cond delay="0"/>
                                          </p:stCondLst>
                                        </p:cTn>
                                        <p:tgtEl>
                                          <p:spTgt spid="13"/>
                                        </p:tgtEl>
                                        <p:attrNameLst>
                                          <p:attrName>ppt_w</p:attrName>
                                        </p:attrNameLst>
                                      </p:cBhvr>
                                      <p:tavLst>
                                        <p:tav tm="0" fmla="#ppt_w-#ppt_w*((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6_3-Content">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9378525" y="5306253"/>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14" name="Picture Placeholder 13"/>
          <p:cNvSpPr>
            <a:spLocks noGrp="1"/>
          </p:cNvSpPr>
          <p:nvPr>
            <p:ph type="pic" sz="quarter" idx="12"/>
          </p:nvPr>
        </p:nvSpPr>
        <p:spPr>
          <a:xfrm>
            <a:off x="12959151" y="5306253"/>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15" name="Picture Placeholder 14"/>
          <p:cNvSpPr>
            <a:spLocks noGrp="1"/>
          </p:cNvSpPr>
          <p:nvPr>
            <p:ph type="pic" sz="quarter" idx="13"/>
          </p:nvPr>
        </p:nvSpPr>
        <p:spPr>
          <a:xfrm>
            <a:off x="12959151" y="1725627"/>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12" name="Picture Placeholder 11"/>
          <p:cNvSpPr>
            <a:spLocks noGrp="1"/>
          </p:cNvSpPr>
          <p:nvPr>
            <p:ph type="pic" sz="quarter" idx="10"/>
          </p:nvPr>
        </p:nvSpPr>
        <p:spPr>
          <a:xfrm>
            <a:off x="9378525" y="1725627"/>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000" fill="hold"/>
                                        <p:tgtEl>
                                          <p:spTgt spid="15"/>
                                        </p:tgtEl>
                                        <p:attrNameLst>
                                          <p:attrName>ppt_x</p:attrName>
                                        </p:attrNameLst>
                                      </p:cBhvr>
                                      <p:tavLst>
                                        <p:tav tm="0">
                                          <p:val>
                                            <p:strVal val="#ppt_x"/>
                                          </p:val>
                                        </p:tav>
                                        <p:tav tm="100000">
                                          <p:val>
                                            <p:strVal val="#ppt_x"/>
                                          </p:val>
                                        </p:tav>
                                      </p:tavLst>
                                    </p:anim>
                                    <p:anim calcmode="lin" valueType="num">
                                      <p:cBhvr additive="base">
                                        <p:cTn id="12" dur="10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ppt_x"/>
                                          </p:val>
                                        </p:tav>
                                        <p:tav tm="100000">
                                          <p:val>
                                            <p:strVal val="#ppt_x"/>
                                          </p:val>
                                        </p:tav>
                                      </p:tavLst>
                                    </p:anim>
                                    <p:anim calcmode="lin" valueType="num">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2"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7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274878" y="1598082"/>
            <a:ext cx="5435591" cy="11764206"/>
          </a:xfrm>
          <a:custGeom>
            <a:avLst/>
            <a:gdLst>
              <a:gd name="connsiteX0" fmla="*/ 1047359 w 5435591"/>
              <a:gd name="connsiteY0" fmla="*/ 0 h 11764206"/>
              <a:gd name="connsiteX1" fmla="*/ 1116815 w 5435591"/>
              <a:gd name="connsiteY1" fmla="*/ 3817 h 11764206"/>
              <a:gd name="connsiteX2" fmla="*/ 1163117 w 5435591"/>
              <a:gd name="connsiteY2" fmla="*/ 17982 h 11764206"/>
              <a:gd name="connsiteX3" fmla="*/ 1194070 w 5435591"/>
              <a:gd name="connsiteY3" fmla="*/ 79005 h 11764206"/>
              <a:gd name="connsiteX4" fmla="*/ 1199353 w 5435591"/>
              <a:gd name="connsiteY4" fmla="*/ 153646 h 11764206"/>
              <a:gd name="connsiteX5" fmla="*/ 1282900 w 5435591"/>
              <a:gd name="connsiteY5" fmla="*/ 339437 h 11764206"/>
              <a:gd name="connsiteX6" fmla="*/ 1481452 w 5435591"/>
              <a:gd name="connsiteY6" fmla="*/ 435875 h 11764206"/>
              <a:gd name="connsiteX7" fmla="*/ 1518442 w 5435591"/>
              <a:gd name="connsiteY7" fmla="*/ 437508 h 11764206"/>
              <a:gd name="connsiteX8" fmla="*/ 2648343 w 5435591"/>
              <a:gd name="connsiteY8" fmla="*/ 437508 h 11764206"/>
              <a:gd name="connsiteX9" fmla="*/ 2787250 w 5435591"/>
              <a:gd name="connsiteY9" fmla="*/ 437508 h 11764206"/>
              <a:gd name="connsiteX10" fmla="*/ 3917148 w 5435591"/>
              <a:gd name="connsiteY10" fmla="*/ 437508 h 11764206"/>
              <a:gd name="connsiteX11" fmla="*/ 3954141 w 5435591"/>
              <a:gd name="connsiteY11" fmla="*/ 435875 h 11764206"/>
              <a:gd name="connsiteX12" fmla="*/ 4152692 w 5435591"/>
              <a:gd name="connsiteY12" fmla="*/ 339437 h 11764206"/>
              <a:gd name="connsiteX13" fmla="*/ 4236239 w 5435591"/>
              <a:gd name="connsiteY13" fmla="*/ 153646 h 11764206"/>
              <a:gd name="connsiteX14" fmla="*/ 4241523 w 5435591"/>
              <a:gd name="connsiteY14" fmla="*/ 79005 h 11764206"/>
              <a:gd name="connsiteX15" fmla="*/ 4272476 w 5435591"/>
              <a:gd name="connsiteY15" fmla="*/ 17982 h 11764206"/>
              <a:gd name="connsiteX16" fmla="*/ 4318780 w 5435591"/>
              <a:gd name="connsiteY16" fmla="*/ 3817 h 11764206"/>
              <a:gd name="connsiteX17" fmla="*/ 4388234 w 5435591"/>
              <a:gd name="connsiteY17" fmla="*/ 0 h 11764206"/>
              <a:gd name="connsiteX18" fmla="*/ 4831637 w 5435591"/>
              <a:gd name="connsiteY18" fmla="*/ 5450 h 11764206"/>
              <a:gd name="connsiteX19" fmla="*/ 5069446 w 5435591"/>
              <a:gd name="connsiteY19" fmla="*/ 37051 h 11764206"/>
              <a:gd name="connsiteX20" fmla="*/ 5266485 w 5435591"/>
              <a:gd name="connsiteY20" fmla="*/ 162363 h 11764206"/>
              <a:gd name="connsiteX21" fmla="*/ 5392308 w 5435591"/>
              <a:gd name="connsiteY21" fmla="*/ 360142 h 11764206"/>
              <a:gd name="connsiteX22" fmla="*/ 5430056 w 5435591"/>
              <a:gd name="connsiteY22" fmla="*/ 576444 h 11764206"/>
              <a:gd name="connsiteX23" fmla="*/ 5435591 w 5435591"/>
              <a:gd name="connsiteY23" fmla="*/ 881554 h 11764206"/>
              <a:gd name="connsiteX24" fmla="*/ 5435591 w 5435591"/>
              <a:gd name="connsiteY24" fmla="*/ 10872847 h 11764206"/>
              <a:gd name="connsiteX25" fmla="*/ 5430056 w 5435591"/>
              <a:gd name="connsiteY25" fmla="*/ 11180137 h 11764206"/>
              <a:gd name="connsiteX26" fmla="*/ 5392308 w 5435591"/>
              <a:gd name="connsiteY26" fmla="*/ 11398074 h 11764206"/>
              <a:gd name="connsiteX27" fmla="*/ 5266485 w 5435591"/>
              <a:gd name="connsiteY27" fmla="*/ 11594761 h 11764206"/>
              <a:gd name="connsiteX28" fmla="*/ 5069446 w 5435591"/>
              <a:gd name="connsiteY28" fmla="*/ 11720619 h 11764206"/>
              <a:gd name="connsiteX29" fmla="*/ 4853279 w 5435591"/>
              <a:gd name="connsiteY29" fmla="*/ 11758756 h 11764206"/>
              <a:gd name="connsiteX30" fmla="*/ 4549793 w 5435591"/>
              <a:gd name="connsiteY30" fmla="*/ 11764206 h 11764206"/>
              <a:gd name="connsiteX31" fmla="*/ 885803 w 5435591"/>
              <a:gd name="connsiteY31" fmla="*/ 11764206 h 11764206"/>
              <a:gd name="connsiteX32" fmla="*/ 582312 w 5435591"/>
              <a:gd name="connsiteY32" fmla="*/ 11758756 h 11764206"/>
              <a:gd name="connsiteX33" fmla="*/ 366147 w 5435591"/>
              <a:gd name="connsiteY33" fmla="*/ 11720619 h 11764206"/>
              <a:gd name="connsiteX34" fmla="*/ 169112 w 5435591"/>
              <a:gd name="connsiteY34" fmla="*/ 11594761 h 11764206"/>
              <a:gd name="connsiteX35" fmla="*/ 44039 w 5435591"/>
              <a:gd name="connsiteY35" fmla="*/ 11398074 h 11764206"/>
              <a:gd name="connsiteX36" fmla="*/ 5537 w 5435591"/>
              <a:gd name="connsiteY36" fmla="*/ 11180137 h 11764206"/>
              <a:gd name="connsiteX37" fmla="*/ 0 w 5435591"/>
              <a:gd name="connsiteY37" fmla="*/ 10872847 h 11764206"/>
              <a:gd name="connsiteX38" fmla="*/ 0 w 5435591"/>
              <a:gd name="connsiteY38" fmla="*/ 881554 h 11764206"/>
              <a:gd name="connsiteX39" fmla="*/ 5537 w 5435591"/>
              <a:gd name="connsiteY39" fmla="*/ 576444 h 11764206"/>
              <a:gd name="connsiteX40" fmla="*/ 44039 w 5435591"/>
              <a:gd name="connsiteY40" fmla="*/ 360142 h 11764206"/>
              <a:gd name="connsiteX41" fmla="*/ 169112 w 5435591"/>
              <a:gd name="connsiteY41" fmla="*/ 162363 h 11764206"/>
              <a:gd name="connsiteX42" fmla="*/ 366147 w 5435591"/>
              <a:gd name="connsiteY42" fmla="*/ 37051 h 11764206"/>
              <a:gd name="connsiteX43" fmla="*/ 604712 w 5435591"/>
              <a:gd name="connsiteY43" fmla="*/ 5450 h 11764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35591" h="11764206">
                <a:moveTo>
                  <a:pt x="1047359" y="0"/>
                </a:moveTo>
                <a:cubicBezTo>
                  <a:pt x="1070763" y="0"/>
                  <a:pt x="1094167" y="1093"/>
                  <a:pt x="1116815" y="3817"/>
                </a:cubicBezTo>
                <a:cubicBezTo>
                  <a:pt x="1132919" y="5995"/>
                  <a:pt x="1149528" y="8174"/>
                  <a:pt x="1163117" y="17982"/>
                </a:cubicBezTo>
                <a:cubicBezTo>
                  <a:pt x="1182242" y="31603"/>
                  <a:pt x="1190294" y="55576"/>
                  <a:pt x="1194070" y="79005"/>
                </a:cubicBezTo>
                <a:cubicBezTo>
                  <a:pt x="1198096" y="104067"/>
                  <a:pt x="1197089" y="126949"/>
                  <a:pt x="1199353" y="153646"/>
                </a:cubicBezTo>
                <a:cubicBezTo>
                  <a:pt x="1205898" y="225019"/>
                  <a:pt x="1235592" y="289312"/>
                  <a:pt x="1282900" y="339437"/>
                </a:cubicBezTo>
                <a:cubicBezTo>
                  <a:pt x="1332982" y="392289"/>
                  <a:pt x="1403190" y="429336"/>
                  <a:pt x="1481452" y="435875"/>
                </a:cubicBezTo>
                <a:cubicBezTo>
                  <a:pt x="1503595" y="437508"/>
                  <a:pt x="1517187" y="437508"/>
                  <a:pt x="1518442" y="437508"/>
                </a:cubicBezTo>
                <a:lnTo>
                  <a:pt x="2648343" y="437508"/>
                </a:lnTo>
                <a:lnTo>
                  <a:pt x="2787250" y="437508"/>
                </a:lnTo>
                <a:lnTo>
                  <a:pt x="3917148" y="437508"/>
                </a:lnTo>
                <a:cubicBezTo>
                  <a:pt x="3918408" y="437508"/>
                  <a:pt x="3931998" y="437508"/>
                  <a:pt x="3954141" y="435875"/>
                </a:cubicBezTo>
                <a:cubicBezTo>
                  <a:pt x="4032404" y="429336"/>
                  <a:pt x="4102614" y="392289"/>
                  <a:pt x="4152692" y="339437"/>
                </a:cubicBezTo>
                <a:cubicBezTo>
                  <a:pt x="4200001" y="289312"/>
                  <a:pt x="4229698" y="225019"/>
                  <a:pt x="4236239" y="153646"/>
                </a:cubicBezTo>
                <a:cubicBezTo>
                  <a:pt x="4238503" y="126949"/>
                  <a:pt x="4237495" y="104067"/>
                  <a:pt x="4241523" y="79005"/>
                </a:cubicBezTo>
                <a:cubicBezTo>
                  <a:pt x="4245299" y="55576"/>
                  <a:pt x="4253351" y="31603"/>
                  <a:pt x="4272476" y="17982"/>
                </a:cubicBezTo>
                <a:cubicBezTo>
                  <a:pt x="4286065" y="8174"/>
                  <a:pt x="4302674" y="5995"/>
                  <a:pt x="4318780" y="3817"/>
                </a:cubicBezTo>
                <a:cubicBezTo>
                  <a:pt x="4341430" y="1093"/>
                  <a:pt x="4364828" y="0"/>
                  <a:pt x="4388234" y="0"/>
                </a:cubicBezTo>
                <a:lnTo>
                  <a:pt x="4831637" y="5450"/>
                </a:lnTo>
                <a:cubicBezTo>
                  <a:pt x="4917702" y="-4358"/>
                  <a:pt x="4994957" y="8174"/>
                  <a:pt x="5069446" y="37051"/>
                </a:cubicBezTo>
                <a:cubicBezTo>
                  <a:pt x="5143680" y="66473"/>
                  <a:pt x="5211123" y="107336"/>
                  <a:pt x="5266485" y="162363"/>
                </a:cubicBezTo>
                <a:cubicBezTo>
                  <a:pt x="5321593" y="217394"/>
                  <a:pt x="5365130" y="284954"/>
                  <a:pt x="5392308" y="360142"/>
                </a:cubicBezTo>
                <a:cubicBezTo>
                  <a:pt x="5413950" y="428792"/>
                  <a:pt x="5424520" y="494719"/>
                  <a:pt x="5430056" y="576444"/>
                </a:cubicBezTo>
                <a:cubicBezTo>
                  <a:pt x="5435591" y="657627"/>
                  <a:pt x="5435591" y="754061"/>
                  <a:pt x="5435591" y="881554"/>
                </a:cubicBezTo>
                <a:lnTo>
                  <a:pt x="5435591" y="10872847"/>
                </a:lnTo>
                <a:cubicBezTo>
                  <a:pt x="5435591" y="11001975"/>
                  <a:pt x="5435591" y="11098413"/>
                  <a:pt x="5430056" y="11180137"/>
                </a:cubicBezTo>
                <a:cubicBezTo>
                  <a:pt x="5424520" y="11261862"/>
                  <a:pt x="5413950" y="11329426"/>
                  <a:pt x="5392308" y="11398074"/>
                </a:cubicBezTo>
                <a:cubicBezTo>
                  <a:pt x="5364879" y="11473262"/>
                  <a:pt x="5321344" y="11539733"/>
                  <a:pt x="5266485" y="11594761"/>
                </a:cubicBezTo>
                <a:cubicBezTo>
                  <a:pt x="5211375" y="11649789"/>
                  <a:pt x="5144437" y="11693373"/>
                  <a:pt x="5069446" y="11720619"/>
                </a:cubicBezTo>
                <a:cubicBezTo>
                  <a:pt x="5000995" y="11742412"/>
                  <a:pt x="4934308" y="11753311"/>
                  <a:pt x="4853279" y="11758756"/>
                </a:cubicBezTo>
                <a:cubicBezTo>
                  <a:pt x="4772248" y="11764206"/>
                  <a:pt x="4676623" y="11764206"/>
                  <a:pt x="4549793" y="11764206"/>
                </a:cubicBezTo>
                <a:lnTo>
                  <a:pt x="885803" y="11764206"/>
                </a:lnTo>
                <a:cubicBezTo>
                  <a:pt x="758972" y="11764206"/>
                  <a:pt x="663345" y="11764206"/>
                  <a:pt x="582312" y="11758756"/>
                </a:cubicBezTo>
                <a:cubicBezTo>
                  <a:pt x="501284" y="11753311"/>
                  <a:pt x="434598" y="11742412"/>
                  <a:pt x="366147" y="11720619"/>
                </a:cubicBezTo>
                <a:cubicBezTo>
                  <a:pt x="291159" y="11693373"/>
                  <a:pt x="224220" y="11649789"/>
                  <a:pt x="169112" y="11594761"/>
                </a:cubicBezTo>
                <a:cubicBezTo>
                  <a:pt x="114249" y="11539733"/>
                  <a:pt x="71468" y="11473262"/>
                  <a:pt x="44039" y="11398074"/>
                </a:cubicBezTo>
                <a:cubicBezTo>
                  <a:pt x="22397" y="11329426"/>
                  <a:pt x="11072" y="11261862"/>
                  <a:pt x="5537" y="11180137"/>
                </a:cubicBezTo>
                <a:cubicBezTo>
                  <a:pt x="0" y="11098413"/>
                  <a:pt x="0" y="11001975"/>
                  <a:pt x="0" y="10872847"/>
                </a:cubicBezTo>
                <a:lnTo>
                  <a:pt x="0" y="881554"/>
                </a:lnTo>
                <a:cubicBezTo>
                  <a:pt x="0" y="754061"/>
                  <a:pt x="0" y="657627"/>
                  <a:pt x="5537" y="576444"/>
                </a:cubicBezTo>
                <a:cubicBezTo>
                  <a:pt x="11072" y="494719"/>
                  <a:pt x="22397" y="428792"/>
                  <a:pt x="44039" y="360142"/>
                </a:cubicBezTo>
                <a:cubicBezTo>
                  <a:pt x="71216" y="284954"/>
                  <a:pt x="113999" y="217394"/>
                  <a:pt x="169112" y="162363"/>
                </a:cubicBezTo>
                <a:cubicBezTo>
                  <a:pt x="224472" y="107336"/>
                  <a:pt x="291913" y="66473"/>
                  <a:pt x="366147" y="37051"/>
                </a:cubicBezTo>
                <a:cubicBezTo>
                  <a:pt x="440635" y="8174"/>
                  <a:pt x="518648" y="-4358"/>
                  <a:pt x="604712" y="5450"/>
                </a:cubicBez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8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752093" y="1945038"/>
            <a:ext cx="8512118" cy="6366204"/>
          </a:xfrm>
          <a:custGeom>
            <a:avLst/>
            <a:gdLst>
              <a:gd name="connsiteX0" fmla="*/ 0 w 8512118"/>
              <a:gd name="connsiteY0" fmla="*/ 0 h 6366204"/>
              <a:gd name="connsiteX1" fmla="*/ 8512118 w 8512118"/>
              <a:gd name="connsiteY1" fmla="*/ 0 h 6366204"/>
              <a:gd name="connsiteX2" fmla="*/ 8512118 w 8512118"/>
              <a:gd name="connsiteY2" fmla="*/ 6366204 h 6366204"/>
              <a:gd name="connsiteX3" fmla="*/ 0 w 8512118"/>
              <a:gd name="connsiteY3" fmla="*/ 6366204 h 6366204"/>
            </a:gdLst>
            <a:ahLst/>
            <a:cxnLst>
              <a:cxn ang="0">
                <a:pos x="connsiteX0" y="connsiteY0"/>
              </a:cxn>
              <a:cxn ang="0">
                <a:pos x="connsiteX1" y="connsiteY1"/>
              </a:cxn>
              <a:cxn ang="0">
                <a:pos x="connsiteX2" y="connsiteY2"/>
              </a:cxn>
              <a:cxn ang="0">
                <a:pos x="connsiteX3" y="connsiteY3"/>
              </a:cxn>
            </a:cxnLst>
            <a:rect l="l" t="t" r="r" b="b"/>
            <a:pathLst>
              <a:path w="8512118" h="6366204">
                <a:moveTo>
                  <a:pt x="0" y="0"/>
                </a:moveTo>
                <a:lnTo>
                  <a:pt x="8512118" y="0"/>
                </a:lnTo>
                <a:lnTo>
                  <a:pt x="8512118" y="6366204"/>
                </a:lnTo>
                <a:lnTo>
                  <a:pt x="0" y="6366204"/>
                </a:ln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p:cNvSpPr/>
          <p:nvPr/>
        </p:nvSpPr>
        <p:spPr>
          <a:xfrm>
            <a:off x="4630733" y="7628525"/>
            <a:ext cx="9026537" cy="90265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4" name="Oval 6"/>
          <p:cNvSpPr/>
          <p:nvPr/>
        </p:nvSpPr>
        <p:spPr>
          <a:xfrm>
            <a:off x="1437828" y="1702446"/>
            <a:ext cx="1058034" cy="1058034"/>
          </a:xfrm>
          <a:prstGeom prst="ellipse">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5" name="Oval 6"/>
          <p:cNvSpPr/>
          <p:nvPr/>
        </p:nvSpPr>
        <p:spPr>
          <a:xfrm>
            <a:off x="15843733" y="4829176"/>
            <a:ext cx="2290538" cy="229053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Oval 5"/>
          <p:cNvSpPr/>
          <p:nvPr/>
        </p:nvSpPr>
        <p:spPr>
          <a:xfrm>
            <a:off x="-1239141" y="6235825"/>
            <a:ext cx="3280724" cy="3280724"/>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7" name="Oval 6"/>
          <p:cNvSpPr/>
          <p:nvPr/>
        </p:nvSpPr>
        <p:spPr>
          <a:xfrm>
            <a:off x="13280252" y="-2735655"/>
            <a:ext cx="3837432" cy="3837432"/>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11" name="TextBox 10" descr="e7d195523061f1c0cef09ac28eaae964ec9988a5cce77c8b8C1E4685C6E6B40CD7615480512384A61EE159C6FE0045D14B61E85D0A95589D558B81FFC809322ACC20DC2254D928200A3EA0841B8B181401EC87BC981B1815DADB6418FBC2551CC9D332DE5664B3940F63757AB6A4C024650771445E27B83B02EDEEA8340516921653AAE451D04756"/>
          <p:cNvSpPr txBox="1"/>
          <p:nvPr/>
        </p:nvSpPr>
        <p:spPr>
          <a:xfrm flipH="1">
            <a:off x="3396559" y="1516000"/>
            <a:ext cx="10972800" cy="1631216"/>
          </a:xfrm>
          <a:prstGeom prst="rect">
            <a:avLst/>
          </a:prstGeom>
          <a:noFill/>
        </p:spPr>
        <p:txBody>
          <a:bodyPr wrap="square" rtlCol="0">
            <a:spAutoFit/>
          </a:bodyPr>
          <a:lstStyle/>
          <a:p>
            <a:pPr algn="ctr">
              <a:spcBef>
                <a:spcPts val="1200"/>
              </a:spcBef>
            </a:pPr>
            <a:r>
              <a:rPr lang="en-US" altLang="zh-CN" sz="4000" b="1" dirty="0">
                <a:solidFill>
                  <a:schemeClr val="accent6"/>
                </a:solidFill>
                <a:latin typeface="Times New Roman" panose="02020603050405020304" pitchFamily="18" charset="0"/>
                <a:ea typeface="Permanent Marker" panose="02000000000000000000" pitchFamily="2" charset="0"/>
                <a:cs typeface="Times New Roman" panose="02020603050405020304" pitchFamily="18" charset="0"/>
              </a:rPr>
              <a:t>BÁO CÁO HỌC PHẦN</a:t>
            </a:r>
          </a:p>
          <a:p>
            <a:pPr algn="ctr">
              <a:spcBef>
                <a:spcPts val="1200"/>
              </a:spcBef>
            </a:pPr>
            <a:r>
              <a:rPr lang="en-US" altLang="zh-CN" sz="5000" b="1" dirty="0">
                <a:solidFill>
                  <a:schemeClr val="accent6"/>
                </a:solidFill>
                <a:latin typeface="Times New Roman" panose="02020603050405020304" pitchFamily="18" charset="0"/>
                <a:ea typeface="Permanent Marker" panose="02000000000000000000" pitchFamily="2" charset="0"/>
                <a:cs typeface="Times New Roman" panose="02020603050405020304" pitchFamily="18" charset="0"/>
              </a:rPr>
              <a:t>ĐỒ ÁN CHUYÊN NGÀNH</a:t>
            </a:r>
          </a:p>
        </p:txBody>
      </p:sp>
      <p:sp>
        <p:nvSpPr>
          <p:cNvPr id="3" name="TextBox 2" descr="e7d195523061f1c0cef09ac28eaae964ec9988a5cce77c8b8C1E4685C6E6B40CD7615480512384A61EE159C6FE0045D14B61E85D0A95589D558B81FFC809322ACC20DC2254D928200A3EA0841B8B181401EC87BC981B1815DADB6418FBC2551CC9D332DE5664B3940F63757AB6A4C024650771445E27B83B02EDEEA8340516921653AAE451D04756"/>
          <p:cNvSpPr txBox="1"/>
          <p:nvPr/>
        </p:nvSpPr>
        <p:spPr>
          <a:xfrm flipH="1">
            <a:off x="2495862" y="3388382"/>
            <a:ext cx="13658849" cy="1938992"/>
          </a:xfrm>
          <a:prstGeom prst="rect">
            <a:avLst/>
          </a:prstGeom>
          <a:noFill/>
        </p:spPr>
        <p:txBody>
          <a:bodyPr wrap="square" rtlCol="0">
            <a:spAutoFit/>
          </a:bodyPr>
          <a:lstStyle/>
          <a:p>
            <a:pPr algn="ctr">
              <a:spcBef>
                <a:spcPts val="1200"/>
              </a:spcBef>
            </a:pPr>
            <a:r>
              <a:rPr lang="en-US" sz="6000" b="1" dirty="0">
                <a:solidFill>
                  <a:schemeClr val="accent4">
                    <a:lumMod val="60000"/>
                    <a:lumOff val="40000"/>
                  </a:schemeClr>
                </a:solidFill>
              </a:rPr>
              <a:t>XÂY DỰNG PHẦN MỀM QUẢN </a:t>
            </a:r>
            <a:r>
              <a:rPr lang="en-US" sz="6000" b="1" dirty="0" smtClean="0">
                <a:solidFill>
                  <a:schemeClr val="accent4">
                    <a:lumMod val="60000"/>
                    <a:lumOff val="40000"/>
                  </a:schemeClr>
                </a:solidFill>
              </a:rPr>
              <a:t>LÝ CỬA HÀNG PHỤ TÙNG XE</a:t>
            </a:r>
            <a:endParaRPr lang="en-US" altLang="zh-CN" sz="6000" b="1" dirty="0">
              <a:solidFill>
                <a:schemeClr val="accent4">
                  <a:lumMod val="60000"/>
                  <a:lumOff val="40000"/>
                </a:schemeClr>
              </a:solidFill>
              <a:latin typeface="Times New Roman" panose="02020603050405020304" pitchFamily="18" charset="0"/>
              <a:ea typeface="Permanent Marker" panose="02000000000000000000" pitchFamily="2" charset="0"/>
              <a:cs typeface="Times New Roman" panose="02020603050405020304" pitchFamily="18" charset="0"/>
            </a:endParaRPr>
          </a:p>
        </p:txBody>
      </p:sp>
      <p:sp>
        <p:nvSpPr>
          <p:cNvPr id="10" name="TextBox 9"/>
          <p:cNvSpPr txBox="1"/>
          <p:nvPr/>
        </p:nvSpPr>
        <p:spPr>
          <a:xfrm>
            <a:off x="2019081" y="5393667"/>
            <a:ext cx="3744855" cy="1245235"/>
          </a:xfrm>
          <a:prstGeom prst="rect">
            <a:avLst/>
          </a:prstGeom>
          <a:noFill/>
        </p:spPr>
        <p:txBody>
          <a:bodyPr wrap="square" rtlCol="0">
            <a:spAutoFit/>
          </a:bodyPr>
          <a:lstStyle/>
          <a:p>
            <a:pPr>
              <a:lnSpc>
                <a:spcPct val="150000"/>
              </a:lnSpc>
            </a:pPr>
            <a:r>
              <a:rPr lang="en-US" sz="2500" b="1" dirty="0" err="1">
                <a:latin typeface="Times New Roman" panose="02020603050405020304" pitchFamily="18" charset="0"/>
                <a:cs typeface="Times New Roman" panose="02020603050405020304" pitchFamily="18" charset="0"/>
              </a:rPr>
              <a:t>Giảng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viên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hướng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dẫn</a:t>
            </a: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 </a:t>
            </a:r>
            <a:endParaRPr lang="vi-VN" sz="2500" dirty="0">
              <a:latin typeface="Times New Roman" panose="02020603050405020304" pitchFamily="18" charset="0"/>
              <a:cs typeface="Times New Roman" panose="02020603050405020304" pitchFamily="18" charset="0"/>
            </a:endParaRPr>
          </a:p>
          <a:p>
            <a:pPr>
              <a:lnSpc>
                <a:spcPct val="150000"/>
              </a:lnSpc>
            </a:pPr>
            <a:r>
              <a:rPr lang="en-US" sz="2500" b="1" dirty="0" smtClean="0">
                <a:latin typeface="Times New Roman" panose="02020603050405020304" pitchFamily="18" charset="0"/>
                <a:cs typeface="Times New Roman" panose="02020603050405020304" pitchFamily="18" charset="0"/>
              </a:rPr>
              <a:t>TRẦN VĂN NAM</a:t>
            </a:r>
            <a:endParaRPr lang="en-US" sz="25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1371259" y="5419428"/>
            <a:ext cx="5920426" cy="1246495"/>
          </a:xfrm>
          <a:prstGeom prst="rect">
            <a:avLst/>
          </a:prstGeom>
          <a:noFill/>
        </p:spPr>
        <p:txBody>
          <a:bodyPr wrap="square" rtlCol="0">
            <a:spAutoFit/>
          </a:bodyPr>
          <a:lstStyle/>
          <a:p>
            <a:pPr>
              <a:lnSpc>
                <a:spcPct val="150000"/>
              </a:lnSpc>
            </a:pPr>
            <a:r>
              <a:rPr lang="en-US" sz="2500" b="1" dirty="0">
                <a:latin typeface="Times New Roman" panose="02020603050405020304" pitchFamily="18" charset="0"/>
                <a:cs typeface="Times New Roman" panose="02020603050405020304" pitchFamily="18" charset="0"/>
              </a:rPr>
              <a:t>Sinh </a:t>
            </a:r>
            <a:r>
              <a:rPr lang="en-US" sz="2500" b="1" dirty="0" err="1">
                <a:latin typeface="Times New Roman" panose="02020603050405020304" pitchFamily="18" charset="0"/>
                <a:cs typeface="Times New Roman" panose="02020603050405020304" pitchFamily="18" charset="0"/>
              </a:rPr>
              <a:t>viên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thực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hiện</a:t>
            </a:r>
            <a:r>
              <a:rPr lang="en-US" sz="2500" b="1" dirty="0">
                <a:latin typeface="Times New Roman" panose="02020603050405020304" pitchFamily="18" charset="0"/>
                <a:cs typeface="Times New Roman" panose="02020603050405020304" pitchFamily="18" charset="0"/>
              </a:rPr>
              <a:t> :</a:t>
            </a:r>
          </a:p>
          <a:p>
            <a:pPr>
              <a:lnSpc>
                <a:spcPct val="150000"/>
              </a:lnSpc>
            </a:pPr>
            <a:r>
              <a:rPr lang="en-US" sz="2500" dirty="0" err="1" smtClean="0">
                <a:latin typeface="Times New Roman" panose="02020603050405020304" pitchFamily="18" charset="0"/>
                <a:cs typeface="Times New Roman" panose="02020603050405020304" pitchFamily="18" charset="0"/>
              </a:rPr>
              <a:t>Từ</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Quốc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Cảnh</a:t>
            </a:r>
            <a:r>
              <a:rPr lang="en-US" sz="2500" dirty="0" smtClean="0">
                <a:latin typeface="Times New Roman" panose="02020603050405020304" pitchFamily="18" charset="0"/>
                <a:cs typeface="Times New Roman" panose="02020603050405020304" pitchFamily="18" charset="0"/>
              </a:rPr>
              <a:t> - 110120090</a:t>
            </a:r>
            <a:endParaRPr lang="en-US" sz="2500"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2"/>
          <a:stretch>
            <a:fillRect/>
          </a:stretch>
        </p:blipFill>
        <p:spPr>
          <a:xfrm>
            <a:off x="401221" y="165208"/>
            <a:ext cx="1958731" cy="1958731"/>
          </a:xfrm>
          <a:prstGeom prst="rect">
            <a:avLst/>
          </a:prstGeom>
        </p:spPr>
      </p:pic>
      <p:sp>
        <p:nvSpPr>
          <p:cNvPr id="17" name="TextBox 16"/>
          <p:cNvSpPr txBox="1"/>
          <p:nvPr/>
        </p:nvSpPr>
        <p:spPr>
          <a:xfrm>
            <a:off x="5007749" y="419750"/>
            <a:ext cx="7551435" cy="954107"/>
          </a:xfrm>
          <a:prstGeom prst="rect">
            <a:avLst/>
          </a:prstGeom>
          <a:noFill/>
        </p:spPr>
        <p:txBody>
          <a:bodyPr wrap="square" rtlCol="0">
            <a:spAutoFit/>
          </a:bodyPr>
          <a:lstStyle/>
          <a:p>
            <a:pPr algn="ctr"/>
            <a:r>
              <a:rPr lang="vi-VN"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TRƯỜNG ĐẠI HỌC TRÀ VINH</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vi-VN"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KHOA KỸ THUẬT VÀ CÔNG NGHỆ</a:t>
            </a:r>
            <a:endParaRPr lang="en-US" b="1"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6266732" y="8997802"/>
            <a:ext cx="5754536" cy="400110"/>
          </a:xfrm>
          <a:prstGeom prst="rect">
            <a:avLst/>
          </a:prstGeom>
          <a:noFill/>
        </p:spPr>
        <p:txBody>
          <a:bodyPr wrap="square">
            <a:spAutoFit/>
          </a:bodyPr>
          <a:lstStyle/>
          <a:p>
            <a:pPr marL="0" marR="0" algn="ctr">
              <a:spcBef>
                <a:spcPts val="0"/>
              </a:spcBef>
              <a:spcAft>
                <a:spcPts val="0"/>
              </a:spcAft>
            </a:pPr>
            <a:r>
              <a:rPr lang="en-US" sz="2000" b="1" dirty="0" err="1">
                <a:effectLst/>
                <a:latin typeface="Times New Roman" panose="02020603050405020304" pitchFamily="18" charset="0"/>
                <a:ea typeface="Times New Roman" panose="02020603050405020304" pitchFamily="18" charset="0"/>
                <a:cs typeface="Times New Roman" panose="02020603050405020304" pitchFamily="18" charset="0"/>
              </a:rPr>
              <a:t>Trà</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Vinh, </a:t>
            </a:r>
            <a:r>
              <a:rPr lang="en-US" sz="2000" b="1" dirty="0" err="1">
                <a:effectLst/>
                <a:latin typeface="Times New Roman" panose="02020603050405020304" pitchFamily="18" charset="0"/>
                <a:ea typeface="Times New Roman" panose="02020603050405020304" pitchFamily="18" charset="0"/>
                <a:cs typeface="Times New Roman" panose="02020603050405020304" pitchFamily="18" charset="0"/>
              </a:rPr>
              <a:t>tháng</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2000" b="1" dirty="0" err="1">
                <a:effectLst/>
                <a:latin typeface="Times New Roman" panose="02020603050405020304" pitchFamily="18" charset="0"/>
                <a:ea typeface="Times New Roman" panose="02020603050405020304" pitchFamily="18" charset="0"/>
                <a:cs typeface="Times New Roman" panose="02020603050405020304" pitchFamily="18" charset="0"/>
              </a:rPr>
              <a:t>năm</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2024</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0" presetClass="entr" presetSubtype="0" fill="hold" grpId="0" nodeType="withEffect">
                                  <p:stCondLst>
                                    <p:cond delay="0"/>
                                  </p:stCondLst>
                                  <p:childTnLst>
                                    <p:set>
                                      <p:cBhvr>
                                        <p:cTn id="15" dur="1000" fill="hold">
                                          <p:stCondLst>
                                            <p:cond delay="0"/>
                                          </p:stCondLst>
                                        </p:cTn>
                                        <p:tgtEl>
                                          <p:spTgt spid="7"/>
                                        </p:tgtEl>
                                        <p:attrNameLst>
                                          <p:attrName>style.visibility</p:attrName>
                                        </p:attrNameLst>
                                      </p:cBhvr>
                                      <p:to>
                                        <p:strVal val="visible"/>
                                      </p:to>
                                    </p:set>
                                    <p:anim to="" calcmode="lin" valueType="num">
                                      <p:cBhvr>
                                        <p:cTn id="16" dur="1000" fill="hold">
                                          <p:stCondLst>
                                            <p:cond delay="0"/>
                                          </p:stCondLst>
                                        </p:cTn>
                                        <p:tgtEl>
                                          <p:spTgt spid="7"/>
                                        </p:tgtEl>
                                        <p:attrNameLst>
                                          <p:attrName>ppt_h</p:attrName>
                                        </p:attrNameLst>
                                      </p:cBhvr>
                                      <p:tavLst>
                                        <p:tav tm="0" fmla="#ppt_h-#ppt_h*((1.5-1.5*$)^3-(1.5-1.5*$)^2)">
                                          <p:val>
                                            <p:fltVal val="0"/>
                                          </p:val>
                                        </p:tav>
                                        <p:tav tm="100000">
                                          <p:val>
                                            <p:fltVal val="1"/>
                                          </p:val>
                                        </p:tav>
                                      </p:tavLst>
                                    </p:anim>
                                    <p:anim to="" calcmode="lin" valueType="num">
                                      <p:cBhvr>
                                        <p:cTn id="17" dur="1000" fill="hold">
                                          <p:stCondLst>
                                            <p:cond delay="0"/>
                                          </p:stCondLst>
                                        </p:cTn>
                                        <p:tgtEl>
                                          <p:spTgt spid="7"/>
                                        </p:tgtEl>
                                        <p:attrNameLst>
                                          <p:attrName>ppt_w</p:attrName>
                                        </p:attrNameLst>
                                      </p:cBhvr>
                                      <p:tavLst>
                                        <p:tav tm="0" fmla="#ppt_w-#ppt_w*((1.5-1.5*$)^3-(1.5-1.5*$)^2)">
                                          <p:val>
                                            <p:fltVal val="0"/>
                                          </p:val>
                                        </p:tav>
                                        <p:tav tm="100000">
                                          <p:val>
                                            <p:fltVal val="1"/>
                                          </p:val>
                                        </p:tav>
                                      </p:tavLst>
                                    </p:anim>
                                  </p:childTnLst>
                                </p:cTn>
                              </p:par>
                              <p:par>
                                <p:cTn id="18" presetID="0" presetClass="entr" presetSubtype="0" fill="hold" grpId="0" nodeType="withEffect">
                                  <p:stCondLst>
                                    <p:cond delay="0"/>
                                  </p:stCondLst>
                                  <p:childTnLst>
                                    <p:set>
                                      <p:cBhvr>
                                        <p:cTn id="19" dur="1000" fill="hold">
                                          <p:stCondLst>
                                            <p:cond delay="0"/>
                                          </p:stCondLst>
                                        </p:cTn>
                                        <p:tgtEl>
                                          <p:spTgt spid="5"/>
                                        </p:tgtEl>
                                        <p:attrNameLst>
                                          <p:attrName>style.visibility</p:attrName>
                                        </p:attrNameLst>
                                      </p:cBhvr>
                                      <p:to>
                                        <p:strVal val="visible"/>
                                      </p:to>
                                    </p:set>
                                    <p:anim to="" calcmode="lin" valueType="num">
                                      <p:cBhvr>
                                        <p:cTn id="20"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21"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22" presetID="0" presetClass="entr" presetSubtype="0" fill="hold" grpId="0" nodeType="withEffect">
                                  <p:stCondLst>
                                    <p:cond delay="0"/>
                                  </p:stCondLst>
                                  <p:childTnLst>
                                    <p:set>
                                      <p:cBhvr>
                                        <p:cTn id="23" dur="1000" fill="hold">
                                          <p:stCondLst>
                                            <p:cond delay="0"/>
                                          </p:stCondLst>
                                        </p:cTn>
                                        <p:tgtEl>
                                          <p:spTgt spid="2"/>
                                        </p:tgtEl>
                                        <p:attrNameLst>
                                          <p:attrName>style.visibility</p:attrName>
                                        </p:attrNameLst>
                                      </p:cBhvr>
                                      <p:to>
                                        <p:strVal val="visible"/>
                                      </p:to>
                                    </p:set>
                                    <p:anim to="" calcmode="lin" valueType="num">
                                      <p:cBhvr>
                                        <p:cTn id="24" dur="1000" fill="hold">
                                          <p:stCondLst>
                                            <p:cond delay="0"/>
                                          </p:stCondLst>
                                        </p:cTn>
                                        <p:tgtEl>
                                          <p:spTgt spid="2"/>
                                        </p:tgtEl>
                                        <p:attrNameLst>
                                          <p:attrName>ppt_h</p:attrName>
                                        </p:attrNameLst>
                                      </p:cBhvr>
                                      <p:tavLst>
                                        <p:tav tm="0" fmla="#ppt_h-#ppt_h*((1.5-1.5*$)^3-(1.5-1.5*$)^2)">
                                          <p:val>
                                            <p:fltVal val="0"/>
                                          </p:val>
                                        </p:tav>
                                        <p:tav tm="100000">
                                          <p:val>
                                            <p:fltVal val="1"/>
                                          </p:val>
                                        </p:tav>
                                      </p:tavLst>
                                    </p:anim>
                                    <p:anim to="" calcmode="lin" valueType="num">
                                      <p:cBhvr>
                                        <p:cTn id="25" dur="1000" fill="hold">
                                          <p:stCondLst>
                                            <p:cond delay="0"/>
                                          </p:stCondLst>
                                        </p:cTn>
                                        <p:tgtEl>
                                          <p:spTgt spid="2"/>
                                        </p:tgtEl>
                                        <p:attrNameLst>
                                          <p:attrName>ppt_w</p:attrName>
                                        </p:attrNameLst>
                                      </p:cBhvr>
                                      <p:tavLst>
                                        <p:tav tm="0" fmla="#ppt_w-#ppt_w*((1.5-1.5*$)^3-(1.5-1.5*$)^2)">
                                          <p:val>
                                            <p:fltVal val="0"/>
                                          </p:val>
                                        </p:tav>
                                        <p:tav tm="100000">
                                          <p:val>
                                            <p:fltVal val="1"/>
                                          </p:val>
                                        </p:tav>
                                      </p:tavLst>
                                    </p:anim>
                                  </p:childTnLst>
                                </p:cTn>
                              </p:par>
                              <p:par>
                                <p:cTn id="26" presetID="0" presetClass="entr" presetSubtype="0" fill="hold" grpId="0" nodeType="withEffect">
                                  <p:stCondLst>
                                    <p:cond delay="0"/>
                                  </p:stCondLst>
                                  <p:childTnLst>
                                    <p:set>
                                      <p:cBhvr>
                                        <p:cTn id="27" dur="1000" fill="hold">
                                          <p:stCondLst>
                                            <p:cond delay="0"/>
                                          </p:stCondLst>
                                        </p:cTn>
                                        <p:tgtEl>
                                          <p:spTgt spid="6"/>
                                        </p:tgtEl>
                                        <p:attrNameLst>
                                          <p:attrName>style.visibility</p:attrName>
                                        </p:attrNameLst>
                                      </p:cBhvr>
                                      <p:to>
                                        <p:strVal val="visible"/>
                                      </p:to>
                                    </p:set>
                                    <p:anim to="" calcmode="lin" valueType="num">
                                      <p:cBhvr>
                                        <p:cTn id="28"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29"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par>
                                <p:cTn id="30" presetID="0" presetClass="entr" presetSubtype="0" fill="hold" grpId="0" nodeType="withEffect">
                                  <p:stCondLst>
                                    <p:cond delay="0"/>
                                  </p:stCondLst>
                                  <p:childTnLst>
                                    <p:set>
                                      <p:cBhvr>
                                        <p:cTn id="31" dur="1000" fill="hold">
                                          <p:stCondLst>
                                            <p:cond delay="0"/>
                                          </p:stCondLst>
                                        </p:cTn>
                                        <p:tgtEl>
                                          <p:spTgt spid="4"/>
                                        </p:tgtEl>
                                        <p:attrNameLst>
                                          <p:attrName>style.visibility</p:attrName>
                                        </p:attrNameLst>
                                      </p:cBhvr>
                                      <p:to>
                                        <p:strVal val="visible"/>
                                      </p:to>
                                    </p:set>
                                    <p:anim to="" calcmode="lin" valueType="num">
                                      <p:cBhvr>
                                        <p:cTn id="32" dur="1000" fill="hold">
                                          <p:stCondLst>
                                            <p:cond delay="0"/>
                                          </p:stCondLst>
                                        </p:cTn>
                                        <p:tgtEl>
                                          <p:spTgt spid="4"/>
                                        </p:tgtEl>
                                        <p:attrNameLst>
                                          <p:attrName>ppt_h</p:attrName>
                                        </p:attrNameLst>
                                      </p:cBhvr>
                                      <p:tavLst>
                                        <p:tav tm="0" fmla="#ppt_h-#ppt_h*((1.5-1.5*$)^3-(1.5-1.5*$)^2)">
                                          <p:val>
                                            <p:fltVal val="0"/>
                                          </p:val>
                                        </p:tav>
                                        <p:tav tm="100000">
                                          <p:val>
                                            <p:fltVal val="1"/>
                                          </p:val>
                                        </p:tav>
                                      </p:tavLst>
                                    </p:anim>
                                    <p:anim to="" calcmode="lin" valueType="num">
                                      <p:cBhvr>
                                        <p:cTn id="33" dur="1000" fill="hold">
                                          <p:stCondLst>
                                            <p:cond delay="0"/>
                                          </p:stCondLst>
                                        </p:cTn>
                                        <p:tgtEl>
                                          <p:spTgt spid="4"/>
                                        </p:tgtEl>
                                        <p:attrNameLst>
                                          <p:attrName>ppt_w</p:attrName>
                                        </p:attrNameLst>
                                      </p:cBhvr>
                                      <p:tavLst>
                                        <p:tav tm="0" fmla="#ppt_w-#ppt_w*((1.5-1.5*$)^3-(1.5-1.5*$)^2)">
                                          <p:val>
                                            <p:fltVal val="0"/>
                                          </p:val>
                                        </p:tav>
                                        <p:tav tm="100000">
                                          <p:val>
                                            <p:fltVal val="1"/>
                                          </p:val>
                                        </p:tav>
                                      </p:tavLst>
                                    </p:anim>
                                  </p:childTnLst>
                                </p:cTn>
                              </p:par>
                            </p:childTnLst>
                          </p:cTn>
                        </p:par>
                        <p:par>
                          <p:cTn id="34" fill="hold">
                            <p:stCondLst>
                              <p:cond delay="2000"/>
                            </p:stCondLst>
                            <p:childTnLst>
                              <p:par>
                                <p:cTn id="35" presetID="0" presetClass="entr" presetSubtype="0" fill="hold" grpId="0" nodeType="afterEffect">
                                  <p:stCondLst>
                                    <p:cond delay="0"/>
                                  </p:stCondLst>
                                  <p:iterate type="lt">
                                    <p:tmPct val="3000"/>
                                  </p:iterate>
                                  <p:childTnLst>
                                    <p:set>
                                      <p:cBhvr>
                                        <p:cTn id="36" dur="750" fill="hold">
                                          <p:stCondLst>
                                            <p:cond delay="0"/>
                                          </p:stCondLst>
                                        </p:cTn>
                                        <p:tgtEl>
                                          <p:spTgt spid="11"/>
                                        </p:tgtEl>
                                        <p:attrNameLst>
                                          <p:attrName>style.visibility</p:attrName>
                                        </p:attrNameLst>
                                      </p:cBhvr>
                                      <p:to>
                                        <p:strVal val="visible"/>
                                      </p:to>
                                    </p:set>
                                    <p:anim to="" calcmode="lin" valueType="num">
                                      <p:cBhvr>
                                        <p:cTn id="37" dur="750" fill="hold">
                                          <p:stCondLst>
                                            <p:cond delay="0"/>
                                          </p:stCondLst>
                                        </p:cTn>
                                        <p:tgtEl>
                                          <p:spTgt spid="11"/>
                                        </p:tgtEl>
                                        <p:attrNameLst>
                                          <p:attrName>ppt_x</p:attrName>
                                        </p:attrNameLst>
                                      </p:cBhvr>
                                      <p:tavLst>
                                        <p:tav tm="0" fmla="#ppt_x+#ppt_w*((1.5-1.5*$)^3-(1.5-1.5*$)^2)">
                                          <p:val>
                                            <p:fltVal val="0"/>
                                          </p:val>
                                        </p:tav>
                                        <p:tav tm="100000">
                                          <p:val>
                                            <p:fltVal val="1"/>
                                          </p:val>
                                        </p:tav>
                                      </p:tavLst>
                                    </p:anim>
                                    <p:animEffect filter="fade">
                                      <p:cBhvr>
                                        <p:cTn id="38" dur="750">
                                          <p:stCondLst>
                                            <p:cond delay="0"/>
                                          </p:stCondLst>
                                        </p:cTn>
                                        <p:tgtEl>
                                          <p:spTgt spid="11"/>
                                        </p:tgtEl>
                                      </p:cBhvr>
                                    </p:animEffect>
                                  </p:childTnLst>
                                </p:cTn>
                              </p:par>
                            </p:childTnLst>
                          </p:cTn>
                        </p:par>
                        <p:par>
                          <p:cTn id="39" fill="hold">
                            <p:stCondLst>
                              <p:cond delay="3358"/>
                            </p:stCondLst>
                            <p:childTnLst>
                              <p:par>
                                <p:cTn id="40" presetID="0" presetClass="entr" presetSubtype="0" fill="hold" grpId="0" nodeType="afterEffect">
                                  <p:stCondLst>
                                    <p:cond delay="0"/>
                                  </p:stCondLst>
                                  <p:iterate type="lt">
                                    <p:tmPct val="3000"/>
                                  </p:iterate>
                                  <p:childTnLst>
                                    <p:set>
                                      <p:cBhvr>
                                        <p:cTn id="41" dur="750" fill="hold">
                                          <p:stCondLst>
                                            <p:cond delay="0"/>
                                          </p:stCondLst>
                                        </p:cTn>
                                        <p:tgtEl>
                                          <p:spTgt spid="3"/>
                                        </p:tgtEl>
                                        <p:attrNameLst>
                                          <p:attrName>style.visibility</p:attrName>
                                        </p:attrNameLst>
                                      </p:cBhvr>
                                      <p:to>
                                        <p:strVal val="visible"/>
                                      </p:to>
                                    </p:set>
                                    <p:anim to="" calcmode="lin" valueType="num">
                                      <p:cBhvr>
                                        <p:cTn id="42" dur="750" fill="hold">
                                          <p:stCondLst>
                                            <p:cond delay="0"/>
                                          </p:stCondLst>
                                        </p:cTn>
                                        <p:tgtEl>
                                          <p:spTgt spid="3"/>
                                        </p:tgtEl>
                                        <p:attrNameLst>
                                          <p:attrName>ppt_x</p:attrName>
                                        </p:attrNameLst>
                                      </p:cBhvr>
                                      <p:tavLst>
                                        <p:tav tm="0" fmla="#ppt_x+#ppt_w*((1.5-1.5*$)^3-(1.5-1.5*$)^2)">
                                          <p:val>
                                            <p:fltVal val="0"/>
                                          </p:val>
                                        </p:tav>
                                        <p:tav tm="100000">
                                          <p:val>
                                            <p:fltVal val="1"/>
                                          </p:val>
                                        </p:tav>
                                      </p:tavLst>
                                    </p:anim>
                                    <p:animEffect filter="fade">
                                      <p:cBhvr>
                                        <p:cTn id="43" dur="750">
                                          <p:stCondLst>
                                            <p:cond delay="0"/>
                                          </p:stCondLst>
                                        </p:cTn>
                                        <p:tgtEl>
                                          <p:spTgt spid="3"/>
                                        </p:tgtEl>
                                      </p:cBhvr>
                                    </p:animEffect>
                                  </p:childTnLst>
                                </p:cTn>
                              </p:par>
                            </p:childTnLst>
                          </p:cTn>
                        </p:par>
                        <p:par>
                          <p:cTn id="44" fill="hold">
                            <p:stCondLst>
                              <p:cond delay="4895"/>
                            </p:stCondLst>
                            <p:childTnLst>
                              <p:par>
                                <p:cTn id="45" presetID="1"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par>
                          <p:cTn id="47" fill="hold">
                            <p:stCondLst>
                              <p:cond delay="4895"/>
                            </p:stCondLst>
                            <p:childTnLst>
                              <p:par>
                                <p:cTn id="48" presetID="1"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childTnLst>
                          </p:cTn>
                        </p:par>
                        <p:par>
                          <p:cTn id="50" fill="hold">
                            <p:stCondLst>
                              <p:cond delay="4895"/>
                            </p:stCondLst>
                            <p:childTnLst>
                              <p:par>
                                <p:cTn id="51" presetID="42" presetClass="entr" presetSubtype="0"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1000"/>
                                        <p:tgtEl>
                                          <p:spTgt spid="18"/>
                                        </p:tgtEl>
                                      </p:cBhvr>
                                    </p:animEffect>
                                    <p:anim calcmode="lin" valueType="num">
                                      <p:cBhvr>
                                        <p:cTn id="54" dur="1000" fill="hold"/>
                                        <p:tgtEl>
                                          <p:spTgt spid="18"/>
                                        </p:tgtEl>
                                        <p:attrNameLst>
                                          <p:attrName>ppt_x</p:attrName>
                                        </p:attrNameLst>
                                      </p:cBhvr>
                                      <p:tavLst>
                                        <p:tav tm="0">
                                          <p:val>
                                            <p:strVal val="#ppt_x"/>
                                          </p:val>
                                        </p:tav>
                                        <p:tav tm="100000">
                                          <p:val>
                                            <p:strVal val="#ppt_x"/>
                                          </p:val>
                                        </p:tav>
                                      </p:tavLst>
                                    </p:anim>
                                    <p:anim calcmode="lin" valueType="num">
                                      <p:cBhvr>
                                        <p:cTn id="5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11" grpId="0"/>
      <p:bldP spid="3" grpId="0"/>
      <p:bldP spid="10" grpId="0"/>
      <p:bldP spid="13"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4" name="Google Shape;204;p13"/>
          <p:cNvSpPr txBox="1"/>
          <p:nvPr/>
        </p:nvSpPr>
        <p:spPr>
          <a:xfrm>
            <a:off x="8938139" y="3646154"/>
            <a:ext cx="7671280" cy="4726940"/>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768350" fontAlgn="base">
              <a:lnSpc>
                <a:spcPct val="150000"/>
              </a:lnSpc>
            </a:pPr>
            <a:r>
              <a:rPr lang="en-US" sz="3000" dirty="0" err="1"/>
              <a:t>PowerDesigner</a:t>
            </a:r>
            <a:r>
              <a:rPr lang="en-US" sz="3000" dirty="0"/>
              <a:t> </a:t>
            </a:r>
            <a:r>
              <a:rPr lang="en-US" sz="3000" dirty="0" err="1"/>
              <a:t>là</a:t>
            </a:r>
            <a:r>
              <a:rPr lang="en-US" sz="3000" dirty="0"/>
              <a:t> </a:t>
            </a:r>
            <a:r>
              <a:rPr lang="en-US" sz="3000" dirty="0" err="1"/>
              <a:t>một</a:t>
            </a:r>
            <a:r>
              <a:rPr lang="en-US" sz="3000" dirty="0"/>
              <a:t> </a:t>
            </a:r>
            <a:r>
              <a:rPr lang="en-US" sz="3000" dirty="0" err="1"/>
              <a:t>công</a:t>
            </a:r>
            <a:r>
              <a:rPr lang="en-US" sz="3000" dirty="0"/>
              <a:t> </a:t>
            </a:r>
            <a:r>
              <a:rPr lang="en-US" sz="3000" dirty="0" err="1"/>
              <a:t>cụ</a:t>
            </a:r>
            <a:r>
              <a:rPr lang="en-US" sz="3000" dirty="0"/>
              <a:t> </a:t>
            </a:r>
            <a:r>
              <a:rPr lang="en-US" sz="3000" dirty="0" err="1"/>
              <a:t>tạo</a:t>
            </a:r>
            <a:r>
              <a:rPr lang="en-US" sz="3000" dirty="0"/>
              <a:t> </a:t>
            </a:r>
            <a:r>
              <a:rPr lang="en-US" sz="3000" dirty="0" err="1"/>
              <a:t>mô</a:t>
            </a:r>
            <a:r>
              <a:rPr lang="en-US" sz="3000" dirty="0"/>
              <a:t> </a:t>
            </a:r>
            <a:r>
              <a:rPr lang="en-US" sz="3000" dirty="0" err="1"/>
              <a:t>hình</a:t>
            </a:r>
            <a:r>
              <a:rPr lang="en-US" sz="3000" dirty="0"/>
              <a:t> </a:t>
            </a:r>
            <a:r>
              <a:rPr lang="en-US" sz="3000" dirty="0" err="1"/>
              <a:t>doanh</a:t>
            </a:r>
            <a:r>
              <a:rPr lang="en-US" sz="3000" dirty="0"/>
              <a:t> </a:t>
            </a:r>
            <a:r>
              <a:rPr lang="en-US" sz="3000" dirty="0" err="1"/>
              <a:t>nghiệp</a:t>
            </a:r>
            <a:r>
              <a:rPr lang="en-US" sz="3000" dirty="0"/>
              <a:t> </a:t>
            </a:r>
            <a:r>
              <a:rPr lang="en-US" sz="3000" dirty="0" err="1"/>
              <a:t>hợp</a:t>
            </a:r>
            <a:r>
              <a:rPr lang="en-US" sz="3000" dirty="0"/>
              <a:t> </a:t>
            </a:r>
            <a:r>
              <a:rPr lang="en-US" sz="3000" dirty="0" err="1"/>
              <a:t>tác</a:t>
            </a:r>
            <a:r>
              <a:rPr lang="en-US" sz="3000" dirty="0"/>
              <a:t> do Sybase </a:t>
            </a:r>
            <a:r>
              <a:rPr lang="en-US" sz="3000" dirty="0" err="1"/>
              <a:t>sản</a:t>
            </a:r>
            <a:r>
              <a:rPr lang="en-US" sz="3000" dirty="0"/>
              <a:t> </a:t>
            </a:r>
            <a:r>
              <a:rPr lang="en-US" sz="3000" dirty="0" err="1"/>
              <a:t>xuất</a:t>
            </a:r>
            <a:r>
              <a:rPr lang="en-US" sz="3000" dirty="0"/>
              <a:t> , </a:t>
            </a:r>
            <a:r>
              <a:rPr lang="en-US" sz="3000" dirty="0" err="1"/>
              <a:t>hiện</a:t>
            </a:r>
            <a:r>
              <a:rPr lang="en-US" sz="3000" dirty="0"/>
              <a:t> </a:t>
            </a:r>
            <a:r>
              <a:rPr lang="en-US" sz="3000" dirty="0" err="1"/>
              <a:t>thuộc</a:t>
            </a:r>
            <a:r>
              <a:rPr lang="en-US" sz="3000" dirty="0"/>
              <a:t> </a:t>
            </a:r>
            <a:r>
              <a:rPr lang="en-US" sz="3000" dirty="0" err="1"/>
              <a:t>sở</a:t>
            </a:r>
            <a:r>
              <a:rPr lang="en-US" sz="3000" dirty="0"/>
              <a:t> </a:t>
            </a:r>
            <a:r>
              <a:rPr lang="en-US" sz="3000" dirty="0" err="1"/>
              <a:t>hữu</a:t>
            </a:r>
            <a:r>
              <a:rPr lang="en-US" sz="3000" dirty="0"/>
              <a:t> </a:t>
            </a:r>
            <a:r>
              <a:rPr lang="en-US" sz="3000" dirty="0" err="1"/>
              <a:t>của</a:t>
            </a:r>
            <a:r>
              <a:rPr lang="en-US" sz="3000" dirty="0"/>
              <a:t> SAP, </a:t>
            </a:r>
            <a:r>
              <a:rPr lang="en-US" sz="3000" dirty="0" err="1"/>
              <a:t>hỗ</a:t>
            </a:r>
            <a:r>
              <a:rPr lang="en-US" sz="3000" dirty="0"/>
              <a:t> </a:t>
            </a:r>
            <a:r>
              <a:rPr lang="en-US" sz="3000" dirty="0" err="1"/>
              <a:t>trợ</a:t>
            </a:r>
            <a:r>
              <a:rPr lang="en-US" sz="3000" dirty="0"/>
              <a:t> </a:t>
            </a:r>
            <a:r>
              <a:rPr lang="en-US" sz="3000" dirty="0" err="1"/>
              <a:t>thiết</a:t>
            </a:r>
            <a:r>
              <a:rPr lang="en-US" sz="3000" dirty="0"/>
              <a:t> </a:t>
            </a:r>
            <a:r>
              <a:rPr lang="en-US" sz="3000" dirty="0" err="1"/>
              <a:t>kế</a:t>
            </a:r>
            <a:r>
              <a:rPr lang="en-US" sz="3000" dirty="0"/>
              <a:t> </a:t>
            </a:r>
            <a:r>
              <a:rPr lang="en-US" sz="3000" dirty="0" err="1"/>
              <a:t>phần</a:t>
            </a:r>
            <a:r>
              <a:rPr lang="en-US" sz="3000" dirty="0"/>
              <a:t> </a:t>
            </a:r>
            <a:r>
              <a:rPr lang="en-US" sz="3000" dirty="0" err="1"/>
              <a:t>mềm</a:t>
            </a:r>
            <a:r>
              <a:rPr lang="en-US" sz="3000" dirty="0"/>
              <a:t> </a:t>
            </a:r>
            <a:r>
              <a:rPr lang="en-US" sz="3000" dirty="0" err="1"/>
              <a:t>kiến</a:t>
            </a:r>
            <a:r>
              <a:rPr lang="en-US" sz="3000" dirty="0"/>
              <a:t> ​​</a:t>
            </a:r>
            <a:r>
              <a:rPr lang="en-US" sz="3000" dirty="0" err="1"/>
              <a:t>trúc</a:t>
            </a:r>
            <a:r>
              <a:rPr lang="en-US" sz="3000" dirty="0"/>
              <a:t> </a:t>
            </a:r>
            <a:r>
              <a:rPr lang="en-US" sz="3000" dirty="0" err="1"/>
              <a:t>dựa</a:t>
            </a:r>
            <a:r>
              <a:rPr lang="en-US" sz="3000" dirty="0"/>
              <a:t> </a:t>
            </a:r>
            <a:r>
              <a:rPr lang="en-US" sz="3000" dirty="0" err="1"/>
              <a:t>trên</a:t>
            </a:r>
            <a:r>
              <a:rPr lang="en-US" sz="3000" dirty="0"/>
              <a:t> </a:t>
            </a:r>
            <a:r>
              <a:rPr lang="en-US" sz="3000" dirty="0" err="1"/>
              <a:t>mô</a:t>
            </a:r>
            <a:r>
              <a:rPr lang="en-US" sz="3000" dirty="0"/>
              <a:t> </a:t>
            </a:r>
            <a:r>
              <a:rPr lang="en-US" sz="3000" dirty="0" err="1"/>
              <a:t>hình</a:t>
            </a:r>
            <a:r>
              <a:rPr lang="en-US" sz="3000" dirty="0"/>
              <a:t> </a:t>
            </a:r>
            <a:r>
              <a:rPr lang="en-US" sz="3000" dirty="0" err="1"/>
              <a:t>và</a:t>
            </a:r>
            <a:r>
              <a:rPr lang="en-US" sz="3000" dirty="0"/>
              <a:t> </a:t>
            </a:r>
            <a:r>
              <a:rPr lang="en-US" sz="3000" dirty="0" err="1"/>
              <a:t>lưu</a:t>
            </a:r>
            <a:r>
              <a:rPr lang="en-US" sz="3000" dirty="0"/>
              <a:t> </a:t>
            </a:r>
            <a:r>
              <a:rPr lang="en-US" sz="3000" dirty="0" err="1"/>
              <a:t>trữ</a:t>
            </a:r>
            <a:r>
              <a:rPr lang="en-US" sz="3000" dirty="0"/>
              <a:t> </a:t>
            </a:r>
            <a:r>
              <a:rPr lang="en-US" sz="3000" dirty="0" err="1"/>
              <a:t>các</a:t>
            </a:r>
            <a:r>
              <a:rPr lang="en-US" sz="3000" dirty="0"/>
              <a:t> </a:t>
            </a:r>
            <a:r>
              <a:rPr lang="en-US" sz="3000" dirty="0" err="1"/>
              <a:t>mô</a:t>
            </a:r>
            <a:r>
              <a:rPr lang="en-US" sz="3000" dirty="0"/>
              <a:t> </a:t>
            </a:r>
            <a:r>
              <a:rPr lang="en-US" sz="3000" dirty="0" err="1"/>
              <a:t>hình</a:t>
            </a:r>
            <a:r>
              <a:rPr lang="en-US" sz="3000" dirty="0"/>
              <a:t> </a:t>
            </a:r>
            <a:r>
              <a:rPr lang="en-US" sz="3000" dirty="0" err="1"/>
              <a:t>bằng</a:t>
            </a:r>
            <a:r>
              <a:rPr lang="en-US" sz="3000" dirty="0"/>
              <a:t> </a:t>
            </a:r>
            <a:r>
              <a:rPr lang="en-US" sz="3000" dirty="0" err="1"/>
              <a:t>nhiều</a:t>
            </a:r>
            <a:r>
              <a:rPr lang="en-US" sz="3000" dirty="0"/>
              <a:t> </a:t>
            </a:r>
            <a:r>
              <a:rPr lang="en-US" sz="3000" dirty="0" err="1"/>
              <a:t>phần</a:t>
            </a:r>
            <a:r>
              <a:rPr lang="en-US" sz="3000" dirty="0"/>
              <a:t> </a:t>
            </a:r>
            <a:r>
              <a:rPr lang="en-US" sz="3000" dirty="0" err="1"/>
              <a:t>mở</a:t>
            </a:r>
            <a:r>
              <a:rPr lang="en-US" sz="3000" dirty="0"/>
              <a:t> </a:t>
            </a:r>
            <a:r>
              <a:rPr lang="en-US" sz="3000" dirty="0" err="1"/>
              <a:t>rộng</a:t>
            </a:r>
            <a:r>
              <a:rPr lang="en-US" sz="3000" dirty="0"/>
              <a:t> </a:t>
            </a:r>
            <a:r>
              <a:rPr lang="en-US" sz="3000" dirty="0" err="1"/>
              <a:t>tệp</a:t>
            </a:r>
            <a:r>
              <a:rPr lang="en-US" sz="3000" dirty="0"/>
              <a:t>, </a:t>
            </a:r>
            <a:r>
              <a:rPr lang="en-US" sz="3000" dirty="0" err="1"/>
              <a:t>chẳng</a:t>
            </a:r>
            <a:r>
              <a:rPr lang="en-US" sz="3000" dirty="0"/>
              <a:t> </a:t>
            </a:r>
            <a:r>
              <a:rPr lang="en-US" sz="3000" dirty="0" err="1"/>
              <a:t>hạn</a:t>
            </a:r>
            <a:r>
              <a:rPr lang="en-US" sz="3000" dirty="0"/>
              <a:t> </a:t>
            </a:r>
            <a:r>
              <a:rPr lang="en-US" sz="3000" dirty="0" err="1"/>
              <a:t>như</a:t>
            </a:r>
            <a:r>
              <a:rPr lang="en-US" sz="3000" dirty="0"/>
              <a:t>: bpm, </a:t>
            </a:r>
            <a:r>
              <a:rPr lang="en-US" sz="3000" dirty="0" err="1"/>
              <a:t>cdm</a:t>
            </a:r>
            <a:r>
              <a:rPr lang="en-US" sz="3000" dirty="0"/>
              <a:t> </a:t>
            </a:r>
            <a:r>
              <a:rPr lang="en-US" sz="3000" dirty="0" err="1"/>
              <a:t>và</a:t>
            </a:r>
            <a:r>
              <a:rPr lang="en-US" sz="3000" dirty="0"/>
              <a:t> </a:t>
            </a:r>
            <a:r>
              <a:rPr lang="en-US" sz="3000" dirty="0" err="1"/>
              <a:t>pdm</a:t>
            </a:r>
            <a:r>
              <a:rPr lang="en-US" sz="3000" dirty="0"/>
              <a:t> </a:t>
            </a:r>
            <a:endParaRPr lang="en-US" altLang="vi-VN" sz="3000" dirty="0"/>
          </a:p>
        </p:txBody>
      </p: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781810" y="572770"/>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000" b="1" kern="1200" dirty="0">
                <a:solidFill>
                  <a:schemeClr val="tx1"/>
                </a:solidFill>
                <a:latin typeface="+mj-lt"/>
                <a:ea typeface="+mj-ea"/>
                <a:cs typeface="+mj-cs"/>
              </a:rPr>
              <a:t>2.3. </a:t>
            </a:r>
            <a:r>
              <a:rPr lang="en-US" sz="3000" b="1" kern="1200" dirty="0" err="1">
                <a:solidFill>
                  <a:schemeClr val="tx1"/>
                </a:solidFill>
                <a:latin typeface="+mj-lt"/>
                <a:ea typeface="+mj-ea"/>
                <a:cs typeface="+mj-cs"/>
              </a:rPr>
              <a:t>Công</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cụ</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PowerDesigner</a:t>
            </a:r>
            <a:endParaRPr lang="en-US" sz="3000" b="1" kern="1200" dirty="0">
              <a:solidFill>
                <a:schemeClr val="tx1"/>
              </a:solidFill>
              <a:latin typeface="+mj-lt"/>
              <a:ea typeface="+mj-ea"/>
              <a:cs typeface="+mj-cs"/>
            </a:endParaRPr>
          </a:p>
        </p:txBody>
      </p:sp>
      <p:pic>
        <p:nvPicPr>
          <p:cNvPr id="2" name="Picture 1">
            <a:extLst>
              <a:ext uri="{FF2B5EF4-FFF2-40B4-BE49-F238E27FC236}">
                <a16:creationId xmlns:a16="http://schemas.microsoft.com/office/drawing/2014/main" id="{AF8C6314-60E2-1A50-8C92-C06A1A8F37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0867" y="3580578"/>
            <a:ext cx="4858092" cy="4858092"/>
          </a:xfrm>
          <a:prstGeom prst="rect">
            <a:avLst/>
          </a:prstGeom>
          <a:noFill/>
          <a:ln>
            <a:noFill/>
          </a:ln>
        </p:spPr>
      </p:pic>
    </p:spTree>
    <p:extLst>
      <p:ext uri="{BB962C8B-B14F-4D97-AF65-F5344CB8AC3E}">
        <p14:creationId xmlns:p14="http://schemas.microsoft.com/office/powerpoint/2010/main" val="4225180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300"/>
                                        <p:tgtEl>
                                          <p:spTgt spid="4"/>
                                        </p:tgtEl>
                                      </p:cBhvr>
                                    </p:animEffect>
                                  </p:childTnLst>
                                </p:cTn>
                              </p:par>
                            </p:childTnLst>
                          </p:cTn>
                        </p:par>
                        <p:par>
                          <p:cTn id="8" fill="hold">
                            <p:stCondLst>
                              <p:cond delay="13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4" name="Google Shape;204;p13"/>
          <p:cNvSpPr txBox="1"/>
          <p:nvPr/>
        </p:nvSpPr>
        <p:spPr>
          <a:xfrm>
            <a:off x="8977370" y="3269564"/>
            <a:ext cx="7671280" cy="7541864"/>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768350" fontAlgn="base">
              <a:lnSpc>
                <a:spcPct val="150000"/>
              </a:lnSpc>
            </a:pPr>
            <a:r>
              <a:rPr lang="en-US" sz="3000" dirty="0"/>
              <a:t>SQL Server 2019 </a:t>
            </a:r>
            <a:r>
              <a:rPr lang="en-US" sz="3000" dirty="0" err="1"/>
              <a:t>là</a:t>
            </a:r>
            <a:r>
              <a:rPr lang="en-US" sz="3000" dirty="0"/>
              <a:t> </a:t>
            </a:r>
            <a:r>
              <a:rPr lang="en-US" sz="3000" dirty="0" err="1"/>
              <a:t>bộ</a:t>
            </a:r>
            <a:r>
              <a:rPr lang="en-US" sz="3000" dirty="0"/>
              <a:t> </a:t>
            </a:r>
            <a:r>
              <a:rPr lang="en-US" sz="3000" dirty="0" err="1"/>
              <a:t>phận</a:t>
            </a:r>
            <a:r>
              <a:rPr lang="en-US" sz="3000" dirty="0"/>
              <a:t> </a:t>
            </a:r>
            <a:r>
              <a:rPr lang="en-US" sz="3000" dirty="0" err="1"/>
              <a:t>quản</a:t>
            </a:r>
            <a:r>
              <a:rPr lang="en-US" sz="3000" dirty="0"/>
              <a:t> </a:t>
            </a:r>
            <a:r>
              <a:rPr lang="en-US" sz="3000" dirty="0" err="1"/>
              <a:t>lý</a:t>
            </a:r>
            <a:r>
              <a:rPr lang="en-US" sz="3000" dirty="0"/>
              <a:t> </a:t>
            </a:r>
            <a:r>
              <a:rPr lang="en-US" sz="3000" dirty="0" err="1"/>
              <a:t>cơ</a:t>
            </a:r>
            <a:r>
              <a:rPr lang="en-US" sz="3000" dirty="0"/>
              <a:t> </a:t>
            </a:r>
            <a:r>
              <a:rPr lang="en-US" sz="3000" dirty="0" err="1"/>
              <a:t>sở</a:t>
            </a:r>
            <a:r>
              <a:rPr lang="en-US" sz="3000" dirty="0"/>
              <a:t> </a:t>
            </a:r>
            <a:r>
              <a:rPr lang="en-US" sz="3000" dirty="0" err="1"/>
              <a:t>dữ</a:t>
            </a:r>
            <a:r>
              <a:rPr lang="en-US" sz="3000" dirty="0"/>
              <a:t> </a:t>
            </a:r>
            <a:r>
              <a:rPr lang="en-US" sz="3000" dirty="0" err="1"/>
              <a:t>liệu</a:t>
            </a:r>
            <a:r>
              <a:rPr lang="en-US" sz="3000" dirty="0"/>
              <a:t>, </a:t>
            </a:r>
            <a:r>
              <a:rPr lang="en-US" sz="3000" dirty="0" err="1"/>
              <a:t>được</a:t>
            </a:r>
            <a:r>
              <a:rPr lang="en-US" sz="3000" dirty="0"/>
              <a:t> </a:t>
            </a:r>
            <a:r>
              <a:rPr lang="en-US" sz="3000" dirty="0" err="1"/>
              <a:t>xây</a:t>
            </a:r>
            <a:r>
              <a:rPr lang="en-US" sz="3000" dirty="0"/>
              <a:t> </a:t>
            </a:r>
            <a:r>
              <a:rPr lang="en-US" sz="3000" dirty="0" err="1"/>
              <a:t>dựng</a:t>
            </a:r>
            <a:r>
              <a:rPr lang="en-US" sz="3000" dirty="0"/>
              <a:t> </a:t>
            </a:r>
            <a:r>
              <a:rPr lang="en-US" sz="3000" dirty="0" err="1"/>
              <a:t>dựa</a:t>
            </a:r>
            <a:r>
              <a:rPr lang="en-US" sz="3000" dirty="0"/>
              <a:t> </a:t>
            </a:r>
            <a:r>
              <a:rPr lang="en-US" sz="3000" dirty="0" err="1"/>
              <a:t>trên</a:t>
            </a:r>
            <a:r>
              <a:rPr lang="en-US" sz="3000" dirty="0"/>
              <a:t> </a:t>
            </a:r>
            <a:r>
              <a:rPr lang="en-US" sz="3000" dirty="0" err="1"/>
              <a:t>khái</a:t>
            </a:r>
            <a:r>
              <a:rPr lang="en-US" sz="3000" dirty="0"/>
              <a:t> </a:t>
            </a:r>
            <a:r>
              <a:rPr lang="en-US" sz="3000" dirty="0" err="1"/>
              <a:t>niệm</a:t>
            </a:r>
            <a:r>
              <a:rPr lang="en-US" sz="3000" dirty="0"/>
              <a:t> </a:t>
            </a:r>
            <a:r>
              <a:rPr lang="en-US" sz="3000" dirty="0" err="1"/>
              <a:t>trí</a:t>
            </a:r>
            <a:r>
              <a:rPr lang="en-US" sz="3000" dirty="0"/>
              <a:t> </a:t>
            </a:r>
            <a:r>
              <a:rPr lang="en-US" sz="3000" dirty="0" err="1"/>
              <a:t>tuệ</a:t>
            </a:r>
            <a:r>
              <a:rPr lang="en-US" sz="3000" dirty="0"/>
              <a:t> </a:t>
            </a:r>
            <a:r>
              <a:rPr lang="en-US" sz="3000" dirty="0" err="1"/>
              <a:t>nhân</a:t>
            </a:r>
            <a:r>
              <a:rPr lang="en-US" sz="3000" dirty="0"/>
              <a:t> </a:t>
            </a:r>
            <a:r>
              <a:rPr lang="en-US" sz="3000" dirty="0" err="1"/>
              <a:t>tạo</a:t>
            </a:r>
            <a:r>
              <a:rPr lang="en-US" sz="3000" dirty="0"/>
              <a:t> </a:t>
            </a:r>
            <a:r>
              <a:rPr lang="en-US" sz="3000" dirty="0" err="1"/>
              <a:t>nhằm</a:t>
            </a:r>
            <a:r>
              <a:rPr lang="en-US" sz="3000" dirty="0"/>
              <a:t> </a:t>
            </a:r>
            <a:r>
              <a:rPr lang="en-US" sz="3000" dirty="0" err="1"/>
              <a:t>tạo</a:t>
            </a:r>
            <a:r>
              <a:rPr lang="en-US" sz="3000" dirty="0"/>
              <a:t> </a:t>
            </a:r>
            <a:r>
              <a:rPr lang="en-US" sz="3000" dirty="0" err="1"/>
              <a:t>điều</a:t>
            </a:r>
            <a:r>
              <a:rPr lang="en-US" sz="3000" dirty="0"/>
              <a:t> </a:t>
            </a:r>
            <a:r>
              <a:rPr lang="en-US" sz="3000" dirty="0" err="1"/>
              <a:t>kiện</a:t>
            </a:r>
            <a:r>
              <a:rPr lang="en-US" sz="3000" dirty="0"/>
              <a:t> </a:t>
            </a:r>
            <a:r>
              <a:rPr lang="en-US" sz="3000" dirty="0" err="1"/>
              <a:t>thuận</a:t>
            </a:r>
            <a:r>
              <a:rPr lang="en-US" sz="3000" dirty="0"/>
              <a:t> </a:t>
            </a:r>
            <a:r>
              <a:rPr lang="en-US" sz="3000" dirty="0" err="1"/>
              <a:t>lợi</a:t>
            </a:r>
            <a:r>
              <a:rPr lang="en-US" sz="3000" dirty="0"/>
              <a:t>, </a:t>
            </a:r>
            <a:r>
              <a:rPr lang="en-US" sz="3000" dirty="0" err="1"/>
              <a:t>cải</a:t>
            </a:r>
            <a:r>
              <a:rPr lang="en-US" sz="3000" dirty="0"/>
              <a:t> </a:t>
            </a:r>
            <a:r>
              <a:rPr lang="en-US" sz="3000" dirty="0" err="1"/>
              <a:t>tiến</a:t>
            </a:r>
            <a:r>
              <a:rPr lang="en-US" sz="3000" dirty="0"/>
              <a:t> </a:t>
            </a:r>
            <a:r>
              <a:rPr lang="en-US" sz="3000" dirty="0" err="1"/>
              <a:t>dịch</a:t>
            </a:r>
            <a:r>
              <a:rPr lang="en-US" sz="3000" dirty="0"/>
              <a:t> </a:t>
            </a:r>
            <a:r>
              <a:rPr lang="en-US" sz="3000" dirty="0" err="1"/>
              <a:t>vụ</a:t>
            </a:r>
            <a:r>
              <a:rPr lang="en-US" sz="3000" dirty="0"/>
              <a:t> </a:t>
            </a:r>
            <a:r>
              <a:rPr lang="en-US" sz="3000" dirty="0" err="1"/>
              <a:t>cơ</a:t>
            </a:r>
            <a:r>
              <a:rPr lang="en-US" sz="3000" dirty="0"/>
              <a:t> </a:t>
            </a:r>
            <a:r>
              <a:rPr lang="en-US" sz="3000" dirty="0" err="1"/>
              <a:t>sở</a:t>
            </a:r>
            <a:r>
              <a:rPr lang="en-US" sz="3000" dirty="0"/>
              <a:t> </a:t>
            </a:r>
            <a:r>
              <a:rPr lang="en-US" sz="3000" dirty="0" err="1"/>
              <a:t>dữ</a:t>
            </a:r>
            <a:r>
              <a:rPr lang="en-US" sz="3000" dirty="0"/>
              <a:t> </a:t>
            </a:r>
            <a:r>
              <a:rPr lang="en-US" sz="3000" dirty="0" err="1"/>
              <a:t>liệu</a:t>
            </a:r>
            <a:r>
              <a:rPr lang="en-US" sz="3000" dirty="0"/>
              <a:t>, </a:t>
            </a:r>
            <a:r>
              <a:rPr lang="en-US" sz="3000" dirty="0" err="1"/>
              <a:t>bảo</a:t>
            </a:r>
            <a:r>
              <a:rPr lang="en-US" sz="3000" dirty="0"/>
              <a:t> </a:t>
            </a:r>
            <a:r>
              <a:rPr lang="en-US" sz="3000" dirty="0" err="1"/>
              <a:t>mật</a:t>
            </a:r>
            <a:r>
              <a:rPr lang="en-US" sz="3000" dirty="0"/>
              <a:t> </a:t>
            </a:r>
            <a:r>
              <a:rPr lang="en-US" sz="3000" dirty="0" err="1"/>
              <a:t>và</a:t>
            </a:r>
            <a:r>
              <a:rPr lang="en-US" sz="3000" dirty="0"/>
              <a:t> </a:t>
            </a:r>
            <a:r>
              <a:rPr lang="en-US" sz="3000" dirty="0" err="1"/>
              <a:t>giảm</a:t>
            </a:r>
            <a:r>
              <a:rPr lang="en-US" sz="3000" dirty="0"/>
              <a:t> </a:t>
            </a:r>
            <a:r>
              <a:rPr lang="en-US" sz="3000" dirty="0" err="1"/>
              <a:t>bớt</a:t>
            </a:r>
            <a:r>
              <a:rPr lang="en-US" sz="3000" dirty="0"/>
              <a:t> </a:t>
            </a:r>
            <a:r>
              <a:rPr lang="en-US" sz="3000" dirty="0" err="1"/>
              <a:t>các</a:t>
            </a:r>
            <a:r>
              <a:rPr lang="en-US" sz="3000" dirty="0"/>
              <a:t> </a:t>
            </a:r>
            <a:r>
              <a:rPr lang="en-US" sz="3000" dirty="0" err="1"/>
              <a:t>khó</a:t>
            </a:r>
            <a:r>
              <a:rPr lang="en-US" sz="3000" dirty="0"/>
              <a:t> </a:t>
            </a:r>
            <a:r>
              <a:rPr lang="en-US" sz="3000" dirty="0" err="1"/>
              <a:t>khăn</a:t>
            </a:r>
            <a:r>
              <a:rPr lang="en-US" sz="3000" dirty="0"/>
              <a:t> </a:t>
            </a:r>
            <a:r>
              <a:rPr lang="en-US" sz="3000" dirty="0" err="1"/>
              <a:t>gặp</a:t>
            </a:r>
            <a:r>
              <a:rPr lang="en-US" sz="3000" dirty="0"/>
              <a:t> </a:t>
            </a:r>
            <a:r>
              <a:rPr lang="en-US" sz="3000" dirty="0" err="1"/>
              <a:t>phải</a:t>
            </a:r>
            <a:r>
              <a:rPr lang="en-US" sz="3000" dirty="0"/>
              <a:t> </a:t>
            </a:r>
            <a:r>
              <a:rPr lang="en-US" sz="3000" dirty="0" err="1"/>
              <a:t>khi</a:t>
            </a:r>
            <a:r>
              <a:rPr lang="en-US" sz="3000" dirty="0"/>
              <a:t> </a:t>
            </a:r>
            <a:r>
              <a:rPr lang="en-US" sz="3000" dirty="0" err="1"/>
              <a:t>phát</a:t>
            </a:r>
            <a:r>
              <a:rPr lang="en-US" sz="3000" dirty="0"/>
              <a:t> </a:t>
            </a:r>
            <a:r>
              <a:rPr lang="en-US" sz="3000" dirty="0" err="1"/>
              <a:t>triển</a:t>
            </a:r>
            <a:r>
              <a:rPr lang="en-US" sz="3000" dirty="0"/>
              <a:t> </a:t>
            </a:r>
            <a:r>
              <a:rPr lang="en-US" sz="3000" dirty="0" err="1"/>
              <a:t>các</a:t>
            </a:r>
            <a:r>
              <a:rPr lang="en-US" sz="3000" dirty="0"/>
              <a:t> </a:t>
            </a:r>
            <a:r>
              <a:rPr lang="en-US" sz="3000" dirty="0" err="1"/>
              <a:t>ứng</a:t>
            </a:r>
            <a:r>
              <a:rPr lang="en-US" sz="3000" dirty="0"/>
              <a:t> </a:t>
            </a:r>
            <a:r>
              <a:rPr lang="en-US" sz="3000" dirty="0" err="1"/>
              <a:t>dụng</a:t>
            </a:r>
            <a:r>
              <a:rPr lang="en-US" sz="3000" dirty="0"/>
              <a:t> </a:t>
            </a:r>
            <a:r>
              <a:rPr lang="en-US" sz="3000" dirty="0" err="1"/>
              <a:t>và</a:t>
            </a:r>
            <a:r>
              <a:rPr lang="en-US" sz="3000" dirty="0"/>
              <a:t> </a:t>
            </a:r>
            <a:r>
              <a:rPr lang="en-US" sz="3000" dirty="0" err="1"/>
              <a:t>lưu</a:t>
            </a:r>
            <a:r>
              <a:rPr lang="en-US" sz="3000" dirty="0"/>
              <a:t> </a:t>
            </a:r>
            <a:r>
              <a:rPr lang="en-US" sz="3000" dirty="0" err="1"/>
              <a:t>trữ</a:t>
            </a:r>
            <a:r>
              <a:rPr lang="en-US" sz="3000" dirty="0"/>
              <a:t> </a:t>
            </a:r>
            <a:r>
              <a:rPr lang="en-US" sz="3000" dirty="0" err="1"/>
              <a:t>dữ</a:t>
            </a:r>
            <a:r>
              <a:rPr lang="en-US" sz="3000" dirty="0"/>
              <a:t> </a:t>
            </a:r>
            <a:r>
              <a:rPr lang="en-US" sz="3000" dirty="0" err="1"/>
              <a:t>liệu</a:t>
            </a:r>
            <a:r>
              <a:rPr lang="en-US" sz="3000" dirty="0"/>
              <a:t>. Trong SQL Server 2019, Microsoft </a:t>
            </a:r>
            <a:r>
              <a:rPr lang="en-US" sz="3000" dirty="0" err="1"/>
              <a:t>đã</a:t>
            </a:r>
            <a:r>
              <a:rPr lang="en-US" sz="3000" dirty="0"/>
              <a:t> </a:t>
            </a:r>
            <a:r>
              <a:rPr lang="en-US" sz="3000" dirty="0" err="1"/>
              <a:t>thực</a:t>
            </a:r>
            <a:r>
              <a:rPr lang="en-US" sz="3000" dirty="0"/>
              <a:t> </a:t>
            </a:r>
            <a:r>
              <a:rPr lang="en-US" sz="3000" dirty="0" err="1"/>
              <a:t>hiện</a:t>
            </a:r>
            <a:r>
              <a:rPr lang="en-US" sz="3000" dirty="0"/>
              <a:t> </a:t>
            </a:r>
            <a:r>
              <a:rPr lang="en-US" sz="3000" dirty="0" err="1"/>
              <a:t>một</a:t>
            </a:r>
            <a:r>
              <a:rPr lang="en-US" sz="3000" dirty="0"/>
              <a:t> </a:t>
            </a:r>
            <a:r>
              <a:rPr lang="en-US" sz="3000" dirty="0" err="1"/>
              <a:t>số</a:t>
            </a:r>
            <a:r>
              <a:rPr lang="en-US" sz="3000" dirty="0"/>
              <a:t> </a:t>
            </a:r>
            <a:r>
              <a:rPr lang="en-US" sz="3000" dirty="0" err="1"/>
              <a:t>cải</a:t>
            </a:r>
            <a:r>
              <a:rPr lang="en-US" sz="3000" dirty="0"/>
              <a:t> </a:t>
            </a:r>
            <a:r>
              <a:rPr lang="en-US" sz="3000" dirty="0" err="1"/>
              <a:t>tiến</a:t>
            </a:r>
            <a:r>
              <a:rPr lang="en-US" sz="3000" dirty="0"/>
              <a:t> </a:t>
            </a:r>
            <a:r>
              <a:rPr lang="en-US" sz="3000" dirty="0" err="1"/>
              <a:t>bổ</a:t>
            </a:r>
            <a:r>
              <a:rPr lang="en-US" sz="3000" dirty="0"/>
              <a:t> sung </a:t>
            </a:r>
            <a:r>
              <a:rPr lang="en-US" sz="3000" dirty="0" err="1"/>
              <a:t>cho</a:t>
            </a:r>
            <a:r>
              <a:rPr lang="en-US" sz="3000" dirty="0"/>
              <a:t> </a:t>
            </a:r>
            <a:r>
              <a:rPr lang="en-US" sz="3000" dirty="0" err="1"/>
              <a:t>các</a:t>
            </a:r>
            <a:r>
              <a:rPr lang="en-US" sz="3000" dirty="0"/>
              <a:t> </a:t>
            </a:r>
            <a:r>
              <a:rPr lang="en-US" sz="3000" dirty="0" err="1"/>
              <a:t>tính</a:t>
            </a:r>
            <a:r>
              <a:rPr lang="en-US" sz="3000" dirty="0"/>
              <a:t> </a:t>
            </a:r>
            <a:r>
              <a:rPr lang="en-US" sz="3000" dirty="0" err="1"/>
              <a:t>năng</a:t>
            </a:r>
            <a:r>
              <a:rPr lang="en-US" sz="3000" dirty="0"/>
              <a:t> Query Store </a:t>
            </a:r>
            <a:r>
              <a:rPr lang="en-US" sz="3000" dirty="0" err="1"/>
              <a:t>mặc</a:t>
            </a:r>
            <a:r>
              <a:rPr lang="en-US" sz="3000" dirty="0"/>
              <a:t> </a:t>
            </a:r>
            <a:r>
              <a:rPr lang="en-US" sz="3000" dirty="0" err="1"/>
              <a:t>định</a:t>
            </a:r>
            <a:r>
              <a:rPr lang="en-US" sz="3000" dirty="0"/>
              <a:t> </a:t>
            </a:r>
            <a:r>
              <a:rPr lang="en-US" sz="3000" dirty="0" err="1"/>
              <a:t>bằng</a:t>
            </a:r>
            <a:r>
              <a:rPr lang="en-US" sz="3000" dirty="0"/>
              <a:t> </a:t>
            </a:r>
            <a:r>
              <a:rPr lang="en-US" sz="3000" dirty="0" err="1"/>
              <a:t>cách</a:t>
            </a:r>
            <a:r>
              <a:rPr lang="en-US" sz="3000" dirty="0"/>
              <a:t> </a:t>
            </a:r>
            <a:r>
              <a:rPr lang="en-US" sz="3000" dirty="0" err="1"/>
              <a:t>thêm</a:t>
            </a:r>
            <a:r>
              <a:rPr lang="en-US" sz="3000" dirty="0"/>
              <a:t> </a:t>
            </a:r>
            <a:r>
              <a:rPr lang="en-US" sz="3000" dirty="0" err="1"/>
              <a:t>điều</a:t>
            </a:r>
            <a:r>
              <a:rPr lang="en-US" sz="3000" dirty="0"/>
              <a:t> </a:t>
            </a:r>
            <a:r>
              <a:rPr lang="en-US" sz="3000" dirty="0" err="1"/>
              <a:t>chỉnh</a:t>
            </a:r>
            <a:r>
              <a:rPr lang="en-US" sz="3000" dirty="0"/>
              <a:t> </a:t>
            </a:r>
            <a:r>
              <a:rPr lang="en-US" sz="3000" dirty="0" err="1"/>
              <a:t>truy</a:t>
            </a:r>
            <a:r>
              <a:rPr lang="en-US" sz="3000" dirty="0"/>
              <a:t> </a:t>
            </a:r>
            <a:r>
              <a:rPr lang="en-US" sz="3000" dirty="0" err="1"/>
              <a:t>vấn</a:t>
            </a:r>
            <a:r>
              <a:rPr lang="en-US" sz="3000" dirty="0"/>
              <a:t> </a:t>
            </a:r>
            <a:r>
              <a:rPr lang="en-US" sz="3000" dirty="0" err="1"/>
              <a:t>tự</a:t>
            </a:r>
            <a:r>
              <a:rPr lang="en-US" sz="3000" dirty="0"/>
              <a:t> </a:t>
            </a:r>
            <a:r>
              <a:rPr lang="en-US" sz="3000" dirty="0" err="1"/>
              <a:t>động</a:t>
            </a:r>
            <a:r>
              <a:rPr lang="en-US" sz="3000" dirty="0"/>
              <a:t> </a:t>
            </a:r>
            <a:r>
              <a:rPr lang="en-US" sz="3000" dirty="0" err="1"/>
              <a:t>cho</a:t>
            </a:r>
            <a:r>
              <a:rPr lang="en-US" sz="3000" dirty="0"/>
              <a:t> </a:t>
            </a:r>
            <a:r>
              <a:rPr lang="en-US" sz="3000" dirty="0" err="1"/>
              <a:t>các</a:t>
            </a:r>
            <a:r>
              <a:rPr lang="en-US" sz="3000" dirty="0"/>
              <a:t> </a:t>
            </a:r>
            <a:r>
              <a:rPr lang="en-US" sz="3000" dirty="0" err="1"/>
              <a:t>kế</a:t>
            </a:r>
            <a:r>
              <a:rPr lang="en-US" sz="3000" dirty="0"/>
              <a:t> </a:t>
            </a:r>
            <a:r>
              <a:rPr lang="en-US" sz="3000" dirty="0" err="1"/>
              <a:t>hoạch</a:t>
            </a:r>
            <a:r>
              <a:rPr lang="en-US" sz="3000" dirty="0"/>
              <a:t> </a:t>
            </a:r>
            <a:r>
              <a:rPr lang="en-US" sz="3000" dirty="0" err="1"/>
              <a:t>thực</a:t>
            </a:r>
            <a:r>
              <a:rPr lang="en-US" sz="3000" dirty="0"/>
              <a:t> </a:t>
            </a:r>
            <a:r>
              <a:rPr lang="en-US" sz="3000" dirty="0" err="1"/>
              <a:t>thi</a:t>
            </a:r>
            <a:r>
              <a:rPr lang="en-US" sz="3000" dirty="0"/>
              <a:t> </a:t>
            </a:r>
            <a:r>
              <a:rPr lang="en-US" sz="3000" dirty="0" err="1"/>
              <a:t>hồi</a:t>
            </a:r>
            <a:r>
              <a:rPr lang="en-US" sz="3000" dirty="0"/>
              <a:t> </a:t>
            </a:r>
            <a:r>
              <a:rPr lang="en-US" sz="3000" dirty="0" err="1"/>
              <a:t>quy</a:t>
            </a:r>
            <a:r>
              <a:rPr lang="en-US" sz="3000" dirty="0"/>
              <a:t> </a:t>
            </a:r>
            <a:r>
              <a:rPr lang="en-US" sz="3000" dirty="0" err="1"/>
              <a:t>về</a:t>
            </a:r>
            <a:r>
              <a:rPr lang="en-US" sz="3000" dirty="0"/>
              <a:t> </a:t>
            </a:r>
            <a:r>
              <a:rPr lang="en-US" sz="3000" dirty="0" err="1"/>
              <a:t>hiệu</a:t>
            </a:r>
            <a:r>
              <a:rPr lang="en-US" sz="3000" dirty="0"/>
              <a:t> </a:t>
            </a:r>
            <a:r>
              <a:rPr lang="en-US" sz="3000" dirty="0" err="1"/>
              <a:t>suất</a:t>
            </a:r>
            <a:r>
              <a:rPr lang="en-US" sz="3000" dirty="0"/>
              <a:t>.</a:t>
            </a:r>
          </a:p>
          <a:p>
            <a:pPr defTabSz="768350" fontAlgn="base">
              <a:lnSpc>
                <a:spcPct val="150000"/>
              </a:lnSpc>
            </a:pPr>
            <a:endParaRPr lang="en-US" altLang="vi-VN" sz="3000" dirty="0"/>
          </a:p>
        </p:txBody>
      </p: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781810" y="572770"/>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000" b="1" kern="1200" dirty="0">
                <a:solidFill>
                  <a:schemeClr val="tx1"/>
                </a:solidFill>
                <a:latin typeface="+mj-lt"/>
                <a:ea typeface="+mj-ea"/>
                <a:cs typeface="+mj-cs"/>
              </a:rPr>
              <a:t>2.3. Microsoft SQL Server</a:t>
            </a:r>
          </a:p>
        </p:txBody>
      </p:sp>
      <p:pic>
        <p:nvPicPr>
          <p:cNvPr id="7" name="Picture 6">
            <a:extLst>
              <a:ext uri="{FF2B5EF4-FFF2-40B4-BE49-F238E27FC236}">
                <a16:creationId xmlns:a16="http://schemas.microsoft.com/office/drawing/2014/main" id="{DF72CA97-D4C8-3AEA-6D30-339D326ED7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5661" y="3498850"/>
            <a:ext cx="7117147" cy="5297170"/>
          </a:xfrm>
          <a:prstGeom prst="rect">
            <a:avLst/>
          </a:prstGeom>
          <a:noFill/>
          <a:ln>
            <a:noFill/>
          </a:ln>
        </p:spPr>
      </p:pic>
    </p:spTree>
    <p:extLst>
      <p:ext uri="{BB962C8B-B14F-4D97-AF65-F5344CB8AC3E}">
        <p14:creationId xmlns:p14="http://schemas.microsoft.com/office/powerpoint/2010/main" val="4100605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300"/>
                                        <p:tgtEl>
                                          <p:spTgt spid="4"/>
                                        </p:tgtEl>
                                      </p:cBhvr>
                                    </p:animEffect>
                                  </p:childTnLst>
                                </p:cTn>
                              </p:par>
                            </p:childTnLst>
                          </p:cTn>
                        </p:par>
                        <p:par>
                          <p:cTn id="8" fill="hold">
                            <p:stCondLst>
                              <p:cond delay="13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 line"/>
          <p:cNvSpPr>
            <a:spLocks noGrp="1" noRot="1" noChangeAspect="1" noMove="1" noResize="1" noEditPoints="1" noAdjustHandles="1" noChangeArrowheads="1" noChangeShapeType="1" noTextEdit="1"/>
          </p:cNvSpPr>
          <p:nvPr/>
        </p:nvSpPr>
        <p:spPr>
          <a:xfrm flipH="1">
            <a:off x="6400800" y="946404"/>
            <a:ext cx="27432" cy="8385571"/>
          </a:xfrm>
          <a:custGeom>
            <a:avLst/>
            <a:gdLst>
              <a:gd name="connsiteX0" fmla="*/ 0 w 27432"/>
              <a:gd name="connsiteY0" fmla="*/ 0 h 8385571"/>
              <a:gd name="connsiteX1" fmla="*/ 27432 w 27432"/>
              <a:gd name="connsiteY1" fmla="*/ 0 h 8385571"/>
              <a:gd name="connsiteX2" fmla="*/ 27432 w 27432"/>
              <a:gd name="connsiteY2" fmla="*/ 782653 h 8385571"/>
              <a:gd name="connsiteX3" fmla="*/ 27432 w 27432"/>
              <a:gd name="connsiteY3" fmla="*/ 1313739 h 8385571"/>
              <a:gd name="connsiteX4" fmla="*/ 27432 w 27432"/>
              <a:gd name="connsiteY4" fmla="*/ 2012537 h 8385571"/>
              <a:gd name="connsiteX5" fmla="*/ 27432 w 27432"/>
              <a:gd name="connsiteY5" fmla="*/ 2459767 h 8385571"/>
              <a:gd name="connsiteX6" fmla="*/ 27432 w 27432"/>
              <a:gd name="connsiteY6" fmla="*/ 3074709 h 8385571"/>
              <a:gd name="connsiteX7" fmla="*/ 27432 w 27432"/>
              <a:gd name="connsiteY7" fmla="*/ 3605796 h 8385571"/>
              <a:gd name="connsiteX8" fmla="*/ 27432 w 27432"/>
              <a:gd name="connsiteY8" fmla="*/ 4220737 h 8385571"/>
              <a:gd name="connsiteX9" fmla="*/ 27432 w 27432"/>
              <a:gd name="connsiteY9" fmla="*/ 4751824 h 8385571"/>
              <a:gd name="connsiteX10" fmla="*/ 27432 w 27432"/>
              <a:gd name="connsiteY10" fmla="*/ 5199054 h 8385571"/>
              <a:gd name="connsiteX11" fmla="*/ 27432 w 27432"/>
              <a:gd name="connsiteY11" fmla="*/ 5981707 h 8385571"/>
              <a:gd name="connsiteX12" fmla="*/ 27432 w 27432"/>
              <a:gd name="connsiteY12" fmla="*/ 6596649 h 8385571"/>
              <a:gd name="connsiteX13" fmla="*/ 27432 w 27432"/>
              <a:gd name="connsiteY13" fmla="*/ 7379302 h 8385571"/>
              <a:gd name="connsiteX14" fmla="*/ 27432 w 27432"/>
              <a:gd name="connsiteY14" fmla="*/ 8385571 h 8385571"/>
              <a:gd name="connsiteX15" fmla="*/ 0 w 27432"/>
              <a:gd name="connsiteY15" fmla="*/ 8385571 h 8385571"/>
              <a:gd name="connsiteX16" fmla="*/ 0 w 27432"/>
              <a:gd name="connsiteY16" fmla="*/ 7686773 h 8385571"/>
              <a:gd name="connsiteX17" fmla="*/ 0 w 27432"/>
              <a:gd name="connsiteY17" fmla="*/ 7155687 h 8385571"/>
              <a:gd name="connsiteX18" fmla="*/ 0 w 27432"/>
              <a:gd name="connsiteY18" fmla="*/ 6373034 h 8385571"/>
              <a:gd name="connsiteX19" fmla="*/ 0 w 27432"/>
              <a:gd name="connsiteY19" fmla="*/ 5841948 h 8385571"/>
              <a:gd name="connsiteX20" fmla="*/ 0 w 27432"/>
              <a:gd name="connsiteY20" fmla="*/ 5227006 h 8385571"/>
              <a:gd name="connsiteX21" fmla="*/ 0 w 27432"/>
              <a:gd name="connsiteY21" fmla="*/ 4695920 h 8385571"/>
              <a:gd name="connsiteX22" fmla="*/ 0 w 27432"/>
              <a:gd name="connsiteY22" fmla="*/ 3913266 h 8385571"/>
              <a:gd name="connsiteX23" fmla="*/ 0 w 27432"/>
              <a:gd name="connsiteY23" fmla="*/ 3214469 h 8385571"/>
              <a:gd name="connsiteX24" fmla="*/ 0 w 27432"/>
              <a:gd name="connsiteY24" fmla="*/ 2599527 h 8385571"/>
              <a:gd name="connsiteX25" fmla="*/ 0 w 27432"/>
              <a:gd name="connsiteY25" fmla="*/ 1816874 h 8385571"/>
              <a:gd name="connsiteX26" fmla="*/ 0 w 27432"/>
              <a:gd name="connsiteY26" fmla="*/ 1285788 h 8385571"/>
              <a:gd name="connsiteX27" fmla="*/ 0 w 27432"/>
              <a:gd name="connsiteY27" fmla="*/ 0 h 8385571"/>
              <a:gd name="connsiteX0-1" fmla="*/ 0 w 27432"/>
              <a:gd name="connsiteY0-2" fmla="*/ 0 h 8385571"/>
              <a:gd name="connsiteX1-3" fmla="*/ 27432 w 27432"/>
              <a:gd name="connsiteY1-4" fmla="*/ 0 h 8385571"/>
              <a:gd name="connsiteX2-5" fmla="*/ 27432 w 27432"/>
              <a:gd name="connsiteY2-6" fmla="*/ 698798 h 8385571"/>
              <a:gd name="connsiteX3-7" fmla="*/ 27432 w 27432"/>
              <a:gd name="connsiteY3-8" fmla="*/ 1397595 h 8385571"/>
              <a:gd name="connsiteX4-9" fmla="*/ 27432 w 27432"/>
              <a:gd name="connsiteY4-10" fmla="*/ 2180248 h 8385571"/>
              <a:gd name="connsiteX5-11" fmla="*/ 27432 w 27432"/>
              <a:gd name="connsiteY5-12" fmla="*/ 2711335 h 8385571"/>
              <a:gd name="connsiteX6-13" fmla="*/ 27432 w 27432"/>
              <a:gd name="connsiteY6-14" fmla="*/ 3493988 h 8385571"/>
              <a:gd name="connsiteX7-15" fmla="*/ 27432 w 27432"/>
              <a:gd name="connsiteY7-16" fmla="*/ 4360497 h 8385571"/>
              <a:gd name="connsiteX8-17" fmla="*/ 27432 w 27432"/>
              <a:gd name="connsiteY8-18" fmla="*/ 5059295 h 8385571"/>
              <a:gd name="connsiteX9-19" fmla="*/ 27432 w 27432"/>
              <a:gd name="connsiteY9-20" fmla="*/ 5758092 h 8385571"/>
              <a:gd name="connsiteX10-21" fmla="*/ 27432 w 27432"/>
              <a:gd name="connsiteY10-22" fmla="*/ 6373034 h 8385571"/>
              <a:gd name="connsiteX11-23" fmla="*/ 27432 w 27432"/>
              <a:gd name="connsiteY11-24" fmla="*/ 6987976 h 8385571"/>
              <a:gd name="connsiteX12-25" fmla="*/ 27432 w 27432"/>
              <a:gd name="connsiteY12-26" fmla="*/ 7770629 h 8385571"/>
              <a:gd name="connsiteX13-27" fmla="*/ 27432 w 27432"/>
              <a:gd name="connsiteY13-28" fmla="*/ 8385571 h 8385571"/>
              <a:gd name="connsiteX14-29" fmla="*/ 0 w 27432"/>
              <a:gd name="connsiteY14-30" fmla="*/ 8385571 h 8385571"/>
              <a:gd name="connsiteX15-31" fmla="*/ 0 w 27432"/>
              <a:gd name="connsiteY15-32" fmla="*/ 7602918 h 8385571"/>
              <a:gd name="connsiteX16-33" fmla="*/ 0 w 27432"/>
              <a:gd name="connsiteY16-34" fmla="*/ 6987976 h 8385571"/>
              <a:gd name="connsiteX17-35" fmla="*/ 0 w 27432"/>
              <a:gd name="connsiteY17-36" fmla="*/ 6373034 h 8385571"/>
              <a:gd name="connsiteX18-37" fmla="*/ 0 w 27432"/>
              <a:gd name="connsiteY18-38" fmla="*/ 5758092 h 8385571"/>
              <a:gd name="connsiteX19-39" fmla="*/ 0 w 27432"/>
              <a:gd name="connsiteY19-40" fmla="*/ 5310862 h 8385571"/>
              <a:gd name="connsiteX20-41" fmla="*/ 0 w 27432"/>
              <a:gd name="connsiteY20-42" fmla="*/ 4444353 h 8385571"/>
              <a:gd name="connsiteX21-43" fmla="*/ 0 w 27432"/>
              <a:gd name="connsiteY21-44" fmla="*/ 3577844 h 8385571"/>
              <a:gd name="connsiteX22-45" fmla="*/ 0 w 27432"/>
              <a:gd name="connsiteY22-46" fmla="*/ 2711335 h 8385571"/>
              <a:gd name="connsiteX23-47" fmla="*/ 0 w 27432"/>
              <a:gd name="connsiteY23-48" fmla="*/ 2180248 h 8385571"/>
              <a:gd name="connsiteX24-49" fmla="*/ 0 w 27432"/>
              <a:gd name="connsiteY24-50" fmla="*/ 1313739 h 8385571"/>
              <a:gd name="connsiteX25-51" fmla="*/ 0 w 27432"/>
              <a:gd name="connsiteY25-52" fmla="*/ 698798 h 8385571"/>
              <a:gd name="connsiteX26-53" fmla="*/ 0 w 27432"/>
              <a:gd name="connsiteY26-54" fmla="*/ 0 h 83855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Lst>
            <a:rect l="l" t="t" r="r" b="b"/>
            <a:pathLst>
              <a:path w="27432" h="8385571" fill="none" extrusionOk="0">
                <a:moveTo>
                  <a:pt x="0" y="0"/>
                </a:moveTo>
                <a:cubicBezTo>
                  <a:pt x="7716" y="-895"/>
                  <a:pt x="19287" y="-1438"/>
                  <a:pt x="27432" y="0"/>
                </a:cubicBezTo>
                <a:cubicBezTo>
                  <a:pt x="-17828" y="348069"/>
                  <a:pt x="2238" y="400810"/>
                  <a:pt x="27432" y="782653"/>
                </a:cubicBezTo>
                <a:cubicBezTo>
                  <a:pt x="60803" y="1162799"/>
                  <a:pt x="39328" y="1204429"/>
                  <a:pt x="27432" y="1313739"/>
                </a:cubicBezTo>
                <a:cubicBezTo>
                  <a:pt x="28128" y="1388570"/>
                  <a:pt x="49045" y="1735602"/>
                  <a:pt x="27432" y="2012537"/>
                </a:cubicBezTo>
                <a:cubicBezTo>
                  <a:pt x="-5512" y="2247168"/>
                  <a:pt x="32360" y="2271510"/>
                  <a:pt x="27432" y="2459767"/>
                </a:cubicBezTo>
                <a:cubicBezTo>
                  <a:pt x="-4721" y="2610808"/>
                  <a:pt x="56558" y="2882445"/>
                  <a:pt x="27432" y="3074709"/>
                </a:cubicBezTo>
                <a:cubicBezTo>
                  <a:pt x="35628" y="3280290"/>
                  <a:pt x="34356" y="3434603"/>
                  <a:pt x="27432" y="3605796"/>
                </a:cubicBezTo>
                <a:cubicBezTo>
                  <a:pt x="24847" y="3805586"/>
                  <a:pt x="23940" y="4045281"/>
                  <a:pt x="27432" y="4220737"/>
                </a:cubicBezTo>
                <a:cubicBezTo>
                  <a:pt x="22578" y="4443338"/>
                  <a:pt x="21393" y="4519722"/>
                  <a:pt x="27432" y="4751824"/>
                </a:cubicBezTo>
                <a:cubicBezTo>
                  <a:pt x="39141" y="4987724"/>
                  <a:pt x="41044" y="4996511"/>
                  <a:pt x="27432" y="5199054"/>
                </a:cubicBezTo>
                <a:cubicBezTo>
                  <a:pt x="12341" y="5395350"/>
                  <a:pt x="57675" y="5761927"/>
                  <a:pt x="27432" y="5981707"/>
                </a:cubicBezTo>
                <a:cubicBezTo>
                  <a:pt x="-14780" y="6237248"/>
                  <a:pt x="29235" y="6373115"/>
                  <a:pt x="27432" y="6596649"/>
                </a:cubicBezTo>
                <a:cubicBezTo>
                  <a:pt x="19709" y="6802363"/>
                  <a:pt x="40017" y="7216080"/>
                  <a:pt x="27432" y="7379302"/>
                </a:cubicBezTo>
                <a:cubicBezTo>
                  <a:pt x="36089" y="7547914"/>
                  <a:pt x="43261" y="8085746"/>
                  <a:pt x="27432" y="8385571"/>
                </a:cubicBezTo>
                <a:cubicBezTo>
                  <a:pt x="15830" y="8383923"/>
                  <a:pt x="7215" y="8385869"/>
                  <a:pt x="0" y="8385571"/>
                </a:cubicBezTo>
                <a:cubicBezTo>
                  <a:pt x="-3878" y="8192616"/>
                  <a:pt x="-38742" y="7836996"/>
                  <a:pt x="0" y="7686773"/>
                </a:cubicBezTo>
                <a:cubicBezTo>
                  <a:pt x="6890" y="7529932"/>
                  <a:pt x="1682" y="7267645"/>
                  <a:pt x="0" y="7155687"/>
                </a:cubicBezTo>
                <a:cubicBezTo>
                  <a:pt x="-64096" y="7031864"/>
                  <a:pt x="73295" y="6633091"/>
                  <a:pt x="0" y="6373034"/>
                </a:cubicBezTo>
                <a:cubicBezTo>
                  <a:pt x="-47205" y="6106219"/>
                  <a:pt x="12898" y="6076696"/>
                  <a:pt x="0" y="5841948"/>
                </a:cubicBezTo>
                <a:cubicBezTo>
                  <a:pt x="-36210" y="5630496"/>
                  <a:pt x="-25463" y="5388784"/>
                  <a:pt x="0" y="5227006"/>
                </a:cubicBezTo>
                <a:cubicBezTo>
                  <a:pt x="-4649" y="5027263"/>
                  <a:pt x="4826" y="4836966"/>
                  <a:pt x="0" y="4695920"/>
                </a:cubicBezTo>
                <a:cubicBezTo>
                  <a:pt x="-26137" y="4577390"/>
                  <a:pt x="-82580" y="4191226"/>
                  <a:pt x="0" y="3913266"/>
                </a:cubicBezTo>
                <a:cubicBezTo>
                  <a:pt x="16315" y="3634889"/>
                  <a:pt x="-39360" y="3503095"/>
                  <a:pt x="0" y="3214469"/>
                </a:cubicBezTo>
                <a:cubicBezTo>
                  <a:pt x="24330" y="2908091"/>
                  <a:pt x="20437" y="2888381"/>
                  <a:pt x="0" y="2599527"/>
                </a:cubicBezTo>
                <a:cubicBezTo>
                  <a:pt x="-46439" y="2325029"/>
                  <a:pt x="-27497" y="2178566"/>
                  <a:pt x="0" y="1816874"/>
                </a:cubicBezTo>
                <a:cubicBezTo>
                  <a:pt x="22400" y="1455534"/>
                  <a:pt x="14058" y="1441401"/>
                  <a:pt x="0" y="1285788"/>
                </a:cubicBezTo>
                <a:cubicBezTo>
                  <a:pt x="6253" y="1089326"/>
                  <a:pt x="47252" y="479096"/>
                  <a:pt x="0" y="0"/>
                </a:cubicBezTo>
                <a:close/>
              </a:path>
              <a:path w="27432" h="8385571" stroke="0" extrusionOk="0">
                <a:moveTo>
                  <a:pt x="0" y="0"/>
                </a:moveTo>
                <a:cubicBezTo>
                  <a:pt x="7083" y="1361"/>
                  <a:pt x="14241" y="-309"/>
                  <a:pt x="27432" y="0"/>
                </a:cubicBezTo>
                <a:cubicBezTo>
                  <a:pt x="1631" y="123947"/>
                  <a:pt x="12503" y="445827"/>
                  <a:pt x="27432" y="698798"/>
                </a:cubicBezTo>
                <a:cubicBezTo>
                  <a:pt x="66561" y="969287"/>
                  <a:pt x="16529" y="1226992"/>
                  <a:pt x="27432" y="1397595"/>
                </a:cubicBezTo>
                <a:cubicBezTo>
                  <a:pt x="60067" y="1549640"/>
                  <a:pt x="25878" y="1835984"/>
                  <a:pt x="27432" y="2180248"/>
                </a:cubicBezTo>
                <a:cubicBezTo>
                  <a:pt x="18981" y="2529347"/>
                  <a:pt x="34451" y="2447303"/>
                  <a:pt x="27432" y="2711335"/>
                </a:cubicBezTo>
                <a:cubicBezTo>
                  <a:pt x="27428" y="2962073"/>
                  <a:pt x="42092" y="3158673"/>
                  <a:pt x="27432" y="3493988"/>
                </a:cubicBezTo>
                <a:cubicBezTo>
                  <a:pt x="-32845" y="3840696"/>
                  <a:pt x="65820" y="4204072"/>
                  <a:pt x="27432" y="4360497"/>
                </a:cubicBezTo>
                <a:cubicBezTo>
                  <a:pt x="6136" y="4503350"/>
                  <a:pt x="-11234" y="4735902"/>
                  <a:pt x="27432" y="5059295"/>
                </a:cubicBezTo>
                <a:cubicBezTo>
                  <a:pt x="30405" y="5382700"/>
                  <a:pt x="10180" y="5530909"/>
                  <a:pt x="27432" y="5758092"/>
                </a:cubicBezTo>
                <a:cubicBezTo>
                  <a:pt x="69020" y="6009683"/>
                  <a:pt x="76358" y="6191725"/>
                  <a:pt x="27432" y="6373034"/>
                </a:cubicBezTo>
                <a:cubicBezTo>
                  <a:pt x="35948" y="6536031"/>
                  <a:pt x="54232" y="6758848"/>
                  <a:pt x="27432" y="6987976"/>
                </a:cubicBezTo>
                <a:cubicBezTo>
                  <a:pt x="36294" y="7176800"/>
                  <a:pt x="51179" y="7544168"/>
                  <a:pt x="27432" y="7770629"/>
                </a:cubicBezTo>
                <a:cubicBezTo>
                  <a:pt x="10717" y="8056096"/>
                  <a:pt x="-21136" y="8214498"/>
                  <a:pt x="27432" y="8385571"/>
                </a:cubicBezTo>
                <a:cubicBezTo>
                  <a:pt x="20948" y="8386290"/>
                  <a:pt x="7096" y="8383852"/>
                  <a:pt x="0" y="8385571"/>
                </a:cubicBezTo>
                <a:cubicBezTo>
                  <a:pt x="-33379" y="8192747"/>
                  <a:pt x="10917" y="7941277"/>
                  <a:pt x="0" y="7602918"/>
                </a:cubicBezTo>
                <a:cubicBezTo>
                  <a:pt x="18665" y="7284993"/>
                  <a:pt x="12769" y="7253182"/>
                  <a:pt x="0" y="6987976"/>
                </a:cubicBezTo>
                <a:cubicBezTo>
                  <a:pt x="-8308" y="6717391"/>
                  <a:pt x="3146" y="6638116"/>
                  <a:pt x="0" y="6373034"/>
                </a:cubicBezTo>
                <a:cubicBezTo>
                  <a:pt x="-3060" y="6095548"/>
                  <a:pt x="-35521" y="6053792"/>
                  <a:pt x="0" y="5758092"/>
                </a:cubicBezTo>
                <a:cubicBezTo>
                  <a:pt x="18030" y="5470802"/>
                  <a:pt x="-6453" y="5480709"/>
                  <a:pt x="0" y="5310862"/>
                </a:cubicBezTo>
                <a:cubicBezTo>
                  <a:pt x="-15120" y="5123673"/>
                  <a:pt x="-21074" y="4729197"/>
                  <a:pt x="0" y="4444353"/>
                </a:cubicBezTo>
                <a:cubicBezTo>
                  <a:pt x="-53222" y="4136323"/>
                  <a:pt x="-37575" y="3880282"/>
                  <a:pt x="0" y="3577844"/>
                </a:cubicBezTo>
                <a:cubicBezTo>
                  <a:pt x="4043" y="3317408"/>
                  <a:pt x="-32045" y="3065239"/>
                  <a:pt x="0" y="2711335"/>
                </a:cubicBezTo>
                <a:cubicBezTo>
                  <a:pt x="4021" y="2351216"/>
                  <a:pt x="-886" y="2313443"/>
                  <a:pt x="0" y="2180248"/>
                </a:cubicBezTo>
                <a:cubicBezTo>
                  <a:pt x="-10713" y="2032951"/>
                  <a:pt x="11738" y="1624973"/>
                  <a:pt x="0" y="1313739"/>
                </a:cubicBezTo>
                <a:cubicBezTo>
                  <a:pt x="-5866" y="986131"/>
                  <a:pt x="8101" y="915443"/>
                  <a:pt x="0" y="698798"/>
                </a:cubicBezTo>
                <a:cubicBezTo>
                  <a:pt x="60001" y="474308"/>
                  <a:pt x="-29077" y="220693"/>
                  <a:pt x="0" y="0"/>
                </a:cubicBezTo>
                <a:close/>
              </a:path>
              <a:path w="27432" h="8385571" fill="none" stroke="0" extrusionOk="0">
                <a:moveTo>
                  <a:pt x="0" y="0"/>
                </a:moveTo>
                <a:cubicBezTo>
                  <a:pt x="7190" y="56"/>
                  <a:pt x="18488" y="-244"/>
                  <a:pt x="27432" y="0"/>
                </a:cubicBezTo>
                <a:cubicBezTo>
                  <a:pt x="-5764" y="336675"/>
                  <a:pt x="-1132" y="415975"/>
                  <a:pt x="27432" y="782653"/>
                </a:cubicBezTo>
                <a:cubicBezTo>
                  <a:pt x="54628" y="1156853"/>
                  <a:pt x="27475" y="1207941"/>
                  <a:pt x="27432" y="1313739"/>
                </a:cubicBezTo>
                <a:cubicBezTo>
                  <a:pt x="18081" y="1421346"/>
                  <a:pt x="13794" y="1779654"/>
                  <a:pt x="27432" y="2012537"/>
                </a:cubicBezTo>
                <a:cubicBezTo>
                  <a:pt x="6438" y="2246670"/>
                  <a:pt x="33759" y="2280545"/>
                  <a:pt x="27432" y="2459767"/>
                </a:cubicBezTo>
                <a:cubicBezTo>
                  <a:pt x="38672" y="2622747"/>
                  <a:pt x="19921" y="2846497"/>
                  <a:pt x="27432" y="3074709"/>
                </a:cubicBezTo>
                <a:cubicBezTo>
                  <a:pt x="28439" y="3281383"/>
                  <a:pt x="17764" y="3432144"/>
                  <a:pt x="27432" y="3605796"/>
                </a:cubicBezTo>
                <a:cubicBezTo>
                  <a:pt x="-7081" y="3767497"/>
                  <a:pt x="25511" y="3958053"/>
                  <a:pt x="27432" y="4220737"/>
                </a:cubicBezTo>
                <a:cubicBezTo>
                  <a:pt x="21278" y="4421560"/>
                  <a:pt x="24232" y="4521670"/>
                  <a:pt x="27432" y="4751824"/>
                </a:cubicBezTo>
                <a:cubicBezTo>
                  <a:pt x="37167" y="4987114"/>
                  <a:pt x="44285" y="4995889"/>
                  <a:pt x="27432" y="5199054"/>
                </a:cubicBezTo>
                <a:cubicBezTo>
                  <a:pt x="16561" y="5425069"/>
                  <a:pt x="28777" y="5736336"/>
                  <a:pt x="27432" y="5981707"/>
                </a:cubicBezTo>
                <a:cubicBezTo>
                  <a:pt x="6411" y="6219575"/>
                  <a:pt x="47759" y="6356578"/>
                  <a:pt x="27432" y="6596649"/>
                </a:cubicBezTo>
                <a:cubicBezTo>
                  <a:pt x="38413" y="6813532"/>
                  <a:pt x="44428" y="7193061"/>
                  <a:pt x="27432" y="7379302"/>
                </a:cubicBezTo>
                <a:cubicBezTo>
                  <a:pt x="30186" y="7545275"/>
                  <a:pt x="442" y="8110345"/>
                  <a:pt x="27432" y="8385571"/>
                </a:cubicBezTo>
                <a:cubicBezTo>
                  <a:pt x="14509" y="8385967"/>
                  <a:pt x="9680" y="8385366"/>
                  <a:pt x="0" y="8385571"/>
                </a:cubicBezTo>
                <a:cubicBezTo>
                  <a:pt x="-15604" y="8193027"/>
                  <a:pt x="3739" y="7851735"/>
                  <a:pt x="0" y="7686773"/>
                </a:cubicBezTo>
                <a:cubicBezTo>
                  <a:pt x="9440" y="7517004"/>
                  <a:pt x="29245" y="7270953"/>
                  <a:pt x="0" y="7155687"/>
                </a:cubicBezTo>
                <a:cubicBezTo>
                  <a:pt x="12534" y="7046799"/>
                  <a:pt x="52963" y="6630032"/>
                  <a:pt x="0" y="6373034"/>
                </a:cubicBezTo>
                <a:cubicBezTo>
                  <a:pt x="-39210" y="6106065"/>
                  <a:pt x="11837" y="6071765"/>
                  <a:pt x="0" y="5841948"/>
                </a:cubicBezTo>
                <a:cubicBezTo>
                  <a:pt x="-3572" y="5614054"/>
                  <a:pt x="-27369" y="5380739"/>
                  <a:pt x="0" y="5227006"/>
                </a:cubicBezTo>
                <a:cubicBezTo>
                  <a:pt x="29129" y="5050920"/>
                  <a:pt x="-4061" y="4827268"/>
                  <a:pt x="0" y="4695920"/>
                </a:cubicBezTo>
                <a:cubicBezTo>
                  <a:pt x="-47492" y="4620945"/>
                  <a:pt x="-51791" y="4188997"/>
                  <a:pt x="0" y="3913266"/>
                </a:cubicBezTo>
                <a:cubicBezTo>
                  <a:pt x="35829" y="3615149"/>
                  <a:pt x="-31595" y="3519387"/>
                  <a:pt x="0" y="3214469"/>
                </a:cubicBezTo>
                <a:cubicBezTo>
                  <a:pt x="23453" y="2908747"/>
                  <a:pt x="21045" y="2884522"/>
                  <a:pt x="0" y="2599527"/>
                </a:cubicBezTo>
                <a:cubicBezTo>
                  <a:pt x="3649" y="2294308"/>
                  <a:pt x="-26636" y="2190726"/>
                  <a:pt x="0" y="1816874"/>
                </a:cubicBezTo>
                <a:cubicBezTo>
                  <a:pt x="24215" y="1454359"/>
                  <a:pt x="13011" y="1442522"/>
                  <a:pt x="0" y="1285788"/>
                </a:cubicBezTo>
                <a:cubicBezTo>
                  <a:pt x="-59449" y="1127191"/>
                  <a:pt x="22383" y="42199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7"/>
          <p:cNvSpPr txBox="1"/>
          <p:nvPr/>
        </p:nvSpPr>
        <p:spPr>
          <a:xfrm>
            <a:off x="6604000" y="-6303645"/>
            <a:ext cx="5080000" cy="506730"/>
          </a:xfrm>
          <a:prstGeom prst="rect">
            <a:avLst/>
          </a:prstGeom>
          <a:noFill/>
          <a:ln w="9525">
            <a:noFill/>
          </a:ln>
        </p:spPr>
        <p:txBody>
          <a:bodyPr>
            <a:spAutoFit/>
          </a:bodyPr>
          <a:lstStyle/>
          <a:p>
            <a:pPr indent="0" algn="ctr">
              <a:spcAft>
                <a:spcPts val="600"/>
              </a:spcAft>
            </a:pPr>
            <a:r>
              <a:rPr lang="en-US" b="0">
                <a:latin typeface="Times New Roman" panose="02020603050405020304" pitchFamily="18" charset="0"/>
              </a:rPr>
              <a:t>Bảng. Phân tích bài toán chơi golf</a:t>
            </a:r>
            <a:endParaRPr lang="en-US"/>
          </a:p>
        </p:txBody>
      </p:sp>
      <p:sp>
        <p:nvSpPr>
          <p:cNvPr id="5" name="Rectangle 4"/>
          <p:cNvSpPr/>
          <p:nvPr/>
        </p:nvSpPr>
        <p:spPr>
          <a:xfrm>
            <a:off x="15434987" y="1072979"/>
            <a:ext cx="1888321" cy="4956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Oval 10"/>
          <p:cNvSpPr/>
          <p:nvPr/>
        </p:nvSpPr>
        <p:spPr>
          <a:xfrm>
            <a:off x="6981444" y="1310640"/>
            <a:ext cx="7042404" cy="68427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454150">
              <a:spcAft>
                <a:spcPts val="600"/>
              </a:spcAft>
            </a:pPr>
            <a:r>
              <a:rPr lang="en-US" altLang="zh-CN" sz="7630" b="1" kern="1200" dirty="0">
                <a:solidFill>
                  <a:schemeClr val="bg1"/>
                </a:solidFill>
                <a:latin typeface="Times New Roman" panose="02020603050405020304" pitchFamily="18" charset="0"/>
                <a:ea typeface="+mn-ea"/>
                <a:cs typeface="+mn-cs"/>
                <a:sym typeface="+mn-ea"/>
              </a:rPr>
              <a:t>03.</a:t>
            </a:r>
          </a:p>
          <a:p>
            <a:pPr algn="ctr" defTabSz="1454150">
              <a:spcAft>
                <a:spcPts val="600"/>
              </a:spcAft>
            </a:pPr>
            <a:r>
              <a:rPr lang="en-US" altLang="zh-CN" sz="7630" b="1" kern="1200" dirty="0" err="1">
                <a:solidFill>
                  <a:schemeClr val="bg1"/>
                </a:solidFill>
                <a:latin typeface="Times New Roman" panose="02020603050405020304" pitchFamily="18" charset="0"/>
                <a:ea typeface="+mn-ea"/>
                <a:cs typeface="+mn-cs"/>
                <a:sym typeface="+mn-ea"/>
              </a:rPr>
              <a:t>Nội</a:t>
            </a:r>
            <a:r>
              <a:rPr lang="en-US" altLang="zh-CN" sz="7630" b="1" kern="1200" dirty="0">
                <a:solidFill>
                  <a:schemeClr val="bg1"/>
                </a:solidFill>
                <a:latin typeface="Times New Roman" panose="02020603050405020304" pitchFamily="18" charset="0"/>
                <a:ea typeface="+mn-ea"/>
                <a:cs typeface="+mn-cs"/>
                <a:sym typeface="+mn-ea"/>
              </a:rPr>
              <a:t> dung </a:t>
            </a:r>
            <a:r>
              <a:rPr lang="en-US" altLang="zh-CN" sz="7630" b="1" kern="1200" dirty="0" err="1">
                <a:solidFill>
                  <a:schemeClr val="bg1"/>
                </a:solidFill>
                <a:latin typeface="Times New Roman" panose="02020603050405020304" pitchFamily="18" charset="0"/>
                <a:ea typeface="+mn-ea"/>
                <a:cs typeface="+mn-cs"/>
                <a:sym typeface="+mn-ea"/>
              </a:rPr>
              <a:t>nghiên</a:t>
            </a:r>
            <a:r>
              <a:rPr lang="en-US" altLang="zh-CN" sz="7630" b="1" kern="1200" dirty="0">
                <a:solidFill>
                  <a:schemeClr val="bg1"/>
                </a:solidFill>
                <a:latin typeface="Times New Roman" panose="02020603050405020304" pitchFamily="18" charset="0"/>
                <a:ea typeface="+mn-ea"/>
                <a:cs typeface="+mn-cs"/>
                <a:sym typeface="+mn-ea"/>
              </a:rPr>
              <a:t> </a:t>
            </a:r>
            <a:r>
              <a:rPr lang="en-US" altLang="zh-CN" sz="7630" b="1" kern="1200" dirty="0" err="1">
                <a:solidFill>
                  <a:schemeClr val="bg1"/>
                </a:solidFill>
                <a:latin typeface="Times New Roman" panose="02020603050405020304" pitchFamily="18" charset="0"/>
                <a:ea typeface="+mn-ea"/>
                <a:cs typeface="+mn-cs"/>
                <a:sym typeface="+mn-ea"/>
              </a:rPr>
              <a:t>cứu</a:t>
            </a:r>
            <a:endParaRPr lang="en-US" altLang="vi-VN" sz="7200" b="1" dirty="0">
              <a:solidFill>
                <a:schemeClr val="bg1"/>
              </a:solidFill>
              <a:latin typeface="Times New Roman" panose="02020603050405020304" pitchFamily="18"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11"/>
                                        </p:tgtEl>
                                        <p:attrNameLst>
                                          <p:attrName>style.visibility</p:attrName>
                                        </p:attrNameLst>
                                      </p:cBhvr>
                                      <p:to>
                                        <p:strVal val="visible"/>
                                      </p:to>
                                    </p:set>
                                    <p:anim to="" calcmode="lin" valueType="num">
                                      <p:cBhvr>
                                        <p:cTn id="7" dur="1000" fill="hold">
                                          <p:stCondLst>
                                            <p:cond delay="0"/>
                                          </p:stCondLst>
                                        </p:cTn>
                                        <p:tgtEl>
                                          <p:spTgt spid="11"/>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11"/>
                                        </p:tgtEl>
                                        <p:attrNameLst>
                                          <p:attrName>ppt_w</p:attrName>
                                        </p:attrNameLst>
                                      </p:cBhvr>
                                      <p:tavLst>
                                        <p:tav tm="0" fmla="#ppt_w-#ppt_w*((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781810" y="572770"/>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000" b="1" dirty="0"/>
              <a:t>3</a:t>
            </a:r>
            <a:r>
              <a:rPr lang="en-US" sz="3000" b="1" kern="1200" dirty="0">
                <a:solidFill>
                  <a:schemeClr val="tx1"/>
                </a:solidFill>
                <a:latin typeface="+mj-lt"/>
                <a:ea typeface="+mj-ea"/>
                <a:cs typeface="+mj-cs"/>
              </a:rPr>
              <a:t>.1. </a:t>
            </a:r>
            <a:r>
              <a:rPr lang="en-US" sz="3000" b="1" kern="1200" dirty="0" err="1">
                <a:solidFill>
                  <a:schemeClr val="tx1"/>
                </a:solidFill>
                <a:latin typeface="+mj-lt"/>
                <a:ea typeface="+mj-ea"/>
                <a:cs typeface="+mj-cs"/>
              </a:rPr>
              <a:t>Mô</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hình</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dữ</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liệu</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mức</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quan</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niệm</a:t>
            </a:r>
            <a:endParaRPr lang="en-US" sz="3000" b="1" kern="1200" dirty="0">
              <a:solidFill>
                <a:schemeClr val="tx1"/>
              </a:solidFill>
              <a:latin typeface="+mj-lt"/>
              <a:ea typeface="+mj-ea"/>
              <a:cs typeface="+mj-cs"/>
            </a:endParaRPr>
          </a:p>
        </p:txBody>
      </p:sp>
      <p:pic>
        <p:nvPicPr>
          <p:cNvPr id="4" name="Picture 3"/>
          <p:cNvPicPr>
            <a:picLocks noChangeAspect="1"/>
          </p:cNvPicPr>
          <p:nvPr/>
        </p:nvPicPr>
        <p:blipFill>
          <a:blip r:embed="rId2"/>
          <a:stretch>
            <a:fillRect/>
          </a:stretch>
        </p:blipFill>
        <p:spPr>
          <a:xfrm>
            <a:off x="1394403" y="1627985"/>
            <a:ext cx="16683495" cy="8645698"/>
          </a:xfrm>
          <a:prstGeom prst="rect">
            <a:avLst/>
          </a:prstGeom>
        </p:spPr>
      </p:pic>
    </p:spTree>
    <p:extLst>
      <p:ext uri="{BB962C8B-B14F-4D97-AF65-F5344CB8AC3E}">
        <p14:creationId xmlns:p14="http://schemas.microsoft.com/office/powerpoint/2010/main" val="39320443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781810" y="572770"/>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000" b="1" dirty="0"/>
              <a:t>3</a:t>
            </a:r>
            <a:r>
              <a:rPr lang="en-US" sz="3000" b="1" kern="1200" dirty="0">
                <a:solidFill>
                  <a:schemeClr val="tx1"/>
                </a:solidFill>
                <a:latin typeface="+mj-lt"/>
                <a:ea typeface="+mj-ea"/>
                <a:cs typeface="+mj-cs"/>
              </a:rPr>
              <a:t>.2. </a:t>
            </a:r>
            <a:r>
              <a:rPr lang="en-US" sz="3000" b="1" kern="1200" dirty="0" err="1">
                <a:solidFill>
                  <a:schemeClr val="tx1"/>
                </a:solidFill>
                <a:latin typeface="+mj-lt"/>
                <a:ea typeface="+mj-ea"/>
                <a:cs typeface="+mj-cs"/>
              </a:rPr>
              <a:t>Mô</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hình</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dữ</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liệu</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mức</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vật</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lý</a:t>
            </a:r>
            <a:endParaRPr lang="en-US" sz="3000" b="1" kern="1200" dirty="0">
              <a:solidFill>
                <a:schemeClr val="tx1"/>
              </a:solidFill>
              <a:latin typeface="+mj-lt"/>
              <a:ea typeface="+mj-ea"/>
              <a:cs typeface="+mj-cs"/>
            </a:endParaRPr>
          </a:p>
        </p:txBody>
      </p:sp>
      <p:pic>
        <p:nvPicPr>
          <p:cNvPr id="2" name="Picture 1"/>
          <p:cNvPicPr>
            <a:picLocks noChangeAspect="1"/>
          </p:cNvPicPr>
          <p:nvPr/>
        </p:nvPicPr>
        <p:blipFill>
          <a:blip r:embed="rId2"/>
          <a:stretch>
            <a:fillRect/>
          </a:stretch>
        </p:blipFill>
        <p:spPr>
          <a:xfrm>
            <a:off x="149343" y="1627985"/>
            <a:ext cx="18138657" cy="8386869"/>
          </a:xfrm>
          <a:prstGeom prst="rect">
            <a:avLst/>
          </a:prstGeom>
        </p:spPr>
      </p:pic>
    </p:spTree>
    <p:extLst>
      <p:ext uri="{BB962C8B-B14F-4D97-AF65-F5344CB8AC3E}">
        <p14:creationId xmlns:p14="http://schemas.microsoft.com/office/powerpoint/2010/main" val="24787547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781810" y="572770"/>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000" b="1" dirty="0"/>
              <a:t>3</a:t>
            </a:r>
            <a:r>
              <a:rPr lang="en-US" sz="3000" b="1" kern="1200" dirty="0">
                <a:solidFill>
                  <a:schemeClr val="tx1"/>
                </a:solidFill>
                <a:latin typeface="+mj-lt"/>
                <a:ea typeface="+mj-ea"/>
                <a:cs typeface="+mj-cs"/>
              </a:rPr>
              <a:t>.3. </a:t>
            </a:r>
            <a:r>
              <a:rPr lang="en-US" sz="3000" b="1" kern="1200" dirty="0" err="1">
                <a:solidFill>
                  <a:schemeClr val="tx1"/>
                </a:solidFill>
                <a:latin typeface="+mj-lt"/>
                <a:ea typeface="+mj-ea"/>
                <a:cs typeface="+mj-cs"/>
              </a:rPr>
              <a:t>Mô</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hình</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phân</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cấp</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chức</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năng</a:t>
            </a:r>
            <a:endParaRPr lang="en-US" sz="3000" b="1" kern="1200" dirty="0">
              <a:solidFill>
                <a:schemeClr val="tx1"/>
              </a:solidFill>
              <a:latin typeface="+mj-lt"/>
              <a:ea typeface="+mj-ea"/>
              <a:cs typeface="+mj-cs"/>
            </a:endParaRPr>
          </a:p>
        </p:txBody>
      </p:sp>
      <p:pic>
        <p:nvPicPr>
          <p:cNvPr id="4" name="Picture 3"/>
          <p:cNvPicPr>
            <a:picLocks noChangeAspect="1"/>
          </p:cNvPicPr>
          <p:nvPr/>
        </p:nvPicPr>
        <p:blipFill>
          <a:blip r:embed="rId2"/>
          <a:stretch>
            <a:fillRect/>
          </a:stretch>
        </p:blipFill>
        <p:spPr>
          <a:xfrm>
            <a:off x="671466" y="1913906"/>
            <a:ext cx="17362893" cy="7350131"/>
          </a:xfrm>
          <a:prstGeom prst="rect">
            <a:avLst/>
          </a:prstGeom>
        </p:spPr>
      </p:pic>
    </p:spTree>
    <p:extLst>
      <p:ext uri="{BB962C8B-B14F-4D97-AF65-F5344CB8AC3E}">
        <p14:creationId xmlns:p14="http://schemas.microsoft.com/office/powerpoint/2010/main" val="7165462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439508" y="1439009"/>
            <a:ext cx="7408984" cy="74089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p:cNvSpPr txBox="1"/>
          <p:nvPr/>
        </p:nvSpPr>
        <p:spPr>
          <a:xfrm>
            <a:off x="5439508" y="2799110"/>
            <a:ext cx="7408984" cy="3570208"/>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altLang="vi-VN" sz="7200" b="1" dirty="0">
                <a:solidFill>
                  <a:schemeClr val="bg1"/>
                </a:solidFill>
                <a:latin typeface="Times New Roman" panose="02020603050405020304" pitchFamily="18" charset="0"/>
                <a:sym typeface="+mn-ea"/>
              </a:rPr>
              <a:t>04.</a:t>
            </a:r>
          </a:p>
          <a:p>
            <a:pPr algn="ctr"/>
            <a:r>
              <a:rPr lang="en-US" altLang="vi-VN" sz="7200" b="1" dirty="0" err="1">
                <a:solidFill>
                  <a:schemeClr val="bg1"/>
                </a:solidFill>
                <a:latin typeface="Times New Roman" panose="02020603050405020304" pitchFamily="18" charset="0"/>
                <a:sym typeface="+mn-ea"/>
              </a:rPr>
              <a:t>Kết</a:t>
            </a:r>
            <a:r>
              <a:rPr lang="en-US" altLang="vi-VN" sz="7200" b="1" dirty="0">
                <a:solidFill>
                  <a:schemeClr val="bg1"/>
                </a:solidFill>
                <a:latin typeface="Times New Roman" panose="02020603050405020304" pitchFamily="18" charset="0"/>
                <a:sym typeface="+mn-ea"/>
              </a:rPr>
              <a:t> </a:t>
            </a:r>
            <a:r>
              <a:rPr lang="en-US" altLang="vi-VN" sz="7200" b="1" dirty="0" err="1">
                <a:solidFill>
                  <a:schemeClr val="bg1"/>
                </a:solidFill>
                <a:latin typeface="Times New Roman" panose="02020603050405020304" pitchFamily="18" charset="0"/>
                <a:sym typeface="+mn-ea"/>
              </a:rPr>
              <a:t>luận</a:t>
            </a:r>
            <a:r>
              <a:rPr lang="en-US" altLang="vi-VN" sz="7200" b="1" dirty="0">
                <a:solidFill>
                  <a:schemeClr val="bg1"/>
                </a:solidFill>
                <a:latin typeface="Times New Roman" panose="02020603050405020304" pitchFamily="18" charset="0"/>
                <a:sym typeface="+mn-ea"/>
              </a:rPr>
              <a:t> </a:t>
            </a:r>
            <a:r>
              <a:rPr lang="en-US" altLang="vi-VN" sz="7200" b="1" dirty="0" err="1">
                <a:solidFill>
                  <a:schemeClr val="bg1"/>
                </a:solidFill>
                <a:latin typeface="Times New Roman" panose="02020603050405020304" pitchFamily="18" charset="0"/>
                <a:sym typeface="+mn-ea"/>
              </a:rPr>
              <a:t>và</a:t>
            </a:r>
            <a:r>
              <a:rPr lang="en-US" altLang="vi-VN" sz="7200" b="1" dirty="0">
                <a:solidFill>
                  <a:schemeClr val="bg1"/>
                </a:solidFill>
                <a:latin typeface="Times New Roman" panose="02020603050405020304" pitchFamily="18" charset="0"/>
                <a:sym typeface="+mn-ea"/>
              </a:rPr>
              <a:t> </a:t>
            </a:r>
            <a:r>
              <a:rPr lang="en-US" altLang="vi-VN" sz="7200" b="1" dirty="0" err="1">
                <a:solidFill>
                  <a:schemeClr val="bg1"/>
                </a:solidFill>
                <a:latin typeface="Times New Roman" panose="02020603050405020304" pitchFamily="18" charset="0"/>
                <a:sym typeface="+mn-ea"/>
              </a:rPr>
              <a:t>hướng</a:t>
            </a:r>
            <a:r>
              <a:rPr lang="en-US" altLang="vi-VN" sz="7200" b="1" dirty="0">
                <a:solidFill>
                  <a:schemeClr val="bg1"/>
                </a:solidFill>
                <a:latin typeface="Times New Roman" panose="02020603050405020304" pitchFamily="18" charset="0"/>
                <a:sym typeface="+mn-ea"/>
              </a:rPr>
              <a:t> </a:t>
            </a:r>
            <a:r>
              <a:rPr lang="en-US" altLang="vi-VN" sz="7200" b="1" dirty="0" err="1">
                <a:solidFill>
                  <a:schemeClr val="bg1"/>
                </a:solidFill>
                <a:latin typeface="Times New Roman" panose="02020603050405020304" pitchFamily="18" charset="0"/>
                <a:sym typeface="+mn-ea"/>
              </a:rPr>
              <a:t>phát</a:t>
            </a:r>
            <a:r>
              <a:rPr lang="en-US" altLang="vi-VN" sz="7200" b="1" dirty="0">
                <a:solidFill>
                  <a:schemeClr val="bg1"/>
                </a:solidFill>
                <a:latin typeface="Times New Roman" panose="02020603050405020304" pitchFamily="18" charset="0"/>
                <a:sym typeface="+mn-ea"/>
              </a:rPr>
              <a:t> </a:t>
            </a:r>
            <a:r>
              <a:rPr lang="en-US" altLang="vi-VN" sz="7200" b="1" dirty="0" err="1">
                <a:solidFill>
                  <a:schemeClr val="bg1"/>
                </a:solidFill>
                <a:latin typeface="Times New Roman" panose="02020603050405020304" pitchFamily="18" charset="0"/>
                <a:sym typeface="+mn-ea"/>
              </a:rPr>
              <a:t>triển</a:t>
            </a:r>
            <a:endParaRPr lang="en-US" altLang="vi-VN" sz="7200" b="1" dirty="0">
              <a:solidFill>
                <a:schemeClr val="bg1"/>
              </a:solidFill>
              <a:latin typeface="Times New Roman" panose="02020603050405020304" pitchFamily="18" charset="0"/>
              <a:sym typeface="+mn-ea"/>
            </a:endParaRPr>
          </a:p>
        </p:txBody>
      </p:sp>
      <p:sp>
        <p:nvSpPr>
          <p:cNvPr id="5" name="Oval 6"/>
          <p:cNvSpPr/>
          <p:nvPr/>
        </p:nvSpPr>
        <p:spPr>
          <a:xfrm>
            <a:off x="1236316" y="-1399032"/>
            <a:ext cx="3837432" cy="3837432"/>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6" name="Oval 6"/>
          <p:cNvSpPr/>
          <p:nvPr/>
        </p:nvSpPr>
        <p:spPr>
          <a:xfrm>
            <a:off x="5209232" y="9671344"/>
            <a:ext cx="2290538" cy="229053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4" name="TextBox 3">
            <a:extLst>
              <a:ext uri="{FF2B5EF4-FFF2-40B4-BE49-F238E27FC236}">
                <a16:creationId xmlns:a16="http://schemas.microsoft.com/office/drawing/2014/main" id="{3F9E9264-2DCD-0626-65E0-949BC4C0E764}"/>
              </a:ext>
            </a:extLst>
          </p:cNvPr>
          <p:cNvSpPr txBox="1"/>
          <p:nvPr/>
        </p:nvSpPr>
        <p:spPr>
          <a:xfrm>
            <a:off x="14904720" y="457200"/>
            <a:ext cx="2849880" cy="966950"/>
          </a:xfrm>
          <a:prstGeom prst="rect">
            <a:avLst/>
          </a:prstGeom>
          <a:solidFill>
            <a:schemeClr val="bg1"/>
          </a:solidFill>
        </p:spPr>
        <p:txBody>
          <a:bodyPr wrap="square" rtlCol="0">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 to="" calcmode="lin" valueType="num">
                                      <p:cBhvr>
                                        <p:cTn id="7" dur="1000" fill="hold">
                                          <p:stCondLst>
                                            <p:cond delay="0"/>
                                          </p:stCondLst>
                                        </p:cTn>
                                        <p:tgtEl>
                                          <p:spTgt spid="2"/>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2"/>
                                        </p:tgtEl>
                                        <p:attrNameLst>
                                          <p:attrName>ppt_w</p:attrName>
                                        </p:attrNameLst>
                                      </p:cBhvr>
                                      <p:tavLst>
                                        <p:tav tm="0" fmla="#ppt_w-#ppt_w*((1.5-1.5*$)^3-(1.5-1.5*$)^2)">
                                          <p:val>
                                            <p:fltVal val="0"/>
                                          </p:val>
                                        </p:tav>
                                        <p:tav tm="100000">
                                          <p:val>
                                            <p:flt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6"/>
                                        </p:tgtEl>
                                        <p:attrNameLst>
                                          <p:attrName>style.visibility</p:attrName>
                                        </p:attrNameLst>
                                      </p:cBhvr>
                                      <p:to>
                                        <p:strVal val="visible"/>
                                      </p:to>
                                    </p:set>
                                    <p:anim to="" calcmode="lin" valueType="num">
                                      <p:cBhvr>
                                        <p:cTn id="15"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16"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childTnLst>
                          </p:cTn>
                        </p:par>
                        <p:par>
                          <p:cTn id="17" fill="hold">
                            <p:stCondLst>
                              <p:cond delay="1000"/>
                            </p:stCondLst>
                            <p:childTnLst>
                              <p:par>
                                <p:cTn id="18" presetID="0" presetClass="entr" presetSubtype="0" fill="hold" grpId="0" nodeType="afterEffect">
                                  <p:stCondLst>
                                    <p:cond delay="0"/>
                                  </p:stCondLst>
                                  <p:iterate type="lt">
                                    <p:tmPct val="3000"/>
                                  </p:iterate>
                                  <p:childTnLst>
                                    <p:set>
                                      <p:cBhvr>
                                        <p:cTn id="19" dur="750" fill="hold">
                                          <p:stCondLst>
                                            <p:cond delay="0"/>
                                          </p:stCondLst>
                                        </p:cTn>
                                        <p:tgtEl>
                                          <p:spTgt spid="3"/>
                                        </p:tgtEl>
                                        <p:attrNameLst>
                                          <p:attrName>style.visibility</p:attrName>
                                        </p:attrNameLst>
                                      </p:cBhvr>
                                      <p:to>
                                        <p:strVal val="visible"/>
                                      </p:to>
                                    </p:set>
                                    <p:anim to="" calcmode="lin" valueType="num">
                                      <p:cBhvr>
                                        <p:cTn id="20" dur="750" fill="hold">
                                          <p:stCondLst>
                                            <p:cond delay="0"/>
                                          </p:stCondLst>
                                        </p:cTn>
                                        <p:tgtEl>
                                          <p:spTgt spid="3"/>
                                        </p:tgtEl>
                                        <p:attrNameLst>
                                          <p:attrName>ppt_x</p:attrName>
                                        </p:attrNameLst>
                                      </p:cBhvr>
                                      <p:tavLst>
                                        <p:tav tm="0" fmla="#ppt_x+#ppt_w*((1.5-1.5*$)^3-(1.5-1.5*$)^2)">
                                          <p:val>
                                            <p:fltVal val="0"/>
                                          </p:val>
                                        </p:tav>
                                        <p:tav tm="100000">
                                          <p:val>
                                            <p:fltVal val="1"/>
                                          </p:val>
                                        </p:tav>
                                      </p:tavLst>
                                    </p:anim>
                                    <p:animEffect filter="fade">
                                      <p:cBhvr>
                                        <p:cTn id="21" dur="75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781810" y="572770"/>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4000" b="1" dirty="0"/>
              <a:t>4</a:t>
            </a:r>
            <a:r>
              <a:rPr lang="en-US" sz="4000" b="1" kern="1200" dirty="0">
                <a:solidFill>
                  <a:schemeClr val="tx1"/>
                </a:solidFill>
              </a:rPr>
              <a:t>.1. </a:t>
            </a:r>
            <a:r>
              <a:rPr lang="en-US" sz="4000" b="1" kern="1200" dirty="0" err="1">
                <a:solidFill>
                  <a:schemeClr val="tx1"/>
                </a:solidFill>
              </a:rPr>
              <a:t>Kết</a:t>
            </a:r>
            <a:r>
              <a:rPr lang="en-US" sz="4000" b="1" kern="1200" dirty="0">
                <a:solidFill>
                  <a:schemeClr val="tx1"/>
                </a:solidFill>
              </a:rPr>
              <a:t> </a:t>
            </a:r>
            <a:r>
              <a:rPr lang="en-US" sz="4000" b="1" kern="1200" dirty="0" err="1">
                <a:solidFill>
                  <a:schemeClr val="tx1"/>
                </a:solidFill>
              </a:rPr>
              <a:t>quả</a:t>
            </a:r>
            <a:r>
              <a:rPr lang="en-US" sz="4000" b="1" kern="1200" dirty="0">
                <a:solidFill>
                  <a:schemeClr val="tx1"/>
                </a:solidFill>
              </a:rPr>
              <a:t> </a:t>
            </a:r>
            <a:r>
              <a:rPr lang="en-US" sz="4000" b="1" kern="1200" dirty="0" err="1">
                <a:solidFill>
                  <a:schemeClr val="tx1"/>
                </a:solidFill>
              </a:rPr>
              <a:t>đạt</a:t>
            </a:r>
            <a:r>
              <a:rPr lang="en-US" sz="4000" b="1" kern="1200" dirty="0">
                <a:solidFill>
                  <a:schemeClr val="tx1"/>
                </a:solidFill>
              </a:rPr>
              <a:t> </a:t>
            </a:r>
            <a:r>
              <a:rPr lang="en-US" sz="4000" b="1" kern="1200" dirty="0" err="1">
                <a:solidFill>
                  <a:schemeClr val="tx1"/>
                </a:solidFill>
              </a:rPr>
              <a:t>được</a:t>
            </a:r>
            <a:endParaRPr lang="en-US" sz="4000" b="1" kern="1200" dirty="0">
              <a:solidFill>
                <a:schemeClr val="tx1"/>
              </a:solidFill>
            </a:endParaRPr>
          </a:p>
        </p:txBody>
      </p:sp>
      <p:sp>
        <p:nvSpPr>
          <p:cNvPr id="7" name="TextBox 6">
            <a:extLst>
              <a:ext uri="{FF2B5EF4-FFF2-40B4-BE49-F238E27FC236}">
                <a16:creationId xmlns:a16="http://schemas.microsoft.com/office/drawing/2014/main" id="{545B5B2F-E989-BBD0-D274-775035BF0D6C}"/>
              </a:ext>
            </a:extLst>
          </p:cNvPr>
          <p:cNvSpPr txBox="1"/>
          <p:nvPr/>
        </p:nvSpPr>
        <p:spPr>
          <a:xfrm>
            <a:off x="935433" y="1627985"/>
            <a:ext cx="17352567" cy="8394606"/>
          </a:xfrm>
          <a:prstGeom prst="rect">
            <a:avLst/>
          </a:prstGeom>
          <a:noFill/>
        </p:spPr>
        <p:txBody>
          <a:bodyPr wrap="square">
            <a:spAutoFit/>
          </a:bodyPr>
          <a:lstStyle/>
          <a:p>
            <a:pPr indent="356870" algn="just">
              <a:lnSpc>
                <a:spcPct val="150000"/>
              </a:lnSpc>
              <a:spcBef>
                <a:spcPts val="600"/>
              </a:spcBef>
            </a:pPr>
            <a:r>
              <a:rPr lang="en-US" sz="3700" dirty="0" err="1">
                <a:effectLst/>
                <a:latin typeface="Times New Roman" panose="02020603050405020304" pitchFamily="18" charset="0"/>
                <a:ea typeface="Times New Roman" panose="02020603050405020304" pitchFamily="18" charset="0"/>
              </a:rPr>
              <a:t>Thiết</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kế</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các</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mô</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hình</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dữ</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liệu</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múc</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quan</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niệm</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mô</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hình</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dữ</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liệu</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mức</a:t>
            </a:r>
            <a:r>
              <a:rPr lang="en-US" sz="3700" dirty="0">
                <a:effectLst/>
                <a:latin typeface="Times New Roman" panose="02020603050405020304" pitchFamily="18" charset="0"/>
                <a:ea typeface="Times New Roman" panose="02020603050405020304" pitchFamily="18" charset="0"/>
              </a:rPr>
              <a:t> logic, </a:t>
            </a:r>
            <a:r>
              <a:rPr lang="en-US" sz="3700" dirty="0" err="1">
                <a:effectLst/>
                <a:latin typeface="Times New Roman" panose="02020603050405020304" pitchFamily="18" charset="0"/>
                <a:ea typeface="Times New Roman" panose="02020603050405020304" pitchFamily="18" charset="0"/>
              </a:rPr>
              <a:t>mô</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hình</a:t>
            </a:r>
            <a:r>
              <a:rPr lang="en-US" sz="3700" dirty="0">
                <a:effectLst/>
                <a:latin typeface="Times New Roman" panose="02020603050405020304" pitchFamily="18" charset="0"/>
                <a:ea typeface="Times New Roman" panose="02020603050405020304" pitchFamily="18" charset="0"/>
              </a:rPr>
              <a:t> </a:t>
            </a:r>
            <a:r>
              <a:rPr lang="en-US" sz="3700" dirty="0" err="1" smtClean="0">
                <a:effectLst/>
                <a:latin typeface="Times New Roman" panose="02020603050405020304" pitchFamily="18" charset="0"/>
                <a:ea typeface="Times New Roman" panose="02020603050405020304" pitchFamily="18" charset="0"/>
              </a:rPr>
              <a:t>phân</a:t>
            </a:r>
            <a:endParaRPr lang="en-US" sz="3700" dirty="0">
              <a:latin typeface="Times New Roman" panose="02020603050405020304" pitchFamily="18" charset="0"/>
              <a:ea typeface="Times New Roman" panose="02020603050405020304" pitchFamily="18" charset="0"/>
            </a:endParaRPr>
          </a:p>
          <a:p>
            <a:pPr indent="356870" algn="just">
              <a:lnSpc>
                <a:spcPct val="150000"/>
              </a:lnSpc>
              <a:spcBef>
                <a:spcPts val="600"/>
              </a:spcBef>
            </a:pPr>
            <a:r>
              <a:rPr lang="en-US" sz="3700" dirty="0" err="1" smtClean="0">
                <a:effectLst/>
                <a:latin typeface="Times New Roman" panose="02020603050405020304" pitchFamily="18" charset="0"/>
                <a:ea typeface="Times New Roman" panose="02020603050405020304" pitchFamily="18" charset="0"/>
              </a:rPr>
              <a:t>rã</a:t>
            </a:r>
            <a:r>
              <a:rPr lang="en-US" sz="3700" dirty="0" smtClean="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chức</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năng</a:t>
            </a:r>
            <a:r>
              <a:rPr lang="en-US" sz="3700" dirty="0">
                <a:effectLst/>
                <a:latin typeface="Times New Roman" panose="02020603050405020304" pitchFamily="18" charset="0"/>
                <a:ea typeface="Times New Roman" panose="02020603050405020304" pitchFamily="18" charset="0"/>
              </a:rPr>
              <a:t>.</a:t>
            </a:r>
          </a:p>
          <a:p>
            <a:pPr indent="356870" algn="just">
              <a:lnSpc>
                <a:spcPct val="150000"/>
              </a:lnSpc>
              <a:spcBef>
                <a:spcPts val="600"/>
              </a:spcBef>
            </a:pPr>
            <a:r>
              <a:rPr lang="en-US" sz="3700" dirty="0" err="1">
                <a:effectLst/>
                <a:latin typeface="Times New Roman" panose="02020603050405020304" pitchFamily="18" charset="0"/>
                <a:ea typeface="Times New Roman" panose="02020603050405020304" pitchFamily="18" charset="0"/>
              </a:rPr>
              <a:t>Thiết</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kế</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được</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cơ</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sở</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dữ</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liệu</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cho</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chương</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trình</a:t>
            </a:r>
            <a:r>
              <a:rPr lang="en-US" sz="3700" dirty="0">
                <a:effectLst/>
                <a:latin typeface="Times New Roman" panose="02020603050405020304" pitchFamily="18" charset="0"/>
                <a:ea typeface="Times New Roman" panose="02020603050405020304" pitchFamily="18" charset="0"/>
              </a:rPr>
              <a:t>.</a:t>
            </a:r>
          </a:p>
          <a:p>
            <a:pPr indent="356870" algn="just">
              <a:lnSpc>
                <a:spcPct val="150000"/>
              </a:lnSpc>
              <a:spcBef>
                <a:spcPts val="600"/>
              </a:spcBef>
            </a:pPr>
            <a:r>
              <a:rPr lang="en-US" sz="3700" dirty="0" err="1">
                <a:effectLst/>
                <a:latin typeface="Times New Roman" panose="02020603050405020304" pitchFamily="18" charset="0"/>
                <a:ea typeface="Times New Roman" panose="02020603050405020304" pitchFamily="18" charset="0"/>
              </a:rPr>
              <a:t>Thiết</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kế</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giao</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diện</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đơn</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giản</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dễ</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tiếp</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cận</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đối</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với</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mọi</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người</a:t>
            </a:r>
            <a:r>
              <a:rPr lang="en-US" sz="3700" dirty="0" smtClean="0">
                <a:effectLst/>
                <a:latin typeface="Times New Roman" panose="02020603050405020304" pitchFamily="18" charset="0"/>
                <a:ea typeface="Times New Roman" panose="02020603050405020304" pitchFamily="18" charset="0"/>
              </a:rPr>
              <a:t>.</a:t>
            </a:r>
          </a:p>
          <a:p>
            <a:pPr indent="356870" algn="just">
              <a:lnSpc>
                <a:spcPct val="150000"/>
              </a:lnSpc>
              <a:spcBef>
                <a:spcPts val="600"/>
              </a:spcBef>
            </a:pPr>
            <a:r>
              <a:rPr lang="vi-VN" sz="3700" dirty="0" smtClean="0">
                <a:latin typeface="Times New Roman" panose="02020603050405020304" pitchFamily="18" charset="0"/>
                <a:ea typeface="Times New Roman" panose="02020603050405020304" pitchFamily="18" charset="0"/>
              </a:rPr>
              <a:t>Tạo </a:t>
            </a:r>
            <a:r>
              <a:rPr lang="vi-VN" sz="3700" dirty="0">
                <a:latin typeface="Times New Roman" panose="02020603050405020304" pitchFamily="18" charset="0"/>
                <a:ea typeface="Times New Roman" panose="02020603050405020304" pitchFamily="18" charset="0"/>
              </a:rPr>
              <a:t>được các chức năng cần thiết và dễ dàng sử dụng đối với </a:t>
            </a:r>
            <a:r>
              <a:rPr lang="vi-VN" sz="3700" dirty="0" smtClean="0">
                <a:latin typeface="Times New Roman" panose="02020603050405020304" pitchFamily="18" charset="0"/>
                <a:ea typeface="Times New Roman" panose="02020603050405020304" pitchFamily="18" charset="0"/>
              </a:rPr>
              <a:t>người</a:t>
            </a:r>
            <a:r>
              <a:rPr lang="en-US" sz="3700" dirty="0" smtClean="0">
                <a:latin typeface="Times New Roman" panose="02020603050405020304" pitchFamily="18" charset="0"/>
                <a:ea typeface="Times New Roman" panose="02020603050405020304" pitchFamily="18" charset="0"/>
              </a:rPr>
              <a:t> </a:t>
            </a:r>
            <a:r>
              <a:rPr lang="en-US" sz="3700" dirty="0" err="1" smtClean="0">
                <a:latin typeface="Times New Roman" panose="02020603050405020304" pitchFamily="18" charset="0"/>
                <a:ea typeface="Times New Roman" panose="02020603050405020304" pitchFamily="18" charset="0"/>
              </a:rPr>
              <a:t>dùng</a:t>
            </a:r>
            <a:r>
              <a:rPr lang="vi-VN" sz="3700" dirty="0" smtClean="0">
                <a:latin typeface="Times New Roman" panose="02020603050405020304" pitchFamily="18" charset="0"/>
                <a:ea typeface="Times New Roman" panose="02020603050405020304" pitchFamily="18" charset="0"/>
              </a:rPr>
              <a:t>.</a:t>
            </a:r>
            <a:endParaRPr lang="en-US" sz="3700" dirty="0" smtClean="0">
              <a:effectLst/>
              <a:latin typeface="Times New Roman" panose="02020603050405020304" pitchFamily="18" charset="0"/>
              <a:ea typeface="Times New Roman" panose="02020603050405020304" pitchFamily="18" charset="0"/>
            </a:endParaRPr>
          </a:p>
          <a:p>
            <a:pPr indent="356870" algn="just">
              <a:lnSpc>
                <a:spcPct val="150000"/>
              </a:lnSpc>
              <a:spcBef>
                <a:spcPts val="600"/>
              </a:spcBef>
            </a:pPr>
            <a:r>
              <a:rPr lang="en-US" sz="3700" dirty="0" err="1" smtClean="0">
                <a:effectLst/>
                <a:latin typeface="Times New Roman" panose="02020603050405020304" pitchFamily="18" charset="0"/>
                <a:ea typeface="Times New Roman" panose="02020603050405020304" pitchFamily="18" charset="0"/>
              </a:rPr>
              <a:t>Có</a:t>
            </a:r>
            <a:r>
              <a:rPr lang="en-US" sz="3700" dirty="0" smtClean="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thể</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thêm</a:t>
            </a:r>
            <a:r>
              <a:rPr lang="en-US" sz="3700" dirty="0">
                <a:effectLst/>
                <a:latin typeface="Times New Roman" panose="02020603050405020304" pitchFamily="18" charset="0"/>
                <a:ea typeface="Times New Roman" panose="02020603050405020304" pitchFamily="18" charset="0"/>
              </a:rPr>
              <a:t> </a:t>
            </a:r>
            <a:r>
              <a:rPr lang="en-US" sz="3700" dirty="0" err="1" smtClean="0">
                <a:latin typeface="Times New Roman" panose="02020603050405020304" pitchFamily="18" charset="0"/>
                <a:ea typeface="Times New Roman" panose="02020603050405020304" pitchFamily="18" charset="0"/>
              </a:rPr>
              <a:t>khách</a:t>
            </a:r>
            <a:r>
              <a:rPr lang="en-US" sz="3700" dirty="0" smtClean="0">
                <a:latin typeface="Times New Roman" panose="02020603050405020304" pitchFamily="18" charset="0"/>
                <a:ea typeface="Times New Roman" panose="02020603050405020304" pitchFamily="18" charset="0"/>
              </a:rPr>
              <a:t> </a:t>
            </a:r>
            <a:r>
              <a:rPr lang="en-US" sz="3700" dirty="0" err="1" smtClean="0">
                <a:latin typeface="Times New Roman" panose="02020603050405020304" pitchFamily="18" charset="0"/>
                <a:ea typeface="Times New Roman" panose="02020603050405020304" pitchFamily="18" charset="0"/>
              </a:rPr>
              <a:t>hàng</a:t>
            </a:r>
            <a:r>
              <a:rPr lang="en-US" sz="3700" dirty="0" smtClean="0">
                <a:latin typeface="Times New Roman" panose="02020603050405020304" pitchFamily="18" charset="0"/>
                <a:ea typeface="Times New Roman" panose="02020603050405020304" pitchFamily="18" charset="0"/>
              </a:rPr>
              <a:t> </a:t>
            </a:r>
            <a:r>
              <a:rPr lang="en-US" sz="3700" dirty="0" err="1" smtClean="0">
                <a:effectLst/>
                <a:latin typeface="Times New Roman" panose="02020603050405020304" pitchFamily="18" charset="0"/>
                <a:ea typeface="Times New Roman" panose="02020603050405020304" pitchFamily="18" charset="0"/>
              </a:rPr>
              <a:t>mới</a:t>
            </a:r>
            <a:r>
              <a:rPr lang="en-US" sz="3700" dirty="0" smtClean="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hoặc</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sửa</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xóa</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thông</a:t>
            </a:r>
            <a:r>
              <a:rPr lang="en-US" sz="3700" dirty="0">
                <a:effectLst/>
                <a:latin typeface="Times New Roman" panose="02020603050405020304" pitchFamily="18" charset="0"/>
                <a:ea typeface="Times New Roman" panose="02020603050405020304" pitchFamily="18" charset="0"/>
              </a:rPr>
              <a:t> tin </a:t>
            </a:r>
            <a:r>
              <a:rPr lang="en-US" sz="3700" dirty="0" err="1" smtClean="0">
                <a:latin typeface="Times New Roman" panose="02020603050405020304" pitchFamily="18" charset="0"/>
                <a:ea typeface="Times New Roman" panose="02020603050405020304" pitchFamily="18" charset="0"/>
              </a:rPr>
              <a:t>của</a:t>
            </a:r>
            <a:r>
              <a:rPr lang="en-US" sz="3700" dirty="0" smtClean="0">
                <a:latin typeface="Times New Roman" panose="02020603050405020304" pitchFamily="18" charset="0"/>
                <a:ea typeface="Times New Roman" panose="02020603050405020304" pitchFamily="18" charset="0"/>
              </a:rPr>
              <a:t> </a:t>
            </a:r>
            <a:r>
              <a:rPr lang="en-US" sz="3700" dirty="0" err="1" smtClean="0">
                <a:latin typeface="Times New Roman" panose="02020603050405020304" pitchFamily="18" charset="0"/>
                <a:ea typeface="Times New Roman" panose="02020603050405020304" pitchFamily="18" charset="0"/>
              </a:rPr>
              <a:t>khách</a:t>
            </a:r>
            <a:r>
              <a:rPr lang="en-US" sz="3700" dirty="0" smtClean="0">
                <a:latin typeface="Times New Roman" panose="02020603050405020304" pitchFamily="18" charset="0"/>
                <a:ea typeface="Times New Roman" panose="02020603050405020304" pitchFamily="18" charset="0"/>
              </a:rPr>
              <a:t> </a:t>
            </a:r>
            <a:r>
              <a:rPr lang="en-US" sz="3700" dirty="0" err="1" smtClean="0">
                <a:latin typeface="Times New Roman" panose="02020603050405020304" pitchFamily="18" charset="0"/>
                <a:ea typeface="Times New Roman" panose="02020603050405020304" pitchFamily="18" charset="0"/>
              </a:rPr>
              <a:t>hàng</a:t>
            </a:r>
            <a:r>
              <a:rPr lang="en-US" sz="3700" dirty="0" smtClean="0">
                <a:effectLst/>
                <a:latin typeface="Times New Roman" panose="02020603050405020304" pitchFamily="18" charset="0"/>
                <a:ea typeface="Times New Roman" panose="02020603050405020304" pitchFamily="18" charset="0"/>
              </a:rPr>
              <a:t>.</a:t>
            </a:r>
            <a:endParaRPr lang="en-US" sz="3700" dirty="0">
              <a:effectLst/>
              <a:latin typeface="Times New Roman" panose="02020603050405020304" pitchFamily="18" charset="0"/>
              <a:ea typeface="Times New Roman" panose="02020603050405020304" pitchFamily="18" charset="0"/>
            </a:endParaRPr>
          </a:p>
          <a:p>
            <a:pPr indent="356870" algn="just">
              <a:lnSpc>
                <a:spcPct val="150000"/>
              </a:lnSpc>
              <a:spcBef>
                <a:spcPts val="600"/>
              </a:spcBef>
            </a:pPr>
            <a:r>
              <a:rPr lang="en-US" sz="3700" dirty="0" err="1" smtClean="0">
                <a:effectLst/>
                <a:latin typeface="Times New Roman" panose="02020603050405020304" pitchFamily="18" charset="0"/>
                <a:ea typeface="Times New Roman" panose="02020603050405020304" pitchFamily="18" charset="0"/>
              </a:rPr>
              <a:t>Có</a:t>
            </a:r>
            <a:r>
              <a:rPr lang="en-US" sz="3700" dirty="0" smtClean="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thể</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thêm</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sửa</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xóa</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thông</a:t>
            </a:r>
            <a:r>
              <a:rPr lang="en-US" sz="3700" dirty="0">
                <a:effectLst/>
                <a:latin typeface="Times New Roman" panose="02020603050405020304" pitchFamily="18" charset="0"/>
                <a:ea typeface="Times New Roman" panose="02020603050405020304" pitchFamily="18" charset="0"/>
              </a:rPr>
              <a:t> tin, </a:t>
            </a:r>
            <a:r>
              <a:rPr lang="en-US" sz="3700" dirty="0" err="1">
                <a:effectLst/>
                <a:latin typeface="Times New Roman" panose="02020603050405020304" pitchFamily="18" charset="0"/>
                <a:ea typeface="Times New Roman" panose="02020603050405020304" pitchFamily="18" charset="0"/>
              </a:rPr>
              <a:t>giá</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tiền</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của</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sản</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phẩm</a:t>
            </a:r>
            <a:r>
              <a:rPr lang="en-US" sz="3700" dirty="0">
                <a:effectLst/>
                <a:latin typeface="Times New Roman" panose="02020603050405020304" pitchFamily="18" charset="0"/>
                <a:ea typeface="Times New Roman" panose="02020603050405020304" pitchFamily="18" charset="0"/>
              </a:rPr>
              <a:t>.</a:t>
            </a:r>
          </a:p>
          <a:p>
            <a:pPr indent="356870" algn="just">
              <a:lnSpc>
                <a:spcPct val="150000"/>
              </a:lnSpc>
              <a:spcBef>
                <a:spcPts val="600"/>
              </a:spcBef>
            </a:pPr>
            <a:r>
              <a:rPr lang="en-US" sz="3700" dirty="0" err="1">
                <a:effectLst/>
                <a:latin typeface="Times New Roman" panose="02020603050405020304" pitchFamily="18" charset="0"/>
                <a:ea typeface="Times New Roman" panose="02020603050405020304" pitchFamily="18" charset="0"/>
              </a:rPr>
              <a:t>Tạo</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được</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thống</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kê</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số</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lượng</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sản</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phẩm</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đã</a:t>
            </a:r>
            <a:r>
              <a:rPr lang="en-US" sz="3700" dirty="0">
                <a:effectLst/>
                <a:latin typeface="Times New Roman" panose="02020603050405020304" pitchFamily="18" charset="0"/>
                <a:ea typeface="Times New Roman" panose="02020603050405020304" pitchFamily="18" charset="0"/>
              </a:rPr>
              <a:t> </a:t>
            </a:r>
            <a:r>
              <a:rPr lang="en-US" sz="3700" dirty="0" smtClean="0">
                <a:effectLst/>
                <a:latin typeface="Times New Roman" panose="02020603050405020304" pitchFamily="18" charset="0"/>
                <a:ea typeface="Times New Roman" panose="02020603050405020304" pitchFamily="18" charset="0"/>
              </a:rPr>
              <a:t>order.</a:t>
            </a:r>
            <a:endParaRPr lang="en-US" sz="3700" dirty="0">
              <a:effectLst/>
              <a:latin typeface="Times New Roman" panose="02020603050405020304" pitchFamily="18" charset="0"/>
              <a:ea typeface="Times New Roman" panose="02020603050405020304" pitchFamily="18" charset="0"/>
            </a:endParaRPr>
          </a:p>
          <a:p>
            <a:pPr indent="356870" algn="just">
              <a:lnSpc>
                <a:spcPct val="150000"/>
              </a:lnSpc>
              <a:spcBef>
                <a:spcPts val="600"/>
              </a:spcBef>
            </a:pPr>
            <a:r>
              <a:rPr lang="en-US" sz="3700" dirty="0" err="1">
                <a:effectLst/>
                <a:latin typeface="Times New Roman" panose="02020603050405020304" pitchFamily="18" charset="0"/>
                <a:ea typeface="Times New Roman" panose="02020603050405020304" pitchFamily="18" charset="0"/>
              </a:rPr>
              <a:t>Tạo</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được</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dạng</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biểu</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đồ</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cột</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thể</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hiện</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số</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lượng</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sản</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phẩm</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đã</a:t>
            </a:r>
            <a:r>
              <a:rPr lang="en-US" sz="3700" dirty="0">
                <a:effectLst/>
                <a:latin typeface="Times New Roman" panose="02020603050405020304" pitchFamily="18" charset="0"/>
                <a:ea typeface="Times New Roman" panose="02020603050405020304" pitchFamily="18" charset="0"/>
              </a:rPr>
              <a:t> </a:t>
            </a:r>
            <a:r>
              <a:rPr lang="en-US" sz="3700" dirty="0" err="1" smtClean="0">
                <a:effectLst/>
                <a:latin typeface="Times New Roman" panose="02020603050405020304" pitchFamily="18" charset="0"/>
                <a:ea typeface="Times New Roman" panose="02020603050405020304" pitchFamily="18" charset="0"/>
              </a:rPr>
              <a:t>bán</a:t>
            </a:r>
            <a:r>
              <a:rPr lang="en-US" sz="3700" dirty="0" smtClean="0">
                <a:effectLst/>
                <a:latin typeface="Times New Roman" panose="02020603050405020304" pitchFamily="18" charset="0"/>
                <a:ea typeface="Times New Roman" panose="02020603050405020304" pitchFamily="18" charset="0"/>
              </a:rPr>
              <a:t>.</a:t>
            </a:r>
            <a:endParaRPr lang="en-US" sz="37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566176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2E7C1E-2B5A-4BBA-AE51-1CD8C19309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57300" y="1081429"/>
            <a:ext cx="15773400" cy="8124141"/>
          </a:xfrm>
          <a:custGeom>
            <a:avLst/>
            <a:gdLst>
              <a:gd name="connsiteX0" fmla="*/ 0 w 15773400"/>
              <a:gd name="connsiteY0" fmla="*/ 0 h 8124141"/>
              <a:gd name="connsiteX1" fmla="*/ 528066 w 15773400"/>
              <a:gd name="connsiteY1" fmla="*/ 0 h 8124141"/>
              <a:gd name="connsiteX2" fmla="*/ 740664 w 15773400"/>
              <a:gd name="connsiteY2" fmla="*/ 0 h 8124141"/>
              <a:gd name="connsiteX3" fmla="*/ 1741932 w 15773400"/>
              <a:gd name="connsiteY3" fmla="*/ 0 h 8124141"/>
              <a:gd name="connsiteX4" fmla="*/ 2269998 w 15773400"/>
              <a:gd name="connsiteY4" fmla="*/ 0 h 8124141"/>
              <a:gd name="connsiteX5" fmla="*/ 2798064 w 15773400"/>
              <a:gd name="connsiteY5" fmla="*/ 0 h 8124141"/>
              <a:gd name="connsiteX6" fmla="*/ 3799332 w 15773400"/>
              <a:gd name="connsiteY6" fmla="*/ 0 h 8124141"/>
              <a:gd name="connsiteX7" fmla="*/ 4169664 w 15773400"/>
              <a:gd name="connsiteY7" fmla="*/ 0 h 8124141"/>
              <a:gd name="connsiteX8" fmla="*/ 5170932 w 15773400"/>
              <a:gd name="connsiteY8" fmla="*/ 0 h 8124141"/>
              <a:gd name="connsiteX9" fmla="*/ 6172200 w 15773400"/>
              <a:gd name="connsiteY9" fmla="*/ 0 h 8124141"/>
              <a:gd name="connsiteX10" fmla="*/ 6858000 w 15773400"/>
              <a:gd name="connsiteY10" fmla="*/ 0 h 8124141"/>
              <a:gd name="connsiteX11" fmla="*/ 7859268 w 15773400"/>
              <a:gd name="connsiteY11" fmla="*/ 0 h 8124141"/>
              <a:gd name="connsiteX12" fmla="*/ 8387334 w 15773400"/>
              <a:gd name="connsiteY12" fmla="*/ 0 h 8124141"/>
              <a:gd name="connsiteX13" fmla="*/ 8915400 w 15773400"/>
              <a:gd name="connsiteY13" fmla="*/ 0 h 8124141"/>
              <a:gd name="connsiteX14" fmla="*/ 9758934 w 15773400"/>
              <a:gd name="connsiteY14" fmla="*/ 0 h 8124141"/>
              <a:gd name="connsiteX15" fmla="*/ 10287000 w 15773400"/>
              <a:gd name="connsiteY15" fmla="*/ 0 h 8124141"/>
              <a:gd name="connsiteX16" fmla="*/ 11288268 w 15773400"/>
              <a:gd name="connsiteY16" fmla="*/ 0 h 8124141"/>
              <a:gd name="connsiteX17" fmla="*/ 12289536 w 15773400"/>
              <a:gd name="connsiteY17" fmla="*/ 0 h 8124141"/>
              <a:gd name="connsiteX18" fmla="*/ 12975336 w 15773400"/>
              <a:gd name="connsiteY18" fmla="*/ 0 h 8124141"/>
              <a:gd name="connsiteX19" fmla="*/ 13503402 w 15773400"/>
              <a:gd name="connsiteY19" fmla="*/ 0 h 8124141"/>
              <a:gd name="connsiteX20" fmla="*/ 13716000 w 15773400"/>
              <a:gd name="connsiteY20" fmla="*/ 0 h 8124141"/>
              <a:gd name="connsiteX21" fmla="*/ 14086332 w 15773400"/>
              <a:gd name="connsiteY21" fmla="*/ 0 h 8124141"/>
              <a:gd name="connsiteX22" fmla="*/ 14456664 w 15773400"/>
              <a:gd name="connsiteY22" fmla="*/ 0 h 8124141"/>
              <a:gd name="connsiteX23" fmla="*/ 14984730 w 15773400"/>
              <a:gd name="connsiteY23" fmla="*/ 0 h 8124141"/>
              <a:gd name="connsiteX24" fmla="*/ 15773400 w 15773400"/>
              <a:gd name="connsiteY24" fmla="*/ 0 h 8124141"/>
              <a:gd name="connsiteX25" fmla="*/ 15773400 w 15773400"/>
              <a:gd name="connsiteY25" fmla="*/ 677012 h 8124141"/>
              <a:gd name="connsiteX26" fmla="*/ 15773400 w 15773400"/>
              <a:gd name="connsiteY26" fmla="*/ 1354024 h 8124141"/>
              <a:gd name="connsiteX27" fmla="*/ 15773400 w 15773400"/>
              <a:gd name="connsiteY27" fmla="*/ 2031035 h 8124141"/>
              <a:gd name="connsiteX28" fmla="*/ 15773400 w 15773400"/>
              <a:gd name="connsiteY28" fmla="*/ 2870530 h 8124141"/>
              <a:gd name="connsiteX29" fmla="*/ 15773400 w 15773400"/>
              <a:gd name="connsiteY29" fmla="*/ 3628783 h 8124141"/>
              <a:gd name="connsiteX30" fmla="*/ 15773400 w 15773400"/>
              <a:gd name="connsiteY30" fmla="*/ 4062071 h 8124141"/>
              <a:gd name="connsiteX31" fmla="*/ 15773400 w 15773400"/>
              <a:gd name="connsiteY31" fmla="*/ 4657841 h 8124141"/>
              <a:gd name="connsiteX32" fmla="*/ 15773400 w 15773400"/>
              <a:gd name="connsiteY32" fmla="*/ 5497335 h 8124141"/>
              <a:gd name="connsiteX33" fmla="*/ 15773400 w 15773400"/>
              <a:gd name="connsiteY33" fmla="*/ 6174347 h 8124141"/>
              <a:gd name="connsiteX34" fmla="*/ 15773400 w 15773400"/>
              <a:gd name="connsiteY34" fmla="*/ 6932600 h 8124141"/>
              <a:gd name="connsiteX35" fmla="*/ 15773400 w 15773400"/>
              <a:gd name="connsiteY35" fmla="*/ 7528371 h 8124141"/>
              <a:gd name="connsiteX36" fmla="*/ 15773400 w 15773400"/>
              <a:gd name="connsiteY36" fmla="*/ 8124141 h 8124141"/>
              <a:gd name="connsiteX37" fmla="*/ 14772132 w 15773400"/>
              <a:gd name="connsiteY37" fmla="*/ 8124141 h 8124141"/>
              <a:gd name="connsiteX38" fmla="*/ 14401800 w 15773400"/>
              <a:gd name="connsiteY38" fmla="*/ 8124141 h 8124141"/>
              <a:gd name="connsiteX39" fmla="*/ 14189202 w 15773400"/>
              <a:gd name="connsiteY39" fmla="*/ 8124141 h 8124141"/>
              <a:gd name="connsiteX40" fmla="*/ 13818870 w 15773400"/>
              <a:gd name="connsiteY40" fmla="*/ 8124141 h 8124141"/>
              <a:gd name="connsiteX41" fmla="*/ 13290804 w 15773400"/>
              <a:gd name="connsiteY41" fmla="*/ 8124141 h 8124141"/>
              <a:gd name="connsiteX42" fmla="*/ 12605004 w 15773400"/>
              <a:gd name="connsiteY42" fmla="*/ 8124141 h 8124141"/>
              <a:gd name="connsiteX43" fmla="*/ 12234672 w 15773400"/>
              <a:gd name="connsiteY43" fmla="*/ 8124141 h 8124141"/>
              <a:gd name="connsiteX44" fmla="*/ 11233404 w 15773400"/>
              <a:gd name="connsiteY44" fmla="*/ 8124141 h 8124141"/>
              <a:gd name="connsiteX45" fmla="*/ 10547604 w 15773400"/>
              <a:gd name="connsiteY45" fmla="*/ 8124141 h 8124141"/>
              <a:gd name="connsiteX46" fmla="*/ 9546336 w 15773400"/>
              <a:gd name="connsiteY46" fmla="*/ 8124141 h 8124141"/>
              <a:gd name="connsiteX47" fmla="*/ 8702802 w 15773400"/>
              <a:gd name="connsiteY47" fmla="*/ 8124141 h 8124141"/>
              <a:gd name="connsiteX48" fmla="*/ 8174736 w 15773400"/>
              <a:gd name="connsiteY48" fmla="*/ 8124141 h 8124141"/>
              <a:gd name="connsiteX49" fmla="*/ 7331202 w 15773400"/>
              <a:gd name="connsiteY49" fmla="*/ 8124141 h 8124141"/>
              <a:gd name="connsiteX50" fmla="*/ 6960870 w 15773400"/>
              <a:gd name="connsiteY50" fmla="*/ 8124141 h 8124141"/>
              <a:gd name="connsiteX51" fmla="*/ 6275070 w 15773400"/>
              <a:gd name="connsiteY51" fmla="*/ 8124141 h 8124141"/>
              <a:gd name="connsiteX52" fmla="*/ 6062472 w 15773400"/>
              <a:gd name="connsiteY52" fmla="*/ 8124141 h 8124141"/>
              <a:gd name="connsiteX53" fmla="*/ 5061204 w 15773400"/>
              <a:gd name="connsiteY53" fmla="*/ 8124141 h 8124141"/>
              <a:gd name="connsiteX54" fmla="*/ 4375404 w 15773400"/>
              <a:gd name="connsiteY54" fmla="*/ 8124141 h 8124141"/>
              <a:gd name="connsiteX55" fmla="*/ 3374136 w 15773400"/>
              <a:gd name="connsiteY55" fmla="*/ 8124141 h 8124141"/>
              <a:gd name="connsiteX56" fmla="*/ 2846070 w 15773400"/>
              <a:gd name="connsiteY56" fmla="*/ 8124141 h 8124141"/>
              <a:gd name="connsiteX57" fmla="*/ 2475738 w 15773400"/>
              <a:gd name="connsiteY57" fmla="*/ 8124141 h 8124141"/>
              <a:gd name="connsiteX58" fmla="*/ 1789938 w 15773400"/>
              <a:gd name="connsiteY58" fmla="*/ 8124141 h 8124141"/>
              <a:gd name="connsiteX59" fmla="*/ 946404 w 15773400"/>
              <a:gd name="connsiteY59" fmla="*/ 8124141 h 8124141"/>
              <a:gd name="connsiteX60" fmla="*/ 0 w 15773400"/>
              <a:gd name="connsiteY60" fmla="*/ 8124141 h 8124141"/>
              <a:gd name="connsiteX61" fmla="*/ 0 w 15773400"/>
              <a:gd name="connsiteY61" fmla="*/ 7365888 h 8124141"/>
              <a:gd name="connsiteX62" fmla="*/ 0 w 15773400"/>
              <a:gd name="connsiteY62" fmla="*/ 6770118 h 8124141"/>
              <a:gd name="connsiteX63" fmla="*/ 0 w 15773400"/>
              <a:gd name="connsiteY63" fmla="*/ 6174347 h 8124141"/>
              <a:gd name="connsiteX64" fmla="*/ 0 w 15773400"/>
              <a:gd name="connsiteY64" fmla="*/ 5578577 h 8124141"/>
              <a:gd name="connsiteX65" fmla="*/ 0 w 15773400"/>
              <a:gd name="connsiteY65" fmla="*/ 4982806 h 8124141"/>
              <a:gd name="connsiteX66" fmla="*/ 0 w 15773400"/>
              <a:gd name="connsiteY66" fmla="*/ 4224553 h 8124141"/>
              <a:gd name="connsiteX67" fmla="*/ 0 w 15773400"/>
              <a:gd name="connsiteY67" fmla="*/ 3547542 h 8124141"/>
              <a:gd name="connsiteX68" fmla="*/ 0 w 15773400"/>
              <a:gd name="connsiteY68" fmla="*/ 3114254 h 8124141"/>
              <a:gd name="connsiteX69" fmla="*/ 0 w 15773400"/>
              <a:gd name="connsiteY69" fmla="*/ 2518484 h 8124141"/>
              <a:gd name="connsiteX70" fmla="*/ 0 w 15773400"/>
              <a:gd name="connsiteY70" fmla="*/ 1760231 h 8124141"/>
              <a:gd name="connsiteX71" fmla="*/ 0 w 15773400"/>
              <a:gd name="connsiteY71" fmla="*/ 1245702 h 8124141"/>
              <a:gd name="connsiteX72" fmla="*/ 0 w 15773400"/>
              <a:gd name="connsiteY72" fmla="*/ 0 h 81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5773400" h="8124141" extrusionOk="0">
                <a:moveTo>
                  <a:pt x="0" y="0"/>
                </a:moveTo>
                <a:cubicBezTo>
                  <a:pt x="118743" y="-14249"/>
                  <a:pt x="323551" y="14954"/>
                  <a:pt x="528066" y="0"/>
                </a:cubicBezTo>
                <a:cubicBezTo>
                  <a:pt x="719932" y="-7059"/>
                  <a:pt x="670880" y="10080"/>
                  <a:pt x="740664" y="0"/>
                </a:cubicBezTo>
                <a:cubicBezTo>
                  <a:pt x="777133" y="15222"/>
                  <a:pt x="1505456" y="55344"/>
                  <a:pt x="1741932" y="0"/>
                </a:cubicBezTo>
                <a:cubicBezTo>
                  <a:pt x="1947086" y="-23832"/>
                  <a:pt x="2091745" y="2243"/>
                  <a:pt x="2269998" y="0"/>
                </a:cubicBezTo>
                <a:cubicBezTo>
                  <a:pt x="2467265" y="4348"/>
                  <a:pt x="2574660" y="-18376"/>
                  <a:pt x="2798064" y="0"/>
                </a:cubicBezTo>
                <a:cubicBezTo>
                  <a:pt x="2991231" y="9307"/>
                  <a:pt x="3294342" y="36024"/>
                  <a:pt x="3799332" y="0"/>
                </a:cubicBezTo>
                <a:cubicBezTo>
                  <a:pt x="3932928" y="-747"/>
                  <a:pt x="3987838" y="14627"/>
                  <a:pt x="4169664" y="0"/>
                </a:cubicBezTo>
                <a:cubicBezTo>
                  <a:pt x="4284846" y="-10226"/>
                  <a:pt x="4953803" y="25597"/>
                  <a:pt x="5170932" y="0"/>
                </a:cubicBezTo>
                <a:cubicBezTo>
                  <a:pt x="5318606" y="14661"/>
                  <a:pt x="5863388" y="-19450"/>
                  <a:pt x="6172200" y="0"/>
                </a:cubicBezTo>
                <a:cubicBezTo>
                  <a:pt x="6500093" y="-17359"/>
                  <a:pt x="6660669" y="-47866"/>
                  <a:pt x="6858000" y="0"/>
                </a:cubicBezTo>
                <a:cubicBezTo>
                  <a:pt x="7149901" y="-19937"/>
                  <a:pt x="7426553" y="-30386"/>
                  <a:pt x="7859268" y="0"/>
                </a:cubicBezTo>
                <a:cubicBezTo>
                  <a:pt x="8254148" y="19089"/>
                  <a:pt x="8276763" y="-4334"/>
                  <a:pt x="8387334" y="0"/>
                </a:cubicBezTo>
                <a:cubicBezTo>
                  <a:pt x="8479065" y="-35911"/>
                  <a:pt x="8675817" y="-33019"/>
                  <a:pt x="8915400" y="0"/>
                </a:cubicBezTo>
                <a:cubicBezTo>
                  <a:pt x="9101817" y="-28401"/>
                  <a:pt x="9404784" y="60162"/>
                  <a:pt x="9758934" y="0"/>
                </a:cubicBezTo>
                <a:cubicBezTo>
                  <a:pt x="10094264" y="7037"/>
                  <a:pt x="10077807" y="-9606"/>
                  <a:pt x="10287000" y="0"/>
                </a:cubicBezTo>
                <a:cubicBezTo>
                  <a:pt x="10558867" y="17317"/>
                  <a:pt x="10819618" y="10198"/>
                  <a:pt x="11288268" y="0"/>
                </a:cubicBezTo>
                <a:cubicBezTo>
                  <a:pt x="11734232" y="-49106"/>
                  <a:pt x="11998605" y="-30048"/>
                  <a:pt x="12289536" y="0"/>
                </a:cubicBezTo>
                <a:cubicBezTo>
                  <a:pt x="12571942" y="38817"/>
                  <a:pt x="12682914" y="12566"/>
                  <a:pt x="12975336" y="0"/>
                </a:cubicBezTo>
                <a:cubicBezTo>
                  <a:pt x="13269160" y="-8672"/>
                  <a:pt x="13249855" y="-19977"/>
                  <a:pt x="13503402" y="0"/>
                </a:cubicBezTo>
                <a:cubicBezTo>
                  <a:pt x="13772890" y="18959"/>
                  <a:pt x="13626256" y="-880"/>
                  <a:pt x="13716000" y="0"/>
                </a:cubicBezTo>
                <a:cubicBezTo>
                  <a:pt x="13809998" y="-18751"/>
                  <a:pt x="13936711" y="12978"/>
                  <a:pt x="14086332" y="0"/>
                </a:cubicBezTo>
                <a:cubicBezTo>
                  <a:pt x="14250094" y="4087"/>
                  <a:pt x="14278204" y="7279"/>
                  <a:pt x="14456664" y="0"/>
                </a:cubicBezTo>
                <a:cubicBezTo>
                  <a:pt x="14644118" y="10393"/>
                  <a:pt x="14869360" y="-27343"/>
                  <a:pt x="14984730" y="0"/>
                </a:cubicBezTo>
                <a:cubicBezTo>
                  <a:pt x="15166854" y="10270"/>
                  <a:pt x="15394529" y="22558"/>
                  <a:pt x="15773400" y="0"/>
                </a:cubicBezTo>
                <a:cubicBezTo>
                  <a:pt x="15780858" y="261230"/>
                  <a:pt x="15745714" y="406436"/>
                  <a:pt x="15773400" y="677012"/>
                </a:cubicBezTo>
                <a:cubicBezTo>
                  <a:pt x="15790509" y="965252"/>
                  <a:pt x="15807109" y="1115094"/>
                  <a:pt x="15773400" y="1354024"/>
                </a:cubicBezTo>
                <a:cubicBezTo>
                  <a:pt x="15787227" y="1571162"/>
                  <a:pt x="15772055" y="1758477"/>
                  <a:pt x="15773400" y="2031035"/>
                </a:cubicBezTo>
                <a:cubicBezTo>
                  <a:pt x="15776811" y="2343660"/>
                  <a:pt x="15771950" y="2536411"/>
                  <a:pt x="15773400" y="2870530"/>
                </a:cubicBezTo>
                <a:cubicBezTo>
                  <a:pt x="15749590" y="3146248"/>
                  <a:pt x="15790040" y="3351880"/>
                  <a:pt x="15773400" y="3628783"/>
                </a:cubicBezTo>
                <a:cubicBezTo>
                  <a:pt x="15791268" y="3913209"/>
                  <a:pt x="15793138" y="3878908"/>
                  <a:pt x="15773400" y="4062071"/>
                </a:cubicBezTo>
                <a:cubicBezTo>
                  <a:pt x="15765840" y="4291875"/>
                  <a:pt x="15800628" y="4501977"/>
                  <a:pt x="15773400" y="4657841"/>
                </a:cubicBezTo>
                <a:cubicBezTo>
                  <a:pt x="15772258" y="4824021"/>
                  <a:pt x="15773895" y="5198517"/>
                  <a:pt x="15773400" y="5497335"/>
                </a:cubicBezTo>
                <a:cubicBezTo>
                  <a:pt x="15690556" y="5754018"/>
                  <a:pt x="15776709" y="5998938"/>
                  <a:pt x="15773400" y="6174347"/>
                </a:cubicBezTo>
                <a:cubicBezTo>
                  <a:pt x="15791867" y="6416132"/>
                  <a:pt x="15798734" y="6788326"/>
                  <a:pt x="15773400" y="6932600"/>
                </a:cubicBezTo>
                <a:cubicBezTo>
                  <a:pt x="15766134" y="7115915"/>
                  <a:pt x="15794278" y="7260930"/>
                  <a:pt x="15773400" y="7528371"/>
                </a:cubicBezTo>
                <a:cubicBezTo>
                  <a:pt x="15769584" y="7818637"/>
                  <a:pt x="15805537" y="8000755"/>
                  <a:pt x="15773400" y="8124141"/>
                </a:cubicBezTo>
                <a:cubicBezTo>
                  <a:pt x="15501319" y="8114693"/>
                  <a:pt x="15232902" y="8193638"/>
                  <a:pt x="14772132" y="8124141"/>
                </a:cubicBezTo>
                <a:cubicBezTo>
                  <a:pt x="14310296" y="8088890"/>
                  <a:pt x="14540552" y="8159233"/>
                  <a:pt x="14401800" y="8124141"/>
                </a:cubicBezTo>
                <a:cubicBezTo>
                  <a:pt x="14240390" y="8122778"/>
                  <a:pt x="14258351" y="8114759"/>
                  <a:pt x="14189202" y="8124141"/>
                </a:cubicBezTo>
                <a:cubicBezTo>
                  <a:pt x="14114371" y="8157504"/>
                  <a:pt x="14001447" y="8114089"/>
                  <a:pt x="13818870" y="8124141"/>
                </a:cubicBezTo>
                <a:cubicBezTo>
                  <a:pt x="13633047" y="8116860"/>
                  <a:pt x="13560149" y="8124601"/>
                  <a:pt x="13290804" y="8124141"/>
                </a:cubicBezTo>
                <a:cubicBezTo>
                  <a:pt x="13056155" y="8127941"/>
                  <a:pt x="12826582" y="8093296"/>
                  <a:pt x="12605004" y="8124141"/>
                </a:cubicBezTo>
                <a:cubicBezTo>
                  <a:pt x="12387100" y="8116721"/>
                  <a:pt x="12312118" y="8129785"/>
                  <a:pt x="12234672" y="8124141"/>
                </a:cubicBezTo>
                <a:cubicBezTo>
                  <a:pt x="12134519" y="8097929"/>
                  <a:pt x="11662522" y="8102219"/>
                  <a:pt x="11233404" y="8124141"/>
                </a:cubicBezTo>
                <a:cubicBezTo>
                  <a:pt x="10822419" y="8178257"/>
                  <a:pt x="10794589" y="8119227"/>
                  <a:pt x="10547604" y="8124141"/>
                </a:cubicBezTo>
                <a:cubicBezTo>
                  <a:pt x="10297075" y="8113292"/>
                  <a:pt x="9838593" y="8164436"/>
                  <a:pt x="9546336" y="8124141"/>
                </a:cubicBezTo>
                <a:cubicBezTo>
                  <a:pt x="9244840" y="8105954"/>
                  <a:pt x="8860898" y="8073128"/>
                  <a:pt x="8702802" y="8124141"/>
                </a:cubicBezTo>
                <a:cubicBezTo>
                  <a:pt x="8541687" y="8156630"/>
                  <a:pt x="8286811" y="8118332"/>
                  <a:pt x="8174736" y="8124141"/>
                </a:cubicBezTo>
                <a:cubicBezTo>
                  <a:pt x="8014386" y="8143317"/>
                  <a:pt x="7523290" y="8053548"/>
                  <a:pt x="7331202" y="8124141"/>
                </a:cubicBezTo>
                <a:cubicBezTo>
                  <a:pt x="7110674" y="8154099"/>
                  <a:pt x="7046247" y="8142776"/>
                  <a:pt x="6960870" y="8124141"/>
                </a:cubicBezTo>
                <a:cubicBezTo>
                  <a:pt x="6858972" y="8142650"/>
                  <a:pt x="6436504" y="8143462"/>
                  <a:pt x="6275070" y="8124141"/>
                </a:cubicBezTo>
                <a:cubicBezTo>
                  <a:pt x="6075401" y="8121048"/>
                  <a:pt x="6109235" y="8125436"/>
                  <a:pt x="6062472" y="8124141"/>
                </a:cubicBezTo>
                <a:cubicBezTo>
                  <a:pt x="6002716" y="8070074"/>
                  <a:pt x="5348458" y="8114667"/>
                  <a:pt x="5061204" y="8124141"/>
                </a:cubicBezTo>
                <a:cubicBezTo>
                  <a:pt x="4901478" y="8098650"/>
                  <a:pt x="4699970" y="8153756"/>
                  <a:pt x="4375404" y="8124141"/>
                </a:cubicBezTo>
                <a:cubicBezTo>
                  <a:pt x="4108727" y="8086137"/>
                  <a:pt x="3599080" y="8109207"/>
                  <a:pt x="3374136" y="8124141"/>
                </a:cubicBezTo>
                <a:cubicBezTo>
                  <a:pt x="3127771" y="8155746"/>
                  <a:pt x="3011037" y="8138449"/>
                  <a:pt x="2846070" y="8124141"/>
                </a:cubicBezTo>
                <a:cubicBezTo>
                  <a:pt x="2658688" y="8116003"/>
                  <a:pt x="2642936" y="8113576"/>
                  <a:pt x="2475738" y="8124141"/>
                </a:cubicBezTo>
                <a:cubicBezTo>
                  <a:pt x="2353939" y="8117692"/>
                  <a:pt x="2111538" y="8170516"/>
                  <a:pt x="1789938" y="8124141"/>
                </a:cubicBezTo>
                <a:cubicBezTo>
                  <a:pt x="1465902" y="8084369"/>
                  <a:pt x="1279881" y="8061142"/>
                  <a:pt x="946404" y="8124141"/>
                </a:cubicBezTo>
                <a:cubicBezTo>
                  <a:pt x="624530" y="8133189"/>
                  <a:pt x="303191" y="8071191"/>
                  <a:pt x="0" y="8124141"/>
                </a:cubicBezTo>
                <a:cubicBezTo>
                  <a:pt x="-39479" y="7760935"/>
                  <a:pt x="52392" y="7583358"/>
                  <a:pt x="0" y="7365888"/>
                </a:cubicBezTo>
                <a:cubicBezTo>
                  <a:pt x="-33230" y="7159063"/>
                  <a:pt x="-9162" y="6893407"/>
                  <a:pt x="0" y="6770118"/>
                </a:cubicBezTo>
                <a:cubicBezTo>
                  <a:pt x="14521" y="6625760"/>
                  <a:pt x="-47424" y="6366075"/>
                  <a:pt x="0" y="6174347"/>
                </a:cubicBezTo>
                <a:cubicBezTo>
                  <a:pt x="-13838" y="5990118"/>
                  <a:pt x="-8980" y="5796896"/>
                  <a:pt x="0" y="5578577"/>
                </a:cubicBezTo>
                <a:cubicBezTo>
                  <a:pt x="-26761" y="5349123"/>
                  <a:pt x="-4311" y="5235232"/>
                  <a:pt x="0" y="4982806"/>
                </a:cubicBezTo>
                <a:cubicBezTo>
                  <a:pt x="10597" y="4761079"/>
                  <a:pt x="6662" y="4557167"/>
                  <a:pt x="0" y="4224553"/>
                </a:cubicBezTo>
                <a:cubicBezTo>
                  <a:pt x="1763" y="3894609"/>
                  <a:pt x="3063" y="3836922"/>
                  <a:pt x="0" y="3547542"/>
                </a:cubicBezTo>
                <a:cubicBezTo>
                  <a:pt x="-10679" y="3266358"/>
                  <a:pt x="-4558" y="3315377"/>
                  <a:pt x="0" y="3114254"/>
                </a:cubicBezTo>
                <a:cubicBezTo>
                  <a:pt x="-3530" y="2910471"/>
                  <a:pt x="20992" y="2681896"/>
                  <a:pt x="0" y="2518484"/>
                </a:cubicBezTo>
                <a:cubicBezTo>
                  <a:pt x="25512" y="2372137"/>
                  <a:pt x="12081" y="1940413"/>
                  <a:pt x="0" y="1760231"/>
                </a:cubicBezTo>
                <a:cubicBezTo>
                  <a:pt x="-29479" y="1541939"/>
                  <a:pt x="-12308" y="1464587"/>
                  <a:pt x="0" y="1245702"/>
                </a:cubicBezTo>
                <a:cubicBezTo>
                  <a:pt x="21649" y="1098546"/>
                  <a:pt x="-70886" y="648090"/>
                  <a:pt x="0" y="0"/>
                </a:cubicBezTo>
                <a:close/>
              </a:path>
            </a:pathLst>
          </a:custGeom>
          <a:noFill/>
          <a:ln w="47625" cap="rnd">
            <a:solidFill>
              <a:schemeClr val="accent2"/>
            </a:solidFill>
            <a:round/>
            <a:extLst>
              <a:ext uri="{C807C97D-BFC1-408E-A445-0C87EB9F89A2}">
                <ask:lineSketchStyleProps xmlns:ask="http://schemas.microsoft.com/office/drawing/2018/sketchyshapes" xmlns="" sd="1219033472">
                  <a:custGeom>
                    <a:avLst/>
                    <a:gdLst>
                      <a:gd name="connsiteX0" fmla="*/ 0 w 15773400"/>
                      <a:gd name="connsiteY0" fmla="*/ 0 h 8124141"/>
                      <a:gd name="connsiteX1" fmla="*/ 528066 w 15773400"/>
                      <a:gd name="connsiteY1" fmla="*/ 0 h 8124141"/>
                      <a:gd name="connsiteX2" fmla="*/ 740664 w 15773400"/>
                      <a:gd name="connsiteY2" fmla="*/ 0 h 8124141"/>
                      <a:gd name="connsiteX3" fmla="*/ 1741932 w 15773400"/>
                      <a:gd name="connsiteY3" fmla="*/ 0 h 8124141"/>
                      <a:gd name="connsiteX4" fmla="*/ 2269998 w 15773400"/>
                      <a:gd name="connsiteY4" fmla="*/ 0 h 8124141"/>
                      <a:gd name="connsiteX5" fmla="*/ 2798064 w 15773400"/>
                      <a:gd name="connsiteY5" fmla="*/ 0 h 8124141"/>
                      <a:gd name="connsiteX6" fmla="*/ 3799332 w 15773400"/>
                      <a:gd name="connsiteY6" fmla="*/ 0 h 8124141"/>
                      <a:gd name="connsiteX7" fmla="*/ 4169664 w 15773400"/>
                      <a:gd name="connsiteY7" fmla="*/ 0 h 8124141"/>
                      <a:gd name="connsiteX8" fmla="*/ 5170932 w 15773400"/>
                      <a:gd name="connsiteY8" fmla="*/ 0 h 8124141"/>
                      <a:gd name="connsiteX9" fmla="*/ 6172200 w 15773400"/>
                      <a:gd name="connsiteY9" fmla="*/ 0 h 8124141"/>
                      <a:gd name="connsiteX10" fmla="*/ 6858000 w 15773400"/>
                      <a:gd name="connsiteY10" fmla="*/ 0 h 8124141"/>
                      <a:gd name="connsiteX11" fmla="*/ 7859268 w 15773400"/>
                      <a:gd name="connsiteY11" fmla="*/ 0 h 8124141"/>
                      <a:gd name="connsiteX12" fmla="*/ 8387334 w 15773400"/>
                      <a:gd name="connsiteY12" fmla="*/ 0 h 8124141"/>
                      <a:gd name="connsiteX13" fmla="*/ 8915400 w 15773400"/>
                      <a:gd name="connsiteY13" fmla="*/ 0 h 8124141"/>
                      <a:gd name="connsiteX14" fmla="*/ 9758934 w 15773400"/>
                      <a:gd name="connsiteY14" fmla="*/ 0 h 8124141"/>
                      <a:gd name="connsiteX15" fmla="*/ 10287000 w 15773400"/>
                      <a:gd name="connsiteY15" fmla="*/ 0 h 8124141"/>
                      <a:gd name="connsiteX16" fmla="*/ 11288268 w 15773400"/>
                      <a:gd name="connsiteY16" fmla="*/ 0 h 8124141"/>
                      <a:gd name="connsiteX17" fmla="*/ 12289536 w 15773400"/>
                      <a:gd name="connsiteY17" fmla="*/ 0 h 8124141"/>
                      <a:gd name="connsiteX18" fmla="*/ 12975336 w 15773400"/>
                      <a:gd name="connsiteY18" fmla="*/ 0 h 8124141"/>
                      <a:gd name="connsiteX19" fmla="*/ 13503402 w 15773400"/>
                      <a:gd name="connsiteY19" fmla="*/ 0 h 8124141"/>
                      <a:gd name="connsiteX20" fmla="*/ 13716000 w 15773400"/>
                      <a:gd name="connsiteY20" fmla="*/ 0 h 8124141"/>
                      <a:gd name="connsiteX21" fmla="*/ 14086332 w 15773400"/>
                      <a:gd name="connsiteY21" fmla="*/ 0 h 8124141"/>
                      <a:gd name="connsiteX22" fmla="*/ 14456664 w 15773400"/>
                      <a:gd name="connsiteY22" fmla="*/ 0 h 8124141"/>
                      <a:gd name="connsiteX23" fmla="*/ 14984730 w 15773400"/>
                      <a:gd name="connsiteY23" fmla="*/ 0 h 8124141"/>
                      <a:gd name="connsiteX24" fmla="*/ 15773400 w 15773400"/>
                      <a:gd name="connsiteY24" fmla="*/ 0 h 8124141"/>
                      <a:gd name="connsiteX25" fmla="*/ 15773400 w 15773400"/>
                      <a:gd name="connsiteY25" fmla="*/ 677012 h 8124141"/>
                      <a:gd name="connsiteX26" fmla="*/ 15773400 w 15773400"/>
                      <a:gd name="connsiteY26" fmla="*/ 1354024 h 8124141"/>
                      <a:gd name="connsiteX27" fmla="*/ 15773400 w 15773400"/>
                      <a:gd name="connsiteY27" fmla="*/ 2031035 h 8124141"/>
                      <a:gd name="connsiteX28" fmla="*/ 15773400 w 15773400"/>
                      <a:gd name="connsiteY28" fmla="*/ 2870530 h 8124141"/>
                      <a:gd name="connsiteX29" fmla="*/ 15773400 w 15773400"/>
                      <a:gd name="connsiteY29" fmla="*/ 3628783 h 8124141"/>
                      <a:gd name="connsiteX30" fmla="*/ 15773400 w 15773400"/>
                      <a:gd name="connsiteY30" fmla="*/ 4062071 h 8124141"/>
                      <a:gd name="connsiteX31" fmla="*/ 15773400 w 15773400"/>
                      <a:gd name="connsiteY31" fmla="*/ 4657841 h 8124141"/>
                      <a:gd name="connsiteX32" fmla="*/ 15773400 w 15773400"/>
                      <a:gd name="connsiteY32" fmla="*/ 5497335 h 8124141"/>
                      <a:gd name="connsiteX33" fmla="*/ 15773400 w 15773400"/>
                      <a:gd name="connsiteY33" fmla="*/ 6174347 h 8124141"/>
                      <a:gd name="connsiteX34" fmla="*/ 15773400 w 15773400"/>
                      <a:gd name="connsiteY34" fmla="*/ 6932600 h 8124141"/>
                      <a:gd name="connsiteX35" fmla="*/ 15773400 w 15773400"/>
                      <a:gd name="connsiteY35" fmla="*/ 7528371 h 8124141"/>
                      <a:gd name="connsiteX36" fmla="*/ 15773400 w 15773400"/>
                      <a:gd name="connsiteY36" fmla="*/ 8124141 h 8124141"/>
                      <a:gd name="connsiteX37" fmla="*/ 14772132 w 15773400"/>
                      <a:gd name="connsiteY37" fmla="*/ 8124141 h 8124141"/>
                      <a:gd name="connsiteX38" fmla="*/ 14401800 w 15773400"/>
                      <a:gd name="connsiteY38" fmla="*/ 8124141 h 8124141"/>
                      <a:gd name="connsiteX39" fmla="*/ 14189202 w 15773400"/>
                      <a:gd name="connsiteY39" fmla="*/ 8124141 h 8124141"/>
                      <a:gd name="connsiteX40" fmla="*/ 13818870 w 15773400"/>
                      <a:gd name="connsiteY40" fmla="*/ 8124141 h 8124141"/>
                      <a:gd name="connsiteX41" fmla="*/ 13290804 w 15773400"/>
                      <a:gd name="connsiteY41" fmla="*/ 8124141 h 8124141"/>
                      <a:gd name="connsiteX42" fmla="*/ 12605004 w 15773400"/>
                      <a:gd name="connsiteY42" fmla="*/ 8124141 h 8124141"/>
                      <a:gd name="connsiteX43" fmla="*/ 12234672 w 15773400"/>
                      <a:gd name="connsiteY43" fmla="*/ 8124141 h 8124141"/>
                      <a:gd name="connsiteX44" fmla="*/ 11233404 w 15773400"/>
                      <a:gd name="connsiteY44" fmla="*/ 8124141 h 8124141"/>
                      <a:gd name="connsiteX45" fmla="*/ 10547604 w 15773400"/>
                      <a:gd name="connsiteY45" fmla="*/ 8124141 h 8124141"/>
                      <a:gd name="connsiteX46" fmla="*/ 9546336 w 15773400"/>
                      <a:gd name="connsiteY46" fmla="*/ 8124141 h 8124141"/>
                      <a:gd name="connsiteX47" fmla="*/ 8702802 w 15773400"/>
                      <a:gd name="connsiteY47" fmla="*/ 8124141 h 8124141"/>
                      <a:gd name="connsiteX48" fmla="*/ 8174736 w 15773400"/>
                      <a:gd name="connsiteY48" fmla="*/ 8124141 h 8124141"/>
                      <a:gd name="connsiteX49" fmla="*/ 7331202 w 15773400"/>
                      <a:gd name="connsiteY49" fmla="*/ 8124141 h 8124141"/>
                      <a:gd name="connsiteX50" fmla="*/ 6960870 w 15773400"/>
                      <a:gd name="connsiteY50" fmla="*/ 8124141 h 8124141"/>
                      <a:gd name="connsiteX51" fmla="*/ 6275070 w 15773400"/>
                      <a:gd name="connsiteY51" fmla="*/ 8124141 h 8124141"/>
                      <a:gd name="connsiteX52" fmla="*/ 6062472 w 15773400"/>
                      <a:gd name="connsiteY52" fmla="*/ 8124141 h 8124141"/>
                      <a:gd name="connsiteX53" fmla="*/ 5061204 w 15773400"/>
                      <a:gd name="connsiteY53" fmla="*/ 8124141 h 8124141"/>
                      <a:gd name="connsiteX54" fmla="*/ 4375404 w 15773400"/>
                      <a:gd name="connsiteY54" fmla="*/ 8124141 h 8124141"/>
                      <a:gd name="connsiteX55" fmla="*/ 3374136 w 15773400"/>
                      <a:gd name="connsiteY55" fmla="*/ 8124141 h 8124141"/>
                      <a:gd name="connsiteX56" fmla="*/ 2846070 w 15773400"/>
                      <a:gd name="connsiteY56" fmla="*/ 8124141 h 8124141"/>
                      <a:gd name="connsiteX57" fmla="*/ 2475738 w 15773400"/>
                      <a:gd name="connsiteY57" fmla="*/ 8124141 h 8124141"/>
                      <a:gd name="connsiteX58" fmla="*/ 1789938 w 15773400"/>
                      <a:gd name="connsiteY58" fmla="*/ 8124141 h 8124141"/>
                      <a:gd name="connsiteX59" fmla="*/ 946404 w 15773400"/>
                      <a:gd name="connsiteY59" fmla="*/ 8124141 h 8124141"/>
                      <a:gd name="connsiteX60" fmla="*/ 0 w 15773400"/>
                      <a:gd name="connsiteY60" fmla="*/ 8124141 h 8124141"/>
                      <a:gd name="connsiteX61" fmla="*/ 0 w 15773400"/>
                      <a:gd name="connsiteY61" fmla="*/ 7365888 h 8124141"/>
                      <a:gd name="connsiteX62" fmla="*/ 0 w 15773400"/>
                      <a:gd name="connsiteY62" fmla="*/ 6770118 h 8124141"/>
                      <a:gd name="connsiteX63" fmla="*/ 0 w 15773400"/>
                      <a:gd name="connsiteY63" fmla="*/ 6174347 h 8124141"/>
                      <a:gd name="connsiteX64" fmla="*/ 0 w 15773400"/>
                      <a:gd name="connsiteY64" fmla="*/ 5578577 h 8124141"/>
                      <a:gd name="connsiteX65" fmla="*/ 0 w 15773400"/>
                      <a:gd name="connsiteY65" fmla="*/ 4982806 h 8124141"/>
                      <a:gd name="connsiteX66" fmla="*/ 0 w 15773400"/>
                      <a:gd name="connsiteY66" fmla="*/ 4224553 h 8124141"/>
                      <a:gd name="connsiteX67" fmla="*/ 0 w 15773400"/>
                      <a:gd name="connsiteY67" fmla="*/ 3547542 h 8124141"/>
                      <a:gd name="connsiteX68" fmla="*/ 0 w 15773400"/>
                      <a:gd name="connsiteY68" fmla="*/ 3114254 h 8124141"/>
                      <a:gd name="connsiteX69" fmla="*/ 0 w 15773400"/>
                      <a:gd name="connsiteY69" fmla="*/ 2518484 h 8124141"/>
                      <a:gd name="connsiteX70" fmla="*/ 0 w 15773400"/>
                      <a:gd name="connsiteY70" fmla="*/ 1760231 h 8124141"/>
                      <a:gd name="connsiteX71" fmla="*/ 0 w 15773400"/>
                      <a:gd name="connsiteY71" fmla="*/ 1245702 h 8124141"/>
                      <a:gd name="connsiteX72" fmla="*/ 0 w 15773400"/>
                      <a:gd name="connsiteY72" fmla="*/ 0 h 81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5773400" h="8124141" extrusionOk="0">
                        <a:moveTo>
                          <a:pt x="0" y="0"/>
                        </a:moveTo>
                        <a:cubicBezTo>
                          <a:pt x="132037" y="-6049"/>
                          <a:pt x="341573" y="8190"/>
                          <a:pt x="528066" y="0"/>
                        </a:cubicBezTo>
                        <a:cubicBezTo>
                          <a:pt x="714559" y="-8190"/>
                          <a:pt x="678534" y="9837"/>
                          <a:pt x="740664" y="0"/>
                        </a:cubicBezTo>
                        <a:cubicBezTo>
                          <a:pt x="802794" y="-9837"/>
                          <a:pt x="1513465" y="11077"/>
                          <a:pt x="1741932" y="0"/>
                        </a:cubicBezTo>
                        <a:cubicBezTo>
                          <a:pt x="1970399" y="-11077"/>
                          <a:pt x="2079676" y="-3524"/>
                          <a:pt x="2269998" y="0"/>
                        </a:cubicBezTo>
                        <a:cubicBezTo>
                          <a:pt x="2460320" y="3524"/>
                          <a:pt x="2572653" y="-14245"/>
                          <a:pt x="2798064" y="0"/>
                        </a:cubicBezTo>
                        <a:cubicBezTo>
                          <a:pt x="3023475" y="14245"/>
                          <a:pt x="3334995" y="-2251"/>
                          <a:pt x="3799332" y="0"/>
                        </a:cubicBezTo>
                        <a:cubicBezTo>
                          <a:pt x="4263669" y="2251"/>
                          <a:pt x="4043877" y="-2074"/>
                          <a:pt x="4169664" y="0"/>
                        </a:cubicBezTo>
                        <a:cubicBezTo>
                          <a:pt x="4295451" y="2074"/>
                          <a:pt x="4947358" y="-19002"/>
                          <a:pt x="5170932" y="0"/>
                        </a:cubicBezTo>
                        <a:cubicBezTo>
                          <a:pt x="5394506" y="19002"/>
                          <a:pt x="5846960" y="25600"/>
                          <a:pt x="6172200" y="0"/>
                        </a:cubicBezTo>
                        <a:cubicBezTo>
                          <a:pt x="6497440" y="-25600"/>
                          <a:pt x="6640797" y="-28229"/>
                          <a:pt x="6858000" y="0"/>
                        </a:cubicBezTo>
                        <a:cubicBezTo>
                          <a:pt x="7075203" y="28229"/>
                          <a:pt x="7465467" y="-20429"/>
                          <a:pt x="7859268" y="0"/>
                        </a:cubicBezTo>
                        <a:cubicBezTo>
                          <a:pt x="8253069" y="20429"/>
                          <a:pt x="8279960" y="-3098"/>
                          <a:pt x="8387334" y="0"/>
                        </a:cubicBezTo>
                        <a:cubicBezTo>
                          <a:pt x="8494708" y="3098"/>
                          <a:pt x="8708488" y="-2237"/>
                          <a:pt x="8915400" y="0"/>
                        </a:cubicBezTo>
                        <a:cubicBezTo>
                          <a:pt x="9122312" y="2237"/>
                          <a:pt x="9423065" y="-8658"/>
                          <a:pt x="9758934" y="0"/>
                        </a:cubicBezTo>
                        <a:cubicBezTo>
                          <a:pt x="10094803" y="8658"/>
                          <a:pt x="10071049" y="-8233"/>
                          <a:pt x="10287000" y="0"/>
                        </a:cubicBezTo>
                        <a:cubicBezTo>
                          <a:pt x="10502951" y="8233"/>
                          <a:pt x="10864922" y="8333"/>
                          <a:pt x="11288268" y="0"/>
                        </a:cubicBezTo>
                        <a:cubicBezTo>
                          <a:pt x="11711614" y="-8333"/>
                          <a:pt x="12021623" y="-41884"/>
                          <a:pt x="12289536" y="0"/>
                        </a:cubicBezTo>
                        <a:cubicBezTo>
                          <a:pt x="12557449" y="41884"/>
                          <a:pt x="12682470" y="8350"/>
                          <a:pt x="12975336" y="0"/>
                        </a:cubicBezTo>
                        <a:cubicBezTo>
                          <a:pt x="13268202" y="-8350"/>
                          <a:pt x="13250017" y="-15601"/>
                          <a:pt x="13503402" y="0"/>
                        </a:cubicBezTo>
                        <a:cubicBezTo>
                          <a:pt x="13756787" y="15601"/>
                          <a:pt x="13629836" y="-5342"/>
                          <a:pt x="13716000" y="0"/>
                        </a:cubicBezTo>
                        <a:cubicBezTo>
                          <a:pt x="13802164" y="5342"/>
                          <a:pt x="13923423" y="-1390"/>
                          <a:pt x="14086332" y="0"/>
                        </a:cubicBezTo>
                        <a:cubicBezTo>
                          <a:pt x="14249241" y="1390"/>
                          <a:pt x="14274022" y="5815"/>
                          <a:pt x="14456664" y="0"/>
                        </a:cubicBezTo>
                        <a:cubicBezTo>
                          <a:pt x="14639306" y="-5815"/>
                          <a:pt x="14836815" y="-17774"/>
                          <a:pt x="14984730" y="0"/>
                        </a:cubicBezTo>
                        <a:cubicBezTo>
                          <a:pt x="15132645" y="17774"/>
                          <a:pt x="15380326" y="10857"/>
                          <a:pt x="15773400" y="0"/>
                        </a:cubicBezTo>
                        <a:cubicBezTo>
                          <a:pt x="15799733" y="267695"/>
                          <a:pt x="15750121" y="401975"/>
                          <a:pt x="15773400" y="677012"/>
                        </a:cubicBezTo>
                        <a:cubicBezTo>
                          <a:pt x="15796679" y="952049"/>
                          <a:pt x="15776060" y="1152174"/>
                          <a:pt x="15773400" y="1354024"/>
                        </a:cubicBezTo>
                        <a:cubicBezTo>
                          <a:pt x="15770740" y="1555874"/>
                          <a:pt x="15765005" y="1762692"/>
                          <a:pt x="15773400" y="2031035"/>
                        </a:cubicBezTo>
                        <a:cubicBezTo>
                          <a:pt x="15781795" y="2299378"/>
                          <a:pt x="15758852" y="2593576"/>
                          <a:pt x="15773400" y="2870530"/>
                        </a:cubicBezTo>
                        <a:cubicBezTo>
                          <a:pt x="15787948" y="3147484"/>
                          <a:pt x="15759787" y="3343231"/>
                          <a:pt x="15773400" y="3628783"/>
                        </a:cubicBezTo>
                        <a:cubicBezTo>
                          <a:pt x="15787013" y="3914335"/>
                          <a:pt x="15794652" y="3868421"/>
                          <a:pt x="15773400" y="4062071"/>
                        </a:cubicBezTo>
                        <a:cubicBezTo>
                          <a:pt x="15752148" y="4255721"/>
                          <a:pt x="15768448" y="4495596"/>
                          <a:pt x="15773400" y="4657841"/>
                        </a:cubicBezTo>
                        <a:cubicBezTo>
                          <a:pt x="15778353" y="4820086"/>
                          <a:pt x="15806066" y="5246668"/>
                          <a:pt x="15773400" y="5497335"/>
                        </a:cubicBezTo>
                        <a:cubicBezTo>
                          <a:pt x="15740734" y="5748002"/>
                          <a:pt x="15748194" y="5968988"/>
                          <a:pt x="15773400" y="6174347"/>
                        </a:cubicBezTo>
                        <a:cubicBezTo>
                          <a:pt x="15798606" y="6379706"/>
                          <a:pt x="15784182" y="6750921"/>
                          <a:pt x="15773400" y="6932600"/>
                        </a:cubicBezTo>
                        <a:cubicBezTo>
                          <a:pt x="15762618" y="7114279"/>
                          <a:pt x="15779642" y="7246624"/>
                          <a:pt x="15773400" y="7528371"/>
                        </a:cubicBezTo>
                        <a:cubicBezTo>
                          <a:pt x="15767158" y="7810118"/>
                          <a:pt x="15794083" y="7995933"/>
                          <a:pt x="15773400" y="8124141"/>
                        </a:cubicBezTo>
                        <a:cubicBezTo>
                          <a:pt x="15513806" y="8112387"/>
                          <a:pt x="15249303" y="8133566"/>
                          <a:pt x="14772132" y="8124141"/>
                        </a:cubicBezTo>
                        <a:cubicBezTo>
                          <a:pt x="14294961" y="8114716"/>
                          <a:pt x="14563254" y="8127520"/>
                          <a:pt x="14401800" y="8124141"/>
                        </a:cubicBezTo>
                        <a:cubicBezTo>
                          <a:pt x="14240346" y="8120762"/>
                          <a:pt x="14255545" y="8117277"/>
                          <a:pt x="14189202" y="8124141"/>
                        </a:cubicBezTo>
                        <a:cubicBezTo>
                          <a:pt x="14122859" y="8131005"/>
                          <a:pt x="13994812" y="8111813"/>
                          <a:pt x="13818870" y="8124141"/>
                        </a:cubicBezTo>
                        <a:cubicBezTo>
                          <a:pt x="13642928" y="8136469"/>
                          <a:pt x="13550574" y="8126424"/>
                          <a:pt x="13290804" y="8124141"/>
                        </a:cubicBezTo>
                        <a:cubicBezTo>
                          <a:pt x="13031034" y="8121858"/>
                          <a:pt x="12825604" y="8121435"/>
                          <a:pt x="12605004" y="8124141"/>
                        </a:cubicBezTo>
                        <a:cubicBezTo>
                          <a:pt x="12384404" y="8126847"/>
                          <a:pt x="12312741" y="8126689"/>
                          <a:pt x="12234672" y="8124141"/>
                        </a:cubicBezTo>
                        <a:cubicBezTo>
                          <a:pt x="12156603" y="8121593"/>
                          <a:pt x="11628171" y="8074559"/>
                          <a:pt x="11233404" y="8124141"/>
                        </a:cubicBezTo>
                        <a:cubicBezTo>
                          <a:pt x="10838637" y="8173723"/>
                          <a:pt x="10797795" y="8118102"/>
                          <a:pt x="10547604" y="8124141"/>
                        </a:cubicBezTo>
                        <a:cubicBezTo>
                          <a:pt x="10297413" y="8130180"/>
                          <a:pt x="9846566" y="8161478"/>
                          <a:pt x="9546336" y="8124141"/>
                        </a:cubicBezTo>
                        <a:cubicBezTo>
                          <a:pt x="9246106" y="8086804"/>
                          <a:pt x="8884125" y="8093486"/>
                          <a:pt x="8702802" y="8124141"/>
                        </a:cubicBezTo>
                        <a:cubicBezTo>
                          <a:pt x="8521479" y="8154796"/>
                          <a:pt x="8301390" y="8119725"/>
                          <a:pt x="8174736" y="8124141"/>
                        </a:cubicBezTo>
                        <a:cubicBezTo>
                          <a:pt x="8048082" y="8128557"/>
                          <a:pt x="7552273" y="8087305"/>
                          <a:pt x="7331202" y="8124141"/>
                        </a:cubicBezTo>
                        <a:cubicBezTo>
                          <a:pt x="7110131" y="8160977"/>
                          <a:pt x="7050173" y="8137074"/>
                          <a:pt x="6960870" y="8124141"/>
                        </a:cubicBezTo>
                        <a:cubicBezTo>
                          <a:pt x="6871567" y="8111208"/>
                          <a:pt x="6477100" y="8133708"/>
                          <a:pt x="6275070" y="8124141"/>
                        </a:cubicBezTo>
                        <a:cubicBezTo>
                          <a:pt x="6073040" y="8114574"/>
                          <a:pt x="6120265" y="8127350"/>
                          <a:pt x="6062472" y="8124141"/>
                        </a:cubicBezTo>
                        <a:cubicBezTo>
                          <a:pt x="6004679" y="8120932"/>
                          <a:pt x="5342670" y="8125748"/>
                          <a:pt x="5061204" y="8124141"/>
                        </a:cubicBezTo>
                        <a:cubicBezTo>
                          <a:pt x="4779738" y="8122534"/>
                          <a:pt x="4620815" y="8127941"/>
                          <a:pt x="4375404" y="8124141"/>
                        </a:cubicBezTo>
                        <a:cubicBezTo>
                          <a:pt x="4129993" y="8120341"/>
                          <a:pt x="3610646" y="8109978"/>
                          <a:pt x="3374136" y="8124141"/>
                        </a:cubicBezTo>
                        <a:cubicBezTo>
                          <a:pt x="3137626" y="8138304"/>
                          <a:pt x="3032223" y="8133433"/>
                          <a:pt x="2846070" y="8124141"/>
                        </a:cubicBezTo>
                        <a:cubicBezTo>
                          <a:pt x="2659917" y="8114849"/>
                          <a:pt x="2641911" y="8114448"/>
                          <a:pt x="2475738" y="8124141"/>
                        </a:cubicBezTo>
                        <a:cubicBezTo>
                          <a:pt x="2309565" y="8133834"/>
                          <a:pt x="2098441" y="8141614"/>
                          <a:pt x="1789938" y="8124141"/>
                        </a:cubicBezTo>
                        <a:cubicBezTo>
                          <a:pt x="1481435" y="8106668"/>
                          <a:pt x="1277263" y="8092086"/>
                          <a:pt x="946404" y="8124141"/>
                        </a:cubicBezTo>
                        <a:cubicBezTo>
                          <a:pt x="615545" y="8156196"/>
                          <a:pt x="347467" y="8093212"/>
                          <a:pt x="0" y="8124141"/>
                        </a:cubicBezTo>
                        <a:cubicBezTo>
                          <a:pt x="-8264" y="7782151"/>
                          <a:pt x="10647" y="7579969"/>
                          <a:pt x="0" y="7365888"/>
                        </a:cubicBezTo>
                        <a:cubicBezTo>
                          <a:pt x="-10647" y="7151807"/>
                          <a:pt x="-27239" y="6920409"/>
                          <a:pt x="0" y="6770118"/>
                        </a:cubicBezTo>
                        <a:cubicBezTo>
                          <a:pt x="27239" y="6619827"/>
                          <a:pt x="-9984" y="6357912"/>
                          <a:pt x="0" y="6174347"/>
                        </a:cubicBezTo>
                        <a:cubicBezTo>
                          <a:pt x="9984" y="5990782"/>
                          <a:pt x="14731" y="5808030"/>
                          <a:pt x="0" y="5578577"/>
                        </a:cubicBezTo>
                        <a:cubicBezTo>
                          <a:pt x="-14731" y="5349124"/>
                          <a:pt x="-3385" y="5231023"/>
                          <a:pt x="0" y="4982806"/>
                        </a:cubicBezTo>
                        <a:cubicBezTo>
                          <a:pt x="3385" y="4734589"/>
                          <a:pt x="12363" y="4559354"/>
                          <a:pt x="0" y="4224553"/>
                        </a:cubicBezTo>
                        <a:cubicBezTo>
                          <a:pt x="-12363" y="3889752"/>
                          <a:pt x="12530" y="3828830"/>
                          <a:pt x="0" y="3547542"/>
                        </a:cubicBezTo>
                        <a:cubicBezTo>
                          <a:pt x="-12530" y="3266254"/>
                          <a:pt x="-2744" y="3306241"/>
                          <a:pt x="0" y="3114254"/>
                        </a:cubicBezTo>
                        <a:cubicBezTo>
                          <a:pt x="2744" y="2922267"/>
                          <a:pt x="-12792" y="2669456"/>
                          <a:pt x="0" y="2518484"/>
                        </a:cubicBezTo>
                        <a:cubicBezTo>
                          <a:pt x="12792" y="2367512"/>
                          <a:pt x="33308" y="1953184"/>
                          <a:pt x="0" y="1760231"/>
                        </a:cubicBezTo>
                        <a:cubicBezTo>
                          <a:pt x="-33308" y="1567278"/>
                          <a:pt x="9390" y="1459423"/>
                          <a:pt x="0" y="1245702"/>
                        </a:cubicBezTo>
                        <a:cubicBezTo>
                          <a:pt x="-9390" y="1031981"/>
                          <a:pt x="-38703" y="5404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2">
            <a:extLst>
              <a:ext uri="{FF2B5EF4-FFF2-40B4-BE49-F238E27FC236}">
                <a16:creationId xmlns:a16="http://schemas.microsoft.com/office/drawing/2014/main" id="{40C9936C-AF75-AC0B-6DEE-1BB50C7C4613}"/>
              </a:ext>
            </a:extLst>
          </p:cNvPr>
          <p:cNvSpPr>
            <a:spLocks/>
          </p:cNvSpPr>
          <p:nvPr/>
        </p:nvSpPr>
        <p:spPr>
          <a:xfrm>
            <a:off x="1915066" y="2953366"/>
            <a:ext cx="1041494" cy="98738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altLang="zh-CN"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rPr>
              <a:t>1</a:t>
            </a:r>
            <a:endParaRPr lang="zh-CN" altLang="en-US"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endParaRPr>
          </a:p>
        </p:txBody>
      </p:sp>
      <p:sp>
        <p:nvSpPr>
          <p:cNvPr id="16" name="Oval 22">
            <a:extLst>
              <a:ext uri="{FF2B5EF4-FFF2-40B4-BE49-F238E27FC236}">
                <a16:creationId xmlns:a16="http://schemas.microsoft.com/office/drawing/2014/main" id="{EDE27F2F-5895-D9F2-4EE0-BBF460DCD141}"/>
              </a:ext>
            </a:extLst>
          </p:cNvPr>
          <p:cNvSpPr>
            <a:spLocks/>
          </p:cNvSpPr>
          <p:nvPr/>
        </p:nvSpPr>
        <p:spPr>
          <a:xfrm>
            <a:off x="1915066" y="6901984"/>
            <a:ext cx="1041494" cy="98738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altLang="zh-CN"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rPr>
              <a:t>4</a:t>
            </a:r>
            <a:endParaRPr lang="zh-CN" altLang="en-US"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endParaRPr>
          </a:p>
        </p:txBody>
      </p:sp>
      <p:sp>
        <p:nvSpPr>
          <p:cNvPr id="17" name="Oval 22">
            <a:extLst>
              <a:ext uri="{FF2B5EF4-FFF2-40B4-BE49-F238E27FC236}">
                <a16:creationId xmlns:a16="http://schemas.microsoft.com/office/drawing/2014/main" id="{BBE0D2FF-21D3-C24F-70C9-702270AB2154}"/>
              </a:ext>
            </a:extLst>
          </p:cNvPr>
          <p:cNvSpPr>
            <a:spLocks/>
          </p:cNvSpPr>
          <p:nvPr/>
        </p:nvSpPr>
        <p:spPr>
          <a:xfrm>
            <a:off x="1915066" y="5585778"/>
            <a:ext cx="1041494" cy="98738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altLang="zh-CN"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rPr>
              <a:t>3</a:t>
            </a:r>
            <a:endParaRPr lang="zh-CN" altLang="en-US"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endParaRPr>
          </a:p>
        </p:txBody>
      </p:sp>
      <p:sp>
        <p:nvSpPr>
          <p:cNvPr id="18" name="Oval 22">
            <a:extLst>
              <a:ext uri="{FF2B5EF4-FFF2-40B4-BE49-F238E27FC236}">
                <a16:creationId xmlns:a16="http://schemas.microsoft.com/office/drawing/2014/main" id="{D1282308-EF14-5EE2-E30D-899761253210}"/>
              </a:ext>
            </a:extLst>
          </p:cNvPr>
          <p:cNvSpPr>
            <a:spLocks/>
          </p:cNvSpPr>
          <p:nvPr/>
        </p:nvSpPr>
        <p:spPr>
          <a:xfrm>
            <a:off x="1915066" y="4269572"/>
            <a:ext cx="1041494" cy="98738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altLang="zh-CN"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rPr>
              <a:t>2</a:t>
            </a:r>
            <a:endParaRPr lang="zh-CN" altLang="en-US"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endParaRPr>
          </a:p>
        </p:txBody>
      </p:sp>
      <p:sp>
        <p:nvSpPr>
          <p:cNvPr id="20" name="TextBox 19">
            <a:extLst>
              <a:ext uri="{FF2B5EF4-FFF2-40B4-BE49-F238E27FC236}">
                <a16:creationId xmlns:a16="http://schemas.microsoft.com/office/drawing/2014/main" id="{BF083B52-055B-D221-455A-9071B1EE0DB5}"/>
              </a:ext>
            </a:extLst>
          </p:cNvPr>
          <p:cNvSpPr txBox="1"/>
          <p:nvPr/>
        </p:nvSpPr>
        <p:spPr>
          <a:xfrm>
            <a:off x="2956560" y="3067650"/>
            <a:ext cx="14074140" cy="661207"/>
          </a:xfrm>
          <a:prstGeom prst="rect">
            <a:avLst/>
          </a:prstGeom>
          <a:noFill/>
        </p:spPr>
        <p:txBody>
          <a:bodyPr wrap="square">
            <a:spAutoFit/>
          </a:bodyPr>
          <a:lstStyle/>
          <a:p>
            <a:pPr>
              <a:lnSpc>
                <a:spcPct val="150000"/>
              </a:lnSpc>
            </a:pPr>
            <a:r>
              <a:rPr lang="en-US" sz="2800" dirty="0">
                <a:effectLst/>
                <a:latin typeface="Times New Roman" panose="02020603050405020304" pitchFamily="18" charset="0"/>
                <a:ea typeface="Times New Roman" panose="02020603050405020304" pitchFamily="18" charset="0"/>
              </a:rPr>
              <a:t>Do </a:t>
            </a:r>
            <a:r>
              <a:rPr lang="en-US" sz="2800" dirty="0" err="1">
                <a:effectLst/>
                <a:latin typeface="Times New Roman" panose="02020603050405020304" pitchFamily="18" charset="0"/>
                <a:ea typeface="Times New Roman" panose="02020603050405020304" pitchFamily="18" charset="0"/>
              </a:rPr>
              <a:t>kinh</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nghiệm</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còn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ít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và</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kiến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thức</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còn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hạn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chế</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nên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chương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trình</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vẫn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còn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chưa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được</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hoàn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chỉnh</a:t>
            </a:r>
            <a:r>
              <a:rPr lang="en-US" sz="2800" dirty="0">
                <a:effectLst/>
                <a:latin typeface="Times New Roman" panose="02020603050405020304" pitchFamily="18" charset="0"/>
                <a:ea typeface="Times New Roman" panose="02020603050405020304" pitchFamily="18" charset="0"/>
              </a:rPr>
              <a:t>.</a:t>
            </a:r>
          </a:p>
        </p:txBody>
      </p:sp>
      <p:sp>
        <p:nvSpPr>
          <p:cNvPr id="22" name="TextBox 21">
            <a:extLst>
              <a:ext uri="{FF2B5EF4-FFF2-40B4-BE49-F238E27FC236}">
                <a16:creationId xmlns:a16="http://schemas.microsoft.com/office/drawing/2014/main" id="{1BC36CC2-2554-E924-0ECC-0F44A5AA23C1}"/>
              </a:ext>
            </a:extLst>
          </p:cNvPr>
          <p:cNvSpPr txBox="1"/>
          <p:nvPr/>
        </p:nvSpPr>
        <p:spPr>
          <a:xfrm>
            <a:off x="2956560" y="4383856"/>
            <a:ext cx="14074140" cy="661207"/>
          </a:xfrm>
          <a:prstGeom prst="rect">
            <a:avLst/>
          </a:prstGeom>
          <a:noFill/>
        </p:spPr>
        <p:txBody>
          <a:bodyPr wrap="square">
            <a:spAutoFit/>
          </a:bodyPr>
          <a:lstStyle/>
          <a:p>
            <a:pPr>
              <a:lnSpc>
                <a:spcPct val="150000"/>
              </a:lnSpc>
            </a:pPr>
            <a:r>
              <a:rPr lang="en-US" sz="2800" dirty="0" err="1">
                <a:effectLst/>
                <a:latin typeface="Times New Roman" panose="02020603050405020304" pitchFamily="18" charset="0"/>
                <a:ea typeface="Times New Roman" panose="02020603050405020304" pitchFamily="18" charset="0"/>
              </a:rPr>
              <a:t>Chưa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có</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chức</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năng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phân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quyền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vẫn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còn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sử</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dụng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đăng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nhập</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đơn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giản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chưa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có</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chức</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năng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tồn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kho</a:t>
            </a:r>
            <a:r>
              <a:rPr lang="en-US" sz="2800" dirty="0">
                <a:effectLst/>
                <a:latin typeface="Times New Roman" panose="02020603050405020304" pitchFamily="18" charset="0"/>
                <a:ea typeface="Times New Roman" panose="02020603050405020304" pitchFamily="18" charset="0"/>
              </a:rPr>
              <a:t>.</a:t>
            </a:r>
          </a:p>
        </p:txBody>
      </p:sp>
      <p:sp>
        <p:nvSpPr>
          <p:cNvPr id="24" name="TextBox 23">
            <a:extLst>
              <a:ext uri="{FF2B5EF4-FFF2-40B4-BE49-F238E27FC236}">
                <a16:creationId xmlns:a16="http://schemas.microsoft.com/office/drawing/2014/main" id="{FB39338D-5AEA-346E-FCFB-DCBA13D95D12}"/>
              </a:ext>
            </a:extLst>
          </p:cNvPr>
          <p:cNvSpPr txBox="1"/>
          <p:nvPr/>
        </p:nvSpPr>
        <p:spPr>
          <a:xfrm>
            <a:off x="2956560" y="5700062"/>
            <a:ext cx="13416374" cy="661207"/>
          </a:xfrm>
          <a:prstGeom prst="rect">
            <a:avLst/>
          </a:prstGeom>
          <a:noFill/>
        </p:spPr>
        <p:txBody>
          <a:bodyPr wrap="square">
            <a:spAutoFit/>
          </a:bodyPr>
          <a:lstStyle/>
          <a:p>
            <a:pPr>
              <a:lnSpc>
                <a:spcPct val="150000"/>
              </a:lnSpc>
            </a:pPr>
            <a:r>
              <a:rPr lang="en-US" sz="2800" dirty="0">
                <a:effectLst/>
                <a:latin typeface="Times New Roman" panose="02020603050405020304" pitchFamily="18" charset="0"/>
                <a:ea typeface="Times New Roman" panose="02020603050405020304" pitchFamily="18" charset="0"/>
              </a:rPr>
              <a:t>Code </a:t>
            </a:r>
            <a:r>
              <a:rPr lang="en-US" sz="2800" dirty="0" err="1">
                <a:effectLst/>
                <a:latin typeface="Times New Roman" panose="02020603050405020304" pitchFamily="18" charset="0"/>
                <a:ea typeface="Times New Roman" panose="02020603050405020304" pitchFamily="18" charset="0"/>
              </a:rPr>
              <a:t>để</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viết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chương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trình</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vẫn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chưa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tối</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ưu</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hóa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tốt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vẫn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còn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một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số</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lỗi</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vặt</a:t>
            </a:r>
            <a:r>
              <a:rPr lang="en-US" sz="2800" dirty="0">
                <a:effectLst/>
                <a:latin typeface="Times New Roman" panose="02020603050405020304" pitchFamily="18" charset="0"/>
                <a:ea typeface="Times New Roman" panose="02020603050405020304" pitchFamily="18" charset="0"/>
              </a:rPr>
              <a:t>, bug </a:t>
            </a:r>
            <a:r>
              <a:rPr lang="en-US" sz="2800" dirty="0" err="1">
                <a:effectLst/>
                <a:latin typeface="Times New Roman" panose="02020603050405020304" pitchFamily="18" charset="0"/>
                <a:ea typeface="Times New Roman" panose="02020603050405020304" pitchFamily="18" charset="0"/>
              </a:rPr>
              <a:t>nhất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định</a:t>
            </a:r>
            <a:r>
              <a:rPr lang="en-US" sz="2800" dirty="0">
                <a:effectLst/>
                <a:latin typeface="Times New Roman" panose="02020603050405020304" pitchFamily="18" charset="0"/>
                <a:ea typeface="Times New Roman" panose="02020603050405020304" pitchFamily="18" charset="0"/>
              </a:rPr>
              <a:t>.</a:t>
            </a:r>
          </a:p>
        </p:txBody>
      </p:sp>
      <p:sp>
        <p:nvSpPr>
          <p:cNvPr id="26" name="TextBox 25">
            <a:extLst>
              <a:ext uri="{FF2B5EF4-FFF2-40B4-BE49-F238E27FC236}">
                <a16:creationId xmlns:a16="http://schemas.microsoft.com/office/drawing/2014/main" id="{D170EBD1-2F30-0F9B-E5FA-16C7EA06829F}"/>
              </a:ext>
            </a:extLst>
          </p:cNvPr>
          <p:cNvSpPr txBox="1"/>
          <p:nvPr/>
        </p:nvSpPr>
        <p:spPr>
          <a:xfrm>
            <a:off x="2956560" y="7014445"/>
            <a:ext cx="14310360" cy="661207"/>
          </a:xfrm>
          <a:prstGeom prst="rect">
            <a:avLst/>
          </a:prstGeom>
          <a:noFill/>
        </p:spPr>
        <p:txBody>
          <a:bodyPr wrap="square">
            <a:spAutoFit/>
          </a:bodyPr>
          <a:lstStyle/>
          <a:p>
            <a:pPr>
              <a:lnSpc>
                <a:spcPct val="150000"/>
              </a:lnSpc>
            </a:pPr>
            <a:r>
              <a:rPr lang="en-US" sz="2800" dirty="0" err="1">
                <a:effectLst/>
                <a:latin typeface="Times New Roman" panose="02020603050405020304" pitchFamily="18" charset="0"/>
                <a:ea typeface="Times New Roman" panose="02020603050405020304" pitchFamily="18" charset="0"/>
              </a:rPr>
              <a:t>Thiết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kế</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giao</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diện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vẫn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còn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đơn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sơ</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chưa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được</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đẹp</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mắt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cách</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sắp</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xếp</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bố</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cục</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vẫn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chưa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hợp</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lý</a:t>
            </a:r>
            <a:r>
              <a:rPr lang="en-US" sz="2800" dirty="0">
                <a:effectLst/>
                <a:latin typeface="Times New Roman" panose="02020603050405020304" pitchFamily="18" charset="0"/>
                <a:ea typeface="Times New Roman" panose="02020603050405020304" pitchFamily="18" charset="0"/>
              </a:rPr>
              <a:t>.</a:t>
            </a:r>
          </a:p>
        </p:txBody>
      </p:sp>
      <p:sp>
        <p:nvSpPr>
          <p:cNvPr id="27" name="Google Shape;204;p13">
            <a:extLst>
              <a:ext uri="{FF2B5EF4-FFF2-40B4-BE49-F238E27FC236}">
                <a16:creationId xmlns:a16="http://schemas.microsoft.com/office/drawing/2014/main" id="{FBF70E40-C29A-98D9-F971-879BF6679B6D}"/>
              </a:ext>
            </a:extLst>
          </p:cNvPr>
          <p:cNvSpPr txBox="1"/>
          <p:nvPr/>
        </p:nvSpPr>
        <p:spPr>
          <a:xfrm>
            <a:off x="1915066" y="1657192"/>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4000" b="1" dirty="0"/>
              <a:t>4</a:t>
            </a:r>
            <a:r>
              <a:rPr lang="en-US" sz="4000" b="1" kern="1200" dirty="0">
                <a:solidFill>
                  <a:schemeClr val="tx1"/>
                </a:solidFill>
              </a:rPr>
              <a:t>.2. </a:t>
            </a:r>
            <a:r>
              <a:rPr lang="en-US" sz="4000" b="1" kern="1200" dirty="0" err="1">
                <a:solidFill>
                  <a:schemeClr val="tx1"/>
                </a:solidFill>
              </a:rPr>
              <a:t>Hạn</a:t>
            </a:r>
            <a:r>
              <a:rPr lang="en-US" sz="4000" b="1" kern="1200" dirty="0">
                <a:solidFill>
                  <a:schemeClr val="tx1"/>
                </a:solidFill>
              </a:rPr>
              <a:t> </a:t>
            </a:r>
            <a:r>
              <a:rPr lang="en-US" sz="4000" b="1" kern="1200" dirty="0" err="1">
                <a:solidFill>
                  <a:schemeClr val="tx1"/>
                </a:solidFill>
              </a:rPr>
              <a:t>chế</a:t>
            </a:r>
            <a:endParaRPr lang="en-US" sz="4000" b="1" kern="1200" dirty="0">
              <a:solidFill>
                <a:schemeClr val="tx1"/>
              </a:solidFill>
            </a:endParaRPr>
          </a:p>
        </p:txBody>
      </p:sp>
    </p:spTree>
    <p:extLst>
      <p:ext uri="{BB962C8B-B14F-4D97-AF65-F5344CB8AC3E}">
        <p14:creationId xmlns:p14="http://schemas.microsoft.com/office/powerpoint/2010/main" val="290356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12"/>
                                        </p:tgtEl>
                                        <p:attrNameLst>
                                          <p:attrName>style.visibility</p:attrName>
                                        </p:attrNameLst>
                                      </p:cBhvr>
                                      <p:to>
                                        <p:strVal val="visible"/>
                                      </p:to>
                                    </p:set>
                                    <p:anim to="" calcmode="lin" valueType="num">
                                      <p:cBhvr>
                                        <p:cTn id="7" dur="1000" fill="hold">
                                          <p:stCondLst>
                                            <p:cond delay="0"/>
                                          </p:stCondLst>
                                        </p:cTn>
                                        <p:tgtEl>
                                          <p:spTgt spid="12"/>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12"/>
                                        </p:tgtEl>
                                        <p:attrNameLst>
                                          <p:attrName>ppt_w</p:attrName>
                                        </p:attrNameLst>
                                      </p:cBhvr>
                                      <p:tavLst>
                                        <p:tav tm="0" fmla="#ppt_w-#ppt_w*((1.5-1.5*$)^3-(1.5-1.5*$)^2)">
                                          <p:val>
                                            <p:fltVal val="0"/>
                                          </p:val>
                                        </p:tav>
                                        <p:tav tm="100000">
                                          <p:val>
                                            <p:fltVal val="1"/>
                                          </p:val>
                                        </p:tav>
                                      </p:tavLst>
                                    </p:anim>
                                  </p:childTnLst>
                                </p:cTn>
                              </p:par>
                            </p:childTnLst>
                          </p:cTn>
                        </p:par>
                        <p:par>
                          <p:cTn id="9" fill="hold">
                            <p:stCondLst>
                              <p:cond delay="1000"/>
                            </p:stCondLst>
                            <p:childTnLst>
                              <p:par>
                                <p:cTn id="10" presetID="0" presetClass="entr" presetSubtype="0" fill="hold" grpId="0" nodeType="afterEffect">
                                  <p:stCondLst>
                                    <p:cond delay="0"/>
                                  </p:stCondLst>
                                  <p:childTnLst>
                                    <p:set>
                                      <p:cBhvr>
                                        <p:cTn id="11" dur="1000" fill="hold">
                                          <p:stCondLst>
                                            <p:cond delay="0"/>
                                          </p:stCondLst>
                                        </p:cTn>
                                        <p:tgtEl>
                                          <p:spTgt spid="16"/>
                                        </p:tgtEl>
                                        <p:attrNameLst>
                                          <p:attrName>style.visibility</p:attrName>
                                        </p:attrNameLst>
                                      </p:cBhvr>
                                      <p:to>
                                        <p:strVal val="visible"/>
                                      </p:to>
                                    </p:set>
                                    <p:anim to="" calcmode="lin" valueType="num">
                                      <p:cBhvr>
                                        <p:cTn id="12" dur="1000" fill="hold">
                                          <p:stCondLst>
                                            <p:cond delay="0"/>
                                          </p:stCondLst>
                                        </p:cTn>
                                        <p:tgtEl>
                                          <p:spTgt spid="16"/>
                                        </p:tgtEl>
                                        <p:attrNameLst>
                                          <p:attrName>ppt_h</p:attrName>
                                        </p:attrNameLst>
                                      </p:cBhvr>
                                      <p:tavLst>
                                        <p:tav tm="0" fmla="#ppt_h-#ppt_h*((1.5-1.5*$)^3-(1.5-1.5*$)^2)">
                                          <p:val>
                                            <p:fltVal val="0"/>
                                          </p:val>
                                        </p:tav>
                                        <p:tav tm="100000">
                                          <p:val>
                                            <p:fltVal val="1"/>
                                          </p:val>
                                        </p:tav>
                                      </p:tavLst>
                                    </p:anim>
                                    <p:anim to="" calcmode="lin" valueType="num">
                                      <p:cBhvr>
                                        <p:cTn id="13" dur="1000" fill="hold">
                                          <p:stCondLst>
                                            <p:cond delay="0"/>
                                          </p:stCondLst>
                                        </p:cTn>
                                        <p:tgtEl>
                                          <p:spTgt spid="16"/>
                                        </p:tgtEl>
                                        <p:attrNameLst>
                                          <p:attrName>ppt_w</p:attrName>
                                        </p:attrNameLst>
                                      </p:cBhvr>
                                      <p:tavLst>
                                        <p:tav tm="0" fmla="#ppt_w-#ppt_w*((1.5-1.5*$)^3-(1.5-1.5*$)^2)">
                                          <p:val>
                                            <p:fltVal val="0"/>
                                          </p:val>
                                        </p:tav>
                                        <p:tav tm="100000">
                                          <p:val>
                                            <p:fltVal val="1"/>
                                          </p:val>
                                        </p:tav>
                                      </p:tavLst>
                                    </p:anim>
                                  </p:childTnLst>
                                </p:cTn>
                              </p:par>
                            </p:childTnLst>
                          </p:cTn>
                        </p:par>
                        <p:par>
                          <p:cTn id="14" fill="hold">
                            <p:stCondLst>
                              <p:cond delay="2000"/>
                            </p:stCondLst>
                            <p:childTnLst>
                              <p:par>
                                <p:cTn id="15" presetID="0" presetClass="entr" presetSubtype="0" fill="hold" grpId="0" nodeType="afterEffect">
                                  <p:stCondLst>
                                    <p:cond delay="0"/>
                                  </p:stCondLst>
                                  <p:childTnLst>
                                    <p:set>
                                      <p:cBhvr>
                                        <p:cTn id="16" dur="1000" fill="hold">
                                          <p:stCondLst>
                                            <p:cond delay="0"/>
                                          </p:stCondLst>
                                        </p:cTn>
                                        <p:tgtEl>
                                          <p:spTgt spid="17"/>
                                        </p:tgtEl>
                                        <p:attrNameLst>
                                          <p:attrName>style.visibility</p:attrName>
                                        </p:attrNameLst>
                                      </p:cBhvr>
                                      <p:to>
                                        <p:strVal val="visible"/>
                                      </p:to>
                                    </p:set>
                                    <p:anim to="" calcmode="lin" valueType="num">
                                      <p:cBhvr>
                                        <p:cTn id="17" dur="1000" fill="hold">
                                          <p:stCondLst>
                                            <p:cond delay="0"/>
                                          </p:stCondLst>
                                        </p:cTn>
                                        <p:tgtEl>
                                          <p:spTgt spid="17"/>
                                        </p:tgtEl>
                                        <p:attrNameLst>
                                          <p:attrName>ppt_h</p:attrName>
                                        </p:attrNameLst>
                                      </p:cBhvr>
                                      <p:tavLst>
                                        <p:tav tm="0" fmla="#ppt_h-#ppt_h*((1.5-1.5*$)^3-(1.5-1.5*$)^2)">
                                          <p:val>
                                            <p:fltVal val="0"/>
                                          </p:val>
                                        </p:tav>
                                        <p:tav tm="100000">
                                          <p:val>
                                            <p:fltVal val="1"/>
                                          </p:val>
                                        </p:tav>
                                      </p:tavLst>
                                    </p:anim>
                                    <p:anim to="" calcmode="lin" valueType="num">
                                      <p:cBhvr>
                                        <p:cTn id="18" dur="1000" fill="hold">
                                          <p:stCondLst>
                                            <p:cond delay="0"/>
                                          </p:stCondLst>
                                        </p:cTn>
                                        <p:tgtEl>
                                          <p:spTgt spid="17"/>
                                        </p:tgtEl>
                                        <p:attrNameLst>
                                          <p:attrName>ppt_w</p:attrName>
                                        </p:attrNameLst>
                                      </p:cBhvr>
                                      <p:tavLst>
                                        <p:tav tm="0" fmla="#ppt_w-#ppt_w*((1.5-1.5*$)^3-(1.5-1.5*$)^2)">
                                          <p:val>
                                            <p:fltVal val="0"/>
                                          </p:val>
                                        </p:tav>
                                        <p:tav tm="100000">
                                          <p:val>
                                            <p:fltVal val="1"/>
                                          </p:val>
                                        </p:tav>
                                      </p:tavLst>
                                    </p:anim>
                                  </p:childTnLst>
                                </p:cTn>
                              </p:par>
                            </p:childTnLst>
                          </p:cTn>
                        </p:par>
                        <p:par>
                          <p:cTn id="19" fill="hold">
                            <p:stCondLst>
                              <p:cond delay="3000"/>
                            </p:stCondLst>
                            <p:childTnLst>
                              <p:par>
                                <p:cTn id="20" presetID="0" presetClass="entr" presetSubtype="0" fill="hold" grpId="0" nodeType="afterEffect">
                                  <p:stCondLst>
                                    <p:cond delay="0"/>
                                  </p:stCondLst>
                                  <p:childTnLst>
                                    <p:set>
                                      <p:cBhvr>
                                        <p:cTn id="21" dur="1000" fill="hold">
                                          <p:stCondLst>
                                            <p:cond delay="0"/>
                                          </p:stCondLst>
                                        </p:cTn>
                                        <p:tgtEl>
                                          <p:spTgt spid="18"/>
                                        </p:tgtEl>
                                        <p:attrNameLst>
                                          <p:attrName>style.visibility</p:attrName>
                                        </p:attrNameLst>
                                      </p:cBhvr>
                                      <p:to>
                                        <p:strVal val="visible"/>
                                      </p:to>
                                    </p:set>
                                    <p:anim to="" calcmode="lin" valueType="num">
                                      <p:cBhvr>
                                        <p:cTn id="22" dur="1000" fill="hold">
                                          <p:stCondLst>
                                            <p:cond delay="0"/>
                                          </p:stCondLst>
                                        </p:cTn>
                                        <p:tgtEl>
                                          <p:spTgt spid="18"/>
                                        </p:tgtEl>
                                        <p:attrNameLst>
                                          <p:attrName>ppt_h</p:attrName>
                                        </p:attrNameLst>
                                      </p:cBhvr>
                                      <p:tavLst>
                                        <p:tav tm="0" fmla="#ppt_h-#ppt_h*((1.5-1.5*$)^3-(1.5-1.5*$)^2)">
                                          <p:val>
                                            <p:fltVal val="0"/>
                                          </p:val>
                                        </p:tav>
                                        <p:tav tm="100000">
                                          <p:val>
                                            <p:fltVal val="1"/>
                                          </p:val>
                                        </p:tav>
                                      </p:tavLst>
                                    </p:anim>
                                    <p:anim to="" calcmode="lin" valueType="num">
                                      <p:cBhvr>
                                        <p:cTn id="23" dur="1000" fill="hold">
                                          <p:stCondLst>
                                            <p:cond delay="0"/>
                                          </p:stCondLst>
                                        </p:cTn>
                                        <p:tgtEl>
                                          <p:spTgt spid="18"/>
                                        </p:tgtEl>
                                        <p:attrNameLst>
                                          <p:attrName>ppt_w</p:attrName>
                                        </p:attrNameLst>
                                      </p:cBhvr>
                                      <p:tavLst>
                                        <p:tav tm="0" fmla="#ppt_w-#ppt_w*((1.5-1.5*$)^3-(1.5-1.5*$)^2)">
                                          <p:val>
                                            <p:fltVal val="0"/>
                                          </p:val>
                                        </p:tav>
                                        <p:tav tm="100000">
                                          <p:val>
                                            <p:fltVal val="1"/>
                                          </p:val>
                                        </p:tav>
                                      </p:tavLst>
                                    </p:anim>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6" grpId="0" bldLvl="0" animBg="1"/>
      <p:bldP spid="17" grpId="0" bldLvl="0" animBg="1"/>
      <p:bldP spid="18" grpId="0" bldLvl="0" animBg="1"/>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296264" y="1971613"/>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4000" b="1" dirty="0"/>
              <a:t>4</a:t>
            </a:r>
            <a:r>
              <a:rPr lang="en-US" sz="4000" b="1" kern="1200" dirty="0">
                <a:solidFill>
                  <a:schemeClr val="tx1"/>
                </a:solidFill>
              </a:rPr>
              <a:t>.3. </a:t>
            </a:r>
            <a:r>
              <a:rPr lang="en-US" sz="4000" b="1" kern="1200" dirty="0" err="1">
                <a:solidFill>
                  <a:schemeClr val="tx1"/>
                </a:solidFill>
              </a:rPr>
              <a:t>Hướng</a:t>
            </a:r>
            <a:r>
              <a:rPr lang="en-US" sz="4000" b="1" kern="1200" dirty="0">
                <a:solidFill>
                  <a:schemeClr val="tx1"/>
                </a:solidFill>
              </a:rPr>
              <a:t> </a:t>
            </a:r>
            <a:r>
              <a:rPr lang="en-US" sz="4000" b="1" kern="1200" dirty="0" err="1">
                <a:solidFill>
                  <a:schemeClr val="tx1"/>
                </a:solidFill>
              </a:rPr>
              <a:t>phát</a:t>
            </a:r>
            <a:r>
              <a:rPr lang="en-US" sz="4000" b="1" kern="1200" dirty="0">
                <a:solidFill>
                  <a:schemeClr val="tx1"/>
                </a:solidFill>
              </a:rPr>
              <a:t> </a:t>
            </a:r>
            <a:r>
              <a:rPr lang="en-US" sz="4000" b="1" kern="1200" dirty="0" err="1">
                <a:solidFill>
                  <a:schemeClr val="tx1"/>
                </a:solidFill>
              </a:rPr>
              <a:t>triển</a:t>
            </a:r>
            <a:endParaRPr lang="en-US" sz="4000" b="1" kern="1200" dirty="0">
              <a:solidFill>
                <a:schemeClr val="tx1"/>
              </a:solidFill>
            </a:endParaRPr>
          </a:p>
        </p:txBody>
      </p:sp>
      <p:sp>
        <p:nvSpPr>
          <p:cNvPr id="7" name="TextBox 6">
            <a:extLst>
              <a:ext uri="{FF2B5EF4-FFF2-40B4-BE49-F238E27FC236}">
                <a16:creationId xmlns:a16="http://schemas.microsoft.com/office/drawing/2014/main" id="{545B5B2F-E989-BBD0-D274-775035BF0D6C}"/>
              </a:ext>
            </a:extLst>
          </p:cNvPr>
          <p:cNvSpPr txBox="1"/>
          <p:nvPr/>
        </p:nvSpPr>
        <p:spPr>
          <a:xfrm>
            <a:off x="1145537" y="3349364"/>
            <a:ext cx="17142463" cy="5324535"/>
          </a:xfrm>
          <a:prstGeom prst="rect">
            <a:avLst/>
          </a:prstGeom>
          <a:noFill/>
        </p:spPr>
        <p:txBody>
          <a:bodyPr wrap="square">
            <a:spAutoFit/>
          </a:bodyPr>
          <a:lstStyle/>
          <a:p>
            <a:pPr indent="356870" algn="just">
              <a:lnSpc>
                <a:spcPct val="150000"/>
              </a:lnSpc>
              <a:spcBef>
                <a:spcPts val="600"/>
              </a:spcBef>
            </a:pPr>
            <a:r>
              <a:rPr lang="en-US" sz="3000" dirty="0" err="1">
                <a:effectLst/>
                <a:latin typeface="Times New Roman" panose="02020603050405020304" pitchFamily="18" charset="0"/>
                <a:ea typeface="Times New Roman" panose="02020603050405020304" pitchFamily="18" charset="0"/>
              </a:rPr>
              <a:t>Nếu</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có</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thời</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gian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và</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điều</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kiện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nghiên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cứu</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đề</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tài</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em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sẽ</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tiếp</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tục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hoàn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thiện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và</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nâng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cấp</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hoàn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chỉnh</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các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chức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năng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của</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hệ</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thống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như</a:t>
            </a:r>
            <a:r>
              <a:rPr lang="en-US" sz="3000" dirty="0">
                <a:effectLst/>
                <a:latin typeface="Times New Roman" panose="02020603050405020304" pitchFamily="18" charset="0"/>
                <a:ea typeface="Times New Roman" panose="02020603050405020304" pitchFamily="18" charset="0"/>
              </a:rPr>
              <a:t>:</a:t>
            </a:r>
          </a:p>
          <a:p>
            <a:pPr marL="457200" indent="-457200" algn="just">
              <a:lnSpc>
                <a:spcPct val="150000"/>
              </a:lnSpc>
              <a:spcBef>
                <a:spcPts val="600"/>
              </a:spcBef>
              <a:buFont typeface="Arial" panose="020B0604020202020204" pitchFamily="34" charset="0"/>
              <a:buChar char="•"/>
            </a:pPr>
            <a:r>
              <a:rPr lang="en-US" sz="3000" dirty="0" err="1">
                <a:effectLst/>
                <a:latin typeface="Times New Roman" panose="02020603050405020304" pitchFamily="18" charset="0"/>
                <a:ea typeface="Times New Roman" panose="02020603050405020304" pitchFamily="18" charset="0"/>
              </a:rPr>
              <a:t>Thiết</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kế</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lại</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giao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diện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bố</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cục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sau</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phù</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hợp</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và</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mang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tính</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thẩm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mỹ</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cao</a:t>
            </a:r>
            <a:r>
              <a:rPr lang="en-US" sz="3000" dirty="0">
                <a:effectLst/>
                <a:latin typeface="Times New Roman" panose="02020603050405020304" pitchFamily="18" charset="0"/>
                <a:ea typeface="Times New Roman" panose="02020603050405020304" pitchFamily="18" charset="0"/>
              </a:rPr>
              <a:t>.</a:t>
            </a:r>
          </a:p>
          <a:p>
            <a:pPr marL="457200" indent="-457200" algn="just">
              <a:lnSpc>
                <a:spcPct val="150000"/>
              </a:lnSpc>
              <a:spcBef>
                <a:spcPts val="600"/>
              </a:spcBef>
              <a:buFont typeface="Arial" panose="020B0604020202020204" pitchFamily="34" charset="0"/>
              <a:buChar char="•"/>
            </a:pPr>
            <a:r>
              <a:rPr lang="en-US" sz="3000" dirty="0" err="1">
                <a:effectLst/>
                <a:latin typeface="Times New Roman" panose="02020603050405020304" pitchFamily="18" charset="0"/>
                <a:ea typeface="Times New Roman" panose="02020603050405020304" pitchFamily="18" charset="0"/>
              </a:rPr>
              <a:t>Nâng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cao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việc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bảo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mật</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quyền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truy</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cập</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quản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lý</a:t>
            </a:r>
            <a:r>
              <a:rPr lang="en-US" sz="3000" dirty="0">
                <a:effectLst/>
                <a:latin typeface="Times New Roman" panose="02020603050405020304" pitchFamily="18" charset="0"/>
                <a:ea typeface="Times New Roman" panose="02020603050405020304" pitchFamily="18" charset="0"/>
              </a:rPr>
              <a:t>.</a:t>
            </a:r>
          </a:p>
          <a:p>
            <a:pPr marL="457200" indent="-457200" algn="just">
              <a:lnSpc>
                <a:spcPct val="150000"/>
              </a:lnSpc>
              <a:spcBef>
                <a:spcPts val="600"/>
              </a:spcBef>
              <a:buFont typeface="Arial" panose="020B0604020202020204" pitchFamily="34" charset="0"/>
              <a:buChar char="•"/>
            </a:pPr>
            <a:r>
              <a:rPr lang="en-US" sz="3000" dirty="0" err="1">
                <a:effectLst/>
                <a:latin typeface="Times New Roman" panose="02020603050405020304" pitchFamily="18" charset="0"/>
                <a:ea typeface="Times New Roman" panose="02020603050405020304" pitchFamily="18" charset="0"/>
              </a:rPr>
              <a:t>Thêm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chức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năng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thông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báo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số</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lượng</a:t>
            </a:r>
            <a:r>
              <a:rPr lang="en-US" sz="3000" dirty="0">
                <a:effectLst/>
                <a:latin typeface="Times New Roman" panose="02020603050405020304" pitchFamily="18" charset="0"/>
                <a:ea typeface="Times New Roman" panose="02020603050405020304" pitchFamily="18" charset="0"/>
              </a:rPr>
              <a:t> </a:t>
            </a:r>
            <a:r>
              <a:rPr lang="en-US" sz="3000" dirty="0" err="1" smtClean="0">
                <a:effectLst/>
                <a:latin typeface="Times New Roman" panose="02020603050405020304" pitchFamily="18" charset="0"/>
                <a:ea typeface="Times New Roman" panose="02020603050405020304" pitchFamily="18" charset="0"/>
              </a:rPr>
              <a:t>sản</a:t>
            </a:r>
            <a:r>
              <a:rPr lang="en-US" sz="3000" dirty="0" smtClean="0">
                <a:effectLst/>
                <a:latin typeface="Times New Roman" panose="02020603050405020304" pitchFamily="18" charset="0"/>
                <a:ea typeface="Times New Roman" panose="02020603050405020304" pitchFamily="18" charset="0"/>
              </a:rPr>
              <a:t> </a:t>
            </a:r>
            <a:r>
              <a:rPr lang="en-US" sz="3000" dirty="0" err="1" smtClean="0">
                <a:effectLst/>
                <a:latin typeface="Times New Roman" panose="02020603050405020304" pitchFamily="18" charset="0"/>
                <a:ea typeface="Times New Roman" panose="02020603050405020304" pitchFamily="18" charset="0"/>
              </a:rPr>
              <a:t>phẩm</a:t>
            </a:r>
            <a:r>
              <a:rPr lang="en-US" sz="3000" dirty="0" smtClean="0">
                <a:effectLst/>
                <a:latin typeface="Times New Roman" panose="02020603050405020304" pitchFamily="18" charset="0"/>
                <a:ea typeface="Times New Roman" panose="02020603050405020304" pitchFamily="18" charset="0"/>
              </a:rPr>
              <a:t> </a:t>
            </a:r>
            <a:r>
              <a:rPr lang="en-US" sz="3000" dirty="0" err="1" smtClean="0">
                <a:effectLst/>
                <a:latin typeface="Times New Roman" panose="02020603050405020304" pitchFamily="18" charset="0"/>
                <a:ea typeface="Times New Roman" panose="02020603050405020304" pitchFamily="18" charset="0"/>
              </a:rPr>
              <a:t>đã</a:t>
            </a:r>
            <a:r>
              <a:rPr lang="en-US" sz="3000" dirty="0" smtClean="0">
                <a:effectLst/>
                <a:latin typeface="Times New Roman" panose="02020603050405020304" pitchFamily="18" charset="0"/>
                <a:ea typeface="Times New Roman" panose="02020603050405020304" pitchFamily="18" charset="0"/>
              </a:rPr>
              <a:t> </a:t>
            </a:r>
            <a:r>
              <a:rPr lang="en-US" sz="3000" dirty="0" err="1" smtClean="0">
                <a:effectLst/>
                <a:latin typeface="Times New Roman" panose="02020603050405020304" pitchFamily="18" charset="0"/>
                <a:ea typeface="Times New Roman" panose="02020603050405020304" pitchFamily="18" charset="0"/>
              </a:rPr>
              <a:t>hết</a:t>
            </a:r>
            <a:r>
              <a:rPr lang="en-US" sz="3000" dirty="0" smtClean="0">
                <a:effectLst/>
                <a:latin typeface="Times New Roman" panose="02020603050405020304" pitchFamily="18" charset="0"/>
                <a:ea typeface="Times New Roman" panose="02020603050405020304" pitchFamily="18" charset="0"/>
              </a:rPr>
              <a:t> </a:t>
            </a:r>
            <a:r>
              <a:rPr lang="en-US" sz="3000" dirty="0" err="1" smtClean="0">
                <a:effectLst/>
                <a:latin typeface="Times New Roman" panose="02020603050405020304" pitchFamily="18" charset="0"/>
                <a:ea typeface="Times New Roman" panose="02020603050405020304" pitchFamily="18" charset="0"/>
              </a:rPr>
              <a:t>hàng</a:t>
            </a:r>
            <a:r>
              <a:rPr lang="en-US" sz="3000" dirty="0" smtClean="0">
                <a:effectLst/>
                <a:latin typeface="Times New Roman" panose="02020603050405020304" pitchFamily="18" charset="0"/>
                <a:ea typeface="Times New Roman" panose="02020603050405020304" pitchFamily="18" charset="0"/>
              </a:rPr>
              <a:t>.</a:t>
            </a:r>
            <a:endParaRPr lang="en-US" sz="3000" dirty="0">
              <a:effectLst/>
              <a:latin typeface="Times New Roman" panose="02020603050405020304" pitchFamily="18" charset="0"/>
              <a:ea typeface="Times New Roman" panose="02020603050405020304" pitchFamily="18" charset="0"/>
            </a:endParaRPr>
          </a:p>
          <a:p>
            <a:pPr marL="457200" indent="-457200" algn="just">
              <a:lnSpc>
                <a:spcPct val="150000"/>
              </a:lnSpc>
              <a:spcBef>
                <a:spcPts val="600"/>
              </a:spcBef>
              <a:buFont typeface="Arial" panose="020B0604020202020204" pitchFamily="34" charset="0"/>
              <a:buChar char="•"/>
            </a:pPr>
            <a:r>
              <a:rPr lang="en-US" sz="3000" dirty="0" err="1">
                <a:effectLst/>
                <a:latin typeface="Times New Roman" panose="02020603050405020304" pitchFamily="18" charset="0"/>
                <a:ea typeface="Times New Roman" panose="02020603050405020304" pitchFamily="18" charset="0"/>
              </a:rPr>
              <a:t>Thêm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chức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năng</a:t>
            </a:r>
            <a:r>
              <a:rPr lang="en-US" sz="3000" dirty="0">
                <a:effectLst/>
                <a:latin typeface="Times New Roman" panose="02020603050405020304" pitchFamily="18" charset="0"/>
                <a:ea typeface="Times New Roman" panose="02020603050405020304" pitchFamily="18" charset="0"/>
              </a:rPr>
              <a:t> </a:t>
            </a:r>
            <a:r>
              <a:rPr lang="en-US" sz="3000" dirty="0" err="1" smtClean="0">
                <a:effectLst/>
                <a:latin typeface="Times New Roman" panose="02020603050405020304" pitchFamily="18" charset="0"/>
                <a:ea typeface="Times New Roman" panose="02020603050405020304" pitchFamily="18" charset="0"/>
              </a:rPr>
              <a:t>khách</a:t>
            </a:r>
            <a:r>
              <a:rPr lang="en-US" sz="3000" dirty="0" smtClean="0">
                <a:effectLst/>
                <a:latin typeface="Times New Roman" panose="02020603050405020304" pitchFamily="18" charset="0"/>
                <a:ea typeface="Times New Roman" panose="02020603050405020304" pitchFamily="18" charset="0"/>
              </a:rPr>
              <a:t> </a:t>
            </a:r>
            <a:r>
              <a:rPr lang="en-US" sz="3000" dirty="0" err="1" smtClean="0">
                <a:effectLst/>
                <a:latin typeface="Times New Roman" panose="02020603050405020304" pitchFamily="18" charset="0"/>
                <a:ea typeface="Times New Roman" panose="02020603050405020304" pitchFamily="18" charset="0"/>
              </a:rPr>
              <a:t>hàng</a:t>
            </a:r>
            <a:r>
              <a:rPr lang="en-US" sz="3000" dirty="0" smtClean="0">
                <a:effectLst/>
                <a:latin typeface="Times New Roman" panose="02020603050405020304" pitchFamily="18" charset="0"/>
                <a:ea typeface="Times New Roman" panose="02020603050405020304" pitchFamily="18" charset="0"/>
              </a:rPr>
              <a:t> </a:t>
            </a:r>
            <a:r>
              <a:rPr lang="en-US" sz="3000" dirty="0" err="1" smtClean="0">
                <a:effectLst/>
                <a:latin typeface="Times New Roman" panose="02020603050405020304" pitchFamily="18" charset="0"/>
                <a:ea typeface="Times New Roman" panose="02020603050405020304" pitchFamily="18" charset="0"/>
              </a:rPr>
              <a:t>vip</a:t>
            </a:r>
            <a:r>
              <a:rPr lang="en-US" sz="3000" dirty="0" smtClean="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việc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giảm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giá</a:t>
            </a:r>
            <a:r>
              <a:rPr lang="en-US" sz="3000" dirty="0">
                <a:effectLst/>
                <a:latin typeface="Times New Roman" panose="02020603050405020304" pitchFamily="18" charset="0"/>
                <a:ea typeface="Times New Roman" panose="02020603050405020304" pitchFamily="18" charset="0"/>
              </a:rPr>
              <a:t>.</a:t>
            </a:r>
          </a:p>
          <a:p>
            <a:pPr marL="457200" indent="-457200" algn="just">
              <a:lnSpc>
                <a:spcPct val="150000"/>
              </a:lnSpc>
              <a:spcBef>
                <a:spcPts val="600"/>
              </a:spcBef>
              <a:buFont typeface="Arial" panose="020B0604020202020204" pitchFamily="34" charset="0"/>
              <a:buChar char="•"/>
            </a:pPr>
            <a:r>
              <a:rPr lang="en-US" sz="3000" dirty="0" err="1">
                <a:effectLst/>
                <a:latin typeface="Times New Roman" panose="02020603050405020304" pitchFamily="18" charset="0"/>
                <a:ea typeface="Times New Roman" panose="02020603050405020304" pitchFamily="18" charset="0"/>
              </a:rPr>
              <a:t>Phát</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triển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thêm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chức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năng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đa</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ngôn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ngữ</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hệ</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thống</a:t>
            </a:r>
            <a:r>
              <a:rPr lang="en-US" sz="30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41371207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p:cNvSpPr txBox="1"/>
          <p:nvPr/>
        </p:nvSpPr>
        <p:spPr>
          <a:xfrm>
            <a:off x="1745654" y="4174004"/>
            <a:ext cx="5302845" cy="1015663"/>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6000" dirty="0" err="1">
                <a:latin typeface="+mj-lt"/>
              </a:rPr>
              <a:t>Nội</a:t>
            </a:r>
            <a:r>
              <a:rPr lang="en-US" altLang="zh-CN" sz="6000" dirty="0">
                <a:latin typeface="+mj-lt"/>
              </a:rPr>
              <a:t> Dung</a:t>
            </a:r>
          </a:p>
        </p:txBody>
      </p:sp>
      <p:sp>
        <p:nvSpPr>
          <p:cNvPr id="3" name="Freeform 9"/>
          <p:cNvSpPr/>
          <p:nvPr/>
        </p:nvSpPr>
        <p:spPr>
          <a:xfrm>
            <a:off x="6304365" y="491568"/>
            <a:ext cx="516751" cy="8614379"/>
          </a:xfrm>
          <a:prstGeom prst="leftBrace">
            <a:avLst>
              <a:gd name="adj1" fmla="val 65304"/>
              <a:gd name="adj2" fmla="val 50000"/>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4050">
              <a:latin typeface="Microsoft YaHei UI" panose="020B0503020204020204" pitchFamily="34" charset="-122"/>
              <a:ea typeface="Microsoft YaHei UI" panose="020B0503020204020204" pitchFamily="34" charset="-122"/>
              <a:sym typeface="思源黑体 CN Medium" panose="020B0600000000000000" pitchFamily="34" charset="-122"/>
            </a:endParaRPr>
          </a:p>
        </p:txBody>
      </p:sp>
      <p:sp>
        <p:nvSpPr>
          <p:cNvPr id="4" name="Oval 10"/>
          <p:cNvSpPr/>
          <p:nvPr/>
        </p:nvSpPr>
        <p:spPr>
          <a:xfrm>
            <a:off x="7514299" y="147465"/>
            <a:ext cx="1517235" cy="151723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sp>
        <p:nvSpPr>
          <p:cNvPr id="5" name="Oval 13"/>
          <p:cNvSpPr/>
          <p:nvPr/>
        </p:nvSpPr>
        <p:spPr>
          <a:xfrm>
            <a:off x="7558062" y="1960672"/>
            <a:ext cx="1517235" cy="1517233"/>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sp>
        <p:nvSpPr>
          <p:cNvPr id="6" name="Oval 22"/>
          <p:cNvSpPr/>
          <p:nvPr/>
        </p:nvSpPr>
        <p:spPr>
          <a:xfrm>
            <a:off x="7554285" y="3942048"/>
            <a:ext cx="1517235" cy="1517233"/>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sp>
        <p:nvSpPr>
          <p:cNvPr id="7" name="Rectangle 8"/>
          <p:cNvSpPr/>
          <p:nvPr/>
        </p:nvSpPr>
        <p:spPr>
          <a:xfrm>
            <a:off x="9407598" y="752496"/>
            <a:ext cx="6901179" cy="461665"/>
          </a:xfrm>
          <a:prstGeom prst="rect">
            <a:avLst/>
          </a:prstGeom>
        </p:spPr>
        <p:txBody>
          <a:bodyPr wrap="square">
            <a:spAutoFit/>
          </a:bodyPr>
          <a:lstStyle/>
          <a:p>
            <a:pPr>
              <a:spcBef>
                <a:spcPts val="1200"/>
              </a:spcBef>
            </a:pPr>
            <a:r>
              <a:rPr lang="vi-VN"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Chương 1: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Giới</a:t>
            </a:r>
            <a:r>
              <a:rPr lang="en-US"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thiệu</a:t>
            </a:r>
            <a:endParaRPr lang="en-US"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8" name="Rectangle 8"/>
          <p:cNvSpPr/>
          <p:nvPr/>
        </p:nvSpPr>
        <p:spPr>
          <a:xfrm>
            <a:off x="9378416" y="4466960"/>
            <a:ext cx="6901179" cy="461665"/>
          </a:xfrm>
          <a:prstGeom prst="rect">
            <a:avLst/>
          </a:prstGeom>
        </p:spPr>
        <p:txBody>
          <a:bodyPr wrap="square">
            <a:spAutoFit/>
          </a:bodyPr>
          <a:lstStyle/>
          <a:p>
            <a:pPr>
              <a:spcBef>
                <a:spcPts val="1200"/>
              </a:spcBef>
            </a:pPr>
            <a:r>
              <a:rPr lang="vi-VN"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Chương 3: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Nội</a:t>
            </a:r>
            <a:r>
              <a:rPr lang="en-US"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 dung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nghiên</a:t>
            </a:r>
            <a:r>
              <a:rPr lang="en-US"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cứu</a:t>
            </a:r>
            <a:endParaRPr lang="vi-VN" altLang="zh-CN" sz="1400" b="1" dirty="0">
              <a:solidFill>
                <a:schemeClr val="bg1">
                  <a:lumMod val="65000"/>
                </a:schemeClr>
              </a:solidFill>
              <a:ea typeface="Lato Light" panose="020F0502020204030203" pitchFamily="34" charset="0"/>
              <a:cs typeface="Lato Light" panose="020F0502020204030203" pitchFamily="34" charset="0"/>
            </a:endParaRPr>
          </a:p>
        </p:txBody>
      </p:sp>
      <p:sp>
        <p:nvSpPr>
          <p:cNvPr id="9" name="Rectangle 8"/>
          <p:cNvSpPr/>
          <p:nvPr/>
        </p:nvSpPr>
        <p:spPr>
          <a:xfrm>
            <a:off x="9378417" y="2488349"/>
            <a:ext cx="6901179" cy="460375"/>
          </a:xfrm>
          <a:prstGeom prst="rect">
            <a:avLst/>
          </a:prstGeom>
        </p:spPr>
        <p:txBody>
          <a:bodyPr wrap="square">
            <a:spAutoFit/>
          </a:bodyPr>
          <a:lstStyle/>
          <a:p>
            <a:pPr>
              <a:spcBef>
                <a:spcPts val="1200"/>
              </a:spcBef>
            </a:pPr>
            <a:r>
              <a:rPr lang="vi-VN"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Chương 2: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Nghiên</a:t>
            </a:r>
            <a:r>
              <a:rPr lang="en-US"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cứu</a:t>
            </a:r>
            <a:r>
              <a:rPr lang="en-US"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lý</a:t>
            </a:r>
            <a:r>
              <a:rPr lang="en-US"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thuyết</a:t>
            </a:r>
            <a:endParaRPr lang="vi-VN"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grpSp>
        <p:nvGrpSpPr>
          <p:cNvPr id="10" name="Graphic 2"/>
          <p:cNvGrpSpPr/>
          <p:nvPr/>
        </p:nvGrpSpPr>
        <p:grpSpPr>
          <a:xfrm>
            <a:off x="7890364" y="491569"/>
            <a:ext cx="765104" cy="752824"/>
            <a:chOff x="13185684" y="3434558"/>
            <a:chExt cx="1234415" cy="1214603"/>
          </a:xfrm>
          <a:solidFill>
            <a:schemeClr val="bg1"/>
          </a:solidFill>
        </p:grpSpPr>
        <p:sp>
          <p:nvSpPr>
            <p:cNvPr id="11" name="Freeform: Shape 10"/>
            <p:cNvSpPr/>
            <p:nvPr/>
          </p:nvSpPr>
          <p:spPr>
            <a:xfrm>
              <a:off x="13185684" y="3434558"/>
              <a:ext cx="1234415" cy="1214603"/>
            </a:xfrm>
            <a:custGeom>
              <a:avLst/>
              <a:gdLst>
                <a:gd name="connsiteX0" fmla="*/ 1211180 w 1234415"/>
                <a:gd name="connsiteY0" fmla="*/ 896163 h 1214603"/>
                <a:gd name="connsiteX1" fmla="*/ 1158956 w 1234415"/>
                <a:gd name="connsiteY1" fmla="*/ 889141 h 1214603"/>
                <a:gd name="connsiteX2" fmla="*/ 1160711 w 1234415"/>
                <a:gd name="connsiteY2" fmla="*/ 873868 h 1214603"/>
                <a:gd name="connsiteX3" fmla="*/ 1135608 w 1234415"/>
                <a:gd name="connsiteY3" fmla="*/ 829719 h 1214603"/>
                <a:gd name="connsiteX4" fmla="*/ 1013253 w 1234415"/>
                <a:gd name="connsiteY4" fmla="*/ 852101 h 1214603"/>
                <a:gd name="connsiteX5" fmla="*/ 1171682 w 1234415"/>
                <a:gd name="connsiteY5" fmla="*/ 492495 h 1214603"/>
                <a:gd name="connsiteX6" fmla="*/ 679188 w 1234415"/>
                <a:gd name="connsiteY6" fmla="*/ 0 h 1214603"/>
                <a:gd name="connsiteX7" fmla="*/ 186693 w 1234415"/>
                <a:gd name="connsiteY7" fmla="*/ 492495 h 1214603"/>
                <a:gd name="connsiteX8" fmla="*/ 284385 w 1234415"/>
                <a:gd name="connsiteY8" fmla="*/ 785657 h 1214603"/>
                <a:gd name="connsiteX9" fmla="*/ 175985 w 1234415"/>
                <a:gd name="connsiteY9" fmla="*/ 783901 h 1214603"/>
                <a:gd name="connsiteX10" fmla="*/ 18696 w 1234415"/>
                <a:gd name="connsiteY10" fmla="*/ 783901 h 1214603"/>
                <a:gd name="connsiteX11" fmla="*/ 0 w 1234415"/>
                <a:gd name="connsiteY11" fmla="*/ 802597 h 1214603"/>
                <a:gd name="connsiteX12" fmla="*/ 0 w 1234415"/>
                <a:gd name="connsiteY12" fmla="*/ 1139031 h 1214603"/>
                <a:gd name="connsiteX13" fmla="*/ 18696 w 1234415"/>
                <a:gd name="connsiteY13" fmla="*/ 1157727 h 1214603"/>
                <a:gd name="connsiteX14" fmla="*/ 172914 w 1234415"/>
                <a:gd name="connsiteY14" fmla="*/ 1157727 h 1214603"/>
                <a:gd name="connsiteX15" fmla="*/ 562362 w 1234415"/>
                <a:gd name="connsiteY15" fmla="*/ 1214603 h 1214603"/>
                <a:gd name="connsiteX16" fmla="*/ 1188711 w 1234415"/>
                <a:gd name="connsiteY16" fmla="*/ 1012462 h 1214603"/>
                <a:gd name="connsiteX17" fmla="*/ 1234352 w 1234415"/>
                <a:gd name="connsiteY17" fmla="*/ 944087 h 1214603"/>
                <a:gd name="connsiteX18" fmla="*/ 1211180 w 1234415"/>
                <a:gd name="connsiteY18" fmla="*/ 896163 h 1214603"/>
                <a:gd name="connsiteX19" fmla="*/ 157290 w 1234415"/>
                <a:gd name="connsiteY19" fmla="*/ 1120335 h 1214603"/>
                <a:gd name="connsiteX20" fmla="*/ 37479 w 1234415"/>
                <a:gd name="connsiteY20" fmla="*/ 1120335 h 1214603"/>
                <a:gd name="connsiteX21" fmla="*/ 37479 w 1234415"/>
                <a:gd name="connsiteY21" fmla="*/ 821292 h 1214603"/>
                <a:gd name="connsiteX22" fmla="*/ 157290 w 1234415"/>
                <a:gd name="connsiteY22" fmla="*/ 821292 h 1214603"/>
                <a:gd name="connsiteX23" fmla="*/ 157290 w 1234415"/>
                <a:gd name="connsiteY23" fmla="*/ 1120335 h 1214603"/>
                <a:gd name="connsiteX24" fmla="*/ 1022819 w 1234415"/>
                <a:gd name="connsiteY24" fmla="*/ 888702 h 1214603"/>
                <a:gd name="connsiteX25" fmla="*/ 1112963 w 1234415"/>
                <a:gd name="connsiteY25" fmla="*/ 859386 h 1214603"/>
                <a:gd name="connsiteX26" fmla="*/ 1123407 w 1234415"/>
                <a:gd name="connsiteY26" fmla="*/ 875273 h 1214603"/>
                <a:gd name="connsiteX27" fmla="*/ 1102517 w 1234415"/>
                <a:gd name="connsiteY27" fmla="*/ 909855 h 1214603"/>
                <a:gd name="connsiteX28" fmla="*/ 1089966 w 1234415"/>
                <a:gd name="connsiteY28" fmla="*/ 915210 h 1214603"/>
                <a:gd name="connsiteX29" fmla="*/ 868251 w 1234415"/>
                <a:gd name="connsiteY29" fmla="*/ 991923 h 1214603"/>
                <a:gd name="connsiteX30" fmla="*/ 871762 w 1234415"/>
                <a:gd name="connsiteY30" fmla="*/ 974105 h 1214603"/>
                <a:gd name="connsiteX31" fmla="*/ 870446 w 1234415"/>
                <a:gd name="connsiteY31" fmla="*/ 945228 h 1214603"/>
                <a:gd name="connsiteX32" fmla="*/ 1022819 w 1234415"/>
                <a:gd name="connsiteY32" fmla="*/ 888702 h 1214603"/>
                <a:gd name="connsiteX33" fmla="*/ 1025365 w 1234415"/>
                <a:gd name="connsiteY33" fmla="*/ 787236 h 1214603"/>
                <a:gd name="connsiteX34" fmla="*/ 857806 w 1234415"/>
                <a:gd name="connsiteY34" fmla="*/ 908978 h 1214603"/>
                <a:gd name="connsiteX35" fmla="*/ 847361 w 1234415"/>
                <a:gd name="connsiteY35" fmla="*/ 895461 h 1214603"/>
                <a:gd name="connsiteX36" fmla="*/ 783989 w 1234415"/>
                <a:gd name="connsiteY36" fmla="*/ 871235 h 1214603"/>
                <a:gd name="connsiteX37" fmla="*/ 698059 w 1234415"/>
                <a:gd name="connsiteY37" fmla="*/ 870709 h 1214603"/>
                <a:gd name="connsiteX38" fmla="*/ 698059 w 1234415"/>
                <a:gd name="connsiteY38" fmla="*/ 765908 h 1214603"/>
                <a:gd name="connsiteX39" fmla="*/ 843236 w 1234415"/>
                <a:gd name="connsiteY39" fmla="*/ 644605 h 1214603"/>
                <a:gd name="connsiteX40" fmla="*/ 848063 w 1234415"/>
                <a:gd name="connsiteY40" fmla="*/ 646185 h 1214603"/>
                <a:gd name="connsiteX41" fmla="*/ 885367 w 1234415"/>
                <a:gd name="connsiteY41" fmla="*/ 656279 h 1214603"/>
                <a:gd name="connsiteX42" fmla="*/ 967873 w 1234415"/>
                <a:gd name="connsiteY42" fmla="*/ 687351 h 1214603"/>
                <a:gd name="connsiteX43" fmla="*/ 1025541 w 1234415"/>
                <a:gd name="connsiteY43" fmla="*/ 772578 h 1214603"/>
                <a:gd name="connsiteX44" fmla="*/ 1025541 w 1234415"/>
                <a:gd name="connsiteY44" fmla="*/ 787236 h 1214603"/>
                <a:gd name="connsiteX45" fmla="*/ 549197 w 1234415"/>
                <a:gd name="connsiteY45" fmla="*/ 630123 h 1214603"/>
                <a:gd name="connsiteX46" fmla="*/ 605985 w 1234415"/>
                <a:gd name="connsiteY46" fmla="*/ 558676 h 1214603"/>
                <a:gd name="connsiteX47" fmla="*/ 679188 w 1234415"/>
                <a:gd name="connsiteY47" fmla="*/ 577634 h 1214603"/>
                <a:gd name="connsiteX48" fmla="*/ 752390 w 1234415"/>
                <a:gd name="connsiteY48" fmla="*/ 558676 h 1214603"/>
                <a:gd name="connsiteX49" fmla="*/ 809268 w 1234415"/>
                <a:gd name="connsiteY49" fmla="*/ 629508 h 1214603"/>
                <a:gd name="connsiteX50" fmla="*/ 679188 w 1234415"/>
                <a:gd name="connsiteY50" fmla="*/ 733432 h 1214603"/>
                <a:gd name="connsiteX51" fmla="*/ 549197 w 1234415"/>
                <a:gd name="connsiteY51" fmla="*/ 630123 h 1214603"/>
                <a:gd name="connsiteX52" fmla="*/ 660492 w 1234415"/>
                <a:gd name="connsiteY52" fmla="*/ 765820 h 1214603"/>
                <a:gd name="connsiteX53" fmla="*/ 660492 w 1234415"/>
                <a:gd name="connsiteY53" fmla="*/ 868514 h 1214603"/>
                <a:gd name="connsiteX54" fmla="*/ 549021 w 1234415"/>
                <a:gd name="connsiteY54" fmla="*/ 837179 h 1214603"/>
                <a:gd name="connsiteX55" fmla="*/ 333713 w 1234415"/>
                <a:gd name="connsiteY55" fmla="*/ 787851 h 1214603"/>
                <a:gd name="connsiteX56" fmla="*/ 333011 w 1234415"/>
                <a:gd name="connsiteY56" fmla="*/ 787149 h 1214603"/>
                <a:gd name="connsiteX57" fmla="*/ 333011 w 1234415"/>
                <a:gd name="connsiteY57" fmla="*/ 772315 h 1214603"/>
                <a:gd name="connsiteX58" fmla="*/ 390590 w 1234415"/>
                <a:gd name="connsiteY58" fmla="*/ 687263 h 1214603"/>
                <a:gd name="connsiteX59" fmla="*/ 472921 w 1234415"/>
                <a:gd name="connsiteY59" fmla="*/ 656279 h 1214603"/>
                <a:gd name="connsiteX60" fmla="*/ 510313 w 1234415"/>
                <a:gd name="connsiteY60" fmla="*/ 646185 h 1214603"/>
                <a:gd name="connsiteX61" fmla="*/ 515141 w 1234415"/>
                <a:gd name="connsiteY61" fmla="*/ 644693 h 1214603"/>
                <a:gd name="connsiteX62" fmla="*/ 660492 w 1234415"/>
                <a:gd name="connsiteY62" fmla="*/ 765820 h 1214603"/>
                <a:gd name="connsiteX63" fmla="*/ 737118 w 1234415"/>
                <a:gd name="connsiteY63" fmla="*/ 317036 h 1214603"/>
                <a:gd name="connsiteX64" fmla="*/ 557798 w 1234415"/>
                <a:gd name="connsiteY64" fmla="*/ 292548 h 1214603"/>
                <a:gd name="connsiteX65" fmla="*/ 679188 w 1234415"/>
                <a:gd name="connsiteY65" fmla="*/ 222417 h 1214603"/>
                <a:gd name="connsiteX66" fmla="*/ 818571 w 1234415"/>
                <a:gd name="connsiteY66" fmla="*/ 368647 h 1214603"/>
                <a:gd name="connsiteX67" fmla="*/ 679188 w 1234415"/>
                <a:gd name="connsiteY67" fmla="*/ 540243 h 1214603"/>
                <a:gd name="connsiteX68" fmla="*/ 539804 w 1234415"/>
                <a:gd name="connsiteY68" fmla="*/ 368647 h 1214603"/>
                <a:gd name="connsiteX69" fmla="*/ 544896 w 1234415"/>
                <a:gd name="connsiteY69" fmla="*/ 327832 h 1214603"/>
                <a:gd name="connsiteX70" fmla="*/ 685157 w 1234415"/>
                <a:gd name="connsiteY70" fmla="*/ 358465 h 1214603"/>
                <a:gd name="connsiteX71" fmla="*/ 742823 w 1234415"/>
                <a:gd name="connsiteY71" fmla="*/ 353989 h 1214603"/>
                <a:gd name="connsiteX72" fmla="*/ 758447 w 1234415"/>
                <a:gd name="connsiteY72" fmla="*/ 332660 h 1214603"/>
                <a:gd name="connsiteX73" fmla="*/ 737118 w 1234415"/>
                <a:gd name="connsiteY73" fmla="*/ 317036 h 1214603"/>
                <a:gd name="connsiteX74" fmla="*/ 224085 w 1234415"/>
                <a:gd name="connsiteY74" fmla="*/ 492495 h 1214603"/>
                <a:gd name="connsiteX75" fmla="*/ 679188 w 1234415"/>
                <a:gd name="connsiteY75" fmla="*/ 37391 h 1214603"/>
                <a:gd name="connsiteX76" fmla="*/ 1134291 w 1234415"/>
                <a:gd name="connsiteY76" fmla="*/ 492495 h 1214603"/>
                <a:gd name="connsiteX77" fmla="*/ 1058806 w 1234415"/>
                <a:gd name="connsiteY77" fmla="*/ 742823 h 1214603"/>
                <a:gd name="connsiteX78" fmla="*/ 983673 w 1234415"/>
                <a:gd name="connsiteY78" fmla="*/ 653383 h 1214603"/>
                <a:gd name="connsiteX79" fmla="*/ 895812 w 1234415"/>
                <a:gd name="connsiteY79" fmla="*/ 620292 h 1214603"/>
                <a:gd name="connsiteX80" fmla="*/ 856578 w 1234415"/>
                <a:gd name="connsiteY80" fmla="*/ 609672 h 1214603"/>
                <a:gd name="connsiteX81" fmla="*/ 786184 w 1234415"/>
                <a:gd name="connsiteY81" fmla="*/ 541121 h 1214603"/>
                <a:gd name="connsiteX82" fmla="*/ 785481 w 1234415"/>
                <a:gd name="connsiteY82" fmla="*/ 535152 h 1214603"/>
                <a:gd name="connsiteX83" fmla="*/ 855963 w 1234415"/>
                <a:gd name="connsiteY83" fmla="*/ 368559 h 1214603"/>
                <a:gd name="connsiteX84" fmla="*/ 679188 w 1234415"/>
                <a:gd name="connsiteY84" fmla="*/ 184938 h 1214603"/>
                <a:gd name="connsiteX85" fmla="*/ 502413 w 1234415"/>
                <a:gd name="connsiteY85" fmla="*/ 368559 h 1214603"/>
                <a:gd name="connsiteX86" fmla="*/ 572719 w 1234415"/>
                <a:gd name="connsiteY86" fmla="*/ 534977 h 1214603"/>
                <a:gd name="connsiteX87" fmla="*/ 571578 w 1234415"/>
                <a:gd name="connsiteY87" fmla="*/ 543403 h 1214603"/>
                <a:gd name="connsiteX88" fmla="*/ 501623 w 1234415"/>
                <a:gd name="connsiteY88" fmla="*/ 609672 h 1214603"/>
                <a:gd name="connsiteX89" fmla="*/ 462301 w 1234415"/>
                <a:gd name="connsiteY89" fmla="*/ 620292 h 1214603"/>
                <a:gd name="connsiteX90" fmla="*/ 374616 w 1234415"/>
                <a:gd name="connsiteY90" fmla="*/ 653295 h 1214603"/>
                <a:gd name="connsiteX91" fmla="*/ 299569 w 1234415"/>
                <a:gd name="connsiteY91" fmla="*/ 742648 h 1214603"/>
                <a:gd name="connsiteX92" fmla="*/ 224085 w 1234415"/>
                <a:gd name="connsiteY92" fmla="*/ 492495 h 1214603"/>
                <a:gd name="connsiteX93" fmla="*/ 1166504 w 1234415"/>
                <a:gd name="connsiteY93" fmla="*/ 982356 h 1214603"/>
                <a:gd name="connsiteX94" fmla="*/ 194681 w 1234415"/>
                <a:gd name="connsiteY94" fmla="*/ 1125251 h 1214603"/>
                <a:gd name="connsiteX95" fmla="*/ 194681 w 1234415"/>
                <a:gd name="connsiteY95" fmla="*/ 821205 h 1214603"/>
                <a:gd name="connsiteX96" fmla="*/ 530149 w 1234415"/>
                <a:gd name="connsiteY96" fmla="*/ 869392 h 1214603"/>
                <a:gd name="connsiteX97" fmla="*/ 785218 w 1234415"/>
                <a:gd name="connsiteY97" fmla="*/ 908451 h 1214603"/>
                <a:gd name="connsiteX98" fmla="*/ 821117 w 1234415"/>
                <a:gd name="connsiteY98" fmla="*/ 921968 h 1214603"/>
                <a:gd name="connsiteX99" fmla="*/ 834459 w 1234415"/>
                <a:gd name="connsiteY99" fmla="*/ 971648 h 1214603"/>
                <a:gd name="connsiteX100" fmla="*/ 799964 w 1234415"/>
                <a:gd name="connsiteY100" fmla="*/ 1007108 h 1214603"/>
                <a:gd name="connsiteX101" fmla="*/ 799350 w 1234415"/>
                <a:gd name="connsiteY101" fmla="*/ 1007459 h 1214603"/>
                <a:gd name="connsiteX102" fmla="*/ 798910 w 1234415"/>
                <a:gd name="connsiteY102" fmla="*/ 1007547 h 1214603"/>
                <a:gd name="connsiteX103" fmla="*/ 518125 w 1234415"/>
                <a:gd name="connsiteY103" fmla="*/ 1010970 h 1214603"/>
                <a:gd name="connsiteX104" fmla="*/ 497147 w 1234415"/>
                <a:gd name="connsiteY104" fmla="*/ 1027120 h 1214603"/>
                <a:gd name="connsiteX105" fmla="*/ 513297 w 1234415"/>
                <a:gd name="connsiteY105" fmla="*/ 1048098 h 1214603"/>
                <a:gd name="connsiteX106" fmla="*/ 680329 w 1234415"/>
                <a:gd name="connsiteY106" fmla="*/ 1060562 h 1214603"/>
                <a:gd name="connsiteX107" fmla="*/ 810321 w 1234415"/>
                <a:gd name="connsiteY107" fmla="*/ 1043095 h 1214603"/>
                <a:gd name="connsiteX108" fmla="*/ 810497 w 1234415"/>
                <a:gd name="connsiteY108" fmla="*/ 1043095 h 1214603"/>
                <a:gd name="connsiteX109" fmla="*/ 1104537 w 1234415"/>
                <a:gd name="connsiteY109" fmla="*/ 949529 h 1214603"/>
                <a:gd name="connsiteX110" fmla="*/ 1187130 w 1234415"/>
                <a:gd name="connsiteY110" fmla="*/ 924689 h 1214603"/>
                <a:gd name="connsiteX111" fmla="*/ 1197049 w 1234415"/>
                <a:gd name="connsiteY111" fmla="*/ 942156 h 1214603"/>
                <a:gd name="connsiteX112" fmla="*/ 1166504 w 1234415"/>
                <a:gd name="connsiteY112" fmla="*/ 982356 h 1214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234415" h="1214603">
                  <a:moveTo>
                    <a:pt x="1211180" y="896163"/>
                  </a:moveTo>
                  <a:cubicBezTo>
                    <a:pt x="1197312" y="884489"/>
                    <a:pt x="1180811" y="883611"/>
                    <a:pt x="1158956" y="889141"/>
                  </a:cubicBezTo>
                  <a:cubicBezTo>
                    <a:pt x="1160185" y="884138"/>
                    <a:pt x="1160974" y="879135"/>
                    <a:pt x="1160711" y="873868"/>
                  </a:cubicBezTo>
                  <a:cubicBezTo>
                    <a:pt x="1160272" y="862107"/>
                    <a:pt x="1155532" y="844991"/>
                    <a:pt x="1135608" y="829719"/>
                  </a:cubicBezTo>
                  <a:cubicBezTo>
                    <a:pt x="1111032" y="811023"/>
                    <a:pt x="1073816" y="826120"/>
                    <a:pt x="1013253" y="852101"/>
                  </a:cubicBezTo>
                  <a:cubicBezTo>
                    <a:pt x="1110505" y="762660"/>
                    <a:pt x="1171682" y="634950"/>
                    <a:pt x="1171682" y="492495"/>
                  </a:cubicBezTo>
                  <a:cubicBezTo>
                    <a:pt x="1171682" y="220925"/>
                    <a:pt x="950758" y="0"/>
                    <a:pt x="679188" y="0"/>
                  </a:cubicBezTo>
                  <a:cubicBezTo>
                    <a:pt x="407619" y="0"/>
                    <a:pt x="186693" y="220925"/>
                    <a:pt x="186693" y="492495"/>
                  </a:cubicBezTo>
                  <a:cubicBezTo>
                    <a:pt x="186693" y="602386"/>
                    <a:pt x="223295" y="703677"/>
                    <a:pt x="284385" y="785657"/>
                  </a:cubicBezTo>
                  <a:cubicBezTo>
                    <a:pt x="252523" y="784515"/>
                    <a:pt x="216975" y="783901"/>
                    <a:pt x="175985" y="783901"/>
                  </a:cubicBezTo>
                  <a:lnTo>
                    <a:pt x="18696" y="783901"/>
                  </a:lnTo>
                  <a:cubicBezTo>
                    <a:pt x="8339" y="783901"/>
                    <a:pt x="0" y="792240"/>
                    <a:pt x="0" y="802597"/>
                  </a:cubicBezTo>
                  <a:lnTo>
                    <a:pt x="0" y="1139031"/>
                  </a:lnTo>
                  <a:cubicBezTo>
                    <a:pt x="0" y="1149388"/>
                    <a:pt x="8427" y="1157727"/>
                    <a:pt x="18696" y="1157727"/>
                  </a:cubicBezTo>
                  <a:lnTo>
                    <a:pt x="172914" y="1157727"/>
                  </a:lnTo>
                  <a:cubicBezTo>
                    <a:pt x="196612" y="1165451"/>
                    <a:pt x="356096" y="1214691"/>
                    <a:pt x="562362" y="1214603"/>
                  </a:cubicBezTo>
                  <a:cubicBezTo>
                    <a:pt x="754760" y="1214603"/>
                    <a:pt x="987710" y="1171770"/>
                    <a:pt x="1188711" y="1012462"/>
                  </a:cubicBezTo>
                  <a:cubicBezTo>
                    <a:pt x="1193187" y="1009390"/>
                    <a:pt x="1232597" y="981127"/>
                    <a:pt x="1234352" y="944087"/>
                  </a:cubicBezTo>
                  <a:cubicBezTo>
                    <a:pt x="1234967" y="931623"/>
                    <a:pt x="1231368" y="913191"/>
                    <a:pt x="1211180" y="896163"/>
                  </a:cubicBezTo>
                  <a:close/>
                  <a:moveTo>
                    <a:pt x="157290" y="1120335"/>
                  </a:moveTo>
                  <a:lnTo>
                    <a:pt x="37479" y="1120335"/>
                  </a:lnTo>
                  <a:lnTo>
                    <a:pt x="37479" y="821292"/>
                  </a:lnTo>
                  <a:lnTo>
                    <a:pt x="157290" y="821292"/>
                  </a:lnTo>
                  <a:lnTo>
                    <a:pt x="157290" y="1120335"/>
                  </a:lnTo>
                  <a:close/>
                  <a:moveTo>
                    <a:pt x="1022819" y="888702"/>
                  </a:moveTo>
                  <a:cubicBezTo>
                    <a:pt x="1057051" y="874044"/>
                    <a:pt x="1104010" y="853856"/>
                    <a:pt x="1112963" y="859386"/>
                  </a:cubicBezTo>
                  <a:cubicBezTo>
                    <a:pt x="1123057" y="867198"/>
                    <a:pt x="1123319" y="873342"/>
                    <a:pt x="1123407" y="875273"/>
                  </a:cubicBezTo>
                  <a:cubicBezTo>
                    <a:pt x="1123759" y="884313"/>
                    <a:pt x="1115683" y="897392"/>
                    <a:pt x="1102517" y="909855"/>
                  </a:cubicBezTo>
                  <a:cubicBezTo>
                    <a:pt x="1098392" y="911611"/>
                    <a:pt x="1094355" y="913279"/>
                    <a:pt x="1089966" y="915210"/>
                  </a:cubicBezTo>
                  <a:cubicBezTo>
                    <a:pt x="1039760" y="936538"/>
                    <a:pt x="968313" y="966908"/>
                    <a:pt x="868251" y="991923"/>
                  </a:cubicBezTo>
                  <a:cubicBezTo>
                    <a:pt x="870446" y="985691"/>
                    <a:pt x="871411" y="979635"/>
                    <a:pt x="871762" y="974105"/>
                  </a:cubicBezTo>
                  <a:cubicBezTo>
                    <a:pt x="872376" y="963660"/>
                    <a:pt x="871762" y="954269"/>
                    <a:pt x="870446" y="945228"/>
                  </a:cubicBezTo>
                  <a:cubicBezTo>
                    <a:pt x="929692" y="928288"/>
                    <a:pt x="981127" y="906608"/>
                    <a:pt x="1022819" y="888702"/>
                  </a:cubicBezTo>
                  <a:close/>
                  <a:moveTo>
                    <a:pt x="1025365" y="787236"/>
                  </a:moveTo>
                  <a:cubicBezTo>
                    <a:pt x="980162" y="840164"/>
                    <a:pt x="922758" y="881680"/>
                    <a:pt x="857806" y="908978"/>
                  </a:cubicBezTo>
                  <a:cubicBezTo>
                    <a:pt x="854734" y="904150"/>
                    <a:pt x="851398" y="899498"/>
                    <a:pt x="847361" y="895461"/>
                  </a:cubicBezTo>
                  <a:cubicBezTo>
                    <a:pt x="821205" y="869304"/>
                    <a:pt x="784779" y="871147"/>
                    <a:pt x="783989" y="871235"/>
                  </a:cubicBezTo>
                  <a:cubicBezTo>
                    <a:pt x="750109" y="871762"/>
                    <a:pt x="721933" y="871499"/>
                    <a:pt x="698059" y="870709"/>
                  </a:cubicBezTo>
                  <a:lnTo>
                    <a:pt x="698059" y="765908"/>
                  </a:lnTo>
                  <a:cubicBezTo>
                    <a:pt x="732905" y="746949"/>
                    <a:pt x="819713" y="695601"/>
                    <a:pt x="843236" y="644605"/>
                  </a:cubicBezTo>
                  <a:cubicBezTo>
                    <a:pt x="844903" y="645044"/>
                    <a:pt x="846396" y="645746"/>
                    <a:pt x="848063" y="646185"/>
                  </a:cubicBezTo>
                  <a:cubicBezTo>
                    <a:pt x="860703" y="649170"/>
                    <a:pt x="873078" y="652593"/>
                    <a:pt x="885367" y="656279"/>
                  </a:cubicBezTo>
                  <a:cubicBezTo>
                    <a:pt x="915561" y="665232"/>
                    <a:pt x="943297" y="675677"/>
                    <a:pt x="967873" y="687351"/>
                  </a:cubicBezTo>
                  <a:cubicBezTo>
                    <a:pt x="1003422" y="704115"/>
                    <a:pt x="1025541" y="736767"/>
                    <a:pt x="1025541" y="772578"/>
                  </a:cubicBezTo>
                  <a:lnTo>
                    <a:pt x="1025541" y="787236"/>
                  </a:lnTo>
                  <a:close/>
                  <a:moveTo>
                    <a:pt x="549197" y="630123"/>
                  </a:moveTo>
                  <a:cubicBezTo>
                    <a:pt x="576932" y="613621"/>
                    <a:pt x="597560" y="588255"/>
                    <a:pt x="605985" y="558676"/>
                  </a:cubicBezTo>
                  <a:cubicBezTo>
                    <a:pt x="628368" y="570788"/>
                    <a:pt x="653120" y="577634"/>
                    <a:pt x="679188" y="577634"/>
                  </a:cubicBezTo>
                  <a:cubicBezTo>
                    <a:pt x="705256" y="577634"/>
                    <a:pt x="730097" y="570700"/>
                    <a:pt x="752390" y="558676"/>
                  </a:cubicBezTo>
                  <a:cubicBezTo>
                    <a:pt x="761168" y="587904"/>
                    <a:pt x="781356" y="612656"/>
                    <a:pt x="809268" y="629508"/>
                  </a:cubicBezTo>
                  <a:cubicBezTo>
                    <a:pt x="796277" y="659527"/>
                    <a:pt x="729921" y="705783"/>
                    <a:pt x="679188" y="733432"/>
                  </a:cubicBezTo>
                  <a:cubicBezTo>
                    <a:pt x="628630" y="706046"/>
                    <a:pt x="562362" y="660141"/>
                    <a:pt x="549197" y="630123"/>
                  </a:cubicBezTo>
                  <a:close/>
                  <a:moveTo>
                    <a:pt x="660492" y="765820"/>
                  </a:moveTo>
                  <a:lnTo>
                    <a:pt x="660492" y="868514"/>
                  </a:lnTo>
                  <a:cubicBezTo>
                    <a:pt x="593346" y="863072"/>
                    <a:pt x="572281" y="850784"/>
                    <a:pt x="549021" y="837179"/>
                  </a:cubicBezTo>
                  <a:cubicBezTo>
                    <a:pt x="516106" y="817869"/>
                    <a:pt x="479241" y="796540"/>
                    <a:pt x="333713" y="787851"/>
                  </a:cubicBezTo>
                  <a:cubicBezTo>
                    <a:pt x="333538" y="787588"/>
                    <a:pt x="333274" y="787412"/>
                    <a:pt x="333011" y="787149"/>
                  </a:cubicBezTo>
                  <a:lnTo>
                    <a:pt x="333011" y="772315"/>
                  </a:lnTo>
                  <a:cubicBezTo>
                    <a:pt x="333011" y="736679"/>
                    <a:pt x="355043" y="704028"/>
                    <a:pt x="390590" y="687263"/>
                  </a:cubicBezTo>
                  <a:cubicBezTo>
                    <a:pt x="415430" y="675502"/>
                    <a:pt x="442376" y="665407"/>
                    <a:pt x="472921" y="656279"/>
                  </a:cubicBezTo>
                  <a:cubicBezTo>
                    <a:pt x="485297" y="652593"/>
                    <a:pt x="497498" y="649170"/>
                    <a:pt x="510313" y="646185"/>
                  </a:cubicBezTo>
                  <a:cubicBezTo>
                    <a:pt x="511981" y="645746"/>
                    <a:pt x="513472" y="645220"/>
                    <a:pt x="515141" y="644693"/>
                  </a:cubicBezTo>
                  <a:cubicBezTo>
                    <a:pt x="538487" y="695777"/>
                    <a:pt x="625559" y="746949"/>
                    <a:pt x="660492" y="765820"/>
                  </a:cubicBezTo>
                  <a:close/>
                  <a:moveTo>
                    <a:pt x="737118" y="317036"/>
                  </a:moveTo>
                  <a:cubicBezTo>
                    <a:pt x="648731" y="330729"/>
                    <a:pt x="584744" y="306065"/>
                    <a:pt x="557798" y="292548"/>
                  </a:cubicBezTo>
                  <a:cubicBezTo>
                    <a:pt x="580531" y="249100"/>
                    <a:pt x="623540" y="222417"/>
                    <a:pt x="679188" y="222417"/>
                  </a:cubicBezTo>
                  <a:cubicBezTo>
                    <a:pt x="762572" y="222417"/>
                    <a:pt x="818571" y="281225"/>
                    <a:pt x="818571" y="368647"/>
                  </a:cubicBezTo>
                  <a:cubicBezTo>
                    <a:pt x="818571" y="463266"/>
                    <a:pt x="756077" y="540243"/>
                    <a:pt x="679188" y="540243"/>
                  </a:cubicBezTo>
                  <a:cubicBezTo>
                    <a:pt x="602299" y="540243"/>
                    <a:pt x="539804" y="463266"/>
                    <a:pt x="539804" y="368647"/>
                  </a:cubicBezTo>
                  <a:cubicBezTo>
                    <a:pt x="539804" y="354077"/>
                    <a:pt x="541911" y="340735"/>
                    <a:pt x="544896" y="327832"/>
                  </a:cubicBezTo>
                  <a:cubicBezTo>
                    <a:pt x="570876" y="340560"/>
                    <a:pt x="618976" y="358465"/>
                    <a:pt x="685157" y="358465"/>
                  </a:cubicBezTo>
                  <a:cubicBezTo>
                    <a:pt x="703150" y="358465"/>
                    <a:pt x="722373" y="357149"/>
                    <a:pt x="742823" y="353989"/>
                  </a:cubicBezTo>
                  <a:cubicBezTo>
                    <a:pt x="753005" y="352409"/>
                    <a:pt x="760028" y="342929"/>
                    <a:pt x="758447" y="332660"/>
                  </a:cubicBezTo>
                  <a:cubicBezTo>
                    <a:pt x="756867" y="322390"/>
                    <a:pt x="747300" y="315456"/>
                    <a:pt x="737118" y="317036"/>
                  </a:cubicBezTo>
                  <a:close/>
                  <a:moveTo>
                    <a:pt x="224085" y="492495"/>
                  </a:moveTo>
                  <a:cubicBezTo>
                    <a:pt x="224085" y="241552"/>
                    <a:pt x="428245" y="37391"/>
                    <a:pt x="679188" y="37391"/>
                  </a:cubicBezTo>
                  <a:cubicBezTo>
                    <a:pt x="930131" y="37391"/>
                    <a:pt x="1134291" y="241552"/>
                    <a:pt x="1134291" y="492495"/>
                  </a:cubicBezTo>
                  <a:cubicBezTo>
                    <a:pt x="1134291" y="585008"/>
                    <a:pt x="1106380" y="670937"/>
                    <a:pt x="1058806" y="742823"/>
                  </a:cubicBezTo>
                  <a:cubicBezTo>
                    <a:pt x="1049503" y="704730"/>
                    <a:pt x="1022556" y="671815"/>
                    <a:pt x="983673" y="653383"/>
                  </a:cubicBezTo>
                  <a:cubicBezTo>
                    <a:pt x="957341" y="640919"/>
                    <a:pt x="927850" y="629859"/>
                    <a:pt x="895812" y="620292"/>
                  </a:cubicBezTo>
                  <a:cubicBezTo>
                    <a:pt x="882822" y="616430"/>
                    <a:pt x="869744" y="612831"/>
                    <a:pt x="856578" y="609672"/>
                  </a:cubicBezTo>
                  <a:cubicBezTo>
                    <a:pt x="819713" y="599665"/>
                    <a:pt x="792767" y="573334"/>
                    <a:pt x="786184" y="541121"/>
                  </a:cubicBezTo>
                  <a:cubicBezTo>
                    <a:pt x="785920" y="539717"/>
                    <a:pt x="785657" y="537522"/>
                    <a:pt x="785481" y="535152"/>
                  </a:cubicBezTo>
                  <a:cubicBezTo>
                    <a:pt x="828226" y="496971"/>
                    <a:pt x="855963" y="436583"/>
                    <a:pt x="855963" y="368559"/>
                  </a:cubicBezTo>
                  <a:cubicBezTo>
                    <a:pt x="855963" y="260423"/>
                    <a:pt x="783287" y="184938"/>
                    <a:pt x="679188" y="184938"/>
                  </a:cubicBezTo>
                  <a:cubicBezTo>
                    <a:pt x="575089" y="184938"/>
                    <a:pt x="502413" y="260423"/>
                    <a:pt x="502413" y="368559"/>
                  </a:cubicBezTo>
                  <a:cubicBezTo>
                    <a:pt x="502413" y="436495"/>
                    <a:pt x="530149" y="496795"/>
                    <a:pt x="572719" y="534977"/>
                  </a:cubicBezTo>
                  <a:cubicBezTo>
                    <a:pt x="572369" y="538137"/>
                    <a:pt x="572017" y="541296"/>
                    <a:pt x="571578" y="543403"/>
                  </a:cubicBezTo>
                  <a:cubicBezTo>
                    <a:pt x="564907" y="575089"/>
                    <a:pt x="537434" y="601070"/>
                    <a:pt x="501623" y="609672"/>
                  </a:cubicBezTo>
                  <a:cubicBezTo>
                    <a:pt x="488194" y="612831"/>
                    <a:pt x="475291" y="616430"/>
                    <a:pt x="462301" y="620292"/>
                  </a:cubicBezTo>
                  <a:cubicBezTo>
                    <a:pt x="429824" y="629947"/>
                    <a:pt x="401211" y="640743"/>
                    <a:pt x="374616" y="653295"/>
                  </a:cubicBezTo>
                  <a:cubicBezTo>
                    <a:pt x="335732" y="671727"/>
                    <a:pt x="308874" y="704554"/>
                    <a:pt x="299569" y="742648"/>
                  </a:cubicBezTo>
                  <a:cubicBezTo>
                    <a:pt x="251997" y="670937"/>
                    <a:pt x="224085" y="584920"/>
                    <a:pt x="224085" y="492495"/>
                  </a:cubicBezTo>
                  <a:close/>
                  <a:moveTo>
                    <a:pt x="1166504" y="982356"/>
                  </a:moveTo>
                  <a:cubicBezTo>
                    <a:pt x="783989" y="1285524"/>
                    <a:pt x="280172" y="1151319"/>
                    <a:pt x="194681" y="1125251"/>
                  </a:cubicBezTo>
                  <a:lnTo>
                    <a:pt x="194681" y="821205"/>
                  </a:lnTo>
                  <a:cubicBezTo>
                    <a:pt x="450100" y="822346"/>
                    <a:pt x="492582" y="847273"/>
                    <a:pt x="530149" y="869392"/>
                  </a:cubicBezTo>
                  <a:cubicBezTo>
                    <a:pt x="568770" y="892037"/>
                    <a:pt x="602036" y="911699"/>
                    <a:pt x="785218" y="908451"/>
                  </a:cubicBezTo>
                  <a:cubicBezTo>
                    <a:pt x="785393" y="908451"/>
                    <a:pt x="807074" y="907661"/>
                    <a:pt x="821117" y="921968"/>
                  </a:cubicBezTo>
                  <a:cubicBezTo>
                    <a:pt x="831386" y="932413"/>
                    <a:pt x="835862" y="949178"/>
                    <a:pt x="834459" y="971648"/>
                  </a:cubicBezTo>
                  <a:cubicBezTo>
                    <a:pt x="834107" y="977177"/>
                    <a:pt x="833054" y="993942"/>
                    <a:pt x="799964" y="1007108"/>
                  </a:cubicBezTo>
                  <a:cubicBezTo>
                    <a:pt x="799700" y="1007196"/>
                    <a:pt x="799525" y="1007371"/>
                    <a:pt x="799350" y="1007459"/>
                  </a:cubicBezTo>
                  <a:cubicBezTo>
                    <a:pt x="799174" y="1007547"/>
                    <a:pt x="799086" y="1007547"/>
                    <a:pt x="798910" y="1007547"/>
                  </a:cubicBezTo>
                  <a:cubicBezTo>
                    <a:pt x="763889" y="1021152"/>
                    <a:pt x="686824" y="1032825"/>
                    <a:pt x="518125" y="1010970"/>
                  </a:cubicBezTo>
                  <a:cubicBezTo>
                    <a:pt x="507943" y="1009478"/>
                    <a:pt x="498463" y="1016851"/>
                    <a:pt x="497147" y="1027120"/>
                  </a:cubicBezTo>
                  <a:cubicBezTo>
                    <a:pt x="495830" y="1037390"/>
                    <a:pt x="503028" y="1046781"/>
                    <a:pt x="513297" y="1048098"/>
                  </a:cubicBezTo>
                  <a:cubicBezTo>
                    <a:pt x="577547" y="1056436"/>
                    <a:pt x="633283" y="1060562"/>
                    <a:pt x="680329" y="1060562"/>
                  </a:cubicBezTo>
                  <a:cubicBezTo>
                    <a:pt x="736065" y="1060562"/>
                    <a:pt x="779425" y="1054681"/>
                    <a:pt x="810321" y="1043095"/>
                  </a:cubicBezTo>
                  <a:cubicBezTo>
                    <a:pt x="810409" y="1043095"/>
                    <a:pt x="810409" y="1043095"/>
                    <a:pt x="810497" y="1043095"/>
                  </a:cubicBezTo>
                  <a:cubicBezTo>
                    <a:pt x="949178" y="1015622"/>
                    <a:pt x="1042568" y="975861"/>
                    <a:pt x="1104537" y="949529"/>
                  </a:cubicBezTo>
                  <a:cubicBezTo>
                    <a:pt x="1142806" y="933291"/>
                    <a:pt x="1179144" y="917931"/>
                    <a:pt x="1187130" y="924689"/>
                  </a:cubicBezTo>
                  <a:cubicBezTo>
                    <a:pt x="1196347" y="932501"/>
                    <a:pt x="1197225" y="938382"/>
                    <a:pt x="1197049" y="942156"/>
                  </a:cubicBezTo>
                  <a:cubicBezTo>
                    <a:pt x="1196259" y="958131"/>
                    <a:pt x="1174930" y="976475"/>
                    <a:pt x="1166504" y="982356"/>
                  </a:cubicBezTo>
                  <a:close/>
                </a:path>
              </a:pathLst>
            </a:custGeom>
            <a:grpFill/>
            <a:ln w="8777" cap="flat">
              <a:noFill/>
              <a:prstDash val="solid"/>
              <a:miter/>
            </a:ln>
          </p:spPr>
          <p:txBody>
            <a:bodyPr rtlCol="0" anchor="ctr"/>
            <a:lstStyle/>
            <a:p>
              <a:endParaRPr lang="en-US" sz="1200"/>
            </a:p>
          </p:txBody>
        </p:sp>
        <p:sp>
          <p:nvSpPr>
            <p:cNvPr id="12" name="Freeform: Shape 11"/>
            <p:cNvSpPr/>
            <p:nvPr/>
          </p:nvSpPr>
          <p:spPr>
            <a:xfrm>
              <a:off x="13264330" y="4298684"/>
              <a:ext cx="37390" cy="37391"/>
            </a:xfrm>
            <a:custGeom>
              <a:avLst/>
              <a:gdLst>
                <a:gd name="connsiteX0" fmla="*/ 18696 w 37390"/>
                <a:gd name="connsiteY0" fmla="*/ 37391 h 37391"/>
                <a:gd name="connsiteX1" fmla="*/ 37390 w 37390"/>
                <a:gd name="connsiteY1" fmla="*/ 18696 h 37391"/>
                <a:gd name="connsiteX2" fmla="*/ 18696 w 37390"/>
                <a:gd name="connsiteY2" fmla="*/ 0 h 37391"/>
                <a:gd name="connsiteX3" fmla="*/ 0 w 37390"/>
                <a:gd name="connsiteY3" fmla="*/ 18696 h 37391"/>
                <a:gd name="connsiteX4" fmla="*/ 18696 w 37390"/>
                <a:gd name="connsiteY4" fmla="*/ 37391 h 37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90" h="37391">
                  <a:moveTo>
                    <a:pt x="18696" y="37391"/>
                  </a:moveTo>
                  <a:cubicBezTo>
                    <a:pt x="29052" y="37391"/>
                    <a:pt x="37390" y="28965"/>
                    <a:pt x="37390" y="18696"/>
                  </a:cubicBezTo>
                  <a:cubicBezTo>
                    <a:pt x="37390" y="8339"/>
                    <a:pt x="29052" y="0"/>
                    <a:pt x="18696" y="0"/>
                  </a:cubicBezTo>
                  <a:cubicBezTo>
                    <a:pt x="8338" y="0"/>
                    <a:pt x="0" y="8426"/>
                    <a:pt x="0" y="18696"/>
                  </a:cubicBezTo>
                  <a:cubicBezTo>
                    <a:pt x="0" y="28965"/>
                    <a:pt x="8338" y="37391"/>
                    <a:pt x="18696" y="37391"/>
                  </a:cubicBezTo>
                  <a:close/>
                </a:path>
              </a:pathLst>
            </a:custGeom>
            <a:grpFill/>
            <a:ln w="8777" cap="flat">
              <a:noFill/>
              <a:prstDash val="solid"/>
              <a:miter/>
            </a:ln>
          </p:spPr>
          <p:txBody>
            <a:bodyPr rtlCol="0" anchor="ctr"/>
            <a:lstStyle/>
            <a:p>
              <a:endParaRPr lang="en-US" sz="1200"/>
            </a:p>
          </p:txBody>
        </p:sp>
      </p:grpSp>
      <p:sp>
        <p:nvSpPr>
          <p:cNvPr id="13" name="Freeform: Shape 12"/>
          <p:cNvSpPr/>
          <p:nvPr/>
        </p:nvSpPr>
        <p:spPr>
          <a:xfrm>
            <a:off x="7968537" y="4275156"/>
            <a:ext cx="780168" cy="780178"/>
          </a:xfrm>
          <a:custGeom>
            <a:avLst/>
            <a:gdLst>
              <a:gd name="connsiteX0" fmla="*/ 1198448 w 1234188"/>
              <a:gd name="connsiteY0" fmla="*/ 187010 h 1234208"/>
              <a:gd name="connsiteX1" fmla="*/ 1199202 w 1234188"/>
              <a:gd name="connsiteY1" fmla="*/ 177385 h 1234208"/>
              <a:gd name="connsiteX2" fmla="*/ 1138182 w 1234188"/>
              <a:gd name="connsiteY2" fmla="*/ 116366 h 1234208"/>
              <a:gd name="connsiteX3" fmla="*/ 1121442 w 1234188"/>
              <a:gd name="connsiteY3" fmla="*/ 118709 h 1234208"/>
              <a:gd name="connsiteX4" fmla="*/ 1034056 w 1234188"/>
              <a:gd name="connsiteY4" fmla="*/ 60955 h 1234208"/>
              <a:gd name="connsiteX5" fmla="*/ 939138 w 1234188"/>
              <a:gd name="connsiteY5" fmla="*/ 150516 h 1234208"/>
              <a:gd name="connsiteX6" fmla="*/ 885318 w 1234188"/>
              <a:gd name="connsiteY6" fmla="*/ 171777 h 1234208"/>
              <a:gd name="connsiteX7" fmla="*/ 825806 w 1234188"/>
              <a:gd name="connsiteY7" fmla="*/ 104229 h 1234208"/>
              <a:gd name="connsiteX8" fmla="*/ 506984 w 1234188"/>
              <a:gd name="connsiteY8" fmla="*/ 2614 h 1234208"/>
              <a:gd name="connsiteX9" fmla="*/ 159536 w 1234188"/>
              <a:gd name="connsiteY9" fmla="*/ 300678 h 1234208"/>
              <a:gd name="connsiteX10" fmla="*/ 76336 w 1234188"/>
              <a:gd name="connsiteY10" fmla="*/ 388733 h 1234208"/>
              <a:gd name="connsiteX11" fmla="*/ 0 w 1234188"/>
              <a:gd name="connsiteY11" fmla="*/ 471514 h 1234208"/>
              <a:gd name="connsiteX12" fmla="*/ 83032 w 1234188"/>
              <a:gd name="connsiteY12" fmla="*/ 554547 h 1234208"/>
              <a:gd name="connsiteX13" fmla="*/ 171171 w 1234188"/>
              <a:gd name="connsiteY13" fmla="*/ 554547 h 1234208"/>
              <a:gd name="connsiteX14" fmla="*/ 310619 w 1234188"/>
              <a:gd name="connsiteY14" fmla="*/ 1013570 h 1234208"/>
              <a:gd name="connsiteX15" fmla="*/ 335311 w 1234188"/>
              <a:gd name="connsiteY15" fmla="*/ 1217803 h 1234208"/>
              <a:gd name="connsiteX16" fmla="*/ 353893 w 1234188"/>
              <a:gd name="connsiteY16" fmla="*/ 1234209 h 1234208"/>
              <a:gd name="connsiteX17" fmla="*/ 752817 w 1234188"/>
              <a:gd name="connsiteY17" fmla="*/ 1234209 h 1234208"/>
              <a:gd name="connsiteX18" fmla="*/ 771400 w 1234188"/>
              <a:gd name="connsiteY18" fmla="*/ 1217803 h 1234208"/>
              <a:gd name="connsiteX19" fmla="*/ 796175 w 1234188"/>
              <a:gd name="connsiteY19" fmla="*/ 1013653 h 1234208"/>
              <a:gd name="connsiteX20" fmla="*/ 947257 w 1234188"/>
              <a:gd name="connsiteY20" fmla="*/ 514370 h 1234208"/>
              <a:gd name="connsiteX21" fmla="*/ 961905 w 1234188"/>
              <a:gd name="connsiteY21" fmla="*/ 408570 h 1234208"/>
              <a:gd name="connsiteX22" fmla="*/ 961738 w 1234188"/>
              <a:gd name="connsiteY22" fmla="*/ 404971 h 1234208"/>
              <a:gd name="connsiteX23" fmla="*/ 1033471 w 1234188"/>
              <a:gd name="connsiteY23" fmla="*/ 404971 h 1234208"/>
              <a:gd name="connsiteX24" fmla="*/ 1116504 w 1234188"/>
              <a:gd name="connsiteY24" fmla="*/ 321938 h 1234208"/>
              <a:gd name="connsiteX25" fmla="*/ 1115917 w 1234188"/>
              <a:gd name="connsiteY25" fmla="*/ 315828 h 1234208"/>
              <a:gd name="connsiteX26" fmla="*/ 1165553 w 1234188"/>
              <a:gd name="connsiteY26" fmla="*/ 315828 h 1234208"/>
              <a:gd name="connsiteX27" fmla="*/ 1234189 w 1234188"/>
              <a:gd name="connsiteY27" fmla="*/ 247109 h 1234208"/>
              <a:gd name="connsiteX28" fmla="*/ 1198448 w 1234188"/>
              <a:gd name="connsiteY28" fmla="*/ 187010 h 1234208"/>
              <a:gd name="connsiteX29" fmla="*/ 543478 w 1234188"/>
              <a:gd name="connsiteY29" fmla="*/ 39109 h 1234208"/>
              <a:gd name="connsiteX30" fmla="*/ 576792 w 1234188"/>
              <a:gd name="connsiteY30" fmla="*/ 46223 h 1234208"/>
              <a:gd name="connsiteX31" fmla="*/ 671878 w 1234188"/>
              <a:gd name="connsiteY31" fmla="*/ 408570 h 1234208"/>
              <a:gd name="connsiteX32" fmla="*/ 623999 w 1234188"/>
              <a:gd name="connsiteY32" fmla="*/ 700272 h 1234208"/>
              <a:gd name="connsiteX33" fmla="*/ 603241 w 1234188"/>
              <a:gd name="connsiteY33" fmla="*/ 825826 h 1234208"/>
              <a:gd name="connsiteX34" fmla="*/ 603241 w 1234188"/>
              <a:gd name="connsiteY34" fmla="*/ 835200 h 1234208"/>
              <a:gd name="connsiteX35" fmla="*/ 553355 w 1234188"/>
              <a:gd name="connsiteY35" fmla="*/ 835200 h 1234208"/>
              <a:gd name="connsiteX36" fmla="*/ 503469 w 1234188"/>
              <a:gd name="connsiteY36" fmla="*/ 835200 h 1234208"/>
              <a:gd name="connsiteX37" fmla="*/ 503469 w 1234188"/>
              <a:gd name="connsiteY37" fmla="*/ 825826 h 1234208"/>
              <a:gd name="connsiteX38" fmla="*/ 482376 w 1234188"/>
              <a:gd name="connsiteY38" fmla="*/ 699435 h 1234208"/>
              <a:gd name="connsiteX39" fmla="*/ 435503 w 1234188"/>
              <a:gd name="connsiteY39" fmla="*/ 370067 h 1234208"/>
              <a:gd name="connsiteX40" fmla="*/ 543478 w 1234188"/>
              <a:gd name="connsiteY40" fmla="*/ 39109 h 1234208"/>
              <a:gd name="connsiteX41" fmla="*/ 656225 w 1234188"/>
              <a:gd name="connsiteY41" fmla="*/ 872615 h 1234208"/>
              <a:gd name="connsiteX42" fmla="*/ 637309 w 1234188"/>
              <a:gd name="connsiteY42" fmla="*/ 991137 h 1234208"/>
              <a:gd name="connsiteX43" fmla="*/ 469737 w 1234188"/>
              <a:gd name="connsiteY43" fmla="*/ 991137 h 1234208"/>
              <a:gd name="connsiteX44" fmla="*/ 450736 w 1234188"/>
              <a:gd name="connsiteY44" fmla="*/ 872615 h 1234208"/>
              <a:gd name="connsiteX45" fmla="*/ 656225 w 1234188"/>
              <a:gd name="connsiteY45" fmla="*/ 872615 h 1234208"/>
              <a:gd name="connsiteX46" fmla="*/ 83116 w 1234188"/>
              <a:gd name="connsiteY46" fmla="*/ 517299 h 1234208"/>
              <a:gd name="connsiteX47" fmla="*/ 37498 w 1234188"/>
              <a:gd name="connsiteY47" fmla="*/ 471682 h 1234208"/>
              <a:gd name="connsiteX48" fmla="*/ 83116 w 1234188"/>
              <a:gd name="connsiteY48" fmla="*/ 426064 h 1234208"/>
              <a:gd name="connsiteX49" fmla="*/ 92407 w 1234188"/>
              <a:gd name="connsiteY49" fmla="*/ 427068 h 1234208"/>
              <a:gd name="connsiteX50" fmla="*/ 109398 w 1234188"/>
              <a:gd name="connsiteY50" fmla="*/ 422214 h 1234208"/>
              <a:gd name="connsiteX51" fmla="*/ 114755 w 1234188"/>
              <a:gd name="connsiteY51" fmla="*/ 405389 h 1234208"/>
              <a:gd name="connsiteX52" fmla="*/ 113667 w 1234188"/>
              <a:gd name="connsiteY52" fmla="*/ 394759 h 1234208"/>
              <a:gd name="connsiteX53" fmla="*/ 171338 w 1234188"/>
              <a:gd name="connsiteY53" fmla="*/ 337172 h 1234208"/>
              <a:gd name="connsiteX54" fmla="*/ 228423 w 1234188"/>
              <a:gd name="connsiteY54" fmla="*/ 387310 h 1234208"/>
              <a:gd name="connsiteX55" fmla="*/ 240476 w 1234188"/>
              <a:gd name="connsiteY55" fmla="*/ 402460 h 1234208"/>
              <a:gd name="connsiteX56" fmla="*/ 259477 w 1234188"/>
              <a:gd name="connsiteY56" fmla="*/ 398777 h 1234208"/>
              <a:gd name="connsiteX57" fmla="*/ 275380 w 1234188"/>
              <a:gd name="connsiteY57" fmla="*/ 392583 h 1234208"/>
              <a:gd name="connsiteX58" fmla="*/ 299068 w 1234188"/>
              <a:gd name="connsiteY58" fmla="*/ 416271 h 1234208"/>
              <a:gd name="connsiteX59" fmla="*/ 295971 w 1234188"/>
              <a:gd name="connsiteY59" fmla="*/ 427905 h 1234208"/>
              <a:gd name="connsiteX60" fmla="*/ 295301 w 1234188"/>
              <a:gd name="connsiteY60" fmla="*/ 444981 h 1234208"/>
              <a:gd name="connsiteX61" fmla="*/ 308777 w 1234188"/>
              <a:gd name="connsiteY61" fmla="*/ 455527 h 1234208"/>
              <a:gd name="connsiteX62" fmla="*/ 334139 w 1234188"/>
              <a:gd name="connsiteY62" fmla="*/ 486162 h 1234208"/>
              <a:gd name="connsiteX63" fmla="*/ 302834 w 1234188"/>
              <a:gd name="connsiteY63" fmla="*/ 517467 h 1234208"/>
              <a:gd name="connsiteX64" fmla="*/ 83116 w 1234188"/>
              <a:gd name="connsiteY64" fmla="*/ 517467 h 1234208"/>
              <a:gd name="connsiteX65" fmla="*/ 302751 w 1234188"/>
              <a:gd name="connsiteY65" fmla="*/ 554630 h 1234208"/>
              <a:gd name="connsiteX66" fmla="*/ 371470 w 1234188"/>
              <a:gd name="connsiteY66" fmla="*/ 485911 h 1234208"/>
              <a:gd name="connsiteX67" fmla="*/ 335646 w 1234188"/>
              <a:gd name="connsiteY67" fmla="*/ 425645 h 1234208"/>
              <a:gd name="connsiteX68" fmla="*/ 336399 w 1234188"/>
              <a:gd name="connsiteY68" fmla="*/ 416020 h 1234208"/>
              <a:gd name="connsiteX69" fmla="*/ 275296 w 1234188"/>
              <a:gd name="connsiteY69" fmla="*/ 355001 h 1234208"/>
              <a:gd name="connsiteX70" fmla="*/ 258639 w 1234188"/>
              <a:gd name="connsiteY70" fmla="*/ 357344 h 1234208"/>
              <a:gd name="connsiteX71" fmla="*/ 197621 w 1234188"/>
              <a:gd name="connsiteY71" fmla="*/ 303440 h 1234208"/>
              <a:gd name="connsiteX72" fmla="*/ 480701 w 1234188"/>
              <a:gd name="connsiteY72" fmla="*/ 44466 h 1234208"/>
              <a:gd name="connsiteX73" fmla="*/ 398255 w 1234188"/>
              <a:gd name="connsiteY73" fmla="*/ 368728 h 1234208"/>
              <a:gd name="connsiteX74" fmla="*/ 447974 w 1234188"/>
              <a:gd name="connsiteY74" fmla="*/ 713832 h 1234208"/>
              <a:gd name="connsiteX75" fmla="*/ 466137 w 1234188"/>
              <a:gd name="connsiteY75" fmla="*/ 825742 h 1234208"/>
              <a:gd name="connsiteX76" fmla="*/ 466137 w 1234188"/>
              <a:gd name="connsiteY76" fmla="*/ 835117 h 1234208"/>
              <a:gd name="connsiteX77" fmla="*/ 400849 w 1234188"/>
              <a:gd name="connsiteY77" fmla="*/ 835117 h 1234208"/>
              <a:gd name="connsiteX78" fmla="*/ 299319 w 1234188"/>
              <a:gd name="connsiteY78" fmla="*/ 678510 h 1234208"/>
              <a:gd name="connsiteX79" fmla="*/ 213524 w 1234188"/>
              <a:gd name="connsiteY79" fmla="*/ 554547 h 1234208"/>
              <a:gd name="connsiteX80" fmla="*/ 302751 w 1234188"/>
              <a:gd name="connsiteY80" fmla="*/ 554547 h 1234208"/>
              <a:gd name="connsiteX81" fmla="*/ 248010 w 1234188"/>
              <a:gd name="connsiteY81" fmla="*/ 678593 h 1234208"/>
              <a:gd name="connsiteX82" fmla="*/ 273790 w 1234188"/>
              <a:gd name="connsiteY82" fmla="*/ 705797 h 1234208"/>
              <a:gd name="connsiteX83" fmla="*/ 364858 w 1234188"/>
              <a:gd name="connsiteY83" fmla="*/ 853866 h 1234208"/>
              <a:gd name="connsiteX84" fmla="*/ 383607 w 1234188"/>
              <a:gd name="connsiteY84" fmla="*/ 872615 h 1234208"/>
              <a:gd name="connsiteX85" fmla="*/ 412903 w 1234188"/>
              <a:gd name="connsiteY85" fmla="*/ 872615 h 1234208"/>
              <a:gd name="connsiteX86" fmla="*/ 431819 w 1234188"/>
              <a:gd name="connsiteY86" fmla="*/ 991137 h 1234208"/>
              <a:gd name="connsiteX87" fmla="*/ 343011 w 1234188"/>
              <a:gd name="connsiteY87" fmla="*/ 991137 h 1234208"/>
              <a:gd name="connsiteX88" fmla="*/ 248010 w 1234188"/>
              <a:gd name="connsiteY88" fmla="*/ 678593 h 1234208"/>
              <a:gd name="connsiteX89" fmla="*/ 736328 w 1234188"/>
              <a:gd name="connsiteY89" fmla="*/ 1196878 h 1234208"/>
              <a:gd name="connsiteX90" fmla="*/ 370549 w 1234188"/>
              <a:gd name="connsiteY90" fmla="*/ 1196878 h 1234208"/>
              <a:gd name="connsiteX91" fmla="*/ 362597 w 1234188"/>
              <a:gd name="connsiteY91" fmla="*/ 1131422 h 1234208"/>
              <a:gd name="connsiteX92" fmla="*/ 744279 w 1234188"/>
              <a:gd name="connsiteY92" fmla="*/ 1131422 h 1234208"/>
              <a:gd name="connsiteX93" fmla="*/ 736328 w 1234188"/>
              <a:gd name="connsiteY93" fmla="*/ 1196878 h 1234208"/>
              <a:gd name="connsiteX94" fmla="*/ 748883 w 1234188"/>
              <a:gd name="connsiteY94" fmla="*/ 1094007 h 1234208"/>
              <a:gd name="connsiteX95" fmla="*/ 358162 w 1234188"/>
              <a:gd name="connsiteY95" fmla="*/ 1094007 h 1234208"/>
              <a:gd name="connsiteX96" fmla="*/ 350210 w 1234188"/>
              <a:gd name="connsiteY96" fmla="*/ 1028469 h 1234208"/>
              <a:gd name="connsiteX97" fmla="*/ 756835 w 1234188"/>
              <a:gd name="connsiteY97" fmla="*/ 1028469 h 1234208"/>
              <a:gd name="connsiteX98" fmla="*/ 748883 w 1234188"/>
              <a:gd name="connsiteY98" fmla="*/ 1094007 h 1234208"/>
              <a:gd name="connsiteX99" fmla="*/ 764034 w 1234188"/>
              <a:gd name="connsiteY99" fmla="*/ 991137 h 1234208"/>
              <a:gd name="connsiteX100" fmla="*/ 675142 w 1234188"/>
              <a:gd name="connsiteY100" fmla="*/ 991137 h 1234208"/>
              <a:gd name="connsiteX101" fmla="*/ 694142 w 1234188"/>
              <a:gd name="connsiteY101" fmla="*/ 872615 h 1234208"/>
              <a:gd name="connsiteX102" fmla="*/ 723438 w 1234188"/>
              <a:gd name="connsiteY102" fmla="*/ 872615 h 1234208"/>
              <a:gd name="connsiteX103" fmla="*/ 736663 w 1234188"/>
              <a:gd name="connsiteY103" fmla="*/ 867175 h 1234208"/>
              <a:gd name="connsiteX104" fmla="*/ 742104 w 1234188"/>
              <a:gd name="connsiteY104" fmla="*/ 853950 h 1234208"/>
              <a:gd name="connsiteX105" fmla="*/ 830744 w 1234188"/>
              <a:gd name="connsiteY105" fmla="*/ 708057 h 1234208"/>
              <a:gd name="connsiteX106" fmla="*/ 858701 w 1234188"/>
              <a:gd name="connsiteY106" fmla="*/ 679347 h 1234208"/>
              <a:gd name="connsiteX107" fmla="*/ 764034 w 1234188"/>
              <a:gd name="connsiteY107" fmla="*/ 991137 h 1234208"/>
              <a:gd name="connsiteX108" fmla="*/ 805382 w 1234188"/>
              <a:gd name="connsiteY108" fmla="*/ 680602 h 1234208"/>
              <a:gd name="connsiteX109" fmla="*/ 706028 w 1234188"/>
              <a:gd name="connsiteY109" fmla="*/ 835200 h 1234208"/>
              <a:gd name="connsiteX110" fmla="*/ 640740 w 1234188"/>
              <a:gd name="connsiteY110" fmla="*/ 835200 h 1234208"/>
              <a:gd name="connsiteX111" fmla="*/ 640740 w 1234188"/>
              <a:gd name="connsiteY111" fmla="*/ 825826 h 1234208"/>
              <a:gd name="connsiteX112" fmla="*/ 658485 w 1234188"/>
              <a:gd name="connsiteY112" fmla="*/ 714836 h 1234208"/>
              <a:gd name="connsiteX113" fmla="*/ 709292 w 1234188"/>
              <a:gd name="connsiteY113" fmla="*/ 408654 h 1234208"/>
              <a:gd name="connsiteX114" fmla="*/ 626595 w 1234188"/>
              <a:gd name="connsiteY114" fmla="*/ 44717 h 1234208"/>
              <a:gd name="connsiteX115" fmla="*/ 800946 w 1234188"/>
              <a:gd name="connsiteY115" fmla="*/ 132102 h 1234208"/>
              <a:gd name="connsiteX116" fmla="*/ 860961 w 1234188"/>
              <a:gd name="connsiteY116" fmla="*/ 201909 h 1234208"/>
              <a:gd name="connsiteX117" fmla="*/ 857948 w 1234188"/>
              <a:gd name="connsiteY117" fmla="*/ 207852 h 1234208"/>
              <a:gd name="connsiteX118" fmla="*/ 841291 w 1234188"/>
              <a:gd name="connsiteY118" fmla="*/ 205509 h 1234208"/>
              <a:gd name="connsiteX119" fmla="*/ 780188 w 1234188"/>
              <a:gd name="connsiteY119" fmla="*/ 266527 h 1234208"/>
              <a:gd name="connsiteX120" fmla="*/ 780941 w 1234188"/>
              <a:gd name="connsiteY120" fmla="*/ 276153 h 1234208"/>
              <a:gd name="connsiteX121" fmla="*/ 745201 w 1234188"/>
              <a:gd name="connsiteY121" fmla="*/ 336335 h 1234208"/>
              <a:gd name="connsiteX122" fmla="*/ 813836 w 1234188"/>
              <a:gd name="connsiteY122" fmla="*/ 405055 h 1234208"/>
              <a:gd name="connsiteX123" fmla="*/ 924407 w 1234188"/>
              <a:gd name="connsiteY123" fmla="*/ 405055 h 1234208"/>
              <a:gd name="connsiteX124" fmla="*/ 924574 w 1234188"/>
              <a:gd name="connsiteY124" fmla="*/ 408654 h 1234208"/>
              <a:gd name="connsiteX125" fmla="*/ 805382 w 1234188"/>
              <a:gd name="connsiteY125" fmla="*/ 680602 h 1234208"/>
              <a:gd name="connsiteX126" fmla="*/ 1033471 w 1234188"/>
              <a:gd name="connsiteY126" fmla="*/ 367640 h 1234208"/>
              <a:gd name="connsiteX127" fmla="*/ 813836 w 1234188"/>
              <a:gd name="connsiteY127" fmla="*/ 367640 h 1234208"/>
              <a:gd name="connsiteX128" fmla="*/ 782616 w 1234188"/>
              <a:gd name="connsiteY128" fmla="*/ 336419 h 1234208"/>
              <a:gd name="connsiteX129" fmla="*/ 807978 w 1234188"/>
              <a:gd name="connsiteY129" fmla="*/ 305784 h 1234208"/>
              <a:gd name="connsiteX130" fmla="*/ 821453 w 1234188"/>
              <a:gd name="connsiteY130" fmla="*/ 295237 h 1234208"/>
              <a:gd name="connsiteX131" fmla="*/ 820699 w 1234188"/>
              <a:gd name="connsiteY131" fmla="*/ 278162 h 1234208"/>
              <a:gd name="connsiteX132" fmla="*/ 817602 w 1234188"/>
              <a:gd name="connsiteY132" fmla="*/ 266527 h 1234208"/>
              <a:gd name="connsiteX133" fmla="*/ 841291 w 1234188"/>
              <a:gd name="connsiteY133" fmla="*/ 242840 h 1234208"/>
              <a:gd name="connsiteX134" fmla="*/ 857111 w 1234188"/>
              <a:gd name="connsiteY134" fmla="*/ 249034 h 1234208"/>
              <a:gd name="connsiteX135" fmla="*/ 876110 w 1234188"/>
              <a:gd name="connsiteY135" fmla="*/ 252800 h 1234208"/>
              <a:gd name="connsiteX136" fmla="*/ 888248 w 1234188"/>
              <a:gd name="connsiteY136" fmla="*/ 237650 h 1234208"/>
              <a:gd name="connsiteX137" fmla="*/ 945332 w 1234188"/>
              <a:gd name="connsiteY137" fmla="*/ 187513 h 1234208"/>
              <a:gd name="connsiteX138" fmla="*/ 1003003 w 1234188"/>
              <a:gd name="connsiteY138" fmla="*/ 245100 h 1234208"/>
              <a:gd name="connsiteX139" fmla="*/ 1001999 w 1234188"/>
              <a:gd name="connsiteY139" fmla="*/ 255730 h 1234208"/>
              <a:gd name="connsiteX140" fmla="*/ 1007356 w 1234188"/>
              <a:gd name="connsiteY140" fmla="*/ 272554 h 1234208"/>
              <a:gd name="connsiteX141" fmla="*/ 1024348 w 1234188"/>
              <a:gd name="connsiteY141" fmla="*/ 277492 h 1234208"/>
              <a:gd name="connsiteX142" fmla="*/ 1079256 w 1234188"/>
              <a:gd name="connsiteY142" fmla="*/ 322106 h 1234208"/>
              <a:gd name="connsiteX143" fmla="*/ 1033471 w 1234188"/>
              <a:gd name="connsiteY143" fmla="*/ 367640 h 1234208"/>
              <a:gd name="connsiteX144" fmla="*/ 1165553 w 1234188"/>
              <a:gd name="connsiteY144" fmla="*/ 278497 h 1234208"/>
              <a:gd name="connsiteX145" fmla="*/ 1104032 w 1234188"/>
              <a:gd name="connsiteY145" fmla="*/ 278497 h 1234208"/>
              <a:gd name="connsiteX146" fmla="*/ 1040084 w 1234188"/>
              <a:gd name="connsiteY146" fmla="*/ 239241 h 1234208"/>
              <a:gd name="connsiteX147" fmla="*/ 976470 w 1234188"/>
              <a:gd name="connsiteY147" fmla="*/ 155622 h 1234208"/>
              <a:gd name="connsiteX148" fmla="*/ 1034056 w 1234188"/>
              <a:gd name="connsiteY148" fmla="*/ 98286 h 1234208"/>
              <a:gd name="connsiteX149" fmla="*/ 1091142 w 1234188"/>
              <a:gd name="connsiteY149" fmla="*/ 148424 h 1234208"/>
              <a:gd name="connsiteX150" fmla="*/ 1103278 w 1234188"/>
              <a:gd name="connsiteY150" fmla="*/ 163574 h 1234208"/>
              <a:gd name="connsiteX151" fmla="*/ 1122279 w 1234188"/>
              <a:gd name="connsiteY151" fmla="*/ 159807 h 1234208"/>
              <a:gd name="connsiteX152" fmla="*/ 1138182 w 1234188"/>
              <a:gd name="connsiteY152" fmla="*/ 153613 h 1234208"/>
              <a:gd name="connsiteX153" fmla="*/ 1161870 w 1234188"/>
              <a:gd name="connsiteY153" fmla="*/ 177301 h 1234208"/>
              <a:gd name="connsiteX154" fmla="*/ 1158773 w 1234188"/>
              <a:gd name="connsiteY154" fmla="*/ 188935 h 1234208"/>
              <a:gd name="connsiteX155" fmla="*/ 1158020 w 1234188"/>
              <a:gd name="connsiteY155" fmla="*/ 206011 h 1234208"/>
              <a:gd name="connsiteX156" fmla="*/ 1171496 w 1234188"/>
              <a:gd name="connsiteY156" fmla="*/ 216557 h 1234208"/>
              <a:gd name="connsiteX157" fmla="*/ 1196774 w 1234188"/>
              <a:gd name="connsiteY157" fmla="*/ 247192 h 1234208"/>
              <a:gd name="connsiteX158" fmla="*/ 1165553 w 1234188"/>
              <a:gd name="connsiteY158" fmla="*/ 278497 h 123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234188" h="1234208">
                <a:moveTo>
                  <a:pt x="1198448" y="187010"/>
                </a:moveTo>
                <a:cubicBezTo>
                  <a:pt x="1198950" y="183830"/>
                  <a:pt x="1199202" y="180565"/>
                  <a:pt x="1199202" y="177385"/>
                </a:cubicBezTo>
                <a:cubicBezTo>
                  <a:pt x="1199202" y="143736"/>
                  <a:pt x="1171831" y="116366"/>
                  <a:pt x="1138182" y="116366"/>
                </a:cubicBezTo>
                <a:cubicBezTo>
                  <a:pt x="1132490" y="116366"/>
                  <a:pt x="1126883" y="117119"/>
                  <a:pt x="1121442" y="118709"/>
                </a:cubicBezTo>
                <a:cubicBezTo>
                  <a:pt x="1106794" y="84475"/>
                  <a:pt x="1072810" y="60955"/>
                  <a:pt x="1034056" y="60955"/>
                </a:cubicBezTo>
                <a:cubicBezTo>
                  <a:pt x="983835" y="60955"/>
                  <a:pt x="942487" y="101132"/>
                  <a:pt x="939138" y="150516"/>
                </a:cubicBezTo>
                <a:cubicBezTo>
                  <a:pt x="918883" y="151855"/>
                  <a:pt x="900300" y="159640"/>
                  <a:pt x="885318" y="171777"/>
                </a:cubicBezTo>
                <a:cubicBezTo>
                  <a:pt x="868075" y="147336"/>
                  <a:pt x="848405" y="124485"/>
                  <a:pt x="825806" y="104229"/>
                </a:cubicBezTo>
                <a:cubicBezTo>
                  <a:pt x="738169" y="25716"/>
                  <a:pt x="624921" y="-10443"/>
                  <a:pt x="506984" y="2614"/>
                </a:cubicBezTo>
                <a:cubicBezTo>
                  <a:pt x="337822" y="21364"/>
                  <a:pt x="202392" y="140639"/>
                  <a:pt x="159536" y="300678"/>
                </a:cubicBezTo>
                <a:cubicBezTo>
                  <a:pt x="114588" y="306286"/>
                  <a:pt x="79098" y="343031"/>
                  <a:pt x="76336" y="388733"/>
                </a:cubicBezTo>
                <a:cubicBezTo>
                  <a:pt x="33648" y="392165"/>
                  <a:pt x="0" y="427989"/>
                  <a:pt x="0" y="471514"/>
                </a:cubicBezTo>
                <a:cubicBezTo>
                  <a:pt x="0" y="517299"/>
                  <a:pt x="37247" y="554547"/>
                  <a:pt x="83032" y="554547"/>
                </a:cubicBezTo>
                <a:lnTo>
                  <a:pt x="171171" y="554547"/>
                </a:lnTo>
                <a:lnTo>
                  <a:pt x="310619" y="1013570"/>
                </a:lnTo>
                <a:lnTo>
                  <a:pt x="335311" y="1217803"/>
                </a:lnTo>
                <a:cubicBezTo>
                  <a:pt x="336482" y="1227178"/>
                  <a:pt x="344434" y="1234209"/>
                  <a:pt x="353893" y="1234209"/>
                </a:cubicBezTo>
                <a:lnTo>
                  <a:pt x="752817" y="1234209"/>
                </a:lnTo>
                <a:cubicBezTo>
                  <a:pt x="762275" y="1234209"/>
                  <a:pt x="770228" y="1227178"/>
                  <a:pt x="771400" y="1217803"/>
                </a:cubicBezTo>
                <a:lnTo>
                  <a:pt x="796175" y="1013653"/>
                </a:lnTo>
                <a:lnTo>
                  <a:pt x="947257" y="514370"/>
                </a:lnTo>
                <a:cubicBezTo>
                  <a:pt x="956549" y="480052"/>
                  <a:pt x="961905" y="444562"/>
                  <a:pt x="961905" y="408570"/>
                </a:cubicBezTo>
                <a:cubicBezTo>
                  <a:pt x="961905" y="407398"/>
                  <a:pt x="961738" y="406143"/>
                  <a:pt x="961738" y="404971"/>
                </a:cubicBezTo>
                <a:lnTo>
                  <a:pt x="1033471" y="404971"/>
                </a:lnTo>
                <a:cubicBezTo>
                  <a:pt x="1079256" y="404971"/>
                  <a:pt x="1116504" y="367723"/>
                  <a:pt x="1116504" y="321938"/>
                </a:cubicBezTo>
                <a:cubicBezTo>
                  <a:pt x="1116504" y="319846"/>
                  <a:pt x="1116085" y="317837"/>
                  <a:pt x="1115917" y="315828"/>
                </a:cubicBezTo>
                <a:lnTo>
                  <a:pt x="1165553" y="315828"/>
                </a:lnTo>
                <a:cubicBezTo>
                  <a:pt x="1203387" y="315828"/>
                  <a:pt x="1234189" y="285026"/>
                  <a:pt x="1234189" y="247109"/>
                </a:cubicBezTo>
                <a:cubicBezTo>
                  <a:pt x="1234272" y="221663"/>
                  <a:pt x="1220043" y="198812"/>
                  <a:pt x="1198448" y="187010"/>
                </a:cubicBezTo>
                <a:close/>
                <a:moveTo>
                  <a:pt x="543478" y="39109"/>
                </a:moveTo>
                <a:cubicBezTo>
                  <a:pt x="554778" y="35593"/>
                  <a:pt x="565324" y="37853"/>
                  <a:pt x="576792" y="46223"/>
                </a:cubicBezTo>
                <a:cubicBezTo>
                  <a:pt x="624083" y="80960"/>
                  <a:pt x="671878" y="216557"/>
                  <a:pt x="671878" y="408570"/>
                </a:cubicBezTo>
                <a:cubicBezTo>
                  <a:pt x="671878" y="521819"/>
                  <a:pt x="654467" y="628121"/>
                  <a:pt x="623999" y="700272"/>
                </a:cubicBezTo>
                <a:cubicBezTo>
                  <a:pt x="610858" y="731493"/>
                  <a:pt x="603241" y="777195"/>
                  <a:pt x="603241" y="825826"/>
                </a:cubicBezTo>
                <a:lnTo>
                  <a:pt x="603241" y="835200"/>
                </a:lnTo>
                <a:lnTo>
                  <a:pt x="553355" y="835200"/>
                </a:lnTo>
                <a:lnTo>
                  <a:pt x="503469" y="835200"/>
                </a:lnTo>
                <a:lnTo>
                  <a:pt x="503469" y="825826"/>
                </a:lnTo>
                <a:cubicBezTo>
                  <a:pt x="503469" y="777446"/>
                  <a:pt x="495768" y="731410"/>
                  <a:pt x="482376" y="699435"/>
                </a:cubicBezTo>
                <a:cubicBezTo>
                  <a:pt x="448727" y="619081"/>
                  <a:pt x="431234" y="495955"/>
                  <a:pt x="435503" y="370067"/>
                </a:cubicBezTo>
                <a:cubicBezTo>
                  <a:pt x="442198" y="182156"/>
                  <a:pt x="495517" y="54175"/>
                  <a:pt x="543478" y="39109"/>
                </a:cubicBezTo>
                <a:close/>
                <a:moveTo>
                  <a:pt x="656225" y="872615"/>
                </a:moveTo>
                <a:lnTo>
                  <a:pt x="637309" y="991137"/>
                </a:lnTo>
                <a:lnTo>
                  <a:pt x="469737" y="991137"/>
                </a:lnTo>
                <a:lnTo>
                  <a:pt x="450736" y="872615"/>
                </a:lnTo>
                <a:lnTo>
                  <a:pt x="656225" y="872615"/>
                </a:lnTo>
                <a:close/>
                <a:moveTo>
                  <a:pt x="83116" y="517299"/>
                </a:moveTo>
                <a:cubicBezTo>
                  <a:pt x="57922" y="517299"/>
                  <a:pt x="37498" y="496792"/>
                  <a:pt x="37498" y="471682"/>
                </a:cubicBezTo>
                <a:cubicBezTo>
                  <a:pt x="37498" y="446571"/>
                  <a:pt x="58006" y="426064"/>
                  <a:pt x="83116" y="426064"/>
                </a:cubicBezTo>
                <a:cubicBezTo>
                  <a:pt x="86129" y="426064"/>
                  <a:pt x="89226" y="426399"/>
                  <a:pt x="92407" y="427068"/>
                </a:cubicBezTo>
                <a:cubicBezTo>
                  <a:pt x="98517" y="428324"/>
                  <a:pt x="104879" y="426566"/>
                  <a:pt x="109398" y="422214"/>
                </a:cubicBezTo>
                <a:cubicBezTo>
                  <a:pt x="113919" y="417861"/>
                  <a:pt x="115927" y="411583"/>
                  <a:pt x="114755" y="405389"/>
                </a:cubicBezTo>
                <a:cubicBezTo>
                  <a:pt x="114086" y="401958"/>
                  <a:pt x="113667" y="398442"/>
                  <a:pt x="113667" y="394759"/>
                </a:cubicBezTo>
                <a:cubicBezTo>
                  <a:pt x="113667" y="362952"/>
                  <a:pt x="139531" y="337172"/>
                  <a:pt x="171338" y="337172"/>
                </a:cubicBezTo>
                <a:cubicBezTo>
                  <a:pt x="200216" y="337172"/>
                  <a:pt x="224740" y="358767"/>
                  <a:pt x="228423" y="387310"/>
                </a:cubicBezTo>
                <a:cubicBezTo>
                  <a:pt x="229344" y="394173"/>
                  <a:pt x="233947" y="400032"/>
                  <a:pt x="240476" y="402460"/>
                </a:cubicBezTo>
                <a:cubicBezTo>
                  <a:pt x="247005" y="404887"/>
                  <a:pt x="254371" y="403464"/>
                  <a:pt x="259477" y="398777"/>
                </a:cubicBezTo>
                <a:cubicBezTo>
                  <a:pt x="263829" y="394843"/>
                  <a:pt x="269521" y="392583"/>
                  <a:pt x="275380" y="392583"/>
                </a:cubicBezTo>
                <a:cubicBezTo>
                  <a:pt x="288437" y="392583"/>
                  <a:pt x="299068" y="403213"/>
                  <a:pt x="299068" y="416271"/>
                </a:cubicBezTo>
                <a:cubicBezTo>
                  <a:pt x="299068" y="420372"/>
                  <a:pt x="298063" y="424306"/>
                  <a:pt x="295971" y="427905"/>
                </a:cubicBezTo>
                <a:cubicBezTo>
                  <a:pt x="293041" y="433179"/>
                  <a:pt x="292790" y="439540"/>
                  <a:pt x="295301" y="444981"/>
                </a:cubicBezTo>
                <a:cubicBezTo>
                  <a:pt x="297812" y="450421"/>
                  <a:pt x="302834" y="454355"/>
                  <a:pt x="308777" y="455527"/>
                </a:cubicBezTo>
                <a:cubicBezTo>
                  <a:pt x="323425" y="458373"/>
                  <a:pt x="334139" y="471263"/>
                  <a:pt x="334139" y="486162"/>
                </a:cubicBezTo>
                <a:cubicBezTo>
                  <a:pt x="334139" y="503405"/>
                  <a:pt x="320077" y="517467"/>
                  <a:pt x="302834" y="517467"/>
                </a:cubicBezTo>
                <a:lnTo>
                  <a:pt x="83116" y="517467"/>
                </a:lnTo>
                <a:close/>
                <a:moveTo>
                  <a:pt x="302751" y="554630"/>
                </a:moveTo>
                <a:cubicBezTo>
                  <a:pt x="340584" y="554630"/>
                  <a:pt x="371470" y="523828"/>
                  <a:pt x="371470" y="485911"/>
                </a:cubicBezTo>
                <a:cubicBezTo>
                  <a:pt x="371470" y="460298"/>
                  <a:pt x="357241" y="437447"/>
                  <a:pt x="335646" y="425645"/>
                </a:cubicBezTo>
                <a:cubicBezTo>
                  <a:pt x="336148" y="422465"/>
                  <a:pt x="336399" y="419284"/>
                  <a:pt x="336399" y="416020"/>
                </a:cubicBezTo>
                <a:cubicBezTo>
                  <a:pt x="336399" y="382371"/>
                  <a:pt x="309028" y="355001"/>
                  <a:pt x="275296" y="355001"/>
                </a:cubicBezTo>
                <a:cubicBezTo>
                  <a:pt x="269604" y="355001"/>
                  <a:pt x="263997" y="355754"/>
                  <a:pt x="258639" y="357344"/>
                </a:cubicBezTo>
                <a:cubicBezTo>
                  <a:pt x="247424" y="331146"/>
                  <a:pt x="224908" y="311392"/>
                  <a:pt x="197621" y="303440"/>
                </a:cubicBezTo>
                <a:cubicBezTo>
                  <a:pt x="235705" y="171274"/>
                  <a:pt x="343764" y="70999"/>
                  <a:pt x="480701" y="44466"/>
                </a:cubicBezTo>
                <a:cubicBezTo>
                  <a:pt x="429811" y="112264"/>
                  <a:pt x="402440" y="247360"/>
                  <a:pt x="398255" y="368728"/>
                </a:cubicBezTo>
                <a:cubicBezTo>
                  <a:pt x="393651" y="501731"/>
                  <a:pt x="411814" y="627535"/>
                  <a:pt x="447974" y="713832"/>
                </a:cubicBezTo>
                <a:cubicBezTo>
                  <a:pt x="459525" y="741370"/>
                  <a:pt x="466137" y="782133"/>
                  <a:pt x="466137" y="825742"/>
                </a:cubicBezTo>
                <a:lnTo>
                  <a:pt x="466137" y="835117"/>
                </a:lnTo>
                <a:lnTo>
                  <a:pt x="400849" y="835117"/>
                </a:lnTo>
                <a:cubicBezTo>
                  <a:pt x="391810" y="772172"/>
                  <a:pt x="339579" y="716259"/>
                  <a:pt x="299319" y="678510"/>
                </a:cubicBezTo>
                <a:cubicBezTo>
                  <a:pt x="261402" y="642936"/>
                  <a:pt x="233110" y="600583"/>
                  <a:pt x="213524" y="554547"/>
                </a:cubicBezTo>
                <a:lnTo>
                  <a:pt x="302751" y="554547"/>
                </a:lnTo>
                <a:close/>
                <a:moveTo>
                  <a:pt x="248010" y="678593"/>
                </a:moveTo>
                <a:cubicBezTo>
                  <a:pt x="256212" y="687968"/>
                  <a:pt x="264583" y="697175"/>
                  <a:pt x="273790" y="705797"/>
                </a:cubicBezTo>
                <a:cubicBezTo>
                  <a:pt x="312879" y="742458"/>
                  <a:pt x="364858" y="797785"/>
                  <a:pt x="364858" y="853866"/>
                </a:cubicBezTo>
                <a:cubicBezTo>
                  <a:pt x="364858" y="864161"/>
                  <a:pt x="373228" y="872615"/>
                  <a:pt x="383607" y="872615"/>
                </a:cubicBezTo>
                <a:lnTo>
                  <a:pt x="412903" y="872615"/>
                </a:lnTo>
                <a:lnTo>
                  <a:pt x="431819" y="991137"/>
                </a:lnTo>
                <a:lnTo>
                  <a:pt x="343011" y="991137"/>
                </a:lnTo>
                <a:lnTo>
                  <a:pt x="248010" y="678593"/>
                </a:lnTo>
                <a:close/>
                <a:moveTo>
                  <a:pt x="736328" y="1196878"/>
                </a:moveTo>
                <a:lnTo>
                  <a:pt x="370549" y="1196878"/>
                </a:lnTo>
                <a:lnTo>
                  <a:pt x="362597" y="1131422"/>
                </a:lnTo>
                <a:lnTo>
                  <a:pt x="744279" y="1131422"/>
                </a:lnTo>
                <a:lnTo>
                  <a:pt x="736328" y="1196878"/>
                </a:lnTo>
                <a:close/>
                <a:moveTo>
                  <a:pt x="748883" y="1094007"/>
                </a:moveTo>
                <a:lnTo>
                  <a:pt x="358162" y="1094007"/>
                </a:lnTo>
                <a:lnTo>
                  <a:pt x="350210" y="1028469"/>
                </a:lnTo>
                <a:lnTo>
                  <a:pt x="756835" y="1028469"/>
                </a:lnTo>
                <a:lnTo>
                  <a:pt x="748883" y="1094007"/>
                </a:lnTo>
                <a:close/>
                <a:moveTo>
                  <a:pt x="764034" y="991137"/>
                </a:moveTo>
                <a:lnTo>
                  <a:pt x="675142" y="991137"/>
                </a:lnTo>
                <a:lnTo>
                  <a:pt x="694142" y="872615"/>
                </a:lnTo>
                <a:lnTo>
                  <a:pt x="723438" y="872615"/>
                </a:lnTo>
                <a:cubicBezTo>
                  <a:pt x="728377" y="872615"/>
                  <a:pt x="733147" y="870690"/>
                  <a:pt x="736663" y="867175"/>
                </a:cubicBezTo>
                <a:cubicBezTo>
                  <a:pt x="740178" y="863659"/>
                  <a:pt x="742104" y="858888"/>
                  <a:pt x="742104" y="853950"/>
                </a:cubicBezTo>
                <a:cubicBezTo>
                  <a:pt x="742104" y="811596"/>
                  <a:pt x="771901" y="762463"/>
                  <a:pt x="830744" y="708057"/>
                </a:cubicBezTo>
                <a:cubicBezTo>
                  <a:pt x="840621" y="698933"/>
                  <a:pt x="849829" y="689307"/>
                  <a:pt x="858701" y="679347"/>
                </a:cubicBezTo>
                <a:lnTo>
                  <a:pt x="764034" y="991137"/>
                </a:lnTo>
                <a:close/>
                <a:moveTo>
                  <a:pt x="805382" y="680602"/>
                </a:moveTo>
                <a:cubicBezTo>
                  <a:pt x="745451" y="736097"/>
                  <a:pt x="712724" y="786820"/>
                  <a:pt x="706028" y="835200"/>
                </a:cubicBezTo>
                <a:lnTo>
                  <a:pt x="640740" y="835200"/>
                </a:lnTo>
                <a:lnTo>
                  <a:pt x="640740" y="825826"/>
                </a:lnTo>
                <a:cubicBezTo>
                  <a:pt x="640740" y="782719"/>
                  <a:pt x="647436" y="741203"/>
                  <a:pt x="658485" y="714836"/>
                </a:cubicBezTo>
                <a:cubicBezTo>
                  <a:pt x="690794" y="638333"/>
                  <a:pt x="709292" y="526674"/>
                  <a:pt x="709292" y="408654"/>
                </a:cubicBezTo>
                <a:cubicBezTo>
                  <a:pt x="709292" y="249871"/>
                  <a:pt x="676983" y="112013"/>
                  <a:pt x="626595" y="44717"/>
                </a:cubicBezTo>
                <a:cubicBezTo>
                  <a:pt x="690877" y="57439"/>
                  <a:pt x="750557" y="86986"/>
                  <a:pt x="800946" y="132102"/>
                </a:cubicBezTo>
                <a:cubicBezTo>
                  <a:pt x="824132" y="152860"/>
                  <a:pt x="843969" y="176464"/>
                  <a:pt x="860961" y="201909"/>
                </a:cubicBezTo>
                <a:cubicBezTo>
                  <a:pt x="859956" y="203918"/>
                  <a:pt x="858784" y="205760"/>
                  <a:pt x="857948" y="207852"/>
                </a:cubicBezTo>
                <a:cubicBezTo>
                  <a:pt x="852507" y="206262"/>
                  <a:pt x="846982" y="205509"/>
                  <a:pt x="841291" y="205509"/>
                </a:cubicBezTo>
                <a:cubicBezTo>
                  <a:pt x="807642" y="205509"/>
                  <a:pt x="780188" y="232879"/>
                  <a:pt x="780188" y="266527"/>
                </a:cubicBezTo>
                <a:cubicBezTo>
                  <a:pt x="780188" y="269708"/>
                  <a:pt x="780439" y="272973"/>
                  <a:pt x="780941" y="276153"/>
                </a:cubicBezTo>
                <a:cubicBezTo>
                  <a:pt x="759430" y="287955"/>
                  <a:pt x="745201" y="310806"/>
                  <a:pt x="745201" y="336335"/>
                </a:cubicBezTo>
                <a:cubicBezTo>
                  <a:pt x="745201" y="374168"/>
                  <a:pt x="776003" y="405055"/>
                  <a:pt x="813836" y="405055"/>
                </a:cubicBezTo>
                <a:lnTo>
                  <a:pt x="924407" y="405055"/>
                </a:lnTo>
                <a:cubicBezTo>
                  <a:pt x="924407" y="406226"/>
                  <a:pt x="924574" y="407398"/>
                  <a:pt x="924574" y="408654"/>
                </a:cubicBezTo>
                <a:cubicBezTo>
                  <a:pt x="924490" y="511440"/>
                  <a:pt x="881133" y="610544"/>
                  <a:pt x="805382" y="680602"/>
                </a:cubicBezTo>
                <a:close/>
                <a:moveTo>
                  <a:pt x="1033471" y="367640"/>
                </a:moveTo>
                <a:lnTo>
                  <a:pt x="813836" y="367640"/>
                </a:lnTo>
                <a:cubicBezTo>
                  <a:pt x="796593" y="367640"/>
                  <a:pt x="782616" y="353661"/>
                  <a:pt x="782616" y="336419"/>
                </a:cubicBezTo>
                <a:cubicBezTo>
                  <a:pt x="782616" y="321436"/>
                  <a:pt x="793246" y="308630"/>
                  <a:pt x="807978" y="305784"/>
                </a:cubicBezTo>
                <a:cubicBezTo>
                  <a:pt x="813920" y="304612"/>
                  <a:pt x="818858" y="300762"/>
                  <a:pt x="821453" y="295237"/>
                </a:cubicBezTo>
                <a:cubicBezTo>
                  <a:pt x="823964" y="289797"/>
                  <a:pt x="823714" y="283435"/>
                  <a:pt x="820699" y="278162"/>
                </a:cubicBezTo>
                <a:cubicBezTo>
                  <a:pt x="818691" y="274563"/>
                  <a:pt x="817602" y="270713"/>
                  <a:pt x="817602" y="266527"/>
                </a:cubicBezTo>
                <a:cubicBezTo>
                  <a:pt x="817602" y="253470"/>
                  <a:pt x="828233" y="242840"/>
                  <a:pt x="841291" y="242840"/>
                </a:cubicBezTo>
                <a:cubicBezTo>
                  <a:pt x="847150" y="242840"/>
                  <a:pt x="852758" y="245016"/>
                  <a:pt x="857111" y="249034"/>
                </a:cubicBezTo>
                <a:cubicBezTo>
                  <a:pt x="862216" y="253721"/>
                  <a:pt x="869582" y="255144"/>
                  <a:pt x="876110" y="252800"/>
                </a:cubicBezTo>
                <a:cubicBezTo>
                  <a:pt x="882639" y="250373"/>
                  <a:pt x="887327" y="244514"/>
                  <a:pt x="888248" y="237650"/>
                </a:cubicBezTo>
                <a:cubicBezTo>
                  <a:pt x="891930" y="209108"/>
                  <a:pt x="916539" y="187513"/>
                  <a:pt x="945332" y="187513"/>
                </a:cubicBezTo>
                <a:cubicBezTo>
                  <a:pt x="977139" y="187513"/>
                  <a:pt x="1003003" y="213377"/>
                  <a:pt x="1003003" y="245100"/>
                </a:cubicBezTo>
                <a:cubicBezTo>
                  <a:pt x="1003003" y="248699"/>
                  <a:pt x="1002668" y="252298"/>
                  <a:pt x="1001999" y="255730"/>
                </a:cubicBezTo>
                <a:cubicBezTo>
                  <a:pt x="1000827" y="261924"/>
                  <a:pt x="1002835" y="268201"/>
                  <a:pt x="1007356" y="272554"/>
                </a:cubicBezTo>
                <a:cubicBezTo>
                  <a:pt x="1011876" y="276990"/>
                  <a:pt x="1018237" y="278748"/>
                  <a:pt x="1024348" y="277492"/>
                </a:cubicBezTo>
                <a:cubicBezTo>
                  <a:pt x="1053308" y="271299"/>
                  <a:pt x="1079256" y="293898"/>
                  <a:pt x="1079256" y="322106"/>
                </a:cubicBezTo>
                <a:cubicBezTo>
                  <a:pt x="1079088" y="347216"/>
                  <a:pt x="1058665" y="367640"/>
                  <a:pt x="1033471" y="367640"/>
                </a:cubicBezTo>
                <a:close/>
                <a:moveTo>
                  <a:pt x="1165553" y="278497"/>
                </a:moveTo>
                <a:lnTo>
                  <a:pt x="1104032" y="278497"/>
                </a:lnTo>
                <a:cubicBezTo>
                  <a:pt x="1090472" y="256651"/>
                  <a:pt x="1067119" y="241417"/>
                  <a:pt x="1040084" y="239241"/>
                </a:cubicBezTo>
                <a:cubicBezTo>
                  <a:pt x="1037740" y="200403"/>
                  <a:pt x="1011708" y="168010"/>
                  <a:pt x="976470" y="155622"/>
                </a:cubicBezTo>
                <a:cubicBezTo>
                  <a:pt x="976637" y="123983"/>
                  <a:pt x="1002418" y="98286"/>
                  <a:pt x="1034056" y="98286"/>
                </a:cubicBezTo>
                <a:cubicBezTo>
                  <a:pt x="1062850" y="98286"/>
                  <a:pt x="1087458" y="119881"/>
                  <a:pt x="1091142" y="148424"/>
                </a:cubicBezTo>
                <a:cubicBezTo>
                  <a:pt x="1092062" y="155287"/>
                  <a:pt x="1096750" y="161146"/>
                  <a:pt x="1103278" y="163574"/>
                </a:cubicBezTo>
                <a:cubicBezTo>
                  <a:pt x="1109807" y="166001"/>
                  <a:pt x="1117173" y="164578"/>
                  <a:pt x="1122279" y="159807"/>
                </a:cubicBezTo>
                <a:cubicBezTo>
                  <a:pt x="1126631" y="155873"/>
                  <a:pt x="1132240" y="153613"/>
                  <a:pt x="1138182" y="153613"/>
                </a:cubicBezTo>
                <a:cubicBezTo>
                  <a:pt x="1151239" y="153613"/>
                  <a:pt x="1161870" y="164243"/>
                  <a:pt x="1161870" y="177301"/>
                </a:cubicBezTo>
                <a:cubicBezTo>
                  <a:pt x="1161870" y="181402"/>
                  <a:pt x="1160782" y="185420"/>
                  <a:pt x="1158773" y="188935"/>
                </a:cubicBezTo>
                <a:cubicBezTo>
                  <a:pt x="1155760" y="194209"/>
                  <a:pt x="1155508" y="200570"/>
                  <a:pt x="1158020" y="206011"/>
                </a:cubicBezTo>
                <a:cubicBezTo>
                  <a:pt x="1160531" y="211451"/>
                  <a:pt x="1165553" y="215385"/>
                  <a:pt x="1171496" y="216557"/>
                </a:cubicBezTo>
                <a:cubicBezTo>
                  <a:pt x="1186144" y="219403"/>
                  <a:pt x="1196774" y="232210"/>
                  <a:pt x="1196774" y="247192"/>
                </a:cubicBezTo>
                <a:cubicBezTo>
                  <a:pt x="1196858" y="264519"/>
                  <a:pt x="1182795" y="278497"/>
                  <a:pt x="1165553" y="278497"/>
                </a:cubicBezTo>
                <a:close/>
              </a:path>
            </a:pathLst>
          </a:custGeom>
          <a:solidFill>
            <a:schemeClr val="bg1"/>
          </a:solidFill>
          <a:ln w="8365" cap="flat">
            <a:noFill/>
            <a:prstDash val="solid"/>
            <a:miter/>
          </a:ln>
        </p:spPr>
        <p:txBody>
          <a:bodyPr rtlCol="0" anchor="ctr"/>
          <a:lstStyle/>
          <a:p>
            <a:endParaRPr lang="en-US" sz="1200"/>
          </a:p>
        </p:txBody>
      </p:sp>
      <p:grpSp>
        <p:nvGrpSpPr>
          <p:cNvPr id="14" name="Graphic 4"/>
          <p:cNvGrpSpPr/>
          <p:nvPr/>
        </p:nvGrpSpPr>
        <p:grpSpPr>
          <a:xfrm>
            <a:off x="7926535" y="2295543"/>
            <a:ext cx="780288" cy="780326"/>
            <a:chOff x="10884230" y="3442838"/>
            <a:chExt cx="1234377" cy="1234439"/>
          </a:xfrm>
          <a:solidFill>
            <a:schemeClr val="bg1"/>
          </a:solidFill>
        </p:grpSpPr>
        <p:sp>
          <p:nvSpPr>
            <p:cNvPr id="15" name="Freeform: Shape 14"/>
            <p:cNvSpPr/>
            <p:nvPr/>
          </p:nvSpPr>
          <p:spPr>
            <a:xfrm>
              <a:off x="10884298" y="3442838"/>
              <a:ext cx="1234310" cy="1234439"/>
            </a:xfrm>
            <a:custGeom>
              <a:avLst/>
              <a:gdLst>
                <a:gd name="connsiteX0" fmla="*/ 1228702 w 1234310"/>
                <a:gd name="connsiteY0" fmla="*/ 5441 h 1234439"/>
                <a:gd name="connsiteX1" fmla="*/ 1215310 w 1234310"/>
                <a:gd name="connsiteY1" fmla="*/ 0 h 1234439"/>
                <a:gd name="connsiteX2" fmla="*/ 536234 w 1234310"/>
                <a:gd name="connsiteY2" fmla="*/ 234366 h 1234439"/>
                <a:gd name="connsiteX3" fmla="*/ 388248 w 1234310"/>
                <a:gd name="connsiteY3" fmla="*/ 247759 h 1234439"/>
                <a:gd name="connsiteX4" fmla="*/ 178072 w 1234310"/>
                <a:gd name="connsiteY4" fmla="*/ 369210 h 1234439"/>
                <a:gd name="connsiteX5" fmla="*/ 3386 w 1234310"/>
                <a:gd name="connsiteY5" fmla="*/ 617555 h 1234439"/>
                <a:gd name="connsiteX6" fmla="*/ 4306 w 1234310"/>
                <a:gd name="connsiteY6" fmla="*/ 640322 h 1234439"/>
                <a:gd name="connsiteX7" fmla="*/ 26571 w 1234310"/>
                <a:gd name="connsiteY7" fmla="*/ 645260 h 1234439"/>
                <a:gd name="connsiteX8" fmla="*/ 262109 w 1234310"/>
                <a:gd name="connsiteY8" fmla="*/ 535275 h 1234439"/>
                <a:gd name="connsiteX9" fmla="*/ 388164 w 1234310"/>
                <a:gd name="connsiteY9" fmla="*/ 520962 h 1234439"/>
                <a:gd name="connsiteX10" fmla="*/ 373182 w 1234310"/>
                <a:gd name="connsiteY10" fmla="*/ 607259 h 1234439"/>
                <a:gd name="connsiteX11" fmla="*/ 372010 w 1234310"/>
                <a:gd name="connsiteY11" fmla="*/ 614625 h 1234439"/>
                <a:gd name="connsiteX12" fmla="*/ 234822 w 1234310"/>
                <a:gd name="connsiteY12" fmla="*/ 662670 h 1234439"/>
                <a:gd name="connsiteX13" fmla="*/ 222769 w 1234310"/>
                <a:gd name="connsiteY13" fmla="*/ 676146 h 1234439"/>
                <a:gd name="connsiteX14" fmla="*/ 227791 w 1234310"/>
                <a:gd name="connsiteY14" fmla="*/ 693556 h 1234439"/>
                <a:gd name="connsiteX15" fmla="*/ 540838 w 1234310"/>
                <a:gd name="connsiteY15" fmla="*/ 1006603 h 1234439"/>
                <a:gd name="connsiteX16" fmla="*/ 554062 w 1234310"/>
                <a:gd name="connsiteY16" fmla="*/ 1012043 h 1234439"/>
                <a:gd name="connsiteX17" fmla="*/ 558247 w 1234310"/>
                <a:gd name="connsiteY17" fmla="*/ 1011541 h 1234439"/>
                <a:gd name="connsiteX18" fmla="*/ 571723 w 1234310"/>
                <a:gd name="connsiteY18" fmla="*/ 999488 h 1234439"/>
                <a:gd name="connsiteX19" fmla="*/ 619768 w 1234310"/>
                <a:gd name="connsiteY19" fmla="*/ 862300 h 1234439"/>
                <a:gd name="connsiteX20" fmla="*/ 627134 w 1234310"/>
                <a:gd name="connsiteY20" fmla="*/ 861128 h 1234439"/>
                <a:gd name="connsiteX21" fmla="*/ 713348 w 1234310"/>
                <a:gd name="connsiteY21" fmla="*/ 846145 h 1234439"/>
                <a:gd name="connsiteX22" fmla="*/ 699035 w 1234310"/>
                <a:gd name="connsiteY22" fmla="*/ 972201 h 1234439"/>
                <a:gd name="connsiteX23" fmla="*/ 589050 w 1234310"/>
                <a:gd name="connsiteY23" fmla="*/ 1207823 h 1234439"/>
                <a:gd name="connsiteX24" fmla="*/ 593988 w 1234310"/>
                <a:gd name="connsiteY24" fmla="*/ 1230088 h 1234439"/>
                <a:gd name="connsiteX25" fmla="*/ 605958 w 1234310"/>
                <a:gd name="connsiteY25" fmla="*/ 1234440 h 1234439"/>
                <a:gd name="connsiteX26" fmla="*/ 616755 w 1234310"/>
                <a:gd name="connsiteY26" fmla="*/ 1231008 h 1234439"/>
                <a:gd name="connsiteX27" fmla="*/ 865100 w 1234310"/>
                <a:gd name="connsiteY27" fmla="*/ 1056322 h 1234439"/>
                <a:gd name="connsiteX28" fmla="*/ 986552 w 1234310"/>
                <a:gd name="connsiteY28" fmla="*/ 846145 h 1234439"/>
                <a:gd name="connsiteX29" fmla="*/ 999944 w 1234310"/>
                <a:gd name="connsiteY29" fmla="*/ 698160 h 1234439"/>
                <a:gd name="connsiteX30" fmla="*/ 1234310 w 1234310"/>
                <a:gd name="connsiteY30" fmla="*/ 19084 h 1234439"/>
                <a:gd name="connsiteX31" fmla="*/ 1228702 w 1234310"/>
                <a:gd name="connsiteY31" fmla="*/ 5441 h 1234439"/>
                <a:gd name="connsiteX32" fmla="*/ 346815 w 1234310"/>
                <a:gd name="connsiteY32" fmla="*/ 479195 h 1234439"/>
                <a:gd name="connsiteX33" fmla="*/ 246290 w 1234310"/>
                <a:gd name="connsiteY33" fmla="*/ 501376 h 1234439"/>
                <a:gd name="connsiteX34" fmla="*/ 74281 w 1234310"/>
                <a:gd name="connsiteY34" fmla="*/ 581647 h 1234439"/>
                <a:gd name="connsiteX35" fmla="*/ 208540 w 1234310"/>
                <a:gd name="connsiteY35" fmla="*/ 390722 h 1234439"/>
                <a:gd name="connsiteX36" fmla="*/ 391513 w 1234310"/>
                <a:gd name="connsiteY36" fmla="*/ 285006 h 1234439"/>
                <a:gd name="connsiteX37" fmla="*/ 497898 w 1234310"/>
                <a:gd name="connsiteY37" fmla="*/ 275380 h 1234439"/>
                <a:gd name="connsiteX38" fmla="*/ 396284 w 1234310"/>
                <a:gd name="connsiteY38" fmla="*/ 484385 h 1234439"/>
                <a:gd name="connsiteX39" fmla="*/ 396284 w 1234310"/>
                <a:gd name="connsiteY39" fmla="*/ 484385 h 1234439"/>
                <a:gd name="connsiteX40" fmla="*/ 346815 w 1234310"/>
                <a:gd name="connsiteY40" fmla="*/ 479195 h 1234439"/>
                <a:gd name="connsiteX41" fmla="*/ 546111 w 1234310"/>
                <a:gd name="connsiteY41" fmla="*/ 958976 h 1234439"/>
                <a:gd name="connsiteX42" fmla="*/ 275166 w 1234310"/>
                <a:gd name="connsiteY42" fmla="*/ 688032 h 1234439"/>
                <a:gd name="connsiteX43" fmla="*/ 383728 w 1234310"/>
                <a:gd name="connsiteY43" fmla="*/ 650031 h 1234439"/>
                <a:gd name="connsiteX44" fmla="*/ 584111 w 1234310"/>
                <a:gd name="connsiteY44" fmla="*/ 850414 h 1234439"/>
                <a:gd name="connsiteX45" fmla="*/ 546111 w 1234310"/>
                <a:gd name="connsiteY45" fmla="*/ 958976 h 1234439"/>
                <a:gd name="connsiteX46" fmla="*/ 949137 w 1234310"/>
                <a:gd name="connsiteY46" fmla="*/ 842630 h 1234439"/>
                <a:gd name="connsiteX47" fmla="*/ 843421 w 1234310"/>
                <a:gd name="connsiteY47" fmla="*/ 1025603 h 1234439"/>
                <a:gd name="connsiteX48" fmla="*/ 652496 w 1234310"/>
                <a:gd name="connsiteY48" fmla="*/ 1159861 h 1234439"/>
                <a:gd name="connsiteX49" fmla="*/ 732850 w 1234310"/>
                <a:gd name="connsiteY49" fmla="*/ 987854 h 1234439"/>
                <a:gd name="connsiteX50" fmla="*/ 749842 w 1234310"/>
                <a:gd name="connsiteY50" fmla="*/ 837859 h 1234439"/>
                <a:gd name="connsiteX51" fmla="*/ 749842 w 1234310"/>
                <a:gd name="connsiteY51" fmla="*/ 837859 h 1234439"/>
                <a:gd name="connsiteX52" fmla="*/ 958846 w 1234310"/>
                <a:gd name="connsiteY52" fmla="*/ 736244 h 1234439"/>
                <a:gd name="connsiteX53" fmla="*/ 949137 w 1234310"/>
                <a:gd name="connsiteY53" fmla="*/ 842630 h 1234439"/>
                <a:gd name="connsiteX54" fmla="*/ 965960 w 1234310"/>
                <a:gd name="connsiteY54" fmla="*/ 679327 h 1234439"/>
                <a:gd name="connsiteX55" fmla="*/ 621108 w 1234310"/>
                <a:gd name="connsiteY55" fmla="*/ 824132 h 1234439"/>
                <a:gd name="connsiteX56" fmla="*/ 612152 w 1234310"/>
                <a:gd name="connsiteY56" fmla="*/ 825555 h 1234439"/>
                <a:gd name="connsiteX57" fmla="*/ 408672 w 1234310"/>
                <a:gd name="connsiteY57" fmla="*/ 622075 h 1234439"/>
                <a:gd name="connsiteX58" fmla="*/ 410095 w 1234310"/>
                <a:gd name="connsiteY58" fmla="*/ 613119 h 1234439"/>
                <a:gd name="connsiteX59" fmla="*/ 554899 w 1234310"/>
                <a:gd name="connsiteY59" fmla="*/ 268265 h 1234439"/>
                <a:gd name="connsiteX60" fmla="*/ 920678 w 1234310"/>
                <a:gd name="connsiteY60" fmla="*/ 80103 h 1234439"/>
                <a:gd name="connsiteX61" fmla="*/ 1154208 w 1234310"/>
                <a:gd name="connsiteY61" fmla="*/ 313716 h 1234439"/>
                <a:gd name="connsiteX62" fmla="*/ 965960 w 1234310"/>
                <a:gd name="connsiteY62" fmla="*/ 679327 h 1234439"/>
                <a:gd name="connsiteX63" fmla="*/ 1164335 w 1234310"/>
                <a:gd name="connsiteY63" fmla="*/ 270860 h 1234439"/>
                <a:gd name="connsiteX64" fmla="*/ 963282 w 1234310"/>
                <a:gd name="connsiteY64" fmla="*/ 69808 h 1234439"/>
                <a:gd name="connsiteX65" fmla="*/ 1196059 w 1234310"/>
                <a:gd name="connsiteY65" fmla="*/ 38084 h 1234439"/>
                <a:gd name="connsiteX66" fmla="*/ 1164335 w 1234310"/>
                <a:gd name="connsiteY66" fmla="*/ 270860 h 123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34310" h="1234439">
                  <a:moveTo>
                    <a:pt x="1228702" y="5441"/>
                  </a:moveTo>
                  <a:cubicBezTo>
                    <a:pt x="1225187" y="1841"/>
                    <a:pt x="1220583" y="0"/>
                    <a:pt x="1215310" y="0"/>
                  </a:cubicBezTo>
                  <a:cubicBezTo>
                    <a:pt x="1197146" y="167"/>
                    <a:pt x="772525" y="7031"/>
                    <a:pt x="536234" y="234366"/>
                  </a:cubicBezTo>
                  <a:lnTo>
                    <a:pt x="388248" y="247759"/>
                  </a:lnTo>
                  <a:cubicBezTo>
                    <a:pt x="303542" y="255375"/>
                    <a:pt x="226954" y="299654"/>
                    <a:pt x="178072" y="369210"/>
                  </a:cubicBezTo>
                  <a:lnTo>
                    <a:pt x="3386" y="617555"/>
                  </a:lnTo>
                  <a:cubicBezTo>
                    <a:pt x="-1469" y="624502"/>
                    <a:pt x="-1051" y="633793"/>
                    <a:pt x="4306" y="640322"/>
                  </a:cubicBezTo>
                  <a:cubicBezTo>
                    <a:pt x="9747" y="646851"/>
                    <a:pt x="18787" y="648776"/>
                    <a:pt x="26571" y="645260"/>
                  </a:cubicBezTo>
                  <a:lnTo>
                    <a:pt x="262109" y="535275"/>
                  </a:lnTo>
                  <a:cubicBezTo>
                    <a:pt x="301198" y="517028"/>
                    <a:pt x="345979" y="511923"/>
                    <a:pt x="388164" y="520962"/>
                  </a:cubicBezTo>
                  <a:cubicBezTo>
                    <a:pt x="382306" y="549840"/>
                    <a:pt x="377702" y="578633"/>
                    <a:pt x="373182" y="607259"/>
                  </a:cubicBezTo>
                  <a:lnTo>
                    <a:pt x="372010" y="614625"/>
                  </a:lnTo>
                  <a:lnTo>
                    <a:pt x="234822" y="662670"/>
                  </a:lnTo>
                  <a:cubicBezTo>
                    <a:pt x="228712" y="664847"/>
                    <a:pt x="224192" y="669869"/>
                    <a:pt x="222769" y="676146"/>
                  </a:cubicBezTo>
                  <a:cubicBezTo>
                    <a:pt x="221346" y="682424"/>
                    <a:pt x="223188" y="689037"/>
                    <a:pt x="227791" y="693556"/>
                  </a:cubicBezTo>
                  <a:lnTo>
                    <a:pt x="540838" y="1006603"/>
                  </a:lnTo>
                  <a:cubicBezTo>
                    <a:pt x="544352" y="1010118"/>
                    <a:pt x="549124" y="1012043"/>
                    <a:pt x="554062" y="1012043"/>
                  </a:cubicBezTo>
                  <a:cubicBezTo>
                    <a:pt x="555402" y="1012043"/>
                    <a:pt x="556824" y="1011876"/>
                    <a:pt x="558247" y="1011541"/>
                  </a:cubicBezTo>
                  <a:cubicBezTo>
                    <a:pt x="564525" y="1010118"/>
                    <a:pt x="569631" y="1005515"/>
                    <a:pt x="571723" y="999488"/>
                  </a:cubicBezTo>
                  <a:lnTo>
                    <a:pt x="619768" y="862300"/>
                  </a:lnTo>
                  <a:lnTo>
                    <a:pt x="627134" y="861128"/>
                  </a:lnTo>
                  <a:cubicBezTo>
                    <a:pt x="655677" y="856608"/>
                    <a:pt x="684470" y="851921"/>
                    <a:pt x="713348" y="846145"/>
                  </a:cubicBezTo>
                  <a:cubicBezTo>
                    <a:pt x="722303" y="888331"/>
                    <a:pt x="717281" y="933112"/>
                    <a:pt x="699035" y="972201"/>
                  </a:cubicBezTo>
                  <a:lnTo>
                    <a:pt x="589050" y="1207823"/>
                  </a:lnTo>
                  <a:cubicBezTo>
                    <a:pt x="585451" y="1215523"/>
                    <a:pt x="587459" y="1224563"/>
                    <a:pt x="593988" y="1230088"/>
                  </a:cubicBezTo>
                  <a:cubicBezTo>
                    <a:pt x="597420" y="1233017"/>
                    <a:pt x="601689" y="1234440"/>
                    <a:pt x="605958" y="1234440"/>
                  </a:cubicBezTo>
                  <a:cubicBezTo>
                    <a:pt x="609724" y="1234440"/>
                    <a:pt x="613491" y="1233268"/>
                    <a:pt x="616755" y="1231008"/>
                  </a:cubicBezTo>
                  <a:lnTo>
                    <a:pt x="865100" y="1056322"/>
                  </a:lnTo>
                  <a:cubicBezTo>
                    <a:pt x="934656" y="1007440"/>
                    <a:pt x="978935" y="930852"/>
                    <a:pt x="986552" y="846145"/>
                  </a:cubicBezTo>
                  <a:lnTo>
                    <a:pt x="999944" y="698160"/>
                  </a:lnTo>
                  <a:cubicBezTo>
                    <a:pt x="1227279" y="461785"/>
                    <a:pt x="1234143" y="37164"/>
                    <a:pt x="1234310" y="19084"/>
                  </a:cubicBezTo>
                  <a:cubicBezTo>
                    <a:pt x="1234226" y="13811"/>
                    <a:pt x="1232218" y="9040"/>
                    <a:pt x="1228702" y="5441"/>
                  </a:cubicBezTo>
                  <a:close/>
                  <a:moveTo>
                    <a:pt x="346815" y="479195"/>
                  </a:moveTo>
                  <a:cubicBezTo>
                    <a:pt x="312246" y="479195"/>
                    <a:pt x="277761" y="486728"/>
                    <a:pt x="246290" y="501376"/>
                  </a:cubicBezTo>
                  <a:lnTo>
                    <a:pt x="74281" y="581647"/>
                  </a:lnTo>
                  <a:lnTo>
                    <a:pt x="208540" y="390722"/>
                  </a:lnTo>
                  <a:cubicBezTo>
                    <a:pt x="251144" y="330122"/>
                    <a:pt x="317855" y="291618"/>
                    <a:pt x="391513" y="285006"/>
                  </a:cubicBezTo>
                  <a:lnTo>
                    <a:pt x="497898" y="275380"/>
                  </a:lnTo>
                  <a:cubicBezTo>
                    <a:pt x="441733" y="342760"/>
                    <a:pt x="413693" y="413322"/>
                    <a:pt x="396284" y="484385"/>
                  </a:cubicBezTo>
                  <a:lnTo>
                    <a:pt x="396284" y="484385"/>
                  </a:lnTo>
                  <a:cubicBezTo>
                    <a:pt x="379962" y="480869"/>
                    <a:pt x="363389" y="479195"/>
                    <a:pt x="346815" y="479195"/>
                  </a:cubicBezTo>
                  <a:close/>
                  <a:moveTo>
                    <a:pt x="546111" y="958976"/>
                  </a:moveTo>
                  <a:lnTo>
                    <a:pt x="275166" y="688032"/>
                  </a:lnTo>
                  <a:lnTo>
                    <a:pt x="383728" y="650031"/>
                  </a:lnTo>
                  <a:lnTo>
                    <a:pt x="584111" y="850414"/>
                  </a:lnTo>
                  <a:lnTo>
                    <a:pt x="546111" y="958976"/>
                  </a:lnTo>
                  <a:close/>
                  <a:moveTo>
                    <a:pt x="949137" y="842630"/>
                  </a:moveTo>
                  <a:cubicBezTo>
                    <a:pt x="942524" y="916288"/>
                    <a:pt x="904022" y="982999"/>
                    <a:pt x="843421" y="1025603"/>
                  </a:cubicBezTo>
                  <a:lnTo>
                    <a:pt x="652496" y="1159861"/>
                  </a:lnTo>
                  <a:lnTo>
                    <a:pt x="732850" y="987854"/>
                  </a:lnTo>
                  <a:cubicBezTo>
                    <a:pt x="754530" y="941315"/>
                    <a:pt x="760556" y="888080"/>
                    <a:pt x="749842" y="837859"/>
                  </a:cubicBezTo>
                  <a:lnTo>
                    <a:pt x="749842" y="837859"/>
                  </a:lnTo>
                  <a:cubicBezTo>
                    <a:pt x="820821" y="820449"/>
                    <a:pt x="891466" y="792409"/>
                    <a:pt x="958846" y="736244"/>
                  </a:cubicBezTo>
                  <a:lnTo>
                    <a:pt x="949137" y="842630"/>
                  </a:lnTo>
                  <a:close/>
                  <a:moveTo>
                    <a:pt x="965960" y="679327"/>
                  </a:moveTo>
                  <a:cubicBezTo>
                    <a:pt x="859157" y="786215"/>
                    <a:pt x="743564" y="804629"/>
                    <a:pt x="621108" y="824132"/>
                  </a:cubicBezTo>
                  <a:lnTo>
                    <a:pt x="612152" y="825555"/>
                  </a:lnTo>
                  <a:lnTo>
                    <a:pt x="408672" y="622075"/>
                  </a:lnTo>
                  <a:lnTo>
                    <a:pt x="410095" y="613119"/>
                  </a:lnTo>
                  <a:cubicBezTo>
                    <a:pt x="429597" y="490746"/>
                    <a:pt x="448011" y="375153"/>
                    <a:pt x="554899" y="268265"/>
                  </a:cubicBezTo>
                  <a:cubicBezTo>
                    <a:pt x="654253" y="168911"/>
                    <a:pt x="794706" y="112328"/>
                    <a:pt x="920678" y="80103"/>
                  </a:cubicBezTo>
                  <a:lnTo>
                    <a:pt x="1154208" y="313716"/>
                  </a:lnTo>
                  <a:cubicBezTo>
                    <a:pt x="1121898" y="439520"/>
                    <a:pt x="1065399" y="579889"/>
                    <a:pt x="965960" y="679327"/>
                  </a:cubicBezTo>
                  <a:close/>
                  <a:moveTo>
                    <a:pt x="1164335" y="270860"/>
                  </a:moveTo>
                  <a:lnTo>
                    <a:pt x="963282" y="69808"/>
                  </a:lnTo>
                  <a:cubicBezTo>
                    <a:pt x="1068413" y="46622"/>
                    <a:pt x="1157974" y="40010"/>
                    <a:pt x="1196059" y="38084"/>
                  </a:cubicBezTo>
                  <a:cubicBezTo>
                    <a:pt x="1194216" y="76169"/>
                    <a:pt x="1187605" y="165730"/>
                    <a:pt x="1164335" y="270860"/>
                  </a:cubicBezTo>
                  <a:close/>
                </a:path>
              </a:pathLst>
            </a:custGeom>
            <a:grpFill/>
            <a:ln w="8365" cap="flat">
              <a:noFill/>
              <a:prstDash val="solid"/>
              <a:miter/>
            </a:ln>
          </p:spPr>
          <p:txBody>
            <a:bodyPr rtlCol="0" anchor="ctr"/>
            <a:lstStyle/>
            <a:p>
              <a:endParaRPr lang="en-US" sz="1200"/>
            </a:p>
          </p:txBody>
        </p:sp>
        <p:sp>
          <p:nvSpPr>
            <p:cNvPr id="16" name="Freeform: Shape 15"/>
            <p:cNvSpPr/>
            <p:nvPr/>
          </p:nvSpPr>
          <p:spPr>
            <a:xfrm>
              <a:off x="11676555" y="3674149"/>
              <a:ext cx="210636" cy="210552"/>
            </a:xfrm>
            <a:custGeom>
              <a:avLst/>
              <a:gdLst>
                <a:gd name="connsiteX0" fmla="*/ 30824 w 210636"/>
                <a:gd name="connsiteY0" fmla="*/ 30761 h 210552"/>
                <a:gd name="connsiteX1" fmla="*/ 30824 w 210636"/>
                <a:gd name="connsiteY1" fmla="*/ 179750 h 210552"/>
                <a:gd name="connsiteX2" fmla="*/ 105319 w 210636"/>
                <a:gd name="connsiteY2" fmla="*/ 210553 h 210552"/>
                <a:gd name="connsiteX3" fmla="*/ 179814 w 210636"/>
                <a:gd name="connsiteY3" fmla="*/ 179750 h 210552"/>
                <a:gd name="connsiteX4" fmla="*/ 179814 w 210636"/>
                <a:gd name="connsiteY4" fmla="*/ 30761 h 210552"/>
                <a:gd name="connsiteX5" fmla="*/ 30824 w 210636"/>
                <a:gd name="connsiteY5" fmla="*/ 30761 h 210552"/>
                <a:gd name="connsiteX6" fmla="*/ 153364 w 210636"/>
                <a:gd name="connsiteY6" fmla="*/ 57210 h 210552"/>
                <a:gd name="connsiteX7" fmla="*/ 173285 w 210636"/>
                <a:gd name="connsiteY7" fmla="*/ 105255 h 210552"/>
                <a:gd name="connsiteX8" fmla="*/ 153364 w 210636"/>
                <a:gd name="connsiteY8" fmla="*/ 153300 h 210552"/>
                <a:gd name="connsiteX9" fmla="*/ 57274 w 210636"/>
                <a:gd name="connsiteY9" fmla="*/ 153300 h 210552"/>
                <a:gd name="connsiteX10" fmla="*/ 37353 w 210636"/>
                <a:gd name="connsiteY10" fmla="*/ 105255 h 210552"/>
                <a:gd name="connsiteX11" fmla="*/ 57274 w 210636"/>
                <a:gd name="connsiteY11" fmla="*/ 57210 h 210552"/>
                <a:gd name="connsiteX12" fmla="*/ 105319 w 210636"/>
                <a:gd name="connsiteY12" fmla="*/ 37373 h 210552"/>
                <a:gd name="connsiteX13" fmla="*/ 153364 w 210636"/>
                <a:gd name="connsiteY13" fmla="*/ 57210 h 2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52">
                  <a:moveTo>
                    <a:pt x="30824" y="30761"/>
                  </a:moveTo>
                  <a:cubicBezTo>
                    <a:pt x="-10275" y="71775"/>
                    <a:pt x="-10275" y="138653"/>
                    <a:pt x="30824" y="179750"/>
                  </a:cubicBezTo>
                  <a:cubicBezTo>
                    <a:pt x="51330" y="200257"/>
                    <a:pt x="78367" y="210553"/>
                    <a:pt x="105319" y="210553"/>
                  </a:cubicBezTo>
                  <a:cubicBezTo>
                    <a:pt x="132271" y="210553"/>
                    <a:pt x="159222" y="200341"/>
                    <a:pt x="179814" y="179750"/>
                  </a:cubicBezTo>
                  <a:cubicBezTo>
                    <a:pt x="220911" y="138653"/>
                    <a:pt x="220911" y="71858"/>
                    <a:pt x="179814" y="30761"/>
                  </a:cubicBezTo>
                  <a:cubicBezTo>
                    <a:pt x="138716" y="-10254"/>
                    <a:pt x="71922" y="-10254"/>
                    <a:pt x="30824" y="30761"/>
                  </a:cubicBezTo>
                  <a:close/>
                  <a:moveTo>
                    <a:pt x="153364" y="57210"/>
                  </a:moveTo>
                  <a:cubicBezTo>
                    <a:pt x="166170" y="70100"/>
                    <a:pt x="173285" y="87092"/>
                    <a:pt x="173285" y="105255"/>
                  </a:cubicBezTo>
                  <a:cubicBezTo>
                    <a:pt x="173285" y="123419"/>
                    <a:pt x="166170" y="140494"/>
                    <a:pt x="153364" y="153300"/>
                  </a:cubicBezTo>
                  <a:cubicBezTo>
                    <a:pt x="127667" y="178997"/>
                    <a:pt x="82970" y="178997"/>
                    <a:pt x="57274" y="153300"/>
                  </a:cubicBezTo>
                  <a:cubicBezTo>
                    <a:pt x="44467" y="140494"/>
                    <a:pt x="37353" y="123419"/>
                    <a:pt x="37353" y="105255"/>
                  </a:cubicBezTo>
                  <a:cubicBezTo>
                    <a:pt x="37353" y="87092"/>
                    <a:pt x="44383" y="70017"/>
                    <a:pt x="57274" y="57210"/>
                  </a:cubicBezTo>
                  <a:cubicBezTo>
                    <a:pt x="70498" y="43985"/>
                    <a:pt x="87908" y="37373"/>
                    <a:pt x="105319" y="37373"/>
                  </a:cubicBezTo>
                  <a:cubicBezTo>
                    <a:pt x="122728" y="37373"/>
                    <a:pt x="140139" y="43985"/>
                    <a:pt x="153364" y="57210"/>
                  </a:cubicBezTo>
                  <a:close/>
                </a:path>
              </a:pathLst>
            </a:custGeom>
            <a:grpFill/>
            <a:ln w="8365" cap="flat">
              <a:noFill/>
              <a:prstDash val="solid"/>
              <a:miter/>
            </a:ln>
          </p:spPr>
          <p:txBody>
            <a:bodyPr rtlCol="0" anchor="ctr"/>
            <a:lstStyle/>
            <a:p>
              <a:endParaRPr lang="en-US" sz="1200"/>
            </a:p>
          </p:txBody>
        </p:sp>
        <p:sp>
          <p:nvSpPr>
            <p:cNvPr id="17" name="Freeform: Shape 16"/>
            <p:cNvSpPr/>
            <p:nvPr/>
          </p:nvSpPr>
          <p:spPr>
            <a:xfrm>
              <a:off x="11449053" y="3901704"/>
              <a:ext cx="210636" cy="210584"/>
            </a:xfrm>
            <a:custGeom>
              <a:avLst/>
              <a:gdLst>
                <a:gd name="connsiteX0" fmla="*/ 30823 w 210636"/>
                <a:gd name="connsiteY0" fmla="*/ 30792 h 210584"/>
                <a:gd name="connsiteX1" fmla="*/ 30823 w 210636"/>
                <a:gd name="connsiteY1" fmla="*/ 179782 h 210584"/>
                <a:gd name="connsiteX2" fmla="*/ 105318 w 210636"/>
                <a:gd name="connsiteY2" fmla="*/ 210584 h 210584"/>
                <a:gd name="connsiteX3" fmla="*/ 179813 w 210636"/>
                <a:gd name="connsiteY3" fmla="*/ 179782 h 210584"/>
                <a:gd name="connsiteX4" fmla="*/ 179813 w 210636"/>
                <a:gd name="connsiteY4" fmla="*/ 30792 h 210584"/>
                <a:gd name="connsiteX5" fmla="*/ 30823 w 210636"/>
                <a:gd name="connsiteY5" fmla="*/ 30792 h 210584"/>
                <a:gd name="connsiteX6" fmla="*/ 153279 w 210636"/>
                <a:gd name="connsiteY6" fmla="*/ 153332 h 210584"/>
                <a:gd name="connsiteX7" fmla="*/ 57189 w 210636"/>
                <a:gd name="connsiteY7" fmla="*/ 153332 h 210584"/>
                <a:gd name="connsiteX8" fmla="*/ 37268 w 210636"/>
                <a:gd name="connsiteY8" fmla="*/ 105287 h 210584"/>
                <a:gd name="connsiteX9" fmla="*/ 57189 w 210636"/>
                <a:gd name="connsiteY9" fmla="*/ 57242 h 210584"/>
                <a:gd name="connsiteX10" fmla="*/ 105234 w 210636"/>
                <a:gd name="connsiteY10" fmla="*/ 37404 h 210584"/>
                <a:gd name="connsiteX11" fmla="*/ 153279 w 210636"/>
                <a:gd name="connsiteY11" fmla="*/ 57242 h 210584"/>
                <a:gd name="connsiteX12" fmla="*/ 173200 w 210636"/>
                <a:gd name="connsiteY12" fmla="*/ 105287 h 210584"/>
                <a:gd name="connsiteX13" fmla="*/ 153279 w 210636"/>
                <a:gd name="connsiteY13" fmla="*/ 153332 h 21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84">
                  <a:moveTo>
                    <a:pt x="30823" y="30792"/>
                  </a:moveTo>
                  <a:cubicBezTo>
                    <a:pt x="-10274" y="71890"/>
                    <a:pt x="-10274" y="138684"/>
                    <a:pt x="30823" y="179782"/>
                  </a:cubicBezTo>
                  <a:cubicBezTo>
                    <a:pt x="51330" y="200289"/>
                    <a:pt x="78366" y="210584"/>
                    <a:pt x="105318" y="210584"/>
                  </a:cubicBezTo>
                  <a:cubicBezTo>
                    <a:pt x="132270" y="210584"/>
                    <a:pt x="159306" y="200289"/>
                    <a:pt x="179813" y="179782"/>
                  </a:cubicBezTo>
                  <a:cubicBezTo>
                    <a:pt x="220911" y="138684"/>
                    <a:pt x="220911" y="71890"/>
                    <a:pt x="179813" y="30792"/>
                  </a:cubicBezTo>
                  <a:cubicBezTo>
                    <a:pt x="138715" y="-10306"/>
                    <a:pt x="71837" y="-10222"/>
                    <a:pt x="30823" y="30792"/>
                  </a:cubicBezTo>
                  <a:close/>
                  <a:moveTo>
                    <a:pt x="153279" y="153332"/>
                  </a:moveTo>
                  <a:cubicBezTo>
                    <a:pt x="127583" y="179028"/>
                    <a:pt x="82886" y="179028"/>
                    <a:pt x="57189" y="153332"/>
                  </a:cubicBezTo>
                  <a:cubicBezTo>
                    <a:pt x="44382" y="140525"/>
                    <a:pt x="37268" y="123450"/>
                    <a:pt x="37268" y="105287"/>
                  </a:cubicBezTo>
                  <a:cubicBezTo>
                    <a:pt x="37268" y="87123"/>
                    <a:pt x="44300" y="70048"/>
                    <a:pt x="57189" y="57242"/>
                  </a:cubicBezTo>
                  <a:cubicBezTo>
                    <a:pt x="70415" y="44017"/>
                    <a:pt x="87824" y="37404"/>
                    <a:pt x="105234" y="37404"/>
                  </a:cubicBezTo>
                  <a:cubicBezTo>
                    <a:pt x="122645" y="37404"/>
                    <a:pt x="140055" y="44017"/>
                    <a:pt x="153279" y="57242"/>
                  </a:cubicBezTo>
                  <a:cubicBezTo>
                    <a:pt x="166086" y="70048"/>
                    <a:pt x="173200" y="87123"/>
                    <a:pt x="173200" y="105287"/>
                  </a:cubicBezTo>
                  <a:cubicBezTo>
                    <a:pt x="173200" y="123450"/>
                    <a:pt x="166170" y="140442"/>
                    <a:pt x="153279" y="153332"/>
                  </a:cubicBezTo>
                  <a:close/>
                </a:path>
              </a:pathLst>
            </a:custGeom>
            <a:grpFill/>
            <a:ln w="8365" cap="flat">
              <a:noFill/>
              <a:prstDash val="solid"/>
              <a:miter/>
            </a:ln>
          </p:spPr>
          <p:txBody>
            <a:bodyPr rtlCol="0" anchor="ctr"/>
            <a:lstStyle/>
            <a:p>
              <a:endParaRPr lang="en-US" sz="1200"/>
            </a:p>
          </p:txBody>
        </p:sp>
        <p:sp>
          <p:nvSpPr>
            <p:cNvPr id="18" name="Freeform: Shape 17"/>
            <p:cNvSpPr/>
            <p:nvPr/>
          </p:nvSpPr>
          <p:spPr>
            <a:xfrm>
              <a:off x="10884230" y="4335669"/>
              <a:ext cx="341379" cy="341358"/>
            </a:xfrm>
            <a:custGeom>
              <a:avLst/>
              <a:gdLst>
                <a:gd name="connsiteX0" fmla="*/ 335918 w 341379"/>
                <a:gd name="connsiteY0" fmla="*/ 5462 h 341358"/>
                <a:gd name="connsiteX1" fmla="*/ 309468 w 341379"/>
                <a:gd name="connsiteY1" fmla="*/ 5462 h 341358"/>
                <a:gd name="connsiteX2" fmla="*/ 5462 w 341379"/>
                <a:gd name="connsiteY2" fmla="*/ 309468 h 341358"/>
                <a:gd name="connsiteX3" fmla="*/ 5462 w 341379"/>
                <a:gd name="connsiteY3" fmla="*/ 335918 h 341358"/>
                <a:gd name="connsiteX4" fmla="*/ 18687 w 341379"/>
                <a:gd name="connsiteY4" fmla="*/ 341359 h 341358"/>
                <a:gd name="connsiteX5" fmla="*/ 31911 w 341379"/>
                <a:gd name="connsiteY5" fmla="*/ 335918 h 341358"/>
                <a:gd name="connsiteX6" fmla="*/ 335918 w 341379"/>
                <a:gd name="connsiteY6" fmla="*/ 31911 h 341358"/>
                <a:gd name="connsiteX7" fmla="*/ 335918 w 341379"/>
                <a:gd name="connsiteY7" fmla="*/ 5462 h 34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379" h="341358">
                  <a:moveTo>
                    <a:pt x="335918" y="5462"/>
                  </a:moveTo>
                  <a:cubicBezTo>
                    <a:pt x="328636" y="-1821"/>
                    <a:pt x="316750" y="-1821"/>
                    <a:pt x="309468" y="5462"/>
                  </a:cubicBezTo>
                  <a:lnTo>
                    <a:pt x="5462" y="309468"/>
                  </a:lnTo>
                  <a:cubicBezTo>
                    <a:pt x="-1821" y="316750"/>
                    <a:pt x="-1821" y="328636"/>
                    <a:pt x="5462" y="335918"/>
                  </a:cubicBezTo>
                  <a:cubicBezTo>
                    <a:pt x="9144" y="339517"/>
                    <a:pt x="13916" y="341359"/>
                    <a:pt x="18687" y="341359"/>
                  </a:cubicBezTo>
                  <a:cubicBezTo>
                    <a:pt x="23458" y="341359"/>
                    <a:pt x="28229" y="339517"/>
                    <a:pt x="31911" y="335918"/>
                  </a:cubicBezTo>
                  <a:lnTo>
                    <a:pt x="335918" y="31911"/>
                  </a:lnTo>
                  <a:cubicBezTo>
                    <a:pt x="343200" y="24629"/>
                    <a:pt x="343200" y="12827"/>
                    <a:pt x="335918" y="5462"/>
                  </a:cubicBezTo>
                  <a:close/>
                </a:path>
              </a:pathLst>
            </a:custGeom>
            <a:grpFill/>
            <a:ln w="8365" cap="flat">
              <a:noFill/>
              <a:prstDash val="solid"/>
              <a:miter/>
            </a:ln>
          </p:spPr>
          <p:txBody>
            <a:bodyPr rtlCol="0" anchor="ctr"/>
            <a:lstStyle/>
            <a:p>
              <a:endParaRPr lang="en-US" sz="1200"/>
            </a:p>
          </p:txBody>
        </p:sp>
        <p:sp>
          <p:nvSpPr>
            <p:cNvPr id="19" name="Freeform: Shape 18"/>
            <p:cNvSpPr/>
            <p:nvPr/>
          </p:nvSpPr>
          <p:spPr>
            <a:xfrm>
              <a:off x="10884230" y="4235979"/>
              <a:ext cx="241606" cy="241585"/>
            </a:xfrm>
            <a:custGeom>
              <a:avLst/>
              <a:gdLst>
                <a:gd name="connsiteX0" fmla="*/ 18687 w 241606"/>
                <a:gd name="connsiteY0" fmla="*/ 241586 h 241585"/>
                <a:gd name="connsiteX1" fmla="*/ 31911 w 241606"/>
                <a:gd name="connsiteY1" fmla="*/ 236145 h 241585"/>
                <a:gd name="connsiteX2" fmla="*/ 236145 w 241606"/>
                <a:gd name="connsiteY2" fmla="*/ 31912 h 241585"/>
                <a:gd name="connsiteX3" fmla="*/ 236145 w 241606"/>
                <a:gd name="connsiteY3" fmla="*/ 5462 h 241585"/>
                <a:gd name="connsiteX4" fmla="*/ 209695 w 241606"/>
                <a:gd name="connsiteY4" fmla="*/ 5462 h 241585"/>
                <a:gd name="connsiteX5" fmla="*/ 5462 w 241606"/>
                <a:gd name="connsiteY5" fmla="*/ 209695 h 241585"/>
                <a:gd name="connsiteX6" fmla="*/ 5462 w 241606"/>
                <a:gd name="connsiteY6" fmla="*/ 236145 h 241585"/>
                <a:gd name="connsiteX7" fmla="*/ 18687 w 241606"/>
                <a:gd name="connsiteY7" fmla="*/ 241586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6" h="241585">
                  <a:moveTo>
                    <a:pt x="18687" y="241586"/>
                  </a:moveTo>
                  <a:cubicBezTo>
                    <a:pt x="23458" y="241586"/>
                    <a:pt x="28229" y="239744"/>
                    <a:pt x="31911" y="236145"/>
                  </a:cubicBezTo>
                  <a:lnTo>
                    <a:pt x="236145" y="31912"/>
                  </a:lnTo>
                  <a:cubicBezTo>
                    <a:pt x="243427" y="24546"/>
                    <a:pt x="243427" y="12744"/>
                    <a:pt x="236145" y="5462"/>
                  </a:cubicBezTo>
                  <a:cubicBezTo>
                    <a:pt x="228863" y="-1821"/>
                    <a:pt x="216977" y="-1821"/>
                    <a:pt x="209695" y="5462"/>
                  </a:cubicBezTo>
                  <a:lnTo>
                    <a:pt x="5462" y="209695"/>
                  </a:lnTo>
                  <a:cubicBezTo>
                    <a:pt x="-1821" y="216977"/>
                    <a:pt x="-1821" y="228863"/>
                    <a:pt x="5462" y="236145"/>
                  </a:cubicBezTo>
                  <a:cubicBezTo>
                    <a:pt x="9144" y="239744"/>
                    <a:pt x="13916" y="241586"/>
                    <a:pt x="18687" y="241586"/>
                  </a:cubicBezTo>
                  <a:close/>
                </a:path>
              </a:pathLst>
            </a:custGeom>
            <a:grpFill/>
            <a:ln w="8365" cap="flat">
              <a:noFill/>
              <a:prstDash val="solid"/>
              <a:miter/>
            </a:ln>
          </p:spPr>
          <p:txBody>
            <a:bodyPr rtlCol="0" anchor="ctr"/>
            <a:lstStyle/>
            <a:p>
              <a:endParaRPr lang="en-US" sz="1200"/>
            </a:p>
          </p:txBody>
        </p:sp>
        <p:sp>
          <p:nvSpPr>
            <p:cNvPr id="20" name="Freeform: Shape 19"/>
            <p:cNvSpPr/>
            <p:nvPr/>
          </p:nvSpPr>
          <p:spPr>
            <a:xfrm>
              <a:off x="11083777" y="4435442"/>
              <a:ext cx="241605" cy="241585"/>
            </a:xfrm>
            <a:custGeom>
              <a:avLst/>
              <a:gdLst>
                <a:gd name="connsiteX0" fmla="*/ 209695 w 241605"/>
                <a:gd name="connsiteY0" fmla="*/ 5462 h 241585"/>
                <a:gd name="connsiteX1" fmla="*/ 5462 w 241605"/>
                <a:gd name="connsiteY1" fmla="*/ 209695 h 241585"/>
                <a:gd name="connsiteX2" fmla="*/ 5462 w 241605"/>
                <a:gd name="connsiteY2" fmla="*/ 236145 h 241585"/>
                <a:gd name="connsiteX3" fmla="*/ 18686 w 241605"/>
                <a:gd name="connsiteY3" fmla="*/ 241586 h 241585"/>
                <a:gd name="connsiteX4" fmla="*/ 31911 w 241605"/>
                <a:gd name="connsiteY4" fmla="*/ 236145 h 241585"/>
                <a:gd name="connsiteX5" fmla="*/ 236144 w 241605"/>
                <a:gd name="connsiteY5" fmla="*/ 31911 h 241585"/>
                <a:gd name="connsiteX6" fmla="*/ 236144 w 241605"/>
                <a:gd name="connsiteY6" fmla="*/ 5462 h 241585"/>
                <a:gd name="connsiteX7" fmla="*/ 209695 w 241605"/>
                <a:gd name="connsiteY7" fmla="*/ 5462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5" h="241585">
                  <a:moveTo>
                    <a:pt x="209695" y="5462"/>
                  </a:moveTo>
                  <a:lnTo>
                    <a:pt x="5462" y="209695"/>
                  </a:lnTo>
                  <a:cubicBezTo>
                    <a:pt x="-1821" y="216977"/>
                    <a:pt x="-1821" y="228863"/>
                    <a:pt x="5462" y="236145"/>
                  </a:cubicBezTo>
                  <a:cubicBezTo>
                    <a:pt x="9144" y="239744"/>
                    <a:pt x="13915" y="241586"/>
                    <a:pt x="18686" y="241586"/>
                  </a:cubicBezTo>
                  <a:cubicBezTo>
                    <a:pt x="23457" y="241586"/>
                    <a:pt x="28228" y="239744"/>
                    <a:pt x="31911" y="236145"/>
                  </a:cubicBezTo>
                  <a:lnTo>
                    <a:pt x="236144" y="31911"/>
                  </a:lnTo>
                  <a:cubicBezTo>
                    <a:pt x="243426" y="24546"/>
                    <a:pt x="243426" y="12744"/>
                    <a:pt x="236144" y="5462"/>
                  </a:cubicBezTo>
                  <a:cubicBezTo>
                    <a:pt x="228778" y="-1821"/>
                    <a:pt x="216977" y="-1821"/>
                    <a:pt x="209695" y="5462"/>
                  </a:cubicBezTo>
                  <a:close/>
                </a:path>
              </a:pathLst>
            </a:custGeom>
            <a:grpFill/>
            <a:ln w="8365" cap="flat">
              <a:noFill/>
              <a:prstDash val="solid"/>
              <a:miter/>
            </a:ln>
          </p:spPr>
          <p:txBody>
            <a:bodyPr rtlCol="0" anchor="ctr"/>
            <a:lstStyle/>
            <a:p>
              <a:endParaRPr lang="en-US" sz="1200"/>
            </a:p>
          </p:txBody>
        </p:sp>
      </p:grpSp>
      <p:sp>
        <p:nvSpPr>
          <p:cNvPr id="2" name="Rectangle 1"/>
          <p:cNvSpPr/>
          <p:nvPr/>
        </p:nvSpPr>
        <p:spPr>
          <a:xfrm>
            <a:off x="15473363" y="628650"/>
            <a:ext cx="2286000" cy="60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Oval 22"/>
          <p:cNvSpPr/>
          <p:nvPr/>
        </p:nvSpPr>
        <p:spPr>
          <a:xfrm>
            <a:off x="7558061" y="5950665"/>
            <a:ext cx="1517235" cy="1517233"/>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grpSp>
        <p:nvGrpSpPr>
          <p:cNvPr id="29" name="Graphic 4"/>
          <p:cNvGrpSpPr/>
          <p:nvPr/>
        </p:nvGrpSpPr>
        <p:grpSpPr>
          <a:xfrm>
            <a:off x="7974259" y="6340866"/>
            <a:ext cx="682598" cy="682498"/>
            <a:chOff x="13194714" y="5688212"/>
            <a:chExt cx="1234475" cy="1234293"/>
          </a:xfrm>
          <a:solidFill>
            <a:schemeClr val="bg1"/>
          </a:solidFill>
        </p:grpSpPr>
        <p:sp>
          <p:nvSpPr>
            <p:cNvPr id="30" name="Freeform: Shape 29"/>
            <p:cNvSpPr/>
            <p:nvPr/>
          </p:nvSpPr>
          <p:spPr>
            <a:xfrm>
              <a:off x="13194714" y="5688212"/>
              <a:ext cx="1234475" cy="1234293"/>
            </a:xfrm>
            <a:custGeom>
              <a:avLst/>
              <a:gdLst>
                <a:gd name="connsiteX0" fmla="*/ 1229136 w 1234475"/>
                <a:gd name="connsiteY0" fmla="*/ 546680 h 1234293"/>
                <a:gd name="connsiteX1" fmla="*/ 1027916 w 1234475"/>
                <a:gd name="connsiteY1" fmla="*/ 345460 h 1234293"/>
                <a:gd name="connsiteX2" fmla="*/ 1001466 w 1234475"/>
                <a:gd name="connsiteY2" fmla="*/ 345460 h 1234293"/>
                <a:gd name="connsiteX3" fmla="*/ 878089 w 1234475"/>
                <a:gd name="connsiteY3" fmla="*/ 468837 h 1234293"/>
                <a:gd name="connsiteX4" fmla="*/ 878089 w 1234475"/>
                <a:gd name="connsiteY4" fmla="*/ 222585 h 1234293"/>
                <a:gd name="connsiteX5" fmla="*/ 970413 w 1234475"/>
                <a:gd name="connsiteY5" fmla="*/ 222585 h 1234293"/>
                <a:gd name="connsiteX6" fmla="*/ 987739 w 1234475"/>
                <a:gd name="connsiteY6" fmla="*/ 211034 h 1234293"/>
                <a:gd name="connsiteX7" fmla="*/ 983637 w 1234475"/>
                <a:gd name="connsiteY7" fmla="*/ 190611 h 1234293"/>
                <a:gd name="connsiteX8" fmla="*/ 798488 w 1234475"/>
                <a:gd name="connsiteY8" fmla="*/ 5462 h 1234293"/>
                <a:gd name="connsiteX9" fmla="*/ 772039 w 1234475"/>
                <a:gd name="connsiteY9" fmla="*/ 5462 h 1234293"/>
                <a:gd name="connsiteX10" fmla="*/ 586890 w 1234475"/>
                <a:gd name="connsiteY10" fmla="*/ 190611 h 1234293"/>
                <a:gd name="connsiteX11" fmla="*/ 582871 w 1234475"/>
                <a:gd name="connsiteY11" fmla="*/ 211034 h 1234293"/>
                <a:gd name="connsiteX12" fmla="*/ 600114 w 1234475"/>
                <a:gd name="connsiteY12" fmla="*/ 222585 h 1234293"/>
                <a:gd name="connsiteX13" fmla="*/ 692438 w 1234475"/>
                <a:gd name="connsiteY13" fmla="*/ 222585 h 1234293"/>
                <a:gd name="connsiteX14" fmla="*/ 692438 w 1234475"/>
                <a:gd name="connsiteY14" fmla="*/ 443810 h 1234293"/>
                <a:gd name="connsiteX15" fmla="*/ 578853 w 1234475"/>
                <a:gd name="connsiteY15" fmla="*/ 330226 h 1234293"/>
                <a:gd name="connsiteX16" fmla="*/ 552403 w 1234475"/>
                <a:gd name="connsiteY16" fmla="*/ 330226 h 1234293"/>
                <a:gd name="connsiteX17" fmla="*/ 387009 w 1234475"/>
                <a:gd name="connsiteY17" fmla="*/ 495622 h 1234293"/>
                <a:gd name="connsiteX18" fmla="*/ 382906 w 1234475"/>
                <a:gd name="connsiteY18" fmla="*/ 515961 h 1234293"/>
                <a:gd name="connsiteX19" fmla="*/ 400149 w 1234475"/>
                <a:gd name="connsiteY19" fmla="*/ 527512 h 1234293"/>
                <a:gd name="connsiteX20" fmla="*/ 480671 w 1234475"/>
                <a:gd name="connsiteY20" fmla="*/ 527512 h 1234293"/>
                <a:gd name="connsiteX21" fmla="*/ 480671 w 1234475"/>
                <a:gd name="connsiteY21" fmla="*/ 654991 h 1234293"/>
                <a:gd name="connsiteX22" fmla="*/ 319293 w 1234475"/>
                <a:gd name="connsiteY22" fmla="*/ 752001 h 1234293"/>
                <a:gd name="connsiteX23" fmla="*/ 319293 w 1234475"/>
                <a:gd name="connsiteY23" fmla="*/ 313486 h 1234293"/>
                <a:gd name="connsiteX24" fmla="*/ 421326 w 1234475"/>
                <a:gd name="connsiteY24" fmla="*/ 313486 h 1234293"/>
                <a:gd name="connsiteX25" fmla="*/ 438569 w 1234475"/>
                <a:gd name="connsiteY25" fmla="*/ 301935 h 1234293"/>
                <a:gd name="connsiteX26" fmla="*/ 434467 w 1234475"/>
                <a:gd name="connsiteY26" fmla="*/ 281595 h 1234293"/>
                <a:gd name="connsiteX27" fmla="*/ 233164 w 1234475"/>
                <a:gd name="connsiteY27" fmla="*/ 80375 h 1234293"/>
                <a:gd name="connsiteX28" fmla="*/ 206714 w 1234475"/>
                <a:gd name="connsiteY28" fmla="*/ 80375 h 1234293"/>
                <a:gd name="connsiteX29" fmla="*/ 5493 w 1234475"/>
                <a:gd name="connsiteY29" fmla="*/ 281595 h 1234293"/>
                <a:gd name="connsiteX30" fmla="*/ 1392 w 1234475"/>
                <a:gd name="connsiteY30" fmla="*/ 301935 h 1234293"/>
                <a:gd name="connsiteX31" fmla="*/ 18635 w 1234475"/>
                <a:gd name="connsiteY31" fmla="*/ 313486 h 1234293"/>
                <a:gd name="connsiteX32" fmla="*/ 120668 w 1234475"/>
                <a:gd name="connsiteY32" fmla="*/ 313486 h 1234293"/>
                <a:gd name="connsiteX33" fmla="*/ 120668 w 1234475"/>
                <a:gd name="connsiteY33" fmla="*/ 1215544 h 1234293"/>
                <a:gd name="connsiteX34" fmla="*/ 139417 w 1234475"/>
                <a:gd name="connsiteY34" fmla="*/ 1234294 h 1234293"/>
                <a:gd name="connsiteX35" fmla="*/ 158082 w 1234475"/>
                <a:gd name="connsiteY35" fmla="*/ 1215544 h 1234293"/>
                <a:gd name="connsiteX36" fmla="*/ 158082 w 1234475"/>
                <a:gd name="connsiteY36" fmla="*/ 294736 h 1234293"/>
                <a:gd name="connsiteX37" fmla="*/ 139417 w 1234475"/>
                <a:gd name="connsiteY37" fmla="*/ 276071 h 1234293"/>
                <a:gd name="connsiteX38" fmla="*/ 63834 w 1234475"/>
                <a:gd name="connsiteY38" fmla="*/ 276071 h 1234293"/>
                <a:gd name="connsiteX39" fmla="*/ 219938 w 1234475"/>
                <a:gd name="connsiteY39" fmla="*/ 119966 h 1234293"/>
                <a:gd name="connsiteX40" fmla="*/ 376043 w 1234475"/>
                <a:gd name="connsiteY40" fmla="*/ 276071 h 1234293"/>
                <a:gd name="connsiteX41" fmla="*/ 300460 w 1234475"/>
                <a:gd name="connsiteY41" fmla="*/ 276071 h 1234293"/>
                <a:gd name="connsiteX42" fmla="*/ 281794 w 1234475"/>
                <a:gd name="connsiteY42" fmla="*/ 294736 h 1234293"/>
                <a:gd name="connsiteX43" fmla="*/ 281794 w 1234475"/>
                <a:gd name="connsiteY43" fmla="*/ 807998 h 1234293"/>
                <a:gd name="connsiteX44" fmla="*/ 249402 w 1234475"/>
                <a:gd name="connsiteY44" fmla="*/ 941253 h 1234293"/>
                <a:gd name="connsiteX45" fmla="*/ 542359 w 1234475"/>
                <a:gd name="connsiteY45" fmla="*/ 1234210 h 1234293"/>
                <a:gd name="connsiteX46" fmla="*/ 835317 w 1234475"/>
                <a:gd name="connsiteY46" fmla="*/ 941253 h 1234293"/>
                <a:gd name="connsiteX47" fmla="*/ 650335 w 1234475"/>
                <a:gd name="connsiteY47" fmla="*/ 669137 h 1234293"/>
                <a:gd name="connsiteX48" fmla="*/ 650335 w 1234475"/>
                <a:gd name="connsiteY48" fmla="*/ 527512 h 1234293"/>
                <a:gd name="connsiteX49" fmla="*/ 730857 w 1234475"/>
                <a:gd name="connsiteY49" fmla="*/ 527512 h 1234293"/>
                <a:gd name="connsiteX50" fmla="*/ 748183 w 1234475"/>
                <a:gd name="connsiteY50" fmla="*/ 515961 h 1234293"/>
                <a:gd name="connsiteX51" fmla="*/ 744082 w 1234475"/>
                <a:gd name="connsiteY51" fmla="*/ 495622 h 1234293"/>
                <a:gd name="connsiteX52" fmla="*/ 729685 w 1234475"/>
                <a:gd name="connsiteY52" fmla="*/ 481225 h 1234293"/>
                <a:gd name="connsiteX53" fmla="*/ 729685 w 1234475"/>
                <a:gd name="connsiteY53" fmla="*/ 203920 h 1234293"/>
                <a:gd name="connsiteX54" fmla="*/ 711020 w 1234475"/>
                <a:gd name="connsiteY54" fmla="*/ 185254 h 1234293"/>
                <a:gd name="connsiteX55" fmla="*/ 645062 w 1234475"/>
                <a:gd name="connsiteY55" fmla="*/ 185254 h 1234293"/>
                <a:gd name="connsiteX56" fmla="*/ 785012 w 1234475"/>
                <a:gd name="connsiteY56" fmla="*/ 45304 h 1234293"/>
                <a:gd name="connsiteX57" fmla="*/ 924962 w 1234475"/>
                <a:gd name="connsiteY57" fmla="*/ 185254 h 1234293"/>
                <a:gd name="connsiteX58" fmla="*/ 859088 w 1234475"/>
                <a:gd name="connsiteY58" fmla="*/ 185254 h 1234293"/>
                <a:gd name="connsiteX59" fmla="*/ 840423 w 1234475"/>
                <a:gd name="connsiteY59" fmla="*/ 203920 h 1234293"/>
                <a:gd name="connsiteX60" fmla="*/ 840423 w 1234475"/>
                <a:gd name="connsiteY60" fmla="*/ 506252 h 1234293"/>
                <a:gd name="connsiteX61" fmla="*/ 799911 w 1234475"/>
                <a:gd name="connsiteY61" fmla="*/ 546764 h 1234293"/>
                <a:gd name="connsiteX62" fmla="*/ 795810 w 1234475"/>
                <a:gd name="connsiteY62" fmla="*/ 567104 h 1234293"/>
                <a:gd name="connsiteX63" fmla="*/ 813136 w 1234475"/>
                <a:gd name="connsiteY63" fmla="*/ 578655 h 1234293"/>
                <a:gd name="connsiteX64" fmla="*/ 915169 w 1234475"/>
                <a:gd name="connsiteY64" fmla="*/ 578655 h 1234293"/>
                <a:gd name="connsiteX65" fmla="*/ 915169 w 1234475"/>
                <a:gd name="connsiteY65" fmla="*/ 1215544 h 1234293"/>
                <a:gd name="connsiteX66" fmla="*/ 933919 w 1234475"/>
                <a:gd name="connsiteY66" fmla="*/ 1234294 h 1234293"/>
                <a:gd name="connsiteX67" fmla="*/ 952584 w 1234475"/>
                <a:gd name="connsiteY67" fmla="*/ 1215544 h 1234293"/>
                <a:gd name="connsiteX68" fmla="*/ 952584 w 1234475"/>
                <a:gd name="connsiteY68" fmla="*/ 559905 h 1234293"/>
                <a:gd name="connsiteX69" fmla="*/ 933919 w 1234475"/>
                <a:gd name="connsiteY69" fmla="*/ 541239 h 1234293"/>
                <a:gd name="connsiteX70" fmla="*/ 858335 w 1234475"/>
                <a:gd name="connsiteY70" fmla="*/ 541239 h 1234293"/>
                <a:gd name="connsiteX71" fmla="*/ 1014440 w 1234475"/>
                <a:gd name="connsiteY71" fmla="*/ 385135 h 1234293"/>
                <a:gd name="connsiteX72" fmla="*/ 1170545 w 1234475"/>
                <a:gd name="connsiteY72" fmla="*/ 541239 h 1234293"/>
                <a:gd name="connsiteX73" fmla="*/ 1094962 w 1234475"/>
                <a:gd name="connsiteY73" fmla="*/ 541239 h 1234293"/>
                <a:gd name="connsiteX74" fmla="*/ 1076296 w 1234475"/>
                <a:gd name="connsiteY74" fmla="*/ 559905 h 1234293"/>
                <a:gd name="connsiteX75" fmla="*/ 1076296 w 1234475"/>
                <a:gd name="connsiteY75" fmla="*/ 1215544 h 1234293"/>
                <a:gd name="connsiteX76" fmla="*/ 1094962 w 1234475"/>
                <a:gd name="connsiteY76" fmla="*/ 1234294 h 1234293"/>
                <a:gd name="connsiteX77" fmla="*/ 1113627 w 1234475"/>
                <a:gd name="connsiteY77" fmla="*/ 1215544 h 1234293"/>
                <a:gd name="connsiteX78" fmla="*/ 1113627 w 1234475"/>
                <a:gd name="connsiteY78" fmla="*/ 578655 h 1234293"/>
                <a:gd name="connsiteX79" fmla="*/ 1215660 w 1234475"/>
                <a:gd name="connsiteY79" fmla="*/ 578655 h 1234293"/>
                <a:gd name="connsiteX80" fmla="*/ 1232903 w 1234475"/>
                <a:gd name="connsiteY80" fmla="*/ 567104 h 1234293"/>
                <a:gd name="connsiteX81" fmla="*/ 1229136 w 1234475"/>
                <a:gd name="connsiteY81" fmla="*/ 546680 h 1234293"/>
                <a:gd name="connsiteX82" fmla="*/ 798238 w 1234475"/>
                <a:gd name="connsiteY82" fmla="*/ 941253 h 1234293"/>
                <a:gd name="connsiteX83" fmla="*/ 542611 w 1234475"/>
                <a:gd name="connsiteY83" fmla="*/ 1196795 h 1234293"/>
                <a:gd name="connsiteX84" fmla="*/ 287068 w 1234475"/>
                <a:gd name="connsiteY84" fmla="*/ 941253 h 1234293"/>
                <a:gd name="connsiteX85" fmla="*/ 542611 w 1234475"/>
                <a:gd name="connsiteY85" fmla="*/ 685709 h 1234293"/>
                <a:gd name="connsiteX86" fmla="*/ 798238 w 1234475"/>
                <a:gd name="connsiteY86" fmla="*/ 941253 h 1234293"/>
                <a:gd name="connsiteX87" fmla="*/ 631920 w 1234475"/>
                <a:gd name="connsiteY87" fmla="*/ 490097 h 1234293"/>
                <a:gd name="connsiteX88" fmla="*/ 613255 w 1234475"/>
                <a:gd name="connsiteY88" fmla="*/ 508763 h 1234293"/>
                <a:gd name="connsiteX89" fmla="*/ 613255 w 1234475"/>
                <a:gd name="connsiteY89" fmla="*/ 657251 h 1234293"/>
                <a:gd name="connsiteX90" fmla="*/ 542695 w 1234475"/>
                <a:gd name="connsiteY90" fmla="*/ 648295 h 1234293"/>
                <a:gd name="connsiteX91" fmla="*/ 518337 w 1234475"/>
                <a:gd name="connsiteY91" fmla="*/ 649550 h 1234293"/>
                <a:gd name="connsiteX92" fmla="*/ 518337 w 1234475"/>
                <a:gd name="connsiteY92" fmla="*/ 508763 h 1234293"/>
                <a:gd name="connsiteX93" fmla="*/ 499672 w 1234475"/>
                <a:gd name="connsiteY93" fmla="*/ 490097 h 1234293"/>
                <a:gd name="connsiteX94" fmla="*/ 445600 w 1234475"/>
                <a:gd name="connsiteY94" fmla="*/ 490097 h 1234293"/>
                <a:gd name="connsiteX95" fmla="*/ 565880 w 1234475"/>
                <a:gd name="connsiteY95" fmla="*/ 369817 h 1234293"/>
                <a:gd name="connsiteX96" fmla="*/ 686160 w 1234475"/>
                <a:gd name="connsiteY96" fmla="*/ 490097 h 1234293"/>
                <a:gd name="connsiteX97" fmla="*/ 631920 w 1234475"/>
                <a:gd name="connsiteY97" fmla="*/ 490097 h 123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234475" h="1234293">
                  <a:moveTo>
                    <a:pt x="1229136" y="546680"/>
                  </a:moveTo>
                  <a:lnTo>
                    <a:pt x="1027916" y="345460"/>
                  </a:lnTo>
                  <a:cubicBezTo>
                    <a:pt x="1020634" y="338178"/>
                    <a:pt x="1008748" y="338178"/>
                    <a:pt x="1001466" y="345460"/>
                  </a:cubicBezTo>
                  <a:lnTo>
                    <a:pt x="878089" y="468837"/>
                  </a:lnTo>
                  <a:lnTo>
                    <a:pt x="878089" y="222585"/>
                  </a:lnTo>
                  <a:lnTo>
                    <a:pt x="970413" y="222585"/>
                  </a:lnTo>
                  <a:cubicBezTo>
                    <a:pt x="978030" y="222585"/>
                    <a:pt x="984809" y="218065"/>
                    <a:pt x="987739" y="211034"/>
                  </a:cubicBezTo>
                  <a:cubicBezTo>
                    <a:pt x="990585" y="204003"/>
                    <a:pt x="988994" y="195968"/>
                    <a:pt x="983637" y="190611"/>
                  </a:cubicBezTo>
                  <a:lnTo>
                    <a:pt x="798488" y="5462"/>
                  </a:lnTo>
                  <a:cubicBezTo>
                    <a:pt x="791206" y="-1821"/>
                    <a:pt x="779321" y="-1821"/>
                    <a:pt x="772039" y="5462"/>
                  </a:cubicBezTo>
                  <a:lnTo>
                    <a:pt x="586890" y="190611"/>
                  </a:lnTo>
                  <a:cubicBezTo>
                    <a:pt x="581533" y="195968"/>
                    <a:pt x="579942" y="204003"/>
                    <a:pt x="582871" y="211034"/>
                  </a:cubicBezTo>
                  <a:cubicBezTo>
                    <a:pt x="585718" y="217982"/>
                    <a:pt x="592581" y="222585"/>
                    <a:pt x="600114" y="222585"/>
                  </a:cubicBezTo>
                  <a:lnTo>
                    <a:pt x="692438" y="222585"/>
                  </a:lnTo>
                  <a:lnTo>
                    <a:pt x="692438" y="443810"/>
                  </a:lnTo>
                  <a:lnTo>
                    <a:pt x="578853" y="330226"/>
                  </a:lnTo>
                  <a:cubicBezTo>
                    <a:pt x="571571" y="322944"/>
                    <a:pt x="559686" y="322944"/>
                    <a:pt x="552403" y="330226"/>
                  </a:cubicBezTo>
                  <a:lnTo>
                    <a:pt x="387009" y="495622"/>
                  </a:lnTo>
                  <a:cubicBezTo>
                    <a:pt x="381652" y="500979"/>
                    <a:pt x="380061" y="509014"/>
                    <a:pt x="382906" y="515961"/>
                  </a:cubicBezTo>
                  <a:cubicBezTo>
                    <a:pt x="385837" y="522992"/>
                    <a:pt x="392616" y="527512"/>
                    <a:pt x="400149" y="527512"/>
                  </a:cubicBezTo>
                  <a:lnTo>
                    <a:pt x="480671" y="527512"/>
                  </a:lnTo>
                  <a:lnTo>
                    <a:pt x="480671" y="654991"/>
                  </a:lnTo>
                  <a:cubicBezTo>
                    <a:pt x="416555" y="668801"/>
                    <a:pt x="360307" y="703789"/>
                    <a:pt x="319293" y="752001"/>
                  </a:cubicBezTo>
                  <a:lnTo>
                    <a:pt x="319293" y="313486"/>
                  </a:lnTo>
                  <a:lnTo>
                    <a:pt x="421326" y="313486"/>
                  </a:lnTo>
                  <a:cubicBezTo>
                    <a:pt x="428860" y="313486"/>
                    <a:pt x="435723" y="308966"/>
                    <a:pt x="438569" y="301935"/>
                  </a:cubicBezTo>
                  <a:cubicBezTo>
                    <a:pt x="441415" y="294988"/>
                    <a:pt x="439824" y="286952"/>
                    <a:pt x="434467" y="281595"/>
                  </a:cubicBezTo>
                  <a:lnTo>
                    <a:pt x="233164" y="80375"/>
                  </a:lnTo>
                  <a:cubicBezTo>
                    <a:pt x="225882" y="73093"/>
                    <a:pt x="213996" y="73093"/>
                    <a:pt x="206714" y="80375"/>
                  </a:cubicBezTo>
                  <a:lnTo>
                    <a:pt x="5493" y="281595"/>
                  </a:lnTo>
                  <a:cubicBezTo>
                    <a:pt x="136" y="286952"/>
                    <a:pt x="-1453" y="294988"/>
                    <a:pt x="1392" y="301935"/>
                  </a:cubicBezTo>
                  <a:cubicBezTo>
                    <a:pt x="4321" y="308966"/>
                    <a:pt x="11102" y="313486"/>
                    <a:pt x="18635" y="313486"/>
                  </a:cubicBezTo>
                  <a:lnTo>
                    <a:pt x="120668" y="313486"/>
                  </a:lnTo>
                  <a:lnTo>
                    <a:pt x="120668" y="1215544"/>
                  </a:lnTo>
                  <a:cubicBezTo>
                    <a:pt x="120668" y="1225923"/>
                    <a:pt x="129038" y="1234294"/>
                    <a:pt x="139417" y="1234294"/>
                  </a:cubicBezTo>
                  <a:cubicBezTo>
                    <a:pt x="149712" y="1234294"/>
                    <a:pt x="158082" y="1225923"/>
                    <a:pt x="158082" y="1215544"/>
                  </a:cubicBezTo>
                  <a:lnTo>
                    <a:pt x="158082" y="294736"/>
                  </a:lnTo>
                  <a:cubicBezTo>
                    <a:pt x="158082" y="284441"/>
                    <a:pt x="149712" y="276071"/>
                    <a:pt x="139417" y="276071"/>
                  </a:cubicBezTo>
                  <a:lnTo>
                    <a:pt x="63834" y="276071"/>
                  </a:lnTo>
                  <a:lnTo>
                    <a:pt x="219938" y="119966"/>
                  </a:lnTo>
                  <a:lnTo>
                    <a:pt x="376043" y="276071"/>
                  </a:lnTo>
                  <a:lnTo>
                    <a:pt x="300460" y="276071"/>
                  </a:lnTo>
                  <a:cubicBezTo>
                    <a:pt x="290165" y="276071"/>
                    <a:pt x="281794" y="284441"/>
                    <a:pt x="281794" y="294736"/>
                  </a:cubicBezTo>
                  <a:lnTo>
                    <a:pt x="281794" y="807998"/>
                  </a:lnTo>
                  <a:cubicBezTo>
                    <a:pt x="261204" y="848008"/>
                    <a:pt x="249402" y="893207"/>
                    <a:pt x="249402" y="941253"/>
                  </a:cubicBezTo>
                  <a:cubicBezTo>
                    <a:pt x="249402" y="1102798"/>
                    <a:pt x="380814" y="1234210"/>
                    <a:pt x="542359" y="1234210"/>
                  </a:cubicBezTo>
                  <a:cubicBezTo>
                    <a:pt x="703905" y="1234210"/>
                    <a:pt x="835317" y="1102798"/>
                    <a:pt x="835317" y="941253"/>
                  </a:cubicBezTo>
                  <a:cubicBezTo>
                    <a:pt x="835317" y="817875"/>
                    <a:pt x="758562" y="712243"/>
                    <a:pt x="650335" y="669137"/>
                  </a:cubicBezTo>
                  <a:lnTo>
                    <a:pt x="650335" y="527512"/>
                  </a:lnTo>
                  <a:lnTo>
                    <a:pt x="730857" y="527512"/>
                  </a:lnTo>
                  <a:cubicBezTo>
                    <a:pt x="738474" y="527512"/>
                    <a:pt x="745253" y="522992"/>
                    <a:pt x="748183" y="515961"/>
                  </a:cubicBezTo>
                  <a:cubicBezTo>
                    <a:pt x="751029" y="509014"/>
                    <a:pt x="749439" y="500979"/>
                    <a:pt x="744082" y="495622"/>
                  </a:cubicBezTo>
                  <a:lnTo>
                    <a:pt x="729685" y="481225"/>
                  </a:lnTo>
                  <a:lnTo>
                    <a:pt x="729685" y="203920"/>
                  </a:lnTo>
                  <a:cubicBezTo>
                    <a:pt x="729685" y="193541"/>
                    <a:pt x="721315" y="185254"/>
                    <a:pt x="711020" y="185254"/>
                  </a:cubicBezTo>
                  <a:lnTo>
                    <a:pt x="645062" y="185254"/>
                  </a:lnTo>
                  <a:lnTo>
                    <a:pt x="785012" y="45304"/>
                  </a:lnTo>
                  <a:lnTo>
                    <a:pt x="924962" y="185254"/>
                  </a:lnTo>
                  <a:lnTo>
                    <a:pt x="859088" y="185254"/>
                  </a:lnTo>
                  <a:cubicBezTo>
                    <a:pt x="848709" y="185254"/>
                    <a:pt x="840423" y="193624"/>
                    <a:pt x="840423" y="203920"/>
                  </a:cubicBezTo>
                  <a:lnTo>
                    <a:pt x="840423" y="506252"/>
                  </a:lnTo>
                  <a:lnTo>
                    <a:pt x="799911" y="546764"/>
                  </a:lnTo>
                  <a:cubicBezTo>
                    <a:pt x="794554" y="552121"/>
                    <a:pt x="792964" y="560156"/>
                    <a:pt x="795810" y="567104"/>
                  </a:cubicBezTo>
                  <a:cubicBezTo>
                    <a:pt x="798739" y="574134"/>
                    <a:pt x="805520" y="578655"/>
                    <a:pt x="813136" y="578655"/>
                  </a:cubicBezTo>
                  <a:lnTo>
                    <a:pt x="915169" y="578655"/>
                  </a:lnTo>
                  <a:lnTo>
                    <a:pt x="915169" y="1215544"/>
                  </a:lnTo>
                  <a:cubicBezTo>
                    <a:pt x="915169" y="1225923"/>
                    <a:pt x="923540" y="1234294"/>
                    <a:pt x="933919" y="1234294"/>
                  </a:cubicBezTo>
                  <a:cubicBezTo>
                    <a:pt x="944214" y="1234294"/>
                    <a:pt x="952584" y="1225923"/>
                    <a:pt x="952584" y="1215544"/>
                  </a:cubicBezTo>
                  <a:lnTo>
                    <a:pt x="952584" y="559905"/>
                  </a:lnTo>
                  <a:cubicBezTo>
                    <a:pt x="952584" y="549610"/>
                    <a:pt x="944214" y="541239"/>
                    <a:pt x="933919" y="541239"/>
                  </a:cubicBezTo>
                  <a:lnTo>
                    <a:pt x="858335" y="541239"/>
                  </a:lnTo>
                  <a:lnTo>
                    <a:pt x="1014440" y="385135"/>
                  </a:lnTo>
                  <a:lnTo>
                    <a:pt x="1170545" y="541239"/>
                  </a:lnTo>
                  <a:lnTo>
                    <a:pt x="1094962" y="541239"/>
                  </a:lnTo>
                  <a:cubicBezTo>
                    <a:pt x="1084666" y="541239"/>
                    <a:pt x="1076296" y="549610"/>
                    <a:pt x="1076296" y="559905"/>
                  </a:cubicBezTo>
                  <a:lnTo>
                    <a:pt x="1076296" y="1215544"/>
                  </a:lnTo>
                  <a:cubicBezTo>
                    <a:pt x="1076296" y="1225923"/>
                    <a:pt x="1084666" y="1234294"/>
                    <a:pt x="1094962" y="1234294"/>
                  </a:cubicBezTo>
                  <a:cubicBezTo>
                    <a:pt x="1105257" y="1234294"/>
                    <a:pt x="1113627" y="1225923"/>
                    <a:pt x="1113627" y="1215544"/>
                  </a:cubicBezTo>
                  <a:lnTo>
                    <a:pt x="1113627" y="578655"/>
                  </a:lnTo>
                  <a:lnTo>
                    <a:pt x="1215660" y="578655"/>
                  </a:lnTo>
                  <a:cubicBezTo>
                    <a:pt x="1223193" y="578655"/>
                    <a:pt x="1230057" y="574134"/>
                    <a:pt x="1232903" y="567104"/>
                  </a:cubicBezTo>
                  <a:cubicBezTo>
                    <a:pt x="1236000" y="560072"/>
                    <a:pt x="1234410" y="552037"/>
                    <a:pt x="1229136" y="546680"/>
                  </a:cubicBezTo>
                  <a:close/>
                  <a:moveTo>
                    <a:pt x="798238" y="941253"/>
                  </a:moveTo>
                  <a:cubicBezTo>
                    <a:pt x="798238" y="1082207"/>
                    <a:pt x="683565" y="1196795"/>
                    <a:pt x="542611" y="1196795"/>
                  </a:cubicBezTo>
                  <a:cubicBezTo>
                    <a:pt x="401657" y="1196795"/>
                    <a:pt x="287068" y="1082123"/>
                    <a:pt x="287068" y="941253"/>
                  </a:cubicBezTo>
                  <a:cubicBezTo>
                    <a:pt x="287068" y="800298"/>
                    <a:pt x="401739" y="685709"/>
                    <a:pt x="542611" y="685709"/>
                  </a:cubicBezTo>
                  <a:cubicBezTo>
                    <a:pt x="683565" y="685709"/>
                    <a:pt x="798238" y="800298"/>
                    <a:pt x="798238" y="941253"/>
                  </a:cubicBezTo>
                  <a:close/>
                  <a:moveTo>
                    <a:pt x="631920" y="490097"/>
                  </a:moveTo>
                  <a:cubicBezTo>
                    <a:pt x="621625" y="490097"/>
                    <a:pt x="613255" y="498468"/>
                    <a:pt x="613255" y="508763"/>
                  </a:cubicBezTo>
                  <a:lnTo>
                    <a:pt x="613255" y="657251"/>
                  </a:lnTo>
                  <a:cubicBezTo>
                    <a:pt x="590572" y="651643"/>
                    <a:pt x="567051" y="648295"/>
                    <a:pt x="542695" y="648295"/>
                  </a:cubicBezTo>
                  <a:cubicBezTo>
                    <a:pt x="534492" y="648295"/>
                    <a:pt x="526372" y="648880"/>
                    <a:pt x="518337" y="649550"/>
                  </a:cubicBezTo>
                  <a:lnTo>
                    <a:pt x="518337" y="508763"/>
                  </a:lnTo>
                  <a:cubicBezTo>
                    <a:pt x="518337" y="498468"/>
                    <a:pt x="509967" y="490097"/>
                    <a:pt x="499672" y="490097"/>
                  </a:cubicBezTo>
                  <a:lnTo>
                    <a:pt x="445600" y="490097"/>
                  </a:lnTo>
                  <a:lnTo>
                    <a:pt x="565880" y="369817"/>
                  </a:lnTo>
                  <a:lnTo>
                    <a:pt x="686160" y="490097"/>
                  </a:lnTo>
                  <a:lnTo>
                    <a:pt x="631920" y="490097"/>
                  </a:lnTo>
                  <a:close/>
                </a:path>
              </a:pathLst>
            </a:custGeom>
            <a:grpFill/>
            <a:ln w="8365" cap="flat">
              <a:noFill/>
              <a:prstDash val="solid"/>
              <a:miter/>
            </a:ln>
          </p:spPr>
          <p:txBody>
            <a:bodyPr rtlCol="0" anchor="ctr"/>
            <a:lstStyle/>
            <a:p>
              <a:endParaRPr lang="en-US" sz="1200"/>
            </a:p>
          </p:txBody>
        </p:sp>
        <p:sp>
          <p:nvSpPr>
            <p:cNvPr id="31" name="Freeform: Shape 30"/>
            <p:cNvSpPr/>
            <p:nvPr/>
          </p:nvSpPr>
          <p:spPr>
            <a:xfrm>
              <a:off x="13643829" y="6437868"/>
              <a:ext cx="186907" cy="383358"/>
            </a:xfrm>
            <a:custGeom>
              <a:avLst/>
              <a:gdLst>
                <a:gd name="connsiteX0" fmla="*/ 74663 w 186907"/>
                <a:gd name="connsiteY0" fmla="*/ 18584 h 383358"/>
                <a:gd name="connsiteX1" fmla="*/ 74663 w 186907"/>
                <a:gd name="connsiteY1" fmla="*/ 39007 h 383358"/>
                <a:gd name="connsiteX2" fmla="*/ 0 w 186907"/>
                <a:gd name="connsiteY2" fmla="*/ 123798 h 383358"/>
                <a:gd name="connsiteX3" fmla="*/ 93328 w 186907"/>
                <a:gd name="connsiteY3" fmla="*/ 210346 h 383358"/>
                <a:gd name="connsiteX4" fmla="*/ 149576 w 186907"/>
                <a:gd name="connsiteY4" fmla="*/ 259479 h 383358"/>
                <a:gd name="connsiteX5" fmla="*/ 93663 w 186907"/>
                <a:gd name="connsiteY5" fmla="*/ 308612 h 383358"/>
                <a:gd name="connsiteX6" fmla="*/ 41098 w 186907"/>
                <a:gd name="connsiteY6" fmla="*/ 276471 h 383358"/>
                <a:gd name="connsiteX7" fmla="*/ 16573 w 186907"/>
                <a:gd name="connsiteY7" fmla="*/ 266510 h 383358"/>
                <a:gd name="connsiteX8" fmla="*/ 6613 w 186907"/>
                <a:gd name="connsiteY8" fmla="*/ 290951 h 383358"/>
                <a:gd name="connsiteX9" fmla="*/ 74663 w 186907"/>
                <a:gd name="connsiteY9" fmla="*/ 344018 h 383358"/>
                <a:gd name="connsiteX10" fmla="*/ 74663 w 186907"/>
                <a:gd name="connsiteY10" fmla="*/ 364693 h 383358"/>
                <a:gd name="connsiteX11" fmla="*/ 93328 w 186907"/>
                <a:gd name="connsiteY11" fmla="*/ 383358 h 383358"/>
                <a:gd name="connsiteX12" fmla="*/ 111994 w 186907"/>
                <a:gd name="connsiteY12" fmla="*/ 364693 h 383358"/>
                <a:gd name="connsiteX13" fmla="*/ 111994 w 186907"/>
                <a:gd name="connsiteY13" fmla="*/ 344353 h 383358"/>
                <a:gd name="connsiteX14" fmla="*/ 186908 w 186907"/>
                <a:gd name="connsiteY14" fmla="*/ 259563 h 383358"/>
                <a:gd name="connsiteX15" fmla="*/ 93244 w 186907"/>
                <a:gd name="connsiteY15" fmla="*/ 173015 h 383358"/>
                <a:gd name="connsiteX16" fmla="*/ 37248 w 186907"/>
                <a:gd name="connsiteY16" fmla="*/ 123882 h 383358"/>
                <a:gd name="connsiteX17" fmla="*/ 93244 w 186907"/>
                <a:gd name="connsiteY17" fmla="*/ 74748 h 383358"/>
                <a:gd name="connsiteX18" fmla="*/ 145810 w 186907"/>
                <a:gd name="connsiteY18" fmla="*/ 106974 h 383358"/>
                <a:gd name="connsiteX19" fmla="*/ 170334 w 186907"/>
                <a:gd name="connsiteY19" fmla="*/ 116934 h 383358"/>
                <a:gd name="connsiteX20" fmla="*/ 180295 w 186907"/>
                <a:gd name="connsiteY20" fmla="*/ 92409 h 383358"/>
                <a:gd name="connsiteX21" fmla="*/ 111994 w 186907"/>
                <a:gd name="connsiteY21" fmla="*/ 39259 h 383358"/>
                <a:gd name="connsiteX22" fmla="*/ 111994 w 186907"/>
                <a:gd name="connsiteY22" fmla="*/ 18668 h 383358"/>
                <a:gd name="connsiteX23" fmla="*/ 93328 w 186907"/>
                <a:gd name="connsiteY23" fmla="*/ 2 h 383358"/>
                <a:gd name="connsiteX24" fmla="*/ 74663 w 186907"/>
                <a:gd name="connsiteY24" fmla="*/ 18584 h 38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907" h="383358">
                  <a:moveTo>
                    <a:pt x="74663" y="18584"/>
                  </a:moveTo>
                  <a:lnTo>
                    <a:pt x="74663" y="39007"/>
                  </a:lnTo>
                  <a:cubicBezTo>
                    <a:pt x="32141" y="47043"/>
                    <a:pt x="0" y="82031"/>
                    <a:pt x="0" y="123798"/>
                  </a:cubicBezTo>
                  <a:cubicBezTo>
                    <a:pt x="0" y="165649"/>
                    <a:pt x="24525" y="210346"/>
                    <a:pt x="93328" y="210346"/>
                  </a:cubicBezTo>
                  <a:cubicBezTo>
                    <a:pt x="130157" y="210346"/>
                    <a:pt x="149576" y="227337"/>
                    <a:pt x="149576" y="259479"/>
                  </a:cubicBezTo>
                  <a:cubicBezTo>
                    <a:pt x="149576" y="286599"/>
                    <a:pt x="124465" y="308612"/>
                    <a:pt x="93663" y="308612"/>
                  </a:cubicBezTo>
                  <a:cubicBezTo>
                    <a:pt x="70310" y="308612"/>
                    <a:pt x="49217" y="295639"/>
                    <a:pt x="41098" y="276471"/>
                  </a:cubicBezTo>
                  <a:cubicBezTo>
                    <a:pt x="37081" y="266929"/>
                    <a:pt x="26115" y="262492"/>
                    <a:pt x="16573" y="266510"/>
                  </a:cubicBezTo>
                  <a:cubicBezTo>
                    <a:pt x="7031" y="270528"/>
                    <a:pt x="2595" y="281493"/>
                    <a:pt x="6613" y="290951"/>
                  </a:cubicBezTo>
                  <a:cubicBezTo>
                    <a:pt x="18331" y="318824"/>
                    <a:pt x="44027" y="338243"/>
                    <a:pt x="74663" y="344018"/>
                  </a:cubicBezTo>
                  <a:lnTo>
                    <a:pt x="74663" y="364693"/>
                  </a:lnTo>
                  <a:cubicBezTo>
                    <a:pt x="74663" y="374988"/>
                    <a:pt x="83033" y="383358"/>
                    <a:pt x="93328" y="383358"/>
                  </a:cubicBezTo>
                  <a:cubicBezTo>
                    <a:pt x="103623" y="383358"/>
                    <a:pt x="111994" y="374988"/>
                    <a:pt x="111994" y="364693"/>
                  </a:cubicBezTo>
                  <a:lnTo>
                    <a:pt x="111994" y="344353"/>
                  </a:lnTo>
                  <a:cubicBezTo>
                    <a:pt x="154681" y="336402"/>
                    <a:pt x="186908" y="301414"/>
                    <a:pt x="186908" y="259563"/>
                  </a:cubicBezTo>
                  <a:cubicBezTo>
                    <a:pt x="186908" y="217712"/>
                    <a:pt x="162299" y="173015"/>
                    <a:pt x="93244" y="173015"/>
                  </a:cubicBezTo>
                  <a:cubicBezTo>
                    <a:pt x="56081" y="173015"/>
                    <a:pt x="37248" y="156526"/>
                    <a:pt x="37248" y="123882"/>
                  </a:cubicBezTo>
                  <a:cubicBezTo>
                    <a:pt x="37248" y="96762"/>
                    <a:pt x="62359" y="74748"/>
                    <a:pt x="93244" y="74748"/>
                  </a:cubicBezTo>
                  <a:cubicBezTo>
                    <a:pt x="116598" y="74748"/>
                    <a:pt x="137691" y="87722"/>
                    <a:pt x="145810" y="106974"/>
                  </a:cubicBezTo>
                  <a:cubicBezTo>
                    <a:pt x="149827" y="116516"/>
                    <a:pt x="160793" y="121036"/>
                    <a:pt x="170334" y="116934"/>
                  </a:cubicBezTo>
                  <a:cubicBezTo>
                    <a:pt x="179876" y="112917"/>
                    <a:pt x="184312" y="101952"/>
                    <a:pt x="180295" y="92409"/>
                  </a:cubicBezTo>
                  <a:cubicBezTo>
                    <a:pt x="168493" y="64453"/>
                    <a:pt x="142713" y="45034"/>
                    <a:pt x="111994" y="39259"/>
                  </a:cubicBezTo>
                  <a:lnTo>
                    <a:pt x="111994" y="18668"/>
                  </a:lnTo>
                  <a:cubicBezTo>
                    <a:pt x="111994" y="8373"/>
                    <a:pt x="103623" y="2"/>
                    <a:pt x="93328" y="2"/>
                  </a:cubicBezTo>
                  <a:cubicBezTo>
                    <a:pt x="83033" y="-165"/>
                    <a:pt x="74663" y="8289"/>
                    <a:pt x="74663" y="18584"/>
                  </a:cubicBezTo>
                  <a:close/>
                </a:path>
              </a:pathLst>
            </a:custGeom>
            <a:grpFill/>
            <a:ln w="8365" cap="flat">
              <a:noFill/>
              <a:prstDash val="solid"/>
              <a:miter/>
            </a:ln>
          </p:spPr>
          <p:txBody>
            <a:bodyPr rtlCol="0" anchor="ctr"/>
            <a:lstStyle/>
            <a:p>
              <a:endParaRPr lang="en-US" sz="1200"/>
            </a:p>
          </p:txBody>
        </p:sp>
      </p:grpSp>
      <p:sp>
        <p:nvSpPr>
          <p:cNvPr id="27" name="Oval 22"/>
          <p:cNvSpPr/>
          <p:nvPr/>
        </p:nvSpPr>
        <p:spPr>
          <a:xfrm>
            <a:off x="7567326" y="7937921"/>
            <a:ext cx="1517235" cy="1517233"/>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sp>
        <p:nvSpPr>
          <p:cNvPr id="28" name="Rectangle 8"/>
          <p:cNvSpPr/>
          <p:nvPr/>
        </p:nvSpPr>
        <p:spPr>
          <a:xfrm>
            <a:off x="9407598" y="6524553"/>
            <a:ext cx="6901179" cy="461665"/>
          </a:xfrm>
          <a:prstGeom prst="rect">
            <a:avLst/>
          </a:prstGeom>
        </p:spPr>
        <p:txBody>
          <a:bodyPr wrap="square">
            <a:spAutoFit/>
          </a:bodyPr>
          <a:lstStyle/>
          <a:p>
            <a:r>
              <a:rPr lang="vi-VN" altLang="zh-CN" sz="2400" b="1" dirty="0">
                <a:solidFill>
                  <a:schemeClr val="tx1">
                    <a:lumMod val="85000"/>
                    <a:lumOff val="15000"/>
                  </a:schemeClr>
                </a:solidFill>
                <a:ea typeface="Lato Light" panose="020F0502020204030203" pitchFamily="34" charset="0"/>
                <a:cs typeface="Lato Light" panose="020F0502020204030203" pitchFamily="34" charset="0"/>
                <a:sym typeface="+mn-ea"/>
              </a:rPr>
              <a:t>Chương </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4: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Kết</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luận</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và</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hướng</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phát</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triển</a:t>
            </a:r>
            <a:endPar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endParaRPr>
          </a:p>
        </p:txBody>
      </p:sp>
      <p:sp>
        <p:nvSpPr>
          <p:cNvPr id="39" name="Rectangle 8"/>
          <p:cNvSpPr/>
          <p:nvPr/>
        </p:nvSpPr>
        <p:spPr>
          <a:xfrm>
            <a:off x="9407598" y="8504454"/>
            <a:ext cx="6901179" cy="461665"/>
          </a:xfrm>
          <a:prstGeom prst="rect">
            <a:avLst/>
          </a:prstGeom>
        </p:spPr>
        <p:txBody>
          <a:bodyPr wrap="square">
            <a:spAutoFit/>
          </a:bodyPr>
          <a:lstStyle/>
          <a:p>
            <a:r>
              <a:rPr lang="vi-VN" altLang="zh-CN" sz="2400" b="1" dirty="0">
                <a:solidFill>
                  <a:schemeClr val="tx1">
                    <a:lumMod val="85000"/>
                    <a:lumOff val="15000"/>
                  </a:schemeClr>
                </a:solidFill>
                <a:ea typeface="Lato Light" panose="020F0502020204030203" pitchFamily="34" charset="0"/>
                <a:cs typeface="Lato Light" panose="020F0502020204030203" pitchFamily="34" charset="0"/>
                <a:sym typeface="+mn-ea"/>
              </a:rPr>
              <a:t>Chương </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5</a:t>
            </a:r>
            <a:r>
              <a:rPr lang="vi-VN" altLang="zh-CN" sz="2400" b="1" dirty="0">
                <a:solidFill>
                  <a:schemeClr val="tx1">
                    <a:lumMod val="85000"/>
                    <a:lumOff val="15000"/>
                  </a:schemeClr>
                </a:solidFill>
                <a:ea typeface="Lato Light" panose="020F0502020204030203" pitchFamily="34" charset="0"/>
                <a:cs typeface="Lato Light" panose="020F0502020204030203" pitchFamily="34" charset="0"/>
                <a:sym typeface="+mn-ea"/>
              </a:rPr>
              <a:t>: </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Demo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sản</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phẩm</a:t>
            </a:r>
            <a:endPar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endParaRPr>
          </a:p>
        </p:txBody>
      </p:sp>
      <p:sp>
        <p:nvSpPr>
          <p:cNvPr id="40" name="Freeform: Shape 39"/>
          <p:cNvSpPr/>
          <p:nvPr/>
        </p:nvSpPr>
        <p:spPr>
          <a:xfrm>
            <a:off x="7999228" y="8394090"/>
            <a:ext cx="682394" cy="682392"/>
          </a:xfrm>
          <a:custGeom>
            <a:avLst/>
            <a:gdLst>
              <a:gd name="connsiteX0" fmla="*/ 1215440 w 1234105"/>
              <a:gd name="connsiteY0" fmla="*/ 598303 h 1234105"/>
              <a:gd name="connsiteX1" fmla="*/ 1148394 w 1234105"/>
              <a:gd name="connsiteY1" fmla="*/ 598303 h 1234105"/>
              <a:gd name="connsiteX2" fmla="*/ 1222219 w 1234105"/>
              <a:gd name="connsiteY2" fmla="*/ 524478 h 1234105"/>
              <a:gd name="connsiteX3" fmla="*/ 1226321 w 1234105"/>
              <a:gd name="connsiteY3" fmla="*/ 504138 h 1234105"/>
              <a:gd name="connsiteX4" fmla="*/ 1209078 w 1234105"/>
              <a:gd name="connsiteY4" fmla="*/ 492588 h 1234105"/>
              <a:gd name="connsiteX5" fmla="*/ 1144544 w 1234105"/>
              <a:gd name="connsiteY5" fmla="*/ 492588 h 1234105"/>
              <a:gd name="connsiteX6" fmla="*/ 635718 w 1234105"/>
              <a:gd name="connsiteY6" fmla="*/ 75583 h 1234105"/>
              <a:gd name="connsiteX7" fmla="*/ 635718 w 1234105"/>
              <a:gd name="connsiteY7" fmla="*/ 18665 h 1234105"/>
              <a:gd name="connsiteX8" fmla="*/ 617053 w 1234105"/>
              <a:gd name="connsiteY8" fmla="*/ 0 h 1234105"/>
              <a:gd name="connsiteX9" fmla="*/ 598387 w 1234105"/>
              <a:gd name="connsiteY9" fmla="*/ 18665 h 1234105"/>
              <a:gd name="connsiteX10" fmla="*/ 598387 w 1234105"/>
              <a:gd name="connsiteY10" fmla="*/ 75248 h 1234105"/>
              <a:gd name="connsiteX11" fmla="*/ 75248 w 1234105"/>
              <a:gd name="connsiteY11" fmla="*/ 598387 h 1234105"/>
              <a:gd name="connsiteX12" fmla="*/ 18666 w 1234105"/>
              <a:gd name="connsiteY12" fmla="*/ 598387 h 1234105"/>
              <a:gd name="connsiteX13" fmla="*/ 0 w 1234105"/>
              <a:gd name="connsiteY13" fmla="*/ 617053 h 1234105"/>
              <a:gd name="connsiteX14" fmla="*/ 18666 w 1234105"/>
              <a:gd name="connsiteY14" fmla="*/ 635718 h 1234105"/>
              <a:gd name="connsiteX15" fmla="*/ 75248 w 1234105"/>
              <a:gd name="connsiteY15" fmla="*/ 635718 h 1234105"/>
              <a:gd name="connsiteX16" fmla="*/ 598387 w 1234105"/>
              <a:gd name="connsiteY16" fmla="*/ 1158857 h 1234105"/>
              <a:gd name="connsiteX17" fmla="*/ 598387 w 1234105"/>
              <a:gd name="connsiteY17" fmla="*/ 1215439 h 1234105"/>
              <a:gd name="connsiteX18" fmla="*/ 617053 w 1234105"/>
              <a:gd name="connsiteY18" fmla="*/ 1234106 h 1234105"/>
              <a:gd name="connsiteX19" fmla="*/ 635718 w 1234105"/>
              <a:gd name="connsiteY19" fmla="*/ 1215439 h 1234105"/>
              <a:gd name="connsiteX20" fmla="*/ 635718 w 1234105"/>
              <a:gd name="connsiteY20" fmla="*/ 1158522 h 1234105"/>
              <a:gd name="connsiteX21" fmla="*/ 1144544 w 1234105"/>
              <a:gd name="connsiteY21" fmla="*/ 741518 h 1234105"/>
              <a:gd name="connsiteX22" fmla="*/ 1209078 w 1234105"/>
              <a:gd name="connsiteY22" fmla="*/ 741518 h 1234105"/>
              <a:gd name="connsiteX23" fmla="*/ 1226321 w 1234105"/>
              <a:gd name="connsiteY23" fmla="*/ 729967 h 1234105"/>
              <a:gd name="connsiteX24" fmla="*/ 1222219 w 1234105"/>
              <a:gd name="connsiteY24" fmla="*/ 709544 h 1234105"/>
              <a:gd name="connsiteX25" fmla="*/ 1148394 w 1234105"/>
              <a:gd name="connsiteY25" fmla="*/ 635718 h 1234105"/>
              <a:gd name="connsiteX26" fmla="*/ 1215440 w 1234105"/>
              <a:gd name="connsiteY26" fmla="*/ 635718 h 1234105"/>
              <a:gd name="connsiteX27" fmla="*/ 1234105 w 1234105"/>
              <a:gd name="connsiteY27" fmla="*/ 617053 h 1234105"/>
              <a:gd name="connsiteX28" fmla="*/ 1215440 w 1234105"/>
              <a:gd name="connsiteY28" fmla="*/ 598303 h 1234105"/>
              <a:gd name="connsiteX29" fmla="*/ 635718 w 1234105"/>
              <a:gd name="connsiteY29" fmla="*/ 112914 h 1234105"/>
              <a:gd name="connsiteX30" fmla="*/ 1105874 w 1234105"/>
              <a:gd name="connsiteY30" fmla="*/ 492504 h 1234105"/>
              <a:gd name="connsiteX31" fmla="*/ 988858 w 1234105"/>
              <a:gd name="connsiteY31" fmla="*/ 492504 h 1234105"/>
              <a:gd name="connsiteX32" fmla="*/ 635718 w 1234105"/>
              <a:gd name="connsiteY32" fmla="*/ 225243 h 1234105"/>
              <a:gd name="connsiteX33" fmla="*/ 635718 w 1234105"/>
              <a:gd name="connsiteY33" fmla="*/ 112914 h 1234105"/>
              <a:gd name="connsiteX34" fmla="*/ 598304 w 1234105"/>
              <a:gd name="connsiteY34" fmla="*/ 113082 h 1234105"/>
              <a:gd name="connsiteX35" fmla="*/ 598304 w 1234105"/>
              <a:gd name="connsiteY35" fmla="*/ 225326 h 1234105"/>
              <a:gd name="connsiteX36" fmla="*/ 225243 w 1234105"/>
              <a:gd name="connsiteY36" fmla="*/ 598387 h 1234105"/>
              <a:gd name="connsiteX37" fmla="*/ 112998 w 1234105"/>
              <a:gd name="connsiteY37" fmla="*/ 598387 h 1234105"/>
              <a:gd name="connsiteX38" fmla="*/ 598304 w 1234105"/>
              <a:gd name="connsiteY38" fmla="*/ 113082 h 1234105"/>
              <a:gd name="connsiteX39" fmla="*/ 598304 w 1234105"/>
              <a:gd name="connsiteY39" fmla="*/ 1121024 h 1234105"/>
              <a:gd name="connsiteX40" fmla="*/ 112998 w 1234105"/>
              <a:gd name="connsiteY40" fmla="*/ 635718 h 1234105"/>
              <a:gd name="connsiteX41" fmla="*/ 225243 w 1234105"/>
              <a:gd name="connsiteY41" fmla="*/ 635718 h 1234105"/>
              <a:gd name="connsiteX42" fmla="*/ 598304 w 1234105"/>
              <a:gd name="connsiteY42" fmla="*/ 1008779 h 1234105"/>
              <a:gd name="connsiteX43" fmla="*/ 598304 w 1234105"/>
              <a:gd name="connsiteY43" fmla="*/ 1121024 h 1234105"/>
              <a:gd name="connsiteX44" fmla="*/ 616969 w 1234105"/>
              <a:gd name="connsiteY44" fmla="*/ 922482 h 1234105"/>
              <a:gd name="connsiteX45" fmla="*/ 598304 w 1234105"/>
              <a:gd name="connsiteY45" fmla="*/ 941148 h 1234105"/>
              <a:gd name="connsiteX46" fmla="*/ 598304 w 1234105"/>
              <a:gd name="connsiteY46" fmla="*/ 971364 h 1234105"/>
              <a:gd name="connsiteX47" fmla="*/ 262658 w 1234105"/>
              <a:gd name="connsiteY47" fmla="*/ 635718 h 1234105"/>
              <a:gd name="connsiteX48" fmla="*/ 292874 w 1234105"/>
              <a:gd name="connsiteY48" fmla="*/ 635718 h 1234105"/>
              <a:gd name="connsiteX49" fmla="*/ 311624 w 1234105"/>
              <a:gd name="connsiteY49" fmla="*/ 617053 h 1234105"/>
              <a:gd name="connsiteX50" fmla="*/ 292874 w 1234105"/>
              <a:gd name="connsiteY50" fmla="*/ 598387 h 1234105"/>
              <a:gd name="connsiteX51" fmla="*/ 262658 w 1234105"/>
              <a:gd name="connsiteY51" fmla="*/ 598387 h 1234105"/>
              <a:gd name="connsiteX52" fmla="*/ 598304 w 1234105"/>
              <a:gd name="connsiteY52" fmla="*/ 262741 h 1234105"/>
              <a:gd name="connsiteX53" fmla="*/ 598304 w 1234105"/>
              <a:gd name="connsiteY53" fmla="*/ 292958 h 1234105"/>
              <a:gd name="connsiteX54" fmla="*/ 616969 w 1234105"/>
              <a:gd name="connsiteY54" fmla="*/ 311707 h 1234105"/>
              <a:gd name="connsiteX55" fmla="*/ 635635 w 1234105"/>
              <a:gd name="connsiteY55" fmla="*/ 292958 h 1234105"/>
              <a:gd name="connsiteX56" fmla="*/ 635635 w 1234105"/>
              <a:gd name="connsiteY56" fmla="*/ 262741 h 1234105"/>
              <a:gd name="connsiteX57" fmla="*/ 949183 w 1234105"/>
              <a:gd name="connsiteY57" fmla="*/ 492671 h 1234105"/>
              <a:gd name="connsiteX58" fmla="*/ 913693 w 1234105"/>
              <a:gd name="connsiteY58" fmla="*/ 492671 h 1234105"/>
              <a:gd name="connsiteX59" fmla="*/ 900468 w 1234105"/>
              <a:gd name="connsiteY59" fmla="*/ 498112 h 1234105"/>
              <a:gd name="connsiteX60" fmla="*/ 850079 w 1234105"/>
              <a:gd name="connsiteY60" fmla="*/ 548501 h 1234105"/>
              <a:gd name="connsiteX61" fmla="*/ 617053 w 1234105"/>
              <a:gd name="connsiteY61" fmla="*/ 373981 h 1234105"/>
              <a:gd name="connsiteX62" fmla="*/ 373981 w 1234105"/>
              <a:gd name="connsiteY62" fmla="*/ 617053 h 1234105"/>
              <a:gd name="connsiteX63" fmla="*/ 617053 w 1234105"/>
              <a:gd name="connsiteY63" fmla="*/ 860208 h 1234105"/>
              <a:gd name="connsiteX64" fmla="*/ 850079 w 1234105"/>
              <a:gd name="connsiteY64" fmla="*/ 685689 h 1234105"/>
              <a:gd name="connsiteX65" fmla="*/ 900468 w 1234105"/>
              <a:gd name="connsiteY65" fmla="*/ 736078 h 1234105"/>
              <a:gd name="connsiteX66" fmla="*/ 913693 w 1234105"/>
              <a:gd name="connsiteY66" fmla="*/ 741518 h 1234105"/>
              <a:gd name="connsiteX67" fmla="*/ 949602 w 1234105"/>
              <a:gd name="connsiteY67" fmla="*/ 741518 h 1234105"/>
              <a:gd name="connsiteX68" fmla="*/ 635718 w 1234105"/>
              <a:gd name="connsiteY68" fmla="*/ 971364 h 1234105"/>
              <a:gd name="connsiteX69" fmla="*/ 635718 w 1234105"/>
              <a:gd name="connsiteY69" fmla="*/ 941148 h 1234105"/>
              <a:gd name="connsiteX70" fmla="*/ 616969 w 1234105"/>
              <a:gd name="connsiteY70" fmla="*/ 922482 h 1234105"/>
              <a:gd name="connsiteX71" fmla="*/ 616969 w 1234105"/>
              <a:gd name="connsiteY71" fmla="*/ 635718 h 1234105"/>
              <a:gd name="connsiteX72" fmla="*/ 800110 w 1234105"/>
              <a:gd name="connsiteY72" fmla="*/ 635718 h 1234105"/>
              <a:gd name="connsiteX73" fmla="*/ 819026 w 1234105"/>
              <a:gd name="connsiteY73" fmla="*/ 654635 h 1234105"/>
              <a:gd name="connsiteX74" fmla="*/ 616969 w 1234105"/>
              <a:gd name="connsiteY74" fmla="*/ 822709 h 1234105"/>
              <a:gd name="connsiteX75" fmla="*/ 411229 w 1234105"/>
              <a:gd name="connsiteY75" fmla="*/ 616969 h 1234105"/>
              <a:gd name="connsiteX76" fmla="*/ 616969 w 1234105"/>
              <a:gd name="connsiteY76" fmla="*/ 411229 h 1234105"/>
              <a:gd name="connsiteX77" fmla="*/ 819026 w 1234105"/>
              <a:gd name="connsiteY77" fmla="*/ 579303 h 1234105"/>
              <a:gd name="connsiteX78" fmla="*/ 800110 w 1234105"/>
              <a:gd name="connsiteY78" fmla="*/ 598220 h 1234105"/>
              <a:gd name="connsiteX79" fmla="*/ 616969 w 1234105"/>
              <a:gd name="connsiteY79" fmla="*/ 598220 h 1234105"/>
              <a:gd name="connsiteX80" fmla="*/ 598304 w 1234105"/>
              <a:gd name="connsiteY80" fmla="*/ 616885 h 1234105"/>
              <a:gd name="connsiteX81" fmla="*/ 616969 w 1234105"/>
              <a:gd name="connsiteY81" fmla="*/ 635718 h 1234105"/>
              <a:gd name="connsiteX82" fmla="*/ 635718 w 1234105"/>
              <a:gd name="connsiteY82" fmla="*/ 1121108 h 1234105"/>
              <a:gd name="connsiteX83" fmla="*/ 635718 w 1234105"/>
              <a:gd name="connsiteY83" fmla="*/ 1008779 h 1234105"/>
              <a:gd name="connsiteX84" fmla="*/ 988858 w 1234105"/>
              <a:gd name="connsiteY84" fmla="*/ 741518 h 1234105"/>
              <a:gd name="connsiteX85" fmla="*/ 1105874 w 1234105"/>
              <a:gd name="connsiteY85" fmla="*/ 741518 h 1234105"/>
              <a:gd name="connsiteX86" fmla="*/ 635718 w 1234105"/>
              <a:gd name="connsiteY86" fmla="*/ 1121108 h 1234105"/>
              <a:gd name="connsiteX87" fmla="*/ 1163879 w 1234105"/>
              <a:gd name="connsiteY87" fmla="*/ 704103 h 1234105"/>
              <a:gd name="connsiteX88" fmla="*/ 921394 w 1234105"/>
              <a:gd name="connsiteY88" fmla="*/ 704103 h 1234105"/>
              <a:gd name="connsiteX89" fmla="*/ 853009 w 1234105"/>
              <a:gd name="connsiteY89" fmla="*/ 635718 h 1234105"/>
              <a:gd name="connsiteX90" fmla="*/ 1095411 w 1234105"/>
              <a:gd name="connsiteY90" fmla="*/ 635718 h 1234105"/>
              <a:gd name="connsiteX91" fmla="*/ 1163879 w 1234105"/>
              <a:gd name="connsiteY91" fmla="*/ 704103 h 1234105"/>
              <a:gd name="connsiteX92" fmla="*/ 1095495 w 1234105"/>
              <a:gd name="connsiteY92" fmla="*/ 598303 h 1234105"/>
              <a:gd name="connsiteX93" fmla="*/ 853093 w 1234105"/>
              <a:gd name="connsiteY93" fmla="*/ 598303 h 1234105"/>
              <a:gd name="connsiteX94" fmla="*/ 921478 w 1234105"/>
              <a:gd name="connsiteY94" fmla="*/ 529919 h 1234105"/>
              <a:gd name="connsiteX95" fmla="*/ 1163879 w 1234105"/>
              <a:gd name="connsiteY95" fmla="*/ 529919 h 1234105"/>
              <a:gd name="connsiteX96" fmla="*/ 1095495 w 1234105"/>
              <a:gd name="connsiteY96" fmla="*/ 598303 h 123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34105" h="1234105">
                <a:moveTo>
                  <a:pt x="1215440" y="598303"/>
                </a:moveTo>
                <a:lnTo>
                  <a:pt x="1148394" y="598303"/>
                </a:lnTo>
                <a:lnTo>
                  <a:pt x="1222219" y="524478"/>
                </a:lnTo>
                <a:cubicBezTo>
                  <a:pt x="1227576" y="519121"/>
                  <a:pt x="1229167" y="511086"/>
                  <a:pt x="1226321" y="504138"/>
                </a:cubicBezTo>
                <a:cubicBezTo>
                  <a:pt x="1223391" y="497107"/>
                  <a:pt x="1216612" y="492588"/>
                  <a:pt x="1209078" y="492588"/>
                </a:cubicBezTo>
                <a:lnTo>
                  <a:pt x="1144544" y="492588"/>
                </a:lnTo>
                <a:cubicBezTo>
                  <a:pt x="1088798" y="255794"/>
                  <a:pt x="879040" y="84037"/>
                  <a:pt x="635718" y="75583"/>
                </a:cubicBezTo>
                <a:lnTo>
                  <a:pt x="635718" y="18665"/>
                </a:lnTo>
                <a:cubicBezTo>
                  <a:pt x="635718" y="8370"/>
                  <a:pt x="627348" y="0"/>
                  <a:pt x="617053" y="0"/>
                </a:cubicBezTo>
                <a:cubicBezTo>
                  <a:pt x="606758" y="0"/>
                  <a:pt x="598387" y="8370"/>
                  <a:pt x="598387" y="18665"/>
                </a:cubicBezTo>
                <a:lnTo>
                  <a:pt x="598387" y="75248"/>
                </a:lnTo>
                <a:cubicBezTo>
                  <a:pt x="314218" y="84958"/>
                  <a:pt x="84958" y="314218"/>
                  <a:pt x="75248" y="598387"/>
                </a:cubicBezTo>
                <a:lnTo>
                  <a:pt x="18666" y="598387"/>
                </a:lnTo>
                <a:cubicBezTo>
                  <a:pt x="8370" y="598387"/>
                  <a:pt x="0" y="606757"/>
                  <a:pt x="0" y="617053"/>
                </a:cubicBezTo>
                <a:cubicBezTo>
                  <a:pt x="0" y="627348"/>
                  <a:pt x="8370" y="635718"/>
                  <a:pt x="18666" y="635718"/>
                </a:cubicBezTo>
                <a:lnTo>
                  <a:pt x="75248" y="635718"/>
                </a:lnTo>
                <a:cubicBezTo>
                  <a:pt x="84958" y="919887"/>
                  <a:pt x="314218" y="1149148"/>
                  <a:pt x="598387" y="1158857"/>
                </a:cubicBezTo>
                <a:lnTo>
                  <a:pt x="598387" y="1215439"/>
                </a:lnTo>
                <a:cubicBezTo>
                  <a:pt x="598387" y="1225818"/>
                  <a:pt x="606758" y="1234106"/>
                  <a:pt x="617053" y="1234106"/>
                </a:cubicBezTo>
                <a:cubicBezTo>
                  <a:pt x="627348" y="1234106"/>
                  <a:pt x="635718" y="1225736"/>
                  <a:pt x="635718" y="1215439"/>
                </a:cubicBezTo>
                <a:lnTo>
                  <a:pt x="635718" y="1158522"/>
                </a:lnTo>
                <a:cubicBezTo>
                  <a:pt x="879040" y="1150068"/>
                  <a:pt x="1088798" y="978311"/>
                  <a:pt x="1144544" y="741518"/>
                </a:cubicBezTo>
                <a:lnTo>
                  <a:pt x="1209078" y="741518"/>
                </a:lnTo>
                <a:cubicBezTo>
                  <a:pt x="1216612" y="741518"/>
                  <a:pt x="1223475" y="736914"/>
                  <a:pt x="1226321" y="729967"/>
                </a:cubicBezTo>
                <a:cubicBezTo>
                  <a:pt x="1229167" y="723020"/>
                  <a:pt x="1227576" y="714901"/>
                  <a:pt x="1222219" y="709544"/>
                </a:cubicBezTo>
                <a:lnTo>
                  <a:pt x="1148394" y="635718"/>
                </a:lnTo>
                <a:lnTo>
                  <a:pt x="1215440" y="635718"/>
                </a:lnTo>
                <a:cubicBezTo>
                  <a:pt x="1225735" y="635718"/>
                  <a:pt x="1234105" y="627348"/>
                  <a:pt x="1234105" y="617053"/>
                </a:cubicBezTo>
                <a:cubicBezTo>
                  <a:pt x="1234105" y="606757"/>
                  <a:pt x="1225735" y="598303"/>
                  <a:pt x="1215440" y="598303"/>
                </a:cubicBezTo>
                <a:close/>
                <a:moveTo>
                  <a:pt x="635718" y="112914"/>
                </a:moveTo>
                <a:cubicBezTo>
                  <a:pt x="858701" y="121284"/>
                  <a:pt x="1051049" y="276971"/>
                  <a:pt x="1105874" y="492504"/>
                </a:cubicBezTo>
                <a:lnTo>
                  <a:pt x="988858" y="492504"/>
                </a:lnTo>
                <a:cubicBezTo>
                  <a:pt x="938470" y="342677"/>
                  <a:pt x="800445" y="233027"/>
                  <a:pt x="635718" y="225243"/>
                </a:cubicBezTo>
                <a:lnTo>
                  <a:pt x="635718" y="112914"/>
                </a:lnTo>
                <a:close/>
                <a:moveTo>
                  <a:pt x="598304" y="113082"/>
                </a:moveTo>
                <a:lnTo>
                  <a:pt x="598304" y="225326"/>
                </a:lnTo>
                <a:cubicBezTo>
                  <a:pt x="396665" y="234868"/>
                  <a:pt x="234785" y="396749"/>
                  <a:pt x="225243" y="598387"/>
                </a:cubicBezTo>
                <a:lnTo>
                  <a:pt x="112998" y="598387"/>
                </a:lnTo>
                <a:cubicBezTo>
                  <a:pt x="122708" y="334893"/>
                  <a:pt x="334893" y="122791"/>
                  <a:pt x="598304" y="113082"/>
                </a:cubicBezTo>
                <a:close/>
                <a:moveTo>
                  <a:pt x="598304" y="1121024"/>
                </a:moveTo>
                <a:cubicBezTo>
                  <a:pt x="334809" y="1111314"/>
                  <a:pt x="122708" y="899213"/>
                  <a:pt x="112998" y="635718"/>
                </a:cubicBezTo>
                <a:lnTo>
                  <a:pt x="225243" y="635718"/>
                </a:lnTo>
                <a:cubicBezTo>
                  <a:pt x="234785" y="837273"/>
                  <a:pt x="396665" y="999237"/>
                  <a:pt x="598304" y="1008779"/>
                </a:cubicBezTo>
                <a:lnTo>
                  <a:pt x="598304" y="1121024"/>
                </a:lnTo>
                <a:close/>
                <a:moveTo>
                  <a:pt x="616969" y="922482"/>
                </a:moveTo>
                <a:cubicBezTo>
                  <a:pt x="606674" y="922482"/>
                  <a:pt x="598304" y="930852"/>
                  <a:pt x="598304" y="941148"/>
                </a:cubicBezTo>
                <a:lnTo>
                  <a:pt x="598304" y="971364"/>
                </a:lnTo>
                <a:cubicBezTo>
                  <a:pt x="417340" y="961906"/>
                  <a:pt x="272116" y="816683"/>
                  <a:pt x="262658" y="635718"/>
                </a:cubicBezTo>
                <a:lnTo>
                  <a:pt x="292874" y="635718"/>
                </a:lnTo>
                <a:cubicBezTo>
                  <a:pt x="303170" y="635718"/>
                  <a:pt x="311624" y="627348"/>
                  <a:pt x="311624" y="617053"/>
                </a:cubicBezTo>
                <a:cubicBezTo>
                  <a:pt x="311624" y="606757"/>
                  <a:pt x="303253" y="598387"/>
                  <a:pt x="292874" y="598387"/>
                </a:cubicBezTo>
                <a:lnTo>
                  <a:pt x="262658" y="598387"/>
                </a:lnTo>
                <a:cubicBezTo>
                  <a:pt x="272116" y="417423"/>
                  <a:pt x="417340" y="272200"/>
                  <a:pt x="598304" y="262741"/>
                </a:cubicBezTo>
                <a:lnTo>
                  <a:pt x="598304" y="292958"/>
                </a:lnTo>
                <a:cubicBezTo>
                  <a:pt x="598304" y="303253"/>
                  <a:pt x="606674" y="311707"/>
                  <a:pt x="616969" y="311707"/>
                </a:cubicBezTo>
                <a:cubicBezTo>
                  <a:pt x="627264" y="311707"/>
                  <a:pt x="635635" y="303337"/>
                  <a:pt x="635635" y="292958"/>
                </a:cubicBezTo>
                <a:lnTo>
                  <a:pt x="635635" y="262741"/>
                </a:lnTo>
                <a:cubicBezTo>
                  <a:pt x="779519" y="270275"/>
                  <a:pt x="900636" y="363770"/>
                  <a:pt x="949183" y="492671"/>
                </a:cubicBezTo>
                <a:lnTo>
                  <a:pt x="913693" y="492671"/>
                </a:lnTo>
                <a:cubicBezTo>
                  <a:pt x="908755" y="492671"/>
                  <a:pt x="903984" y="494680"/>
                  <a:pt x="900468" y="498112"/>
                </a:cubicBezTo>
                <a:lnTo>
                  <a:pt x="850079" y="548501"/>
                </a:lnTo>
                <a:cubicBezTo>
                  <a:pt x="820366" y="447807"/>
                  <a:pt x="727205" y="373981"/>
                  <a:pt x="617053" y="373981"/>
                </a:cubicBezTo>
                <a:cubicBezTo>
                  <a:pt x="483046" y="373981"/>
                  <a:pt x="373981" y="483046"/>
                  <a:pt x="373981" y="617053"/>
                </a:cubicBezTo>
                <a:cubicBezTo>
                  <a:pt x="373981" y="751060"/>
                  <a:pt x="483046" y="860208"/>
                  <a:pt x="617053" y="860208"/>
                </a:cubicBezTo>
                <a:cubicBezTo>
                  <a:pt x="727289" y="860208"/>
                  <a:pt x="820449" y="786382"/>
                  <a:pt x="850079" y="685689"/>
                </a:cubicBezTo>
                <a:lnTo>
                  <a:pt x="900468" y="736078"/>
                </a:lnTo>
                <a:cubicBezTo>
                  <a:pt x="903984" y="739593"/>
                  <a:pt x="908755" y="741518"/>
                  <a:pt x="913693" y="741518"/>
                </a:cubicBezTo>
                <a:lnTo>
                  <a:pt x="949602" y="741518"/>
                </a:lnTo>
                <a:cubicBezTo>
                  <a:pt x="901054" y="870419"/>
                  <a:pt x="779603" y="963831"/>
                  <a:pt x="635718" y="971364"/>
                </a:cubicBezTo>
                <a:lnTo>
                  <a:pt x="635718" y="941148"/>
                </a:lnTo>
                <a:cubicBezTo>
                  <a:pt x="635718" y="930852"/>
                  <a:pt x="627348" y="922482"/>
                  <a:pt x="616969" y="922482"/>
                </a:cubicBezTo>
                <a:close/>
                <a:moveTo>
                  <a:pt x="616969" y="635718"/>
                </a:moveTo>
                <a:lnTo>
                  <a:pt x="800110" y="635718"/>
                </a:lnTo>
                <a:lnTo>
                  <a:pt x="819026" y="654635"/>
                </a:lnTo>
                <a:cubicBezTo>
                  <a:pt x="801281" y="750139"/>
                  <a:pt x="717496" y="822709"/>
                  <a:pt x="616969" y="822709"/>
                </a:cubicBezTo>
                <a:cubicBezTo>
                  <a:pt x="503552" y="822709"/>
                  <a:pt x="411229" y="730385"/>
                  <a:pt x="411229" y="616969"/>
                </a:cubicBezTo>
                <a:cubicBezTo>
                  <a:pt x="411229" y="503553"/>
                  <a:pt x="503552" y="411229"/>
                  <a:pt x="616969" y="411229"/>
                </a:cubicBezTo>
                <a:cubicBezTo>
                  <a:pt x="717496" y="411229"/>
                  <a:pt x="801281" y="483799"/>
                  <a:pt x="819026" y="579303"/>
                </a:cubicBezTo>
                <a:lnTo>
                  <a:pt x="800110" y="598220"/>
                </a:lnTo>
                <a:lnTo>
                  <a:pt x="616969" y="598220"/>
                </a:lnTo>
                <a:cubicBezTo>
                  <a:pt x="606674" y="598220"/>
                  <a:pt x="598304" y="606590"/>
                  <a:pt x="598304" y="616885"/>
                </a:cubicBezTo>
                <a:cubicBezTo>
                  <a:pt x="598304" y="627181"/>
                  <a:pt x="606674" y="635718"/>
                  <a:pt x="616969" y="635718"/>
                </a:cubicBezTo>
                <a:close/>
                <a:moveTo>
                  <a:pt x="635718" y="1121108"/>
                </a:moveTo>
                <a:lnTo>
                  <a:pt x="635718" y="1008779"/>
                </a:lnTo>
                <a:cubicBezTo>
                  <a:pt x="800445" y="1000911"/>
                  <a:pt x="938470" y="891261"/>
                  <a:pt x="988858" y="741518"/>
                </a:cubicBezTo>
                <a:lnTo>
                  <a:pt x="1105874" y="741518"/>
                </a:lnTo>
                <a:cubicBezTo>
                  <a:pt x="1051049" y="957134"/>
                  <a:pt x="858785" y="1112820"/>
                  <a:pt x="635718" y="1121108"/>
                </a:cubicBezTo>
                <a:close/>
                <a:moveTo>
                  <a:pt x="1163879" y="704103"/>
                </a:moveTo>
                <a:lnTo>
                  <a:pt x="921394" y="704103"/>
                </a:lnTo>
                <a:lnTo>
                  <a:pt x="853009" y="635718"/>
                </a:lnTo>
                <a:lnTo>
                  <a:pt x="1095411" y="635718"/>
                </a:lnTo>
                <a:lnTo>
                  <a:pt x="1163879" y="704103"/>
                </a:lnTo>
                <a:close/>
                <a:moveTo>
                  <a:pt x="1095495" y="598303"/>
                </a:moveTo>
                <a:lnTo>
                  <a:pt x="853093" y="598303"/>
                </a:lnTo>
                <a:lnTo>
                  <a:pt x="921478" y="529919"/>
                </a:lnTo>
                <a:lnTo>
                  <a:pt x="1163879" y="529919"/>
                </a:lnTo>
                <a:lnTo>
                  <a:pt x="1095495" y="598303"/>
                </a:lnTo>
                <a:close/>
              </a:path>
            </a:pathLst>
          </a:custGeom>
          <a:solidFill>
            <a:schemeClr val="bg1"/>
          </a:solidFill>
          <a:ln w="8365" cap="flat">
            <a:noFill/>
            <a:prstDash val="solid"/>
            <a:miter/>
          </a:ln>
        </p:spPr>
        <p:txBody>
          <a:bodyPr rtlCol="0" anchor="ctr"/>
          <a:lstStyle/>
          <a:p>
            <a:endParaRPr lang="en-US" sz="1200"/>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89"/>
                                        </p:tgtEl>
                                        <p:attrNameLst>
                                          <p:attrName>style.visibility</p:attrName>
                                        </p:attrNameLst>
                                      </p:cBhvr>
                                      <p:to>
                                        <p:strVal val="visible"/>
                                      </p:to>
                                    </p:set>
                                    <p:anim to="" calcmode="lin" valueType="num">
                                      <p:cBhvr>
                                        <p:cTn id="7" dur="750" fill="hold">
                                          <p:stCondLst>
                                            <p:cond delay="0"/>
                                          </p:stCondLst>
                                        </p:cTn>
                                        <p:tgtEl>
                                          <p:spTgt spid="89"/>
                                        </p:tgtEl>
                                        <p:attrNameLst>
                                          <p:attrName>ppt_x</p:attrName>
                                        </p:attrNameLst>
                                      </p:cBhvr>
                                      <p:tavLst>
                                        <p:tav tm="0" fmla="#ppt_x+#ppt_w*((1.5-1.5*$)^3-(1.5-1.5*$)^2)">
                                          <p:val>
                                            <p:fltVal val="0"/>
                                          </p:val>
                                        </p:tav>
                                        <p:tav tm="100000">
                                          <p:val>
                                            <p:fltVal val="1"/>
                                          </p:val>
                                        </p:tav>
                                      </p:tavLst>
                                    </p:anim>
                                    <p:animEffect filter="fade">
                                      <p:cBhvr>
                                        <p:cTn id="8" dur="750">
                                          <p:stCondLst>
                                            <p:cond delay="0"/>
                                          </p:stCondLst>
                                        </p:cTn>
                                        <p:tgtEl>
                                          <p:spTgt spid="89"/>
                                        </p:tgtEl>
                                      </p:cBhvr>
                                    </p:animEffect>
                                  </p:childTnLst>
                                </p:cTn>
                              </p:par>
                            </p:childTnLst>
                          </p:cTn>
                        </p:par>
                        <p:par>
                          <p:cTn id="9" fill="hold">
                            <p:stCondLst>
                              <p:cond delay="907"/>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407"/>
                            </p:stCondLst>
                            <p:childTnLst>
                              <p:par>
                                <p:cTn id="14" presetID="0" presetClass="entr" presetSubtype="0" fill="hold" grpId="0" nodeType="afterEffect">
                                  <p:stCondLst>
                                    <p:cond delay="0"/>
                                  </p:stCondLst>
                                  <p:childTnLst>
                                    <p:set>
                                      <p:cBhvr>
                                        <p:cTn id="15" dur="1000" fill="hold">
                                          <p:stCondLst>
                                            <p:cond delay="0"/>
                                          </p:stCondLst>
                                        </p:cTn>
                                        <p:tgtEl>
                                          <p:spTgt spid="4"/>
                                        </p:tgtEl>
                                        <p:attrNameLst>
                                          <p:attrName>style.visibility</p:attrName>
                                        </p:attrNameLst>
                                      </p:cBhvr>
                                      <p:to>
                                        <p:strVal val="visible"/>
                                      </p:to>
                                    </p:set>
                                    <p:anim to="" calcmode="lin" valueType="num">
                                      <p:cBhvr>
                                        <p:cTn id="16" dur="1000" fill="hold">
                                          <p:stCondLst>
                                            <p:cond delay="0"/>
                                          </p:stCondLst>
                                        </p:cTn>
                                        <p:tgtEl>
                                          <p:spTgt spid="4"/>
                                        </p:tgtEl>
                                        <p:attrNameLst>
                                          <p:attrName>ppt_h</p:attrName>
                                        </p:attrNameLst>
                                      </p:cBhvr>
                                      <p:tavLst>
                                        <p:tav tm="0" fmla="#ppt_h-#ppt_h*((1.5-1.5*$)^3-(1.5-1.5*$)^2)">
                                          <p:val>
                                            <p:fltVal val="0"/>
                                          </p:val>
                                        </p:tav>
                                        <p:tav tm="100000">
                                          <p:val>
                                            <p:fltVal val="1"/>
                                          </p:val>
                                        </p:tav>
                                      </p:tavLst>
                                    </p:anim>
                                    <p:anim to="" calcmode="lin" valueType="num">
                                      <p:cBhvr>
                                        <p:cTn id="17" dur="1000" fill="hold">
                                          <p:stCondLst>
                                            <p:cond delay="0"/>
                                          </p:stCondLst>
                                        </p:cTn>
                                        <p:tgtEl>
                                          <p:spTgt spid="4"/>
                                        </p:tgtEl>
                                        <p:attrNameLst>
                                          <p:attrName>ppt_w</p:attrName>
                                        </p:attrNameLst>
                                      </p:cBhvr>
                                      <p:tavLst>
                                        <p:tav tm="0" fmla="#ppt_w-#ppt_w*((1.5-1.5*$)^3-(1.5-1.5*$)^2)">
                                          <p:val>
                                            <p:fltVal val="0"/>
                                          </p:val>
                                        </p:tav>
                                        <p:tav tm="100000">
                                          <p:val>
                                            <p:fltVal val="1"/>
                                          </p:val>
                                        </p:tav>
                                      </p:tavLst>
                                    </p:anim>
                                  </p:childTnLst>
                                </p:cTn>
                              </p:par>
                              <p:par>
                                <p:cTn id="18" presetID="0" presetClass="entr" presetSubtype="0" fill="hold" nodeType="withEffect">
                                  <p:stCondLst>
                                    <p:cond delay="0"/>
                                  </p:stCondLst>
                                  <p:childTnLst>
                                    <p:set>
                                      <p:cBhvr>
                                        <p:cTn id="19" dur="1000" fill="hold">
                                          <p:stCondLst>
                                            <p:cond delay="0"/>
                                          </p:stCondLst>
                                        </p:cTn>
                                        <p:tgtEl>
                                          <p:spTgt spid="10"/>
                                        </p:tgtEl>
                                        <p:attrNameLst>
                                          <p:attrName>style.visibility</p:attrName>
                                        </p:attrNameLst>
                                      </p:cBhvr>
                                      <p:to>
                                        <p:strVal val="visible"/>
                                      </p:to>
                                    </p:set>
                                    <p:anim to="" calcmode="lin" valueType="num">
                                      <p:cBhvr>
                                        <p:cTn id="20" dur="1000" fill="hold">
                                          <p:stCondLst>
                                            <p:cond delay="0"/>
                                          </p:stCondLst>
                                        </p:cTn>
                                        <p:tgtEl>
                                          <p:spTgt spid="10"/>
                                        </p:tgtEl>
                                        <p:attrNameLst>
                                          <p:attrName>ppt_h</p:attrName>
                                        </p:attrNameLst>
                                      </p:cBhvr>
                                      <p:tavLst>
                                        <p:tav tm="0" fmla="#ppt_h-#ppt_h*((1.5-1.5*$)^3-(1.5-1.5*$)^2)">
                                          <p:val>
                                            <p:fltVal val="0"/>
                                          </p:val>
                                        </p:tav>
                                        <p:tav tm="100000">
                                          <p:val>
                                            <p:fltVal val="1"/>
                                          </p:val>
                                        </p:tav>
                                      </p:tavLst>
                                    </p:anim>
                                    <p:anim to="" calcmode="lin" valueType="num">
                                      <p:cBhvr>
                                        <p:cTn id="21" dur="1000" fill="hold">
                                          <p:stCondLst>
                                            <p:cond delay="0"/>
                                          </p:stCondLst>
                                        </p:cTn>
                                        <p:tgtEl>
                                          <p:spTgt spid="10"/>
                                        </p:tgtEl>
                                        <p:attrNameLst>
                                          <p:attrName>ppt_w</p:attrName>
                                        </p:attrNameLst>
                                      </p:cBhvr>
                                      <p:tavLst>
                                        <p:tav tm="0" fmla="#ppt_w-#ppt_w*((1.5-1.5*$)^3-(1.5-1.5*$)^2)">
                                          <p:val>
                                            <p:fltVal val="0"/>
                                          </p:val>
                                        </p:tav>
                                        <p:tav tm="100000">
                                          <p:val>
                                            <p:fltVal val="1"/>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1000" fill="hold"/>
                                        <p:tgtEl>
                                          <p:spTgt spid="7"/>
                                        </p:tgtEl>
                                        <p:attrNameLst>
                                          <p:attrName>ppt_x</p:attrName>
                                        </p:attrNameLst>
                                      </p:cBhvr>
                                      <p:tavLst>
                                        <p:tav tm="0">
                                          <p:val>
                                            <p:strVal val="1+#ppt_w/2"/>
                                          </p:val>
                                        </p:tav>
                                        <p:tav tm="100000">
                                          <p:val>
                                            <p:strVal val="#ppt_x"/>
                                          </p:val>
                                        </p:tav>
                                      </p:tavLst>
                                    </p:anim>
                                    <p:anim calcmode="lin" valueType="num">
                                      <p:cBhvr additive="base">
                                        <p:cTn id="25" dur="10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2407"/>
                            </p:stCondLst>
                            <p:childTnLst>
                              <p:par>
                                <p:cTn id="27" presetID="0" presetClass="entr" presetSubtype="0" fill="hold" grpId="0" nodeType="afterEffect">
                                  <p:stCondLst>
                                    <p:cond delay="0"/>
                                  </p:stCondLst>
                                  <p:childTnLst>
                                    <p:set>
                                      <p:cBhvr>
                                        <p:cTn id="28" dur="1000" fill="hold">
                                          <p:stCondLst>
                                            <p:cond delay="0"/>
                                          </p:stCondLst>
                                        </p:cTn>
                                        <p:tgtEl>
                                          <p:spTgt spid="5"/>
                                        </p:tgtEl>
                                        <p:attrNameLst>
                                          <p:attrName>style.visibility</p:attrName>
                                        </p:attrNameLst>
                                      </p:cBhvr>
                                      <p:to>
                                        <p:strVal val="visible"/>
                                      </p:to>
                                    </p:set>
                                    <p:anim to="" calcmode="lin" valueType="num">
                                      <p:cBhvr>
                                        <p:cTn id="29"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30"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31" presetID="0" presetClass="entr" presetSubtype="0" fill="hold" nodeType="withEffect">
                                  <p:stCondLst>
                                    <p:cond delay="0"/>
                                  </p:stCondLst>
                                  <p:childTnLst>
                                    <p:set>
                                      <p:cBhvr>
                                        <p:cTn id="32" dur="1000" fill="hold">
                                          <p:stCondLst>
                                            <p:cond delay="0"/>
                                          </p:stCondLst>
                                        </p:cTn>
                                        <p:tgtEl>
                                          <p:spTgt spid="14"/>
                                        </p:tgtEl>
                                        <p:attrNameLst>
                                          <p:attrName>style.visibility</p:attrName>
                                        </p:attrNameLst>
                                      </p:cBhvr>
                                      <p:to>
                                        <p:strVal val="visible"/>
                                      </p:to>
                                    </p:set>
                                    <p:anim to="" calcmode="lin" valueType="num">
                                      <p:cBhvr>
                                        <p:cTn id="33" dur="1000" fill="hold">
                                          <p:stCondLst>
                                            <p:cond delay="0"/>
                                          </p:stCondLst>
                                        </p:cTn>
                                        <p:tgtEl>
                                          <p:spTgt spid="14"/>
                                        </p:tgtEl>
                                        <p:attrNameLst>
                                          <p:attrName>ppt_h</p:attrName>
                                        </p:attrNameLst>
                                      </p:cBhvr>
                                      <p:tavLst>
                                        <p:tav tm="0" fmla="#ppt_h-#ppt_h*((1.5-1.5*$)^3-(1.5-1.5*$)^2)">
                                          <p:val>
                                            <p:fltVal val="0"/>
                                          </p:val>
                                        </p:tav>
                                        <p:tav tm="100000">
                                          <p:val>
                                            <p:fltVal val="1"/>
                                          </p:val>
                                        </p:tav>
                                      </p:tavLst>
                                    </p:anim>
                                    <p:anim to="" calcmode="lin" valueType="num">
                                      <p:cBhvr>
                                        <p:cTn id="34" dur="1000" fill="hold">
                                          <p:stCondLst>
                                            <p:cond delay="0"/>
                                          </p:stCondLst>
                                        </p:cTn>
                                        <p:tgtEl>
                                          <p:spTgt spid="14"/>
                                        </p:tgtEl>
                                        <p:attrNameLst>
                                          <p:attrName>ppt_w</p:attrName>
                                        </p:attrNameLst>
                                      </p:cBhvr>
                                      <p:tavLst>
                                        <p:tav tm="0" fmla="#ppt_w-#ppt_w*((1.5-1.5*$)^3-(1.5-1.5*$)^2)">
                                          <p:val>
                                            <p:fltVal val="0"/>
                                          </p:val>
                                        </p:tav>
                                        <p:tav tm="100000">
                                          <p:val>
                                            <p:fltVal val="1"/>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1+#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3407"/>
                            </p:stCondLst>
                            <p:childTnLst>
                              <p:par>
                                <p:cTn id="40" presetID="0" presetClass="entr" presetSubtype="0" fill="hold" grpId="0" nodeType="afterEffect">
                                  <p:stCondLst>
                                    <p:cond delay="0"/>
                                  </p:stCondLst>
                                  <p:childTnLst>
                                    <p:set>
                                      <p:cBhvr>
                                        <p:cTn id="41" dur="1000" fill="hold">
                                          <p:stCondLst>
                                            <p:cond delay="0"/>
                                          </p:stCondLst>
                                        </p:cTn>
                                        <p:tgtEl>
                                          <p:spTgt spid="6"/>
                                        </p:tgtEl>
                                        <p:attrNameLst>
                                          <p:attrName>style.visibility</p:attrName>
                                        </p:attrNameLst>
                                      </p:cBhvr>
                                      <p:to>
                                        <p:strVal val="visible"/>
                                      </p:to>
                                    </p:set>
                                    <p:anim to="" calcmode="lin" valueType="num">
                                      <p:cBhvr>
                                        <p:cTn id="42"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43"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par>
                                <p:cTn id="44" presetID="0" presetClass="entr" presetSubtype="0" fill="hold" grpId="0" nodeType="withEffect">
                                  <p:stCondLst>
                                    <p:cond delay="0"/>
                                  </p:stCondLst>
                                  <p:childTnLst>
                                    <p:set>
                                      <p:cBhvr>
                                        <p:cTn id="45" dur="1000" fill="hold">
                                          <p:stCondLst>
                                            <p:cond delay="0"/>
                                          </p:stCondLst>
                                        </p:cTn>
                                        <p:tgtEl>
                                          <p:spTgt spid="13"/>
                                        </p:tgtEl>
                                        <p:attrNameLst>
                                          <p:attrName>style.visibility</p:attrName>
                                        </p:attrNameLst>
                                      </p:cBhvr>
                                      <p:to>
                                        <p:strVal val="visible"/>
                                      </p:to>
                                    </p:set>
                                    <p:anim to="" calcmode="lin" valueType="num">
                                      <p:cBhvr>
                                        <p:cTn id="46" dur="1000" fill="hold">
                                          <p:stCondLst>
                                            <p:cond delay="0"/>
                                          </p:stCondLst>
                                        </p:cTn>
                                        <p:tgtEl>
                                          <p:spTgt spid="13"/>
                                        </p:tgtEl>
                                        <p:attrNameLst>
                                          <p:attrName>ppt_h</p:attrName>
                                        </p:attrNameLst>
                                      </p:cBhvr>
                                      <p:tavLst>
                                        <p:tav tm="0" fmla="#ppt_h-#ppt_h*((1.5-1.5*$)^3-(1.5-1.5*$)^2)">
                                          <p:val>
                                            <p:fltVal val="0"/>
                                          </p:val>
                                        </p:tav>
                                        <p:tav tm="100000">
                                          <p:val>
                                            <p:fltVal val="1"/>
                                          </p:val>
                                        </p:tav>
                                      </p:tavLst>
                                    </p:anim>
                                    <p:anim to="" calcmode="lin" valueType="num">
                                      <p:cBhvr>
                                        <p:cTn id="47" dur="1000" fill="hold">
                                          <p:stCondLst>
                                            <p:cond delay="0"/>
                                          </p:stCondLst>
                                        </p:cTn>
                                        <p:tgtEl>
                                          <p:spTgt spid="13"/>
                                        </p:tgtEl>
                                        <p:attrNameLst>
                                          <p:attrName>ppt_w</p:attrName>
                                        </p:attrNameLst>
                                      </p:cBhvr>
                                      <p:tavLst>
                                        <p:tav tm="0" fmla="#ppt_w-#ppt_w*((1.5-1.5*$)^3-(1.5-1.5*$)^2)">
                                          <p:val>
                                            <p:fltVal val="0"/>
                                          </p:val>
                                        </p:tav>
                                        <p:tav tm="100000">
                                          <p:val>
                                            <p:fltVal val="1"/>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additive="base">
                                        <p:cTn id="50" dur="1000" fill="hold"/>
                                        <p:tgtEl>
                                          <p:spTgt spid="8"/>
                                        </p:tgtEl>
                                        <p:attrNameLst>
                                          <p:attrName>ppt_x</p:attrName>
                                        </p:attrNameLst>
                                      </p:cBhvr>
                                      <p:tavLst>
                                        <p:tav tm="0">
                                          <p:val>
                                            <p:strVal val="1+#ppt_w/2"/>
                                          </p:val>
                                        </p:tav>
                                        <p:tav tm="100000">
                                          <p:val>
                                            <p:strVal val="#ppt_x"/>
                                          </p:val>
                                        </p:tav>
                                      </p:tavLst>
                                    </p:anim>
                                    <p:anim calcmode="lin" valueType="num">
                                      <p:cBhvr additive="base">
                                        <p:cTn id="51" dur="1000" fill="hold"/>
                                        <p:tgtEl>
                                          <p:spTgt spid="8"/>
                                        </p:tgtEl>
                                        <p:attrNameLst>
                                          <p:attrName>ppt_y</p:attrName>
                                        </p:attrNameLst>
                                      </p:cBhvr>
                                      <p:tavLst>
                                        <p:tav tm="0">
                                          <p:val>
                                            <p:strVal val="#ppt_y"/>
                                          </p:val>
                                        </p:tav>
                                        <p:tav tm="100000">
                                          <p:val>
                                            <p:strVal val="#ppt_y"/>
                                          </p:val>
                                        </p:tav>
                                      </p:tavLst>
                                    </p:anim>
                                  </p:childTnLst>
                                </p:cTn>
                              </p:par>
                            </p:childTnLst>
                          </p:cTn>
                        </p:par>
                        <p:par>
                          <p:cTn id="52" fill="hold">
                            <p:stCondLst>
                              <p:cond delay="4407"/>
                            </p:stCondLst>
                            <p:childTnLst>
                              <p:par>
                                <p:cTn id="53" presetID="0" presetClass="entr" presetSubtype="0" fill="hold" grpId="0" nodeType="afterEffect">
                                  <p:stCondLst>
                                    <p:cond delay="0"/>
                                  </p:stCondLst>
                                  <p:childTnLst>
                                    <p:set>
                                      <p:cBhvr>
                                        <p:cTn id="54" dur="1000" fill="hold">
                                          <p:stCondLst>
                                            <p:cond delay="0"/>
                                          </p:stCondLst>
                                        </p:cTn>
                                        <p:tgtEl>
                                          <p:spTgt spid="25"/>
                                        </p:tgtEl>
                                        <p:attrNameLst>
                                          <p:attrName>style.visibility</p:attrName>
                                        </p:attrNameLst>
                                      </p:cBhvr>
                                      <p:to>
                                        <p:strVal val="visible"/>
                                      </p:to>
                                    </p:set>
                                    <p:anim to="" calcmode="lin" valueType="num">
                                      <p:cBhvr>
                                        <p:cTn id="55" dur="1000" fill="hold">
                                          <p:stCondLst>
                                            <p:cond delay="0"/>
                                          </p:stCondLst>
                                        </p:cTn>
                                        <p:tgtEl>
                                          <p:spTgt spid="25"/>
                                        </p:tgtEl>
                                        <p:attrNameLst>
                                          <p:attrName>ppt_h</p:attrName>
                                        </p:attrNameLst>
                                      </p:cBhvr>
                                      <p:tavLst>
                                        <p:tav tm="0" fmla="#ppt_h-#ppt_h*((1.5-1.5*$)^3-(1.5-1.5*$)^2)">
                                          <p:val>
                                            <p:fltVal val="0"/>
                                          </p:val>
                                        </p:tav>
                                        <p:tav tm="100000">
                                          <p:val>
                                            <p:fltVal val="1"/>
                                          </p:val>
                                        </p:tav>
                                      </p:tavLst>
                                    </p:anim>
                                    <p:anim to="" calcmode="lin" valueType="num">
                                      <p:cBhvr>
                                        <p:cTn id="56" dur="1000" fill="hold">
                                          <p:stCondLst>
                                            <p:cond delay="0"/>
                                          </p:stCondLst>
                                        </p:cTn>
                                        <p:tgtEl>
                                          <p:spTgt spid="25"/>
                                        </p:tgtEl>
                                        <p:attrNameLst>
                                          <p:attrName>ppt_w</p:attrName>
                                        </p:attrNameLst>
                                      </p:cBhvr>
                                      <p:tavLst>
                                        <p:tav tm="0" fmla="#ppt_w-#ppt_w*((1.5-1.5*$)^3-(1.5-1.5*$)^2)">
                                          <p:val>
                                            <p:fltVal val="0"/>
                                          </p:val>
                                        </p:tav>
                                        <p:tav tm="100000">
                                          <p:val>
                                            <p:fltVal val="1"/>
                                          </p:val>
                                        </p:tav>
                                      </p:tavLst>
                                    </p:anim>
                                  </p:childTnLst>
                                </p:cTn>
                              </p:par>
                              <p:par>
                                <p:cTn id="57" presetID="53" presetClass="entr" presetSubtype="16"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p:cTn id="59" dur="500" fill="hold"/>
                                        <p:tgtEl>
                                          <p:spTgt spid="29"/>
                                        </p:tgtEl>
                                        <p:attrNameLst>
                                          <p:attrName>ppt_w</p:attrName>
                                        </p:attrNameLst>
                                      </p:cBhvr>
                                      <p:tavLst>
                                        <p:tav tm="0">
                                          <p:val>
                                            <p:fltVal val="0"/>
                                          </p:val>
                                        </p:tav>
                                        <p:tav tm="100000">
                                          <p:val>
                                            <p:strVal val="#ppt_w"/>
                                          </p:val>
                                        </p:tav>
                                      </p:tavLst>
                                    </p:anim>
                                    <p:anim calcmode="lin" valueType="num">
                                      <p:cBhvr>
                                        <p:cTn id="60" dur="500" fill="hold"/>
                                        <p:tgtEl>
                                          <p:spTgt spid="29"/>
                                        </p:tgtEl>
                                        <p:attrNameLst>
                                          <p:attrName>ppt_h</p:attrName>
                                        </p:attrNameLst>
                                      </p:cBhvr>
                                      <p:tavLst>
                                        <p:tav tm="0">
                                          <p:val>
                                            <p:fltVal val="0"/>
                                          </p:val>
                                        </p:tav>
                                        <p:tav tm="100000">
                                          <p:val>
                                            <p:strVal val="#ppt_h"/>
                                          </p:val>
                                        </p:tav>
                                      </p:tavLst>
                                    </p:anim>
                                    <p:animEffect transition="in" filter="fade">
                                      <p:cBhvr>
                                        <p:cTn id="61" dur="500"/>
                                        <p:tgtEl>
                                          <p:spTgt spid="29"/>
                                        </p:tgtEl>
                                      </p:cBhvr>
                                    </p:animEffect>
                                  </p:childTnLst>
                                </p:cTn>
                              </p:par>
                              <p:par>
                                <p:cTn id="62" presetID="2" presetClass="entr" presetSubtype="2" decel="10000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additive="base">
                                        <p:cTn id="64" dur="1000" fill="hold"/>
                                        <p:tgtEl>
                                          <p:spTgt spid="28"/>
                                        </p:tgtEl>
                                        <p:attrNameLst>
                                          <p:attrName>ppt_x</p:attrName>
                                        </p:attrNameLst>
                                      </p:cBhvr>
                                      <p:tavLst>
                                        <p:tav tm="0">
                                          <p:val>
                                            <p:strVal val="1+#ppt_w/2"/>
                                          </p:val>
                                        </p:tav>
                                        <p:tav tm="100000">
                                          <p:val>
                                            <p:strVal val="#ppt_x"/>
                                          </p:val>
                                        </p:tav>
                                      </p:tavLst>
                                    </p:anim>
                                    <p:anim calcmode="lin" valueType="num">
                                      <p:cBhvr additive="base">
                                        <p:cTn id="65" dur="1000" fill="hold"/>
                                        <p:tgtEl>
                                          <p:spTgt spid="28"/>
                                        </p:tgtEl>
                                        <p:attrNameLst>
                                          <p:attrName>ppt_y</p:attrName>
                                        </p:attrNameLst>
                                      </p:cBhvr>
                                      <p:tavLst>
                                        <p:tav tm="0">
                                          <p:val>
                                            <p:strVal val="#ppt_y"/>
                                          </p:val>
                                        </p:tav>
                                        <p:tav tm="100000">
                                          <p:val>
                                            <p:strVal val="#ppt_y"/>
                                          </p:val>
                                        </p:tav>
                                      </p:tavLst>
                                    </p:anim>
                                  </p:childTnLst>
                                </p:cTn>
                              </p:par>
                            </p:childTnLst>
                          </p:cTn>
                        </p:par>
                        <p:par>
                          <p:cTn id="66" fill="hold">
                            <p:stCondLst>
                              <p:cond delay="5407"/>
                            </p:stCondLst>
                            <p:childTnLst>
                              <p:par>
                                <p:cTn id="67" presetID="0" presetClass="entr" presetSubtype="0" fill="hold" grpId="0" nodeType="afterEffect">
                                  <p:stCondLst>
                                    <p:cond delay="0"/>
                                  </p:stCondLst>
                                  <p:childTnLst>
                                    <p:set>
                                      <p:cBhvr>
                                        <p:cTn id="68" dur="1000" fill="hold">
                                          <p:stCondLst>
                                            <p:cond delay="0"/>
                                          </p:stCondLst>
                                        </p:cTn>
                                        <p:tgtEl>
                                          <p:spTgt spid="27"/>
                                        </p:tgtEl>
                                        <p:attrNameLst>
                                          <p:attrName>style.visibility</p:attrName>
                                        </p:attrNameLst>
                                      </p:cBhvr>
                                      <p:to>
                                        <p:strVal val="visible"/>
                                      </p:to>
                                    </p:set>
                                    <p:anim to="" calcmode="lin" valueType="num">
                                      <p:cBhvr>
                                        <p:cTn id="69" dur="1000" fill="hold">
                                          <p:stCondLst>
                                            <p:cond delay="0"/>
                                          </p:stCondLst>
                                        </p:cTn>
                                        <p:tgtEl>
                                          <p:spTgt spid="27"/>
                                        </p:tgtEl>
                                        <p:attrNameLst>
                                          <p:attrName>ppt_h</p:attrName>
                                        </p:attrNameLst>
                                      </p:cBhvr>
                                      <p:tavLst>
                                        <p:tav tm="0" fmla="#ppt_h-#ppt_h*((1.5-1.5*$)^3-(1.5-1.5*$)^2)">
                                          <p:val>
                                            <p:fltVal val="0"/>
                                          </p:val>
                                        </p:tav>
                                        <p:tav tm="100000">
                                          <p:val>
                                            <p:fltVal val="1"/>
                                          </p:val>
                                        </p:tav>
                                      </p:tavLst>
                                    </p:anim>
                                    <p:anim to="" calcmode="lin" valueType="num">
                                      <p:cBhvr>
                                        <p:cTn id="70" dur="1000" fill="hold">
                                          <p:stCondLst>
                                            <p:cond delay="0"/>
                                          </p:stCondLst>
                                        </p:cTn>
                                        <p:tgtEl>
                                          <p:spTgt spid="27"/>
                                        </p:tgtEl>
                                        <p:attrNameLst>
                                          <p:attrName>ppt_w</p:attrName>
                                        </p:attrNameLst>
                                      </p:cBhvr>
                                      <p:tavLst>
                                        <p:tav tm="0" fmla="#ppt_w-#ppt_w*((1.5-1.5*$)^3-(1.5-1.5*$)^2)">
                                          <p:val>
                                            <p:fltVal val="0"/>
                                          </p:val>
                                        </p:tav>
                                        <p:tav tm="100000">
                                          <p:val>
                                            <p:fltVal val="1"/>
                                          </p:val>
                                        </p:tav>
                                      </p:tavLst>
                                    </p:anim>
                                  </p:childTnLst>
                                </p:cTn>
                              </p:par>
                              <p:par>
                                <p:cTn id="71" presetID="53" presetClass="entr" presetSubtype="16"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 calcmode="lin" valueType="num">
                                      <p:cBhvr>
                                        <p:cTn id="73" dur="500" fill="hold"/>
                                        <p:tgtEl>
                                          <p:spTgt spid="40"/>
                                        </p:tgtEl>
                                        <p:attrNameLst>
                                          <p:attrName>ppt_w</p:attrName>
                                        </p:attrNameLst>
                                      </p:cBhvr>
                                      <p:tavLst>
                                        <p:tav tm="0">
                                          <p:val>
                                            <p:fltVal val="0"/>
                                          </p:val>
                                        </p:tav>
                                        <p:tav tm="100000">
                                          <p:val>
                                            <p:strVal val="#ppt_w"/>
                                          </p:val>
                                        </p:tav>
                                      </p:tavLst>
                                    </p:anim>
                                    <p:anim calcmode="lin" valueType="num">
                                      <p:cBhvr>
                                        <p:cTn id="74" dur="500" fill="hold"/>
                                        <p:tgtEl>
                                          <p:spTgt spid="40"/>
                                        </p:tgtEl>
                                        <p:attrNameLst>
                                          <p:attrName>ppt_h</p:attrName>
                                        </p:attrNameLst>
                                      </p:cBhvr>
                                      <p:tavLst>
                                        <p:tav tm="0">
                                          <p:val>
                                            <p:fltVal val="0"/>
                                          </p:val>
                                        </p:tav>
                                        <p:tav tm="100000">
                                          <p:val>
                                            <p:strVal val="#ppt_h"/>
                                          </p:val>
                                        </p:tav>
                                      </p:tavLst>
                                    </p:anim>
                                    <p:animEffect transition="in" filter="fade">
                                      <p:cBhvr>
                                        <p:cTn id="75" dur="500"/>
                                        <p:tgtEl>
                                          <p:spTgt spid="40"/>
                                        </p:tgtEl>
                                      </p:cBhvr>
                                    </p:animEffect>
                                  </p:childTnLst>
                                </p:cTn>
                              </p:par>
                              <p:par>
                                <p:cTn id="76" presetID="2" presetClass="entr" presetSubtype="2" decel="100000" fill="hold" grpId="0" nodeType="with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additive="base">
                                        <p:cTn id="78" dur="1000" fill="hold"/>
                                        <p:tgtEl>
                                          <p:spTgt spid="39"/>
                                        </p:tgtEl>
                                        <p:attrNameLst>
                                          <p:attrName>ppt_x</p:attrName>
                                        </p:attrNameLst>
                                      </p:cBhvr>
                                      <p:tavLst>
                                        <p:tav tm="0">
                                          <p:val>
                                            <p:strVal val="1+#ppt_w/2"/>
                                          </p:val>
                                        </p:tav>
                                        <p:tav tm="100000">
                                          <p:val>
                                            <p:strVal val="#ppt_x"/>
                                          </p:val>
                                        </p:tav>
                                      </p:tavLst>
                                    </p:anim>
                                    <p:anim calcmode="lin" valueType="num">
                                      <p:cBhvr additive="base">
                                        <p:cTn id="79" dur="10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3" grpId="0" bldLvl="0" animBg="1"/>
      <p:bldP spid="4" grpId="0" bldLvl="0" animBg="1"/>
      <p:bldP spid="5" grpId="0" bldLvl="0" animBg="1"/>
      <p:bldP spid="6" grpId="0" bldLvl="0" animBg="1"/>
      <p:bldP spid="7" grpId="0"/>
      <p:bldP spid="8" grpId="0"/>
      <p:bldP spid="9" grpId="0"/>
      <p:bldP spid="13" grpId="0" bldLvl="0" animBg="1"/>
      <p:bldP spid="25" grpId="0" bldLvl="0" animBg="1"/>
      <p:bldP spid="27" grpId="0" bldLvl="0" animBg="1"/>
      <p:bldP spid="28" grpId="0"/>
      <p:bldP spid="39" grpId="0"/>
      <p:bldP spid="4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439508" y="1439009"/>
            <a:ext cx="7408984" cy="74089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p:cNvSpPr txBox="1"/>
          <p:nvPr/>
        </p:nvSpPr>
        <p:spPr>
          <a:xfrm>
            <a:off x="5439508" y="2799110"/>
            <a:ext cx="7408984" cy="2462213"/>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altLang="vi-VN" sz="7200" b="1" dirty="0">
                <a:solidFill>
                  <a:schemeClr val="bg1"/>
                </a:solidFill>
                <a:latin typeface="Times New Roman" panose="02020603050405020304" pitchFamily="18" charset="0"/>
                <a:sym typeface="+mn-ea"/>
              </a:rPr>
              <a:t>05.</a:t>
            </a:r>
          </a:p>
          <a:p>
            <a:pPr algn="ctr"/>
            <a:r>
              <a:rPr lang="en-US" altLang="vi-VN" sz="7200" b="1" dirty="0">
                <a:solidFill>
                  <a:schemeClr val="bg1"/>
                </a:solidFill>
                <a:latin typeface="Times New Roman" panose="02020603050405020304" pitchFamily="18" charset="0"/>
                <a:sym typeface="+mn-ea"/>
              </a:rPr>
              <a:t>Demo </a:t>
            </a:r>
            <a:r>
              <a:rPr lang="en-US" altLang="vi-VN" sz="7200" b="1" dirty="0" err="1">
                <a:solidFill>
                  <a:schemeClr val="bg1"/>
                </a:solidFill>
                <a:latin typeface="Times New Roman" panose="02020603050405020304" pitchFamily="18" charset="0"/>
                <a:sym typeface="+mn-ea"/>
              </a:rPr>
              <a:t>Sản</a:t>
            </a:r>
            <a:r>
              <a:rPr lang="en-US" altLang="vi-VN" sz="7200" b="1" dirty="0">
                <a:solidFill>
                  <a:schemeClr val="bg1"/>
                </a:solidFill>
                <a:latin typeface="Times New Roman" panose="02020603050405020304" pitchFamily="18" charset="0"/>
                <a:sym typeface="+mn-ea"/>
              </a:rPr>
              <a:t> </a:t>
            </a:r>
            <a:r>
              <a:rPr lang="en-US" altLang="vi-VN" sz="7200" b="1" dirty="0" err="1">
                <a:solidFill>
                  <a:schemeClr val="bg1"/>
                </a:solidFill>
                <a:latin typeface="Times New Roman" panose="02020603050405020304" pitchFamily="18" charset="0"/>
                <a:sym typeface="+mn-ea"/>
              </a:rPr>
              <a:t>phẩm</a:t>
            </a:r>
            <a:endParaRPr lang="en-US" altLang="vi-VN" sz="7200" b="1" dirty="0">
              <a:solidFill>
                <a:schemeClr val="bg1"/>
              </a:solidFill>
              <a:latin typeface="Times New Roman" panose="02020603050405020304" pitchFamily="18" charset="0"/>
              <a:sym typeface="+mn-ea"/>
            </a:endParaRPr>
          </a:p>
        </p:txBody>
      </p:sp>
      <p:sp>
        <p:nvSpPr>
          <p:cNvPr id="5" name="Oval 6"/>
          <p:cNvSpPr/>
          <p:nvPr/>
        </p:nvSpPr>
        <p:spPr>
          <a:xfrm>
            <a:off x="1236316" y="-1399032"/>
            <a:ext cx="3837432" cy="3837432"/>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6" name="Oval 6"/>
          <p:cNvSpPr/>
          <p:nvPr/>
        </p:nvSpPr>
        <p:spPr>
          <a:xfrm>
            <a:off x="5209232" y="9671344"/>
            <a:ext cx="2290538" cy="229053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4" name="TextBox 3">
            <a:extLst>
              <a:ext uri="{FF2B5EF4-FFF2-40B4-BE49-F238E27FC236}">
                <a16:creationId xmlns:a16="http://schemas.microsoft.com/office/drawing/2014/main" id="{3F9E9264-2DCD-0626-65E0-949BC4C0E764}"/>
              </a:ext>
            </a:extLst>
          </p:cNvPr>
          <p:cNvSpPr txBox="1"/>
          <p:nvPr/>
        </p:nvSpPr>
        <p:spPr>
          <a:xfrm>
            <a:off x="14904720" y="457200"/>
            <a:ext cx="2849880" cy="966950"/>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256297424"/>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 to="" calcmode="lin" valueType="num">
                                      <p:cBhvr>
                                        <p:cTn id="7" dur="1000" fill="hold">
                                          <p:stCondLst>
                                            <p:cond delay="0"/>
                                          </p:stCondLst>
                                        </p:cTn>
                                        <p:tgtEl>
                                          <p:spTgt spid="2"/>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2"/>
                                        </p:tgtEl>
                                        <p:attrNameLst>
                                          <p:attrName>ppt_w</p:attrName>
                                        </p:attrNameLst>
                                      </p:cBhvr>
                                      <p:tavLst>
                                        <p:tav tm="0" fmla="#ppt_w-#ppt_w*((1.5-1.5*$)^3-(1.5-1.5*$)^2)">
                                          <p:val>
                                            <p:fltVal val="0"/>
                                          </p:val>
                                        </p:tav>
                                        <p:tav tm="100000">
                                          <p:val>
                                            <p:flt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6"/>
                                        </p:tgtEl>
                                        <p:attrNameLst>
                                          <p:attrName>style.visibility</p:attrName>
                                        </p:attrNameLst>
                                      </p:cBhvr>
                                      <p:to>
                                        <p:strVal val="visible"/>
                                      </p:to>
                                    </p:set>
                                    <p:anim to="" calcmode="lin" valueType="num">
                                      <p:cBhvr>
                                        <p:cTn id="15"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16"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childTnLst>
                          </p:cTn>
                        </p:par>
                        <p:par>
                          <p:cTn id="17" fill="hold">
                            <p:stCondLst>
                              <p:cond delay="1000"/>
                            </p:stCondLst>
                            <p:childTnLst>
                              <p:par>
                                <p:cTn id="18" presetID="0" presetClass="entr" presetSubtype="0" fill="hold" grpId="0" nodeType="afterEffect">
                                  <p:stCondLst>
                                    <p:cond delay="0"/>
                                  </p:stCondLst>
                                  <p:iterate type="lt">
                                    <p:tmPct val="3000"/>
                                  </p:iterate>
                                  <p:childTnLst>
                                    <p:set>
                                      <p:cBhvr>
                                        <p:cTn id="19" dur="750" fill="hold">
                                          <p:stCondLst>
                                            <p:cond delay="0"/>
                                          </p:stCondLst>
                                        </p:cTn>
                                        <p:tgtEl>
                                          <p:spTgt spid="3"/>
                                        </p:tgtEl>
                                        <p:attrNameLst>
                                          <p:attrName>style.visibility</p:attrName>
                                        </p:attrNameLst>
                                      </p:cBhvr>
                                      <p:to>
                                        <p:strVal val="visible"/>
                                      </p:to>
                                    </p:set>
                                    <p:anim to="" calcmode="lin" valueType="num">
                                      <p:cBhvr>
                                        <p:cTn id="20" dur="750" fill="hold">
                                          <p:stCondLst>
                                            <p:cond delay="0"/>
                                          </p:stCondLst>
                                        </p:cTn>
                                        <p:tgtEl>
                                          <p:spTgt spid="3"/>
                                        </p:tgtEl>
                                        <p:attrNameLst>
                                          <p:attrName>ppt_x</p:attrName>
                                        </p:attrNameLst>
                                      </p:cBhvr>
                                      <p:tavLst>
                                        <p:tav tm="0" fmla="#ppt_x+#ppt_w*((1.5-1.5*$)^3-(1.5-1.5*$)^2)">
                                          <p:val>
                                            <p:fltVal val="0"/>
                                          </p:val>
                                        </p:tav>
                                        <p:tav tm="100000">
                                          <p:val>
                                            <p:fltVal val="1"/>
                                          </p:val>
                                        </p:tav>
                                      </p:tavLst>
                                    </p:anim>
                                    <p:animEffect filter="fade">
                                      <p:cBhvr>
                                        <p:cTn id="21" dur="75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7122389"/>
            <a:ext cx="18288000" cy="1152126"/>
          </a:xfrm>
        </p:spPr>
        <p:txBody>
          <a:bodyPr/>
          <a:lstStyle/>
          <a:p>
            <a:r>
              <a:rPr lang="en-US" altLang="ko-KR" dirty="0"/>
              <a:t>Thank you !</a:t>
            </a:r>
            <a:endParaRPr lang="ko-KR"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439507" y="1439009"/>
            <a:ext cx="7408984" cy="74089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p:cNvSpPr txBox="1"/>
          <p:nvPr/>
        </p:nvSpPr>
        <p:spPr>
          <a:xfrm>
            <a:off x="6540238" y="3713510"/>
            <a:ext cx="5578998" cy="2385268"/>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altLang="zh-CN" sz="7200" b="1" dirty="0">
                <a:solidFill>
                  <a:schemeClr val="bg1"/>
                </a:solidFill>
                <a:latin typeface="Times New Roman" panose="02020603050405020304" pitchFamily="18" charset="0"/>
              </a:rPr>
              <a:t>01.</a:t>
            </a:r>
          </a:p>
          <a:p>
            <a:pPr algn="ctr">
              <a:spcBef>
                <a:spcPts val="600"/>
              </a:spcBef>
            </a:pPr>
            <a:r>
              <a:rPr lang="en-US" altLang="zh-CN" sz="7200" b="1" dirty="0" err="1">
                <a:solidFill>
                  <a:schemeClr val="bg1"/>
                </a:solidFill>
                <a:latin typeface="Times New Roman" panose="02020603050405020304" pitchFamily="18" charset="0"/>
              </a:rPr>
              <a:t>Giới</a:t>
            </a:r>
            <a:r>
              <a:rPr lang="en-US" altLang="zh-CN" sz="7200" b="1" dirty="0">
                <a:solidFill>
                  <a:schemeClr val="bg1"/>
                </a:solidFill>
                <a:latin typeface="Times New Roman" panose="02020603050405020304" pitchFamily="18" charset="0"/>
              </a:rPr>
              <a:t> </a:t>
            </a:r>
            <a:r>
              <a:rPr lang="en-US" altLang="zh-CN" sz="7200" b="1" dirty="0" err="1">
                <a:solidFill>
                  <a:schemeClr val="bg1"/>
                </a:solidFill>
                <a:latin typeface="Times New Roman" panose="02020603050405020304" pitchFamily="18" charset="0"/>
              </a:rPr>
              <a:t>thiệu</a:t>
            </a:r>
            <a:endParaRPr lang="en-US" altLang="zh-CN" sz="7200" b="1" dirty="0">
              <a:solidFill>
                <a:schemeClr val="bg1"/>
              </a:solidFill>
              <a:latin typeface="Times New Roman" panose="02020603050405020304" pitchFamily="18" charset="0"/>
            </a:endParaRPr>
          </a:p>
        </p:txBody>
      </p:sp>
      <p:sp>
        <p:nvSpPr>
          <p:cNvPr id="5" name="Oval 6"/>
          <p:cNvSpPr/>
          <p:nvPr/>
        </p:nvSpPr>
        <p:spPr>
          <a:xfrm>
            <a:off x="1236316" y="-1399032"/>
            <a:ext cx="3837432" cy="3837432"/>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Oval 6"/>
          <p:cNvSpPr/>
          <p:nvPr/>
        </p:nvSpPr>
        <p:spPr>
          <a:xfrm>
            <a:off x="5209232" y="9671344"/>
            <a:ext cx="2290538" cy="229053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4" name="Rectangle 3"/>
          <p:cNvSpPr/>
          <p:nvPr/>
        </p:nvSpPr>
        <p:spPr>
          <a:xfrm>
            <a:off x="15473363" y="628650"/>
            <a:ext cx="2286000" cy="60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 to="" calcmode="lin" valueType="num">
                                      <p:cBhvr>
                                        <p:cTn id="7" dur="1000" fill="hold">
                                          <p:stCondLst>
                                            <p:cond delay="0"/>
                                          </p:stCondLst>
                                        </p:cTn>
                                        <p:tgtEl>
                                          <p:spTgt spid="2"/>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2"/>
                                        </p:tgtEl>
                                        <p:attrNameLst>
                                          <p:attrName>ppt_w</p:attrName>
                                        </p:attrNameLst>
                                      </p:cBhvr>
                                      <p:tavLst>
                                        <p:tav tm="0" fmla="#ppt_w-#ppt_w*((1.5-1.5*$)^3-(1.5-1.5*$)^2)">
                                          <p:val>
                                            <p:fltVal val="0"/>
                                          </p:val>
                                        </p:tav>
                                        <p:tav tm="100000">
                                          <p:val>
                                            <p:flt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6"/>
                                        </p:tgtEl>
                                        <p:attrNameLst>
                                          <p:attrName>style.visibility</p:attrName>
                                        </p:attrNameLst>
                                      </p:cBhvr>
                                      <p:to>
                                        <p:strVal val="visible"/>
                                      </p:to>
                                    </p:set>
                                    <p:anim to="" calcmode="lin" valueType="num">
                                      <p:cBhvr>
                                        <p:cTn id="15"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16"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childTnLst>
                          </p:cTn>
                        </p:par>
                        <p:par>
                          <p:cTn id="17" fill="hold">
                            <p:stCondLst>
                              <p:cond delay="1000"/>
                            </p:stCondLst>
                            <p:childTnLst>
                              <p:par>
                                <p:cTn id="18" presetID="0" presetClass="entr" presetSubtype="0" fill="hold" grpId="0" nodeType="afterEffect">
                                  <p:stCondLst>
                                    <p:cond delay="0"/>
                                  </p:stCondLst>
                                  <p:iterate type="lt">
                                    <p:tmPct val="3000"/>
                                  </p:iterate>
                                  <p:childTnLst>
                                    <p:set>
                                      <p:cBhvr>
                                        <p:cTn id="19" dur="750" fill="hold">
                                          <p:stCondLst>
                                            <p:cond delay="0"/>
                                          </p:stCondLst>
                                        </p:cTn>
                                        <p:tgtEl>
                                          <p:spTgt spid="3"/>
                                        </p:tgtEl>
                                        <p:attrNameLst>
                                          <p:attrName>style.visibility</p:attrName>
                                        </p:attrNameLst>
                                      </p:cBhvr>
                                      <p:to>
                                        <p:strVal val="visible"/>
                                      </p:to>
                                    </p:set>
                                    <p:anim to="" calcmode="lin" valueType="num">
                                      <p:cBhvr>
                                        <p:cTn id="20" dur="750" fill="hold">
                                          <p:stCondLst>
                                            <p:cond delay="0"/>
                                          </p:stCondLst>
                                        </p:cTn>
                                        <p:tgtEl>
                                          <p:spTgt spid="3"/>
                                        </p:tgtEl>
                                        <p:attrNameLst>
                                          <p:attrName>ppt_x</p:attrName>
                                        </p:attrNameLst>
                                      </p:cBhvr>
                                      <p:tavLst>
                                        <p:tav tm="0" fmla="#ppt_x+#ppt_w*((1.5-1.5*$)^3-(1.5-1.5*$)^2)">
                                          <p:val>
                                            <p:fltVal val="0"/>
                                          </p:val>
                                        </p:tav>
                                        <p:tav tm="100000">
                                          <p:val>
                                            <p:fltVal val="1"/>
                                          </p:val>
                                        </p:tav>
                                      </p:tavLst>
                                    </p:anim>
                                    <p:animEffect filter="fade">
                                      <p:cBhvr>
                                        <p:cTn id="21" dur="75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p:cNvSpPr/>
          <p:nvPr/>
        </p:nvSpPr>
        <p:spPr>
          <a:xfrm>
            <a:off x="2050025" y="1676400"/>
            <a:ext cx="6933107" cy="690716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5" name="Oval 6"/>
          <p:cNvSpPr/>
          <p:nvPr/>
        </p:nvSpPr>
        <p:spPr>
          <a:xfrm>
            <a:off x="10172700" y="-2670213"/>
            <a:ext cx="3837432" cy="3837432"/>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Oval 6"/>
          <p:cNvSpPr/>
          <p:nvPr/>
        </p:nvSpPr>
        <p:spPr>
          <a:xfrm>
            <a:off x="14511731" y="8945008"/>
            <a:ext cx="2290538" cy="229053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12" name="Rectangle 11" descr="e7d195523061f1c0cef09ac28eaae964ec9988a5cce77c8b8C1E4685C6E6B40CD7615480512384A61EE159C6FE0045D14B61E85D0A95589D558B81FFC809322ACC20DC2254D928200A3EA0841B8B1814E3C79D0DF8AF216FB497AA06F6F4B721085BA35F6799E590F516F06AFC91D3DE45A045845BF66CE115A619C1BE5F8BA40CD67ABFF3CFB4F6"/>
          <p:cNvSpPr/>
          <p:nvPr/>
        </p:nvSpPr>
        <p:spPr>
          <a:xfrm>
            <a:off x="9108603" y="2489747"/>
            <a:ext cx="7693819" cy="6093976"/>
          </a:xfrm>
          <a:prstGeom prst="rect">
            <a:avLst/>
          </a:prstGeom>
        </p:spPr>
        <p:txBody>
          <a:bodyPr wrap="square">
            <a:spAutoFit/>
          </a:bodyPr>
          <a:lstStyle/>
          <a:p>
            <a:pPr algn="just"/>
            <a:r>
              <a:rPr lang="vi-VN" sz="3000" dirty="0"/>
              <a:t>Thị trường phụ tùng xe gắn máy hiện nay đang trở nên sôi động với sự tăng trưởng nhanh chóng của số lượng cửa hàng phụ tùng, không chỉ ở các thành phố lớn mà còn ở các khu vực vùng lân cận. Điều này không chỉ thu hút đối tượng khách hàng đa dạng mà còn mang lại cơ hội lợi nhuận lớn cho những chủ doanh nghiệp đầu tư vào lĩnh vực này. Một cửa hàng phụ tùng xe gắn máy hiệu quả không chỉ đòi hỏi sự am hiểu về sản phẩm mà còn đặt ra những thách thức trong quản lý hiệu quả để đạt được lợi nhuận cao nhất.</a:t>
            </a:r>
            <a:endParaRPr lang="en-US" sz="3000" dirty="0"/>
          </a:p>
        </p:txBody>
      </p:sp>
      <p:pic>
        <p:nvPicPr>
          <p:cNvPr id="15" name="Picture 14"/>
          <p:cNvPicPr>
            <a:picLocks noChangeAspect="1"/>
          </p:cNvPicPr>
          <p:nvPr/>
        </p:nvPicPr>
        <p:blipFill>
          <a:blip r:embed="rId2"/>
          <a:stretch>
            <a:fillRect/>
          </a:stretch>
        </p:blipFill>
        <p:spPr>
          <a:xfrm>
            <a:off x="8544156" y="726604"/>
            <a:ext cx="7693819" cy="1603387"/>
          </a:xfrm>
          <a:prstGeom prst="rect">
            <a:avLst/>
          </a:prstGeom>
        </p:spPr>
      </p:pic>
      <p:sp>
        <p:nvSpPr>
          <p:cNvPr id="3" name="Rectangle 2"/>
          <p:cNvSpPr/>
          <p:nvPr/>
        </p:nvSpPr>
        <p:spPr>
          <a:xfrm>
            <a:off x="15473363" y="628650"/>
            <a:ext cx="2286000" cy="60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7" name="Picture Placeholder 6"/>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2491" r="12491"/>
          <a:stretch>
            <a:fillRect/>
          </a:stretch>
        </p:blipFill>
        <p:spPr/>
      </p:pic>
    </p:spTree>
  </p:cSld>
  <p:clrMapOvr>
    <a:masterClrMapping/>
  </p:clrMapOvr>
  <mc:AlternateContent xmlns:mc="http://schemas.openxmlformats.org/markup-compatibility/2006" xmlns:p14="http://schemas.microsoft.com/office/powerpoint/2010/main">
    <mc:Choice Requires="p14">
      <p:transition spd="slow">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5"/>
                                        </p:tgtEl>
                                        <p:attrNameLst>
                                          <p:attrName>style.visibility</p:attrName>
                                        </p:attrNameLst>
                                      </p:cBhvr>
                                      <p:to>
                                        <p:strVal val="visible"/>
                                      </p:to>
                                    </p:set>
                                    <p:anim to="" calcmode="lin" valueType="num">
                                      <p:cBhvr>
                                        <p:cTn id="7"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6"/>
                                        </p:tgtEl>
                                        <p:attrNameLst>
                                          <p:attrName>style.visibility</p:attrName>
                                        </p:attrNameLst>
                                      </p:cBhvr>
                                      <p:to>
                                        <p:strVal val="visible"/>
                                      </p:to>
                                    </p:set>
                                    <p:anim to="" calcmode="lin" valueType="num">
                                      <p:cBhvr>
                                        <p:cTn id="11"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2"/>
                                        </p:tgtEl>
                                        <p:attrNameLst>
                                          <p:attrName>style.visibility</p:attrName>
                                        </p:attrNameLst>
                                      </p:cBhvr>
                                      <p:to>
                                        <p:strVal val="visible"/>
                                      </p:to>
                                    </p:set>
                                    <p:anim to="" calcmode="lin" valueType="num">
                                      <p:cBhvr>
                                        <p:cTn id="15" dur="1000" fill="hold">
                                          <p:stCondLst>
                                            <p:cond delay="0"/>
                                          </p:stCondLst>
                                        </p:cTn>
                                        <p:tgtEl>
                                          <p:spTgt spid="2"/>
                                        </p:tgtEl>
                                        <p:attrNameLst>
                                          <p:attrName>ppt_h</p:attrName>
                                        </p:attrNameLst>
                                      </p:cBhvr>
                                      <p:tavLst>
                                        <p:tav tm="0" fmla="#ppt_h-#ppt_h*((1.5-1.5*$)^3-(1.5-1.5*$)^2)">
                                          <p:val>
                                            <p:fltVal val="0"/>
                                          </p:val>
                                        </p:tav>
                                        <p:tav tm="100000">
                                          <p:val>
                                            <p:fltVal val="1"/>
                                          </p:val>
                                        </p:tav>
                                      </p:tavLst>
                                    </p:anim>
                                    <p:anim to="" calcmode="lin" valueType="num">
                                      <p:cBhvr>
                                        <p:cTn id="16" dur="1000" fill="hold">
                                          <p:stCondLst>
                                            <p:cond delay="0"/>
                                          </p:stCondLst>
                                        </p:cTn>
                                        <p:tgtEl>
                                          <p:spTgt spid="2"/>
                                        </p:tgtEl>
                                        <p:attrNameLst>
                                          <p:attrName>ppt_w</p:attrName>
                                        </p:attrNameLst>
                                      </p:cBhvr>
                                      <p:tavLst>
                                        <p:tav tm="0" fmla="#ppt_w-#ppt_w*((1.5-1.5*$)^3-(1.5-1.5*$)^2)">
                                          <p:val>
                                            <p:fltVal val="0"/>
                                          </p:val>
                                        </p:tav>
                                        <p:tav tm="100000">
                                          <p:val>
                                            <p:fltVal val="1"/>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p:cNvSpPr>
            <a:spLocks noGrp="1" noRot="1" noChangeAspect="1" noMove="1" noResize="1" noEditPoints="1" noAdjustHandles="1" noChangeArrowheads="1" noChangeShapeType="1" noTextEdit="1"/>
          </p:cNvSpPr>
          <p:nvPr/>
        </p:nvSpPr>
        <p:spPr>
          <a:xfrm>
            <a:off x="450215" y="264160"/>
            <a:ext cx="18303240" cy="102958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4" name="Freeform: Shape 1043"/>
          <p:cNvSpPr>
            <a:spLocks noGrp="1" noRot="1" noChangeAspect="1" noMove="1" noResize="1" noEditPoints="1" noAdjustHandles="1" noChangeArrowheads="1" noChangeShapeType="1" noTextEdit="1"/>
          </p:cNvSpPr>
          <p:nvPr/>
        </p:nvSpPr>
        <p:spPr>
          <a:xfrm>
            <a:off x="-1" y="0"/>
            <a:ext cx="6683509" cy="10287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46" name="Freeform: Shape 1045"/>
          <p:cNvSpPr>
            <a:spLocks noGrp="1" noRot="1" noChangeAspect="1" noMove="1" noResize="1" noEditPoints="1" noAdjustHandles="1" noChangeArrowheads="1" noChangeShapeType="1" noTextEdit="1"/>
          </p:cNvSpPr>
          <p:nvPr/>
        </p:nvSpPr>
        <p:spPr>
          <a:xfrm>
            <a:off x="0" y="0"/>
            <a:ext cx="6669793" cy="10287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Google Shape;204;p13"/>
          <p:cNvSpPr txBox="1"/>
          <p:nvPr/>
        </p:nvSpPr>
        <p:spPr>
          <a:xfrm>
            <a:off x="505590" y="612333"/>
            <a:ext cx="5157216" cy="1687068"/>
          </a:xfrm>
          <a:prstGeom prst="rect">
            <a:avLst/>
          </a:prstGeom>
        </p:spPr>
        <p:txBody>
          <a:bodyPr spcFirstLastPara="1" vert="horz" lIns="91440" tIns="45720" rIns="91440" bIns="45720" rtlCol="0" anchor="b" anchorCtr="0">
            <a:normAutofit fontScale="97500" lnSpcReduction="10000"/>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4000" b="1" dirty="0"/>
              <a:t>1.1. </a:t>
            </a:r>
            <a:r>
              <a:rPr lang="en-US" sz="4000" b="1" dirty="0" err="1"/>
              <a:t>Mở</a:t>
            </a:r>
            <a:r>
              <a:rPr lang="en-US" sz="4000" b="1" dirty="0"/>
              <a:t> </a:t>
            </a:r>
            <a:r>
              <a:rPr lang="en-US" sz="4000" b="1" dirty="0" err="1"/>
              <a:t>đầu</a:t>
            </a:r>
            <a:r>
              <a:rPr lang="en-US" sz="4000" b="1" dirty="0"/>
              <a:t>.</a:t>
            </a:r>
          </a:p>
          <a:p>
            <a:pPr defTabSz="914400">
              <a:spcAft>
                <a:spcPts val="600"/>
              </a:spcAft>
            </a:pPr>
            <a:r>
              <a:rPr lang="en-US" sz="4000" b="1" dirty="0"/>
              <a:t>1.1.1. Lý do </a:t>
            </a:r>
            <a:r>
              <a:rPr lang="en-US" sz="4000" b="1" dirty="0" err="1"/>
              <a:t>chọn</a:t>
            </a:r>
            <a:r>
              <a:rPr lang="en-US" sz="4000" b="1" dirty="0"/>
              <a:t> </a:t>
            </a:r>
            <a:r>
              <a:rPr lang="en-US" sz="4000" b="1" dirty="0" err="1"/>
              <a:t>đề</a:t>
            </a:r>
            <a:r>
              <a:rPr lang="en-US" sz="4000" b="1" dirty="0"/>
              <a:t> </a:t>
            </a:r>
            <a:r>
              <a:rPr lang="en-US" sz="4000" b="1" dirty="0" err="1"/>
              <a:t>tài</a:t>
            </a:r>
            <a:r>
              <a:rPr lang="en-US" sz="4000" b="1" dirty="0"/>
              <a:t>. </a:t>
            </a:r>
          </a:p>
        </p:txBody>
      </p:sp>
      <p:sp>
        <p:nvSpPr>
          <p:cNvPr id="1050" name="Rectangle 1049"/>
          <p:cNvSpPr>
            <a:spLocks noGrp="1" noRot="1" noChangeAspect="1" noMove="1" noResize="1" noEditPoints="1" noAdjustHandles="1" noChangeArrowheads="1" noChangeShapeType="1" noTextEdit="1"/>
          </p:cNvSpPr>
          <p:nvPr/>
        </p:nvSpPr>
        <p:spPr>
          <a:xfrm>
            <a:off x="831596" y="2571750"/>
            <a:ext cx="5006340" cy="27432"/>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Google Shape;206;p13"/>
          <p:cNvSpPr txBox="1"/>
          <p:nvPr/>
        </p:nvSpPr>
        <p:spPr>
          <a:xfrm>
            <a:off x="505590" y="2571750"/>
            <a:ext cx="5158359" cy="8047085"/>
          </a:xfrm>
          <a:prstGeom prst="rect">
            <a:avLst/>
          </a:prstGeom>
        </p:spPr>
        <p:txBody>
          <a:bodyPr spcFirstLastPara="1" vert="horz" lIns="91440" tIns="45720" rIns="91440" bIns="45720" rtlCol="0" anchor="t" anchorCtr="0">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lvl="0" indent="0" defTabSz="914400">
              <a:lnSpc>
                <a:spcPct val="150000"/>
              </a:lnSpc>
              <a:spcBef>
                <a:spcPts val="0"/>
              </a:spcBef>
              <a:buNone/>
            </a:pPr>
            <a:r>
              <a:rPr lang="vi-VN" sz="2400" dirty="0"/>
              <a:t>Sử dụng phần mềm quản lý cửa hàng phụ tùng xe gắn máy không chỉ giúp cải thiện hiệu suất và tối ưu hóa quản lý, mà còn mang lại lợi ích lớn trong việc thu hút khách hàng và tạo trải nghiệm mua sắm tích cực. Hệ thống phần mềm này không chỉ giúp tăng cường chất lượng dịch vụ mà còn tạo ra sự thuận tiện và linh hoạt cho khách hàng, đồng thời giúp doanh nghiệp nhanh chóng thích ứng với thị trường đang thay đổi nhanh chóng.</a:t>
            </a:r>
            <a:endParaRPr lang="en-US" sz="2400" dirty="0"/>
          </a:p>
        </p:txBody>
      </p:sp>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3827" r="23827"/>
          <a:stretch>
            <a:fillRect/>
          </a:stretch>
        </p:blipFill>
        <p:spPr>
          <a:xfrm>
            <a:off x="6995799" y="1293821"/>
            <a:ext cx="8710702" cy="871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wheel spokes="8"/>
      </p:transition>
    </mc:Choice>
    <mc:Fallback xmlns="">
      <p:transition spd="slow">
        <p:wheel spokes="8"/>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3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p:cNvSpPr>
            <a:spLocks noGrp="1" noRot="1" noChangeAspect="1" noMove="1" noResize="1" noEditPoints="1" noAdjustHandles="1" noChangeArrowheads="1" noChangeShapeType="1" noTextEdit="1"/>
          </p:cNvSpPr>
          <p:nvPr/>
        </p:nvSpPr>
        <p:spPr>
          <a:xfrm>
            <a:off x="0" y="0"/>
            <a:ext cx="18288000" cy="106972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286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Quá trình quản lý phần mềm quản lý CLB Bida bao gồm các bước sau:</a:t>
            </a:r>
          </a:p>
          <a:p>
            <a:pPr indent="4572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-Chọn bàn: người dùng sẽ chọn bàn cho khách vào hệ thống quản lý bàn. Bàn này có thể set thời gian, thêm những yêu cầu của khách vào trong bàn ví dụ như: (nước uống, đồ ăn) sản phẩm nếu có, đặc biệt khi bàn đã được chọn thì sẽ không thể chọn lại nếu chưa kết thúc.</a:t>
            </a:r>
          </a:p>
          <a:p>
            <a:pPr indent="4572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-Xử lý tính tiền khi kết thúc: Sau khi chọn bàn, hệ thống sẽ tự động set thời gian bắt đầu và kết thúc sau đó sẽ tự động tính tiền bằng cách nhân giá tiền với thời gian khách đã chơi. Sau khi xử lý xong sẽ cho thấy số tiền hoặc hóa đơn của khách ở bảng excel được định mẫu từ trước.</a:t>
            </a:r>
          </a:p>
          <a:p>
            <a:pPr indent="4572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-Cập nhật thông tin bàn: Phần mềm quản lý CLB Bida cũng cần cập nhật thông tin bàn như tên bàn, giá tiền và các thông tin khác liên quan để quản lý CLB Bida một cách chính xác.</a:t>
            </a:r>
          </a:p>
          <a:p>
            <a:pPr indent="4572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-Xem lại và sửa thông tin bàn: Người dùng có thể xem lại thông tin bàn khách đã sử dụng.</a:t>
            </a:r>
          </a:p>
          <a:p>
            <a:pPr indent="4572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a:t>
            </a:r>
          </a:p>
          <a:p>
            <a:pPr indent="2286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Tất cả các bước trên đều được thực hiện bằng cách sử dụng các chức năng và tính năng của hệ thống phần mềm quản lý CLB Bida.</a:t>
            </a:r>
          </a:p>
        </p:txBody>
      </p:sp>
      <p:sp useBgFill="1">
        <p:nvSpPr>
          <p:cNvPr id="3090" name="Freeform: Shape 3089"/>
          <p:cNvSpPr>
            <a:spLocks noGrp="1" noRot="1" noChangeAspect="1" noMove="1" noResize="1" noEditPoints="1" noAdjustHandles="1" noChangeArrowheads="1" noChangeShapeType="1" noTextEdit="1"/>
          </p:cNvSpPr>
          <p:nvPr/>
        </p:nvSpPr>
        <p:spPr>
          <a:xfrm>
            <a:off x="-1" y="0"/>
            <a:ext cx="6683509" cy="10287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92" name="Freeform: Shape 3091"/>
          <p:cNvSpPr>
            <a:spLocks noGrp="1" noRot="1" noChangeAspect="1" noMove="1" noResize="1" noEditPoints="1" noAdjustHandles="1" noChangeArrowheads="1" noChangeShapeType="1" noTextEdit="1"/>
          </p:cNvSpPr>
          <p:nvPr/>
        </p:nvSpPr>
        <p:spPr>
          <a:xfrm>
            <a:off x="0" y="0"/>
            <a:ext cx="6669793" cy="10287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Google Shape;204;p13"/>
          <p:cNvSpPr txBox="1"/>
          <p:nvPr/>
        </p:nvSpPr>
        <p:spPr>
          <a:xfrm>
            <a:off x="331578" y="1734278"/>
            <a:ext cx="5157470" cy="1958374"/>
          </a:xfrm>
          <a:prstGeom prst="rect">
            <a:avLst/>
          </a:prstGeom>
        </p:spPr>
        <p:txBody>
          <a:bodyPr spcFirstLastPara="1" vert="horz" lIns="91440" tIns="45720" rIns="91440" bIns="45720" rtlCol="0" anchor="b"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500" b="1" dirty="0"/>
              <a:t>1.1. </a:t>
            </a:r>
            <a:r>
              <a:rPr lang="en-US" sz="3500" b="1" dirty="0" err="1"/>
              <a:t>Mở</a:t>
            </a:r>
            <a:r>
              <a:rPr lang="en-US" sz="3500" b="1" dirty="0"/>
              <a:t> </a:t>
            </a:r>
            <a:r>
              <a:rPr lang="en-US" sz="3500" b="1" dirty="0" err="1"/>
              <a:t>đầu</a:t>
            </a:r>
            <a:r>
              <a:rPr lang="en-US" sz="3500" b="1" dirty="0"/>
              <a:t>.</a:t>
            </a:r>
          </a:p>
          <a:p>
            <a:pPr defTabSz="914400">
              <a:spcAft>
                <a:spcPts val="600"/>
              </a:spcAft>
            </a:pPr>
            <a:r>
              <a:rPr lang="en-US" sz="3500" b="1" dirty="0"/>
              <a:t>1.1.2. </a:t>
            </a:r>
            <a:r>
              <a:rPr lang="en-US" sz="3500" b="1" dirty="0" err="1"/>
              <a:t>Quá</a:t>
            </a:r>
            <a:r>
              <a:rPr lang="en-US" sz="3500" b="1" dirty="0"/>
              <a:t> </a:t>
            </a:r>
            <a:r>
              <a:rPr lang="en-US" sz="3500" b="1" dirty="0" err="1"/>
              <a:t>trình</a:t>
            </a:r>
            <a:r>
              <a:rPr lang="en-US" sz="3500" b="1" dirty="0"/>
              <a:t> </a:t>
            </a:r>
            <a:r>
              <a:rPr lang="en-US" sz="3500" b="1" dirty="0" err="1"/>
              <a:t>quản</a:t>
            </a:r>
            <a:r>
              <a:rPr lang="en-US" sz="3500" b="1" dirty="0"/>
              <a:t> </a:t>
            </a:r>
            <a:r>
              <a:rPr lang="en-US" sz="3500" b="1" dirty="0" err="1"/>
              <a:t>lý</a:t>
            </a:r>
            <a:r>
              <a:rPr lang="en-US" sz="3500" b="1" dirty="0"/>
              <a:t> </a:t>
            </a:r>
            <a:r>
              <a:rPr lang="en-US" sz="3500" b="1" dirty="0" err="1" smtClean="0"/>
              <a:t>cửa</a:t>
            </a:r>
            <a:r>
              <a:rPr lang="en-US" sz="3500" b="1" dirty="0" smtClean="0"/>
              <a:t> </a:t>
            </a:r>
            <a:r>
              <a:rPr lang="en-US" sz="3500" b="1" dirty="0" err="1" smtClean="0"/>
              <a:t>hàng</a:t>
            </a:r>
            <a:r>
              <a:rPr lang="en-US" sz="3500" b="1" dirty="0" smtClean="0"/>
              <a:t> </a:t>
            </a:r>
            <a:r>
              <a:rPr lang="en-US" sz="3500" b="1" dirty="0" err="1" smtClean="0"/>
              <a:t>phụ</a:t>
            </a:r>
            <a:r>
              <a:rPr lang="en-US" sz="3500" b="1" dirty="0" smtClean="0"/>
              <a:t> </a:t>
            </a:r>
            <a:r>
              <a:rPr lang="en-US" sz="3500" b="1" dirty="0" err="1" smtClean="0"/>
              <a:t>tùng</a:t>
            </a:r>
            <a:r>
              <a:rPr lang="en-US" sz="3500" b="1" dirty="0" smtClean="0"/>
              <a:t> </a:t>
            </a:r>
            <a:r>
              <a:rPr lang="en-US" sz="3500" b="1" dirty="0" err="1" smtClean="0"/>
              <a:t>xe</a:t>
            </a:r>
            <a:r>
              <a:rPr lang="en-US" sz="3500" b="1" dirty="0" smtClean="0"/>
              <a:t>. </a:t>
            </a:r>
            <a:endParaRPr lang="en-US" sz="3500" b="1" dirty="0"/>
          </a:p>
        </p:txBody>
      </p:sp>
      <p:sp>
        <p:nvSpPr>
          <p:cNvPr id="3096" name="Rectangle 3095"/>
          <p:cNvSpPr>
            <a:spLocks noGrp="1" noRot="1" noChangeAspect="1" noMove="1" noResize="1" noEditPoints="1" noAdjustHandles="1" noChangeArrowheads="1" noChangeShapeType="1" noTextEdit="1"/>
          </p:cNvSpPr>
          <p:nvPr/>
        </p:nvSpPr>
        <p:spPr>
          <a:xfrm>
            <a:off x="642366" y="3665220"/>
            <a:ext cx="5006340" cy="27432"/>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Rectangle 2"/>
          <p:cNvSpPr/>
          <p:nvPr/>
        </p:nvSpPr>
        <p:spPr>
          <a:xfrm>
            <a:off x="15473363" y="628650"/>
            <a:ext cx="2286000" cy="60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0" name="Text Box 99"/>
          <p:cNvSpPr txBox="1"/>
          <p:nvPr/>
        </p:nvSpPr>
        <p:spPr>
          <a:xfrm>
            <a:off x="6940969" y="0"/>
            <a:ext cx="11089570" cy="10186186"/>
          </a:xfrm>
          <a:prstGeom prst="rect">
            <a:avLst/>
          </a:prstGeom>
          <a:noFill/>
          <a:ln w="9525">
            <a:noFill/>
          </a:ln>
        </p:spPr>
        <p:txBody>
          <a:bodyPr wrap="square">
            <a:spAutoFit/>
          </a:bodyPr>
          <a:lstStyle/>
          <a:p>
            <a:pPr>
              <a:lnSpc>
                <a:spcPct val="150000"/>
              </a:lnSpc>
            </a:pPr>
            <a:r>
              <a:rPr lang="en-US" sz="2200" dirty="0" smtClean="0"/>
              <a:t> </a:t>
            </a:r>
            <a:r>
              <a:rPr lang="vi-VN" sz="2200" dirty="0" smtClean="0"/>
              <a:t>Quá </a:t>
            </a:r>
            <a:r>
              <a:rPr lang="vi-VN" sz="2200" dirty="0"/>
              <a:t>trình quản lý phần mềm quản lý cửa hàng phụ tùng xe gắn máy bao gồm các bước sau:</a:t>
            </a:r>
          </a:p>
          <a:p>
            <a:pPr>
              <a:lnSpc>
                <a:spcPct val="150000"/>
              </a:lnSpc>
            </a:pPr>
            <a:r>
              <a:rPr lang="vi-VN" sz="2200" dirty="0" smtClean="0"/>
              <a:t>-</a:t>
            </a:r>
            <a:r>
              <a:rPr lang="en-US" sz="2200" dirty="0" smtClean="0"/>
              <a:t> </a:t>
            </a:r>
            <a:r>
              <a:rPr lang="vi-VN" sz="2200" dirty="0" smtClean="0"/>
              <a:t>Chọn </a:t>
            </a:r>
            <a:r>
              <a:rPr lang="vi-VN" sz="2200" dirty="0"/>
              <a:t>sản phẩm: Người dùng sẽ chọn sản phẩm hoặc phụ tùng xe gắn máy mà họ muốn mua hoặc thay thế trong hệ thống quản lý cửa hàng. Các sản phẩm này có thể được lựa chọn dựa trên danh mục, thương hiệu, hoặc thông số kỹ thuật cụ thể.</a:t>
            </a:r>
          </a:p>
          <a:p>
            <a:pPr>
              <a:lnSpc>
                <a:spcPct val="150000"/>
              </a:lnSpc>
            </a:pPr>
            <a:r>
              <a:rPr lang="vi-VN" sz="2200" dirty="0" smtClean="0"/>
              <a:t>-</a:t>
            </a:r>
            <a:r>
              <a:rPr lang="en-US" sz="2200" dirty="0" smtClean="0"/>
              <a:t> </a:t>
            </a:r>
            <a:r>
              <a:rPr lang="vi-VN" sz="2200" dirty="0" smtClean="0"/>
              <a:t>Thêm </a:t>
            </a:r>
            <a:r>
              <a:rPr lang="vi-VN" sz="2200" dirty="0"/>
              <a:t>vào giỏ hàng: Sau khi chọn sản phẩm, người dùng có thể thêm chúng vào giỏ hàng. Hệ thống sẽ tự động cập nhật giỏ hàng với thông tin về sản phẩm, số lượng, và giá cả.</a:t>
            </a:r>
          </a:p>
          <a:p>
            <a:pPr>
              <a:lnSpc>
                <a:spcPct val="150000"/>
              </a:lnSpc>
            </a:pPr>
            <a:r>
              <a:rPr lang="vi-VN" sz="2200" dirty="0" smtClean="0"/>
              <a:t>-</a:t>
            </a:r>
            <a:r>
              <a:rPr lang="en-US" sz="2200" dirty="0" smtClean="0"/>
              <a:t> </a:t>
            </a:r>
            <a:r>
              <a:rPr lang="vi-VN" sz="2200" dirty="0" smtClean="0"/>
              <a:t>Xử </a:t>
            </a:r>
            <a:r>
              <a:rPr lang="vi-VN" sz="2200" dirty="0"/>
              <a:t>lý thanh toán: Khi khách hàng đã chọn đủ sản phẩm, họ sẽ tiến hành thanh toán. Hệ thống quản lý cửa hàng phụ tùng xe gắn máy sẽ xử lý thanh toán thông qua các phương thức thanh toán đã được tích hợp.</a:t>
            </a:r>
          </a:p>
          <a:p>
            <a:pPr>
              <a:lnSpc>
                <a:spcPct val="150000"/>
              </a:lnSpc>
            </a:pPr>
            <a:r>
              <a:rPr lang="vi-VN" sz="2200" dirty="0" smtClean="0"/>
              <a:t>-</a:t>
            </a:r>
            <a:r>
              <a:rPr lang="en-US" sz="2200" dirty="0" smtClean="0"/>
              <a:t> </a:t>
            </a:r>
            <a:r>
              <a:rPr lang="vi-VN" sz="2200" dirty="0" smtClean="0"/>
              <a:t>Xem </a:t>
            </a:r>
            <a:r>
              <a:rPr lang="vi-VN" sz="2200" dirty="0"/>
              <a:t>lịch sử mua hàng: Người dùng có thể xem lịch sử mua hàng của họ để kiểm tra các đơn đặt hàng trước đó, giúp họ dễ dàng theo dõi các sản phẩm đã mua và số tiền đã chi trả.</a:t>
            </a:r>
          </a:p>
          <a:p>
            <a:pPr>
              <a:lnSpc>
                <a:spcPct val="150000"/>
              </a:lnSpc>
            </a:pPr>
            <a:r>
              <a:rPr lang="vi-VN" sz="2200" dirty="0" smtClean="0"/>
              <a:t>-</a:t>
            </a:r>
            <a:r>
              <a:rPr lang="en-US" sz="2200" dirty="0"/>
              <a:t> </a:t>
            </a:r>
            <a:r>
              <a:rPr lang="vi-VN" sz="2200" dirty="0" smtClean="0"/>
              <a:t>Xem </a:t>
            </a:r>
            <a:r>
              <a:rPr lang="vi-VN" sz="2200" dirty="0"/>
              <a:t>và sửa thông tin sản phẩm: Hệ thống cần cung cấp chức năng để xem và sửa thông tin về sản phẩm, bao gồm giá cả, mô tả, và thông số kỹ thuật. Điều này giúp quản lý cửa hàng duy trì thông tin sản phẩm một cách chính xác.</a:t>
            </a:r>
          </a:p>
          <a:p>
            <a:pPr>
              <a:lnSpc>
                <a:spcPct val="150000"/>
              </a:lnSpc>
            </a:pPr>
            <a:r>
              <a:rPr lang="en-US" sz="2200" dirty="0"/>
              <a:t> </a:t>
            </a:r>
            <a:r>
              <a:rPr lang="vi-VN" sz="2200" dirty="0" smtClean="0"/>
              <a:t>Tất </a:t>
            </a:r>
            <a:r>
              <a:rPr lang="vi-VN" sz="2200" dirty="0"/>
              <a:t>cả các bước trên được thực hiện thông qua giao diện và chức năng của phần mềm quản lý cửa hàng phụ tùng xe gắn máy, giúp tối ưu hóa quá trình bán hàng và cung cấp trải nghiệm mua sắm thuận lợi cho khách hàng.</a:t>
            </a:r>
          </a:p>
        </p:txBody>
      </p:sp>
      <p:pic>
        <p:nvPicPr>
          <p:cNvPr id="1026" name="Picture 2" descr="Phụ tùng xe máy hiện nay, TOP 5 thông tin cần biế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78" y="4020814"/>
            <a:ext cx="5466771" cy="43141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300"/>
                                        <p:tgtEl>
                                          <p:spTgt spid="2"/>
                                        </p:tgtEl>
                                      </p:cBhvr>
                                    </p:animEffect>
                                  </p:childTnLst>
                                </p:cTn>
                              </p:par>
                            </p:childTnLst>
                          </p:cTn>
                        </p:par>
                        <p:par>
                          <p:cTn id="8" fill="hold">
                            <p:stCondLst>
                              <p:cond delay="1300"/>
                            </p:stCondLst>
                            <p:childTnLst>
                              <p:par>
                                <p:cTn id="9" presetID="2" presetClass="entr" presetSubtype="4"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additive="base">
                                        <p:cTn id="11" dur="500" fill="hold"/>
                                        <p:tgtEl>
                                          <p:spTgt spid="100"/>
                                        </p:tgtEl>
                                        <p:attrNameLst>
                                          <p:attrName>ppt_x</p:attrName>
                                        </p:attrNameLst>
                                      </p:cBhvr>
                                      <p:tavLst>
                                        <p:tav tm="0">
                                          <p:val>
                                            <p:strVal val="#ppt_x"/>
                                          </p:val>
                                        </p:tav>
                                        <p:tav tm="100000">
                                          <p:val>
                                            <p:strVal val="#ppt_x"/>
                                          </p:val>
                                        </p:tav>
                                      </p:tavLst>
                                    </p:anim>
                                    <p:anim calcmode="lin" valueType="num">
                                      <p:cBhvr additive="base">
                                        <p:cTn id="12"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4;p13"/>
          <p:cNvSpPr txBox="1"/>
          <p:nvPr/>
        </p:nvSpPr>
        <p:spPr>
          <a:xfrm>
            <a:off x="6199505" y="482600"/>
            <a:ext cx="7732395" cy="110299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spcBef>
                <a:spcPts val="0"/>
              </a:spcBef>
            </a:pPr>
            <a:endParaRPr lang="en-US" sz="6000" b="1" dirty="0">
              <a:latin typeface="Times New Roman" panose="02020603050405020304" pitchFamily="18" charset="0"/>
              <a:cs typeface="Times New Roman" panose="02020603050405020304" pitchFamily="18" charset="0"/>
            </a:endParaRPr>
          </a:p>
        </p:txBody>
      </p:sp>
      <p:sp>
        <p:nvSpPr>
          <p:cNvPr id="5" name="Oval 4"/>
          <p:cNvSpPr/>
          <p:nvPr/>
        </p:nvSpPr>
        <p:spPr>
          <a:xfrm>
            <a:off x="5166360" y="1188720"/>
            <a:ext cx="7574280" cy="73577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b="1" dirty="0">
                <a:solidFill>
                  <a:schemeClr val="bg1"/>
                </a:solidFill>
                <a:latin typeface="Times New Roman" panose="02020603050405020304" pitchFamily="18" charset="0"/>
                <a:sym typeface="+mn-ea"/>
              </a:rPr>
              <a:t>02.</a:t>
            </a:r>
          </a:p>
          <a:p>
            <a:pPr algn="ctr"/>
            <a:r>
              <a:rPr lang="en-US" altLang="en-US" sz="7200" b="1" dirty="0" err="1">
                <a:solidFill>
                  <a:schemeClr val="bg1"/>
                </a:solidFill>
                <a:latin typeface="Times New Roman" panose="02020603050405020304" pitchFamily="18" charset="0"/>
                <a:sym typeface="+mn-ea"/>
              </a:rPr>
              <a:t>Nghiên</a:t>
            </a:r>
            <a:r>
              <a:rPr lang="en-US" altLang="en-US" sz="7200" b="1" dirty="0">
                <a:solidFill>
                  <a:schemeClr val="bg1"/>
                </a:solidFill>
                <a:latin typeface="Times New Roman" panose="02020603050405020304" pitchFamily="18" charset="0"/>
                <a:sym typeface="+mn-ea"/>
              </a:rPr>
              <a:t> </a:t>
            </a:r>
            <a:r>
              <a:rPr lang="en-US" altLang="en-US" sz="7200" b="1" dirty="0" err="1">
                <a:solidFill>
                  <a:schemeClr val="bg1"/>
                </a:solidFill>
                <a:latin typeface="Times New Roman" panose="02020603050405020304" pitchFamily="18" charset="0"/>
                <a:sym typeface="+mn-ea"/>
              </a:rPr>
              <a:t>cứu</a:t>
            </a:r>
            <a:r>
              <a:rPr lang="en-US" altLang="en-US" sz="7200" b="1" dirty="0">
                <a:solidFill>
                  <a:schemeClr val="bg1"/>
                </a:solidFill>
                <a:latin typeface="Times New Roman" panose="02020603050405020304" pitchFamily="18" charset="0"/>
                <a:sym typeface="+mn-ea"/>
              </a:rPr>
              <a:t> </a:t>
            </a:r>
            <a:r>
              <a:rPr lang="en-US" altLang="en-US" sz="7200" b="1" dirty="0" err="1">
                <a:solidFill>
                  <a:schemeClr val="bg1"/>
                </a:solidFill>
                <a:latin typeface="Times New Roman" panose="02020603050405020304" pitchFamily="18" charset="0"/>
                <a:sym typeface="+mn-ea"/>
              </a:rPr>
              <a:t>lý</a:t>
            </a:r>
            <a:r>
              <a:rPr lang="en-US" altLang="en-US" sz="7200" b="1" dirty="0">
                <a:solidFill>
                  <a:schemeClr val="bg1"/>
                </a:solidFill>
                <a:latin typeface="Times New Roman" panose="02020603050405020304" pitchFamily="18" charset="0"/>
                <a:sym typeface="+mn-ea"/>
              </a:rPr>
              <a:t> </a:t>
            </a:r>
            <a:r>
              <a:rPr lang="en-US" altLang="en-US" sz="7200" b="1" dirty="0" err="1">
                <a:solidFill>
                  <a:schemeClr val="bg1"/>
                </a:solidFill>
                <a:latin typeface="Times New Roman" panose="02020603050405020304" pitchFamily="18" charset="0"/>
                <a:sym typeface="+mn-ea"/>
              </a:rPr>
              <a:t>thuyết</a:t>
            </a:r>
            <a:endParaRPr lang="en-US" altLang="vi-VN" sz="7200" b="1" dirty="0">
              <a:solidFill>
                <a:schemeClr val="bg1"/>
              </a:solidFill>
              <a:latin typeface="Times New Roman" panose="02020603050405020304" pitchFamily="18" charset="0"/>
              <a:sym typeface="+mn-ea"/>
            </a:endParaRPr>
          </a:p>
        </p:txBody>
      </p:sp>
      <p:sp>
        <p:nvSpPr>
          <p:cNvPr id="3" name="TextBox 2">
            <a:extLst>
              <a:ext uri="{FF2B5EF4-FFF2-40B4-BE49-F238E27FC236}">
                <a16:creationId xmlns:a16="http://schemas.microsoft.com/office/drawing/2014/main" id="{39C66524-10FC-50CF-9B70-362FC145DB35}"/>
              </a:ext>
            </a:extLst>
          </p:cNvPr>
          <p:cNvSpPr txBox="1"/>
          <p:nvPr/>
        </p:nvSpPr>
        <p:spPr>
          <a:xfrm>
            <a:off x="15148560" y="335280"/>
            <a:ext cx="2849880" cy="966950"/>
          </a:xfrm>
          <a:prstGeom prst="rect">
            <a:avLst/>
          </a:prstGeom>
          <a:solidFill>
            <a:schemeClr val="bg1"/>
          </a:solidFill>
        </p:spPr>
        <p:txBody>
          <a:bodyPr wrap="square" rtlCol="0">
            <a:spAutoFit/>
          </a:bodyPr>
          <a:lstStyle/>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300"/>
                                        <p:tgtEl>
                                          <p:spTgt spid="2"/>
                                        </p:tgtEl>
                                      </p:cBhvr>
                                    </p:animEffect>
                                  </p:childTnLst>
                                </p:cTn>
                              </p:par>
                            </p:childTnLst>
                          </p:cTn>
                        </p:par>
                        <p:par>
                          <p:cTn id="8" fill="hold">
                            <p:stCondLst>
                              <p:cond delay="1500"/>
                            </p:stCondLst>
                            <p:childTnLst>
                              <p:par>
                                <p:cTn id="9" presetID="0" presetClass="entr" presetSubtype="0" fill="hold" grpId="0" nodeType="after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04;p13"/>
          <p:cNvSpPr txBox="1"/>
          <p:nvPr/>
        </p:nvSpPr>
        <p:spPr>
          <a:xfrm>
            <a:off x="1781810" y="572770"/>
            <a:ext cx="7499350" cy="851535"/>
          </a:xfrm>
          <a:prstGeom prst="rect">
            <a:avLst/>
          </a:prstGeom>
        </p:spPr>
        <p:txBody>
          <a:bodyPr spcFirstLastPara="1" vert="horz" lIns="91440" tIns="45720" rIns="91440" bIns="45720" rtlCol="0" anchor="t" anchorCtr="0">
            <a:normAutofit fontScale="92500" lnSpcReduction="10000"/>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000" b="1" kern="1200" dirty="0">
                <a:solidFill>
                  <a:schemeClr val="tx1"/>
                </a:solidFill>
                <a:latin typeface="+mj-lt"/>
                <a:ea typeface="+mj-ea"/>
                <a:cs typeface="+mj-cs"/>
              </a:rPr>
              <a:t>2.1. </a:t>
            </a:r>
            <a:r>
              <a:rPr lang="en-US" sz="3000" b="1" kern="1200" dirty="0" err="1">
                <a:solidFill>
                  <a:schemeClr val="tx1"/>
                </a:solidFill>
                <a:latin typeface="+mj-lt"/>
                <a:ea typeface="+mj-ea"/>
                <a:cs typeface="+mj-cs"/>
              </a:rPr>
              <a:t>Công</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cụ</a:t>
            </a:r>
            <a:r>
              <a:rPr lang="en-US" sz="3000" b="1" kern="1200" dirty="0">
                <a:solidFill>
                  <a:schemeClr val="tx1"/>
                </a:solidFill>
                <a:latin typeface="+mj-lt"/>
                <a:ea typeface="+mj-ea"/>
                <a:cs typeface="+mj-cs"/>
              </a:rPr>
              <a:t> Visual studio 2022 </a:t>
            </a:r>
            <a:r>
              <a:rPr lang="en-US" sz="3000" b="1" kern="1200" dirty="0" err="1">
                <a:solidFill>
                  <a:schemeClr val="tx1"/>
                </a:solidFill>
                <a:latin typeface="+mj-lt"/>
                <a:ea typeface="+mj-ea"/>
                <a:cs typeface="+mj-cs"/>
              </a:rPr>
              <a:t>của</a:t>
            </a:r>
            <a:r>
              <a:rPr lang="en-US" sz="3000" b="1" kern="1200" dirty="0">
                <a:solidFill>
                  <a:schemeClr val="tx1"/>
                </a:solidFill>
                <a:latin typeface="+mj-lt"/>
                <a:ea typeface="+mj-ea"/>
                <a:cs typeface="+mj-cs"/>
              </a:rPr>
              <a:t> Microsoft</a:t>
            </a:r>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4" name="Google Shape;204;p13"/>
          <p:cNvSpPr txBox="1"/>
          <p:nvPr/>
        </p:nvSpPr>
        <p:spPr>
          <a:xfrm>
            <a:off x="1701804" y="2738437"/>
            <a:ext cx="6362956" cy="7858009"/>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just" defTabSz="768350" fontAlgn="base">
              <a:lnSpc>
                <a:spcPct val="150000"/>
              </a:lnSpc>
              <a:spcAft>
                <a:spcPts val="600"/>
              </a:spcAft>
            </a:pPr>
            <a:r>
              <a:rPr lang="en-US" sz="3000" dirty="0"/>
              <a:t>Microsoft Visual Studio </a:t>
            </a:r>
            <a:r>
              <a:rPr lang="en-US" sz="3000" dirty="0" err="1"/>
              <a:t>là</a:t>
            </a:r>
            <a:r>
              <a:rPr lang="en-US" sz="3000" dirty="0"/>
              <a:t> </a:t>
            </a:r>
            <a:r>
              <a:rPr lang="en-US" sz="3000" dirty="0" err="1"/>
              <a:t>một</a:t>
            </a:r>
            <a:r>
              <a:rPr lang="en-US" sz="3000" dirty="0"/>
              <a:t> </a:t>
            </a:r>
            <a:r>
              <a:rPr lang="en-US" sz="3000" dirty="0" err="1"/>
              <a:t>môi</a:t>
            </a:r>
            <a:r>
              <a:rPr lang="en-US" sz="3000" dirty="0"/>
              <a:t> </a:t>
            </a:r>
            <a:r>
              <a:rPr lang="en-US" sz="3000" dirty="0" err="1"/>
              <a:t>trường</a:t>
            </a:r>
            <a:r>
              <a:rPr lang="en-US" sz="3000" dirty="0"/>
              <a:t> </a:t>
            </a:r>
            <a:r>
              <a:rPr lang="en-US" sz="3000" dirty="0" err="1"/>
              <a:t>phát</a:t>
            </a:r>
            <a:r>
              <a:rPr lang="en-US" sz="3000" dirty="0"/>
              <a:t> </a:t>
            </a:r>
            <a:r>
              <a:rPr lang="en-US" sz="3000" dirty="0" err="1"/>
              <a:t>triển</a:t>
            </a:r>
            <a:r>
              <a:rPr lang="en-US" sz="3000" dirty="0"/>
              <a:t> </a:t>
            </a:r>
            <a:r>
              <a:rPr lang="en-US" sz="3000" dirty="0" err="1"/>
              <a:t>tích</a:t>
            </a:r>
            <a:r>
              <a:rPr lang="en-US" sz="3000" dirty="0"/>
              <a:t> </a:t>
            </a:r>
            <a:r>
              <a:rPr lang="en-US" sz="3000" dirty="0" err="1"/>
              <a:t>hợp</a:t>
            </a:r>
            <a:r>
              <a:rPr lang="en-US" sz="3000" dirty="0"/>
              <a:t> (IDE) </a:t>
            </a:r>
            <a:r>
              <a:rPr lang="en-US" sz="3000" dirty="0" err="1"/>
              <a:t>từ</a:t>
            </a:r>
            <a:r>
              <a:rPr lang="en-US" sz="3000" dirty="0"/>
              <a:t> </a:t>
            </a:r>
            <a:r>
              <a:rPr lang="en-US" sz="3000" dirty="0" err="1"/>
              <a:t>Microsoft.Microsoft</a:t>
            </a:r>
            <a:r>
              <a:rPr lang="en-US" sz="3000" dirty="0"/>
              <a:t> Visual Studio </a:t>
            </a:r>
            <a:r>
              <a:rPr lang="en-US" sz="3000" dirty="0" err="1"/>
              <a:t>còn</a:t>
            </a:r>
            <a:r>
              <a:rPr lang="en-US" sz="3000" dirty="0"/>
              <a:t> </a:t>
            </a:r>
            <a:r>
              <a:rPr lang="en-US" sz="3000" dirty="0" err="1"/>
              <a:t>được</a:t>
            </a:r>
            <a:r>
              <a:rPr lang="en-US" sz="3000" dirty="0"/>
              <a:t> </a:t>
            </a:r>
            <a:r>
              <a:rPr lang="en-US" sz="3000" dirty="0" err="1"/>
              <a:t>gọi</a:t>
            </a:r>
            <a:r>
              <a:rPr lang="en-US" sz="3000" dirty="0"/>
              <a:t> </a:t>
            </a:r>
            <a:r>
              <a:rPr lang="en-US" sz="3000" dirty="0" err="1"/>
              <a:t>là</a:t>
            </a:r>
            <a:r>
              <a:rPr lang="en-US" sz="3000" dirty="0"/>
              <a:t> “</a:t>
            </a:r>
            <a:r>
              <a:rPr lang="en-US" sz="3000" dirty="0" err="1"/>
              <a:t>Trình</a:t>
            </a:r>
            <a:r>
              <a:rPr lang="en-US" sz="3000" dirty="0"/>
              <a:t> </a:t>
            </a:r>
            <a:r>
              <a:rPr lang="en-US" sz="3000" dirty="0" err="1"/>
              <a:t>soạn</a:t>
            </a:r>
            <a:r>
              <a:rPr lang="en-US" sz="3000" dirty="0"/>
              <a:t> </a:t>
            </a:r>
            <a:r>
              <a:rPr lang="en-US" sz="3000" dirty="0" err="1"/>
              <a:t>thảo</a:t>
            </a:r>
            <a:r>
              <a:rPr lang="en-US" sz="3000" dirty="0"/>
              <a:t> </a:t>
            </a:r>
            <a:r>
              <a:rPr lang="en-US" sz="3000" dirty="0" err="1"/>
              <a:t>mã</a:t>
            </a:r>
            <a:r>
              <a:rPr lang="en-US" sz="3000" dirty="0"/>
              <a:t> </a:t>
            </a:r>
            <a:r>
              <a:rPr lang="en-US" sz="3000" dirty="0" err="1"/>
              <a:t>nhiều</a:t>
            </a:r>
            <a:r>
              <a:rPr lang="en-US" sz="3000" dirty="0"/>
              <a:t> </a:t>
            </a:r>
            <a:r>
              <a:rPr lang="en-US" sz="3000" dirty="0" err="1"/>
              <a:t>người</a:t>
            </a:r>
            <a:r>
              <a:rPr lang="en-US" sz="3000" dirty="0"/>
              <a:t> </a:t>
            </a:r>
            <a:r>
              <a:rPr lang="en-US" sz="3000" dirty="0" err="1"/>
              <a:t>sử</a:t>
            </a:r>
            <a:r>
              <a:rPr lang="en-US" sz="3000" dirty="0"/>
              <a:t> </a:t>
            </a:r>
            <a:r>
              <a:rPr lang="en-US" sz="3000" dirty="0" err="1"/>
              <a:t>dụng</a:t>
            </a:r>
            <a:r>
              <a:rPr lang="en-US" sz="3000" dirty="0"/>
              <a:t> </a:t>
            </a:r>
            <a:r>
              <a:rPr lang="en-US" sz="3000" dirty="0" err="1"/>
              <a:t>nhất</a:t>
            </a:r>
            <a:r>
              <a:rPr lang="en-US" sz="3000" dirty="0"/>
              <a:t> </a:t>
            </a:r>
            <a:r>
              <a:rPr lang="en-US" sz="3000" dirty="0" err="1"/>
              <a:t>thế</a:t>
            </a:r>
            <a:r>
              <a:rPr lang="en-US" sz="3000" dirty="0"/>
              <a:t> </a:t>
            </a:r>
            <a:r>
              <a:rPr lang="en-US" sz="3000" dirty="0" err="1"/>
              <a:t>giới</a:t>
            </a:r>
            <a:r>
              <a:rPr lang="en-US" sz="3000" dirty="0"/>
              <a:t> “. </a:t>
            </a:r>
            <a:r>
              <a:rPr lang="en-US" sz="3000" dirty="0" err="1"/>
              <a:t>được</a:t>
            </a:r>
            <a:r>
              <a:rPr lang="en-US" sz="3000" dirty="0"/>
              <a:t> </a:t>
            </a:r>
            <a:r>
              <a:rPr lang="en-US" sz="3000" dirty="0" err="1"/>
              <a:t>sử</a:t>
            </a:r>
            <a:r>
              <a:rPr lang="en-US" sz="3000" dirty="0"/>
              <a:t> </a:t>
            </a:r>
            <a:r>
              <a:rPr lang="en-US" sz="3000" dirty="0" err="1"/>
              <a:t>dụng</a:t>
            </a:r>
            <a:r>
              <a:rPr lang="en-US" sz="3000" dirty="0"/>
              <a:t> </a:t>
            </a:r>
            <a:r>
              <a:rPr lang="en-US" sz="3000" dirty="0" err="1"/>
              <a:t>để</a:t>
            </a:r>
            <a:r>
              <a:rPr lang="en-US" sz="3000" dirty="0"/>
              <a:t> </a:t>
            </a:r>
            <a:r>
              <a:rPr lang="en-US" sz="3000" dirty="0" err="1"/>
              <a:t>phát</a:t>
            </a:r>
            <a:r>
              <a:rPr lang="en-US" sz="3000" dirty="0"/>
              <a:t> </a:t>
            </a:r>
            <a:r>
              <a:rPr lang="en-US" sz="3000" dirty="0" err="1"/>
              <a:t>triển</a:t>
            </a:r>
            <a:r>
              <a:rPr lang="en-US" sz="3000" dirty="0"/>
              <a:t> </a:t>
            </a:r>
            <a:r>
              <a:rPr lang="en-US" sz="3000" dirty="0" err="1"/>
              <a:t>chương</a:t>
            </a:r>
            <a:r>
              <a:rPr lang="en-US" sz="3000" dirty="0"/>
              <a:t> </a:t>
            </a:r>
            <a:r>
              <a:rPr lang="en-US" sz="3000" dirty="0" err="1"/>
              <a:t>trình</a:t>
            </a:r>
            <a:r>
              <a:rPr lang="en-US" sz="3000" dirty="0"/>
              <a:t> </a:t>
            </a:r>
            <a:r>
              <a:rPr lang="en-US" sz="3000" dirty="0" err="1"/>
              <a:t>máy</a:t>
            </a:r>
            <a:r>
              <a:rPr lang="en-US" sz="3000" dirty="0"/>
              <a:t> </a:t>
            </a:r>
            <a:r>
              <a:rPr lang="en-US" sz="3000" dirty="0" err="1"/>
              <a:t>tính</a:t>
            </a:r>
            <a:r>
              <a:rPr lang="en-US" sz="3000" dirty="0"/>
              <a:t> </a:t>
            </a:r>
            <a:r>
              <a:rPr lang="en-US" sz="3000" dirty="0" err="1"/>
              <a:t>cho</a:t>
            </a:r>
            <a:r>
              <a:rPr lang="en-US" sz="3000" dirty="0"/>
              <a:t> Microsoft Windows, </a:t>
            </a:r>
            <a:r>
              <a:rPr lang="en-US" sz="3000" dirty="0" err="1"/>
              <a:t>cũng</a:t>
            </a:r>
            <a:r>
              <a:rPr lang="en-US" sz="3000" dirty="0"/>
              <a:t> </a:t>
            </a:r>
            <a:r>
              <a:rPr lang="en-US" sz="3000" dirty="0" err="1"/>
              <a:t>như</a:t>
            </a:r>
            <a:r>
              <a:rPr lang="en-US" sz="3000" dirty="0"/>
              <a:t> </a:t>
            </a:r>
            <a:r>
              <a:rPr lang="en-US" sz="3000" dirty="0" err="1"/>
              <a:t>các</a:t>
            </a:r>
            <a:r>
              <a:rPr lang="en-US" sz="3000" dirty="0"/>
              <a:t> </a:t>
            </a:r>
            <a:r>
              <a:rPr lang="en-US" sz="3000" dirty="0" err="1"/>
              <a:t>trang</a:t>
            </a:r>
            <a:r>
              <a:rPr lang="en-US" sz="3000" dirty="0"/>
              <a:t> web, </a:t>
            </a:r>
            <a:r>
              <a:rPr lang="en-US" sz="3000" dirty="0" err="1"/>
              <a:t>các</a:t>
            </a:r>
            <a:r>
              <a:rPr lang="en-US" sz="3000" dirty="0"/>
              <a:t> </a:t>
            </a:r>
            <a:r>
              <a:rPr lang="en-US" sz="3000" dirty="0" err="1"/>
              <a:t>ứng</a:t>
            </a:r>
            <a:r>
              <a:rPr lang="en-US" sz="3000" dirty="0"/>
              <a:t> </a:t>
            </a:r>
            <a:r>
              <a:rPr lang="en-US" sz="3000" dirty="0" err="1"/>
              <a:t>dụng</a:t>
            </a:r>
            <a:r>
              <a:rPr lang="en-US" sz="3000" dirty="0"/>
              <a:t> web </a:t>
            </a:r>
            <a:r>
              <a:rPr lang="en-US" sz="3000" dirty="0" err="1"/>
              <a:t>và</a:t>
            </a:r>
            <a:r>
              <a:rPr lang="en-US" sz="3000" dirty="0"/>
              <a:t> </a:t>
            </a:r>
            <a:r>
              <a:rPr lang="en-US" sz="3000" dirty="0" err="1"/>
              <a:t>các</a:t>
            </a:r>
            <a:r>
              <a:rPr lang="en-US" sz="3000" dirty="0"/>
              <a:t> </a:t>
            </a:r>
            <a:r>
              <a:rPr lang="en-US" sz="3000" dirty="0" err="1"/>
              <a:t>dịch</a:t>
            </a:r>
            <a:r>
              <a:rPr lang="en-US" sz="3000" dirty="0"/>
              <a:t> </a:t>
            </a:r>
            <a:r>
              <a:rPr lang="en-US" sz="3000" dirty="0" err="1"/>
              <a:t>vụ</a:t>
            </a:r>
            <a:r>
              <a:rPr lang="en-US" sz="3000" dirty="0"/>
              <a:t> web. Visual Studio </a:t>
            </a:r>
            <a:r>
              <a:rPr lang="en-US" sz="3000" dirty="0" err="1"/>
              <a:t>sử</a:t>
            </a:r>
            <a:r>
              <a:rPr lang="en-US" sz="3000" dirty="0"/>
              <a:t> </a:t>
            </a:r>
            <a:r>
              <a:rPr lang="en-US" sz="3000" dirty="0" err="1"/>
              <a:t>dụng</a:t>
            </a:r>
            <a:r>
              <a:rPr lang="en-US" sz="3000" dirty="0"/>
              <a:t> </a:t>
            </a:r>
            <a:r>
              <a:rPr lang="en-US" sz="3000" dirty="0" err="1"/>
              <a:t>nền</a:t>
            </a:r>
            <a:r>
              <a:rPr lang="en-US" sz="3000" dirty="0"/>
              <a:t> </a:t>
            </a:r>
            <a:r>
              <a:rPr lang="en-US" sz="3000" dirty="0" err="1"/>
              <a:t>tảng</a:t>
            </a:r>
            <a:r>
              <a:rPr lang="en-US" sz="3000" dirty="0"/>
              <a:t> </a:t>
            </a:r>
            <a:r>
              <a:rPr lang="en-US" sz="3000" dirty="0" err="1"/>
              <a:t>phát</a:t>
            </a:r>
            <a:r>
              <a:rPr lang="en-US" sz="3000" dirty="0"/>
              <a:t> </a:t>
            </a:r>
            <a:r>
              <a:rPr lang="en-US" sz="3000" dirty="0" err="1"/>
              <a:t>triển</a:t>
            </a:r>
            <a:r>
              <a:rPr lang="en-US" sz="3000" dirty="0"/>
              <a:t> </a:t>
            </a:r>
            <a:r>
              <a:rPr lang="en-US" sz="3000" dirty="0" err="1"/>
              <a:t>phần</a:t>
            </a:r>
            <a:r>
              <a:rPr lang="en-US" sz="3000" dirty="0"/>
              <a:t> </a:t>
            </a:r>
            <a:r>
              <a:rPr lang="en-US" sz="3000" dirty="0" err="1"/>
              <a:t>mềm</a:t>
            </a:r>
            <a:r>
              <a:rPr lang="en-US" sz="3000" dirty="0"/>
              <a:t> </a:t>
            </a:r>
            <a:r>
              <a:rPr lang="en-US" sz="3000" dirty="0" err="1"/>
              <a:t>của</a:t>
            </a:r>
            <a:r>
              <a:rPr lang="en-US" sz="3000" dirty="0"/>
              <a:t> Microsoft </a:t>
            </a:r>
            <a:r>
              <a:rPr lang="en-US" sz="3000" dirty="0" err="1"/>
              <a:t>như</a:t>
            </a:r>
            <a:r>
              <a:rPr lang="en-US" sz="3000" dirty="0"/>
              <a:t> Windows API, Windows Forms,…</a:t>
            </a:r>
            <a:endParaRPr lang="vi-VN" sz="3000" dirty="0"/>
          </a:p>
        </p:txBody>
      </p: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 name="Picture 2">
            <a:extLst>
              <a:ext uri="{FF2B5EF4-FFF2-40B4-BE49-F238E27FC236}">
                <a16:creationId xmlns:a16="http://schemas.microsoft.com/office/drawing/2014/main" id="{3D175090-0861-C91B-5CEE-64E97E6B19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91684" y="3122615"/>
            <a:ext cx="8796316" cy="5271924"/>
          </a:xfrm>
          <a:prstGeom prst="rect">
            <a:avLst/>
          </a:prstGeom>
          <a:noFill/>
          <a:ln>
            <a:noFill/>
          </a:ln>
        </p:spPr>
      </p:pic>
      <p:sp>
        <p:nvSpPr>
          <p:cNvPr id="6" name="TextBox 5">
            <a:extLst>
              <a:ext uri="{FF2B5EF4-FFF2-40B4-BE49-F238E27FC236}">
                <a16:creationId xmlns:a16="http://schemas.microsoft.com/office/drawing/2014/main" id="{6A9D447E-1882-4A0C-15AB-F4904403E1DB}"/>
              </a:ext>
            </a:extLst>
          </p:cNvPr>
          <p:cNvSpPr txBox="1"/>
          <p:nvPr/>
        </p:nvSpPr>
        <p:spPr>
          <a:xfrm>
            <a:off x="14904720" y="457200"/>
            <a:ext cx="2849880" cy="966950"/>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0357BA32-60FB-8563-1789-3AFE5B7E43F1}"/>
              </a:ext>
            </a:extLst>
          </p:cNvPr>
          <p:cNvSpPr txBox="1"/>
          <p:nvPr/>
        </p:nvSpPr>
        <p:spPr>
          <a:xfrm>
            <a:off x="15184479" y="2198444"/>
            <a:ext cx="2849880" cy="966950"/>
          </a:xfrm>
          <a:prstGeom prst="rect">
            <a:avLst/>
          </a:prstGeom>
          <a:solidFill>
            <a:schemeClr val="bg1"/>
          </a:solidFill>
        </p:spPr>
        <p:txBody>
          <a:bodyPr wrap="square" rtlCol="0">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300"/>
                                        <p:tgtEl>
                                          <p:spTgt spid="2"/>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4" name="Google Shape;204;p13"/>
          <p:cNvSpPr txBox="1"/>
          <p:nvPr/>
        </p:nvSpPr>
        <p:spPr>
          <a:xfrm>
            <a:off x="9512605" y="3555330"/>
            <a:ext cx="7671280" cy="4726940"/>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768350" fontAlgn="base">
              <a:lnSpc>
                <a:spcPct val="150000"/>
              </a:lnSpc>
            </a:pPr>
            <a:r>
              <a:rPr lang="en-US" sz="3000" dirty="0"/>
              <a:t>C# </a:t>
            </a:r>
            <a:r>
              <a:rPr lang="en-US" sz="3000" dirty="0" err="1"/>
              <a:t>là</a:t>
            </a:r>
            <a:r>
              <a:rPr lang="en-US" sz="3000" dirty="0"/>
              <a:t> </a:t>
            </a:r>
            <a:r>
              <a:rPr lang="en-US" sz="3000" dirty="0" err="1"/>
              <a:t>ngôn</a:t>
            </a:r>
            <a:r>
              <a:rPr lang="en-US" sz="3000" dirty="0"/>
              <a:t> </a:t>
            </a:r>
            <a:r>
              <a:rPr lang="en-US" sz="3000" dirty="0" err="1"/>
              <a:t>ngữ</a:t>
            </a:r>
            <a:r>
              <a:rPr lang="en-US" sz="3000" dirty="0"/>
              <a:t> </a:t>
            </a:r>
            <a:r>
              <a:rPr lang="en-US" sz="3000" dirty="0" err="1"/>
              <a:t>lập</a:t>
            </a:r>
            <a:r>
              <a:rPr lang="en-US" sz="3000" dirty="0"/>
              <a:t> </a:t>
            </a:r>
            <a:r>
              <a:rPr lang="en-US" sz="3000" dirty="0" err="1"/>
              <a:t>trình</a:t>
            </a:r>
            <a:r>
              <a:rPr lang="en-US" sz="3000" dirty="0"/>
              <a:t> </a:t>
            </a:r>
            <a:r>
              <a:rPr lang="en-US" sz="3000" dirty="0" err="1"/>
              <a:t>hiện</a:t>
            </a:r>
            <a:r>
              <a:rPr lang="en-US" sz="3000" dirty="0"/>
              <a:t> </a:t>
            </a:r>
            <a:r>
              <a:rPr lang="en-US" sz="3000" dirty="0" err="1"/>
              <a:t>đại</a:t>
            </a:r>
            <a:r>
              <a:rPr lang="en-US" sz="3000" dirty="0"/>
              <a:t>, </a:t>
            </a:r>
            <a:r>
              <a:rPr lang="en-US" sz="3000" dirty="0" err="1"/>
              <a:t>hướng</a:t>
            </a:r>
            <a:r>
              <a:rPr lang="en-US" sz="3000" dirty="0"/>
              <a:t> </a:t>
            </a:r>
            <a:r>
              <a:rPr lang="en-US" sz="3000" dirty="0" err="1"/>
              <a:t>đối</a:t>
            </a:r>
            <a:r>
              <a:rPr lang="en-US" sz="3000" dirty="0"/>
              <a:t> </a:t>
            </a:r>
            <a:r>
              <a:rPr lang="en-US" sz="3000" dirty="0" err="1"/>
              <a:t>tượng</a:t>
            </a:r>
            <a:r>
              <a:rPr lang="en-US" sz="3000" dirty="0"/>
              <a:t> </a:t>
            </a:r>
            <a:r>
              <a:rPr lang="en-US" sz="3000" dirty="0" err="1"/>
              <a:t>và</a:t>
            </a:r>
            <a:r>
              <a:rPr lang="en-US" sz="3000" dirty="0"/>
              <a:t> </a:t>
            </a:r>
            <a:r>
              <a:rPr lang="en-US" sz="3000" dirty="0" err="1"/>
              <a:t>được</a:t>
            </a:r>
            <a:r>
              <a:rPr lang="en-US" sz="3000" dirty="0"/>
              <a:t> </a:t>
            </a:r>
            <a:r>
              <a:rPr lang="en-US" sz="3000" dirty="0" err="1"/>
              <a:t>xây</a:t>
            </a:r>
            <a:r>
              <a:rPr lang="en-US" sz="3000" dirty="0"/>
              <a:t> </a:t>
            </a:r>
            <a:r>
              <a:rPr lang="en-US" sz="3000" dirty="0" err="1"/>
              <a:t>dựng</a:t>
            </a:r>
            <a:r>
              <a:rPr lang="en-US" sz="3000" dirty="0"/>
              <a:t> </a:t>
            </a:r>
            <a:r>
              <a:rPr lang="en-US" sz="3000" dirty="0" err="1"/>
              <a:t>trên</a:t>
            </a:r>
            <a:r>
              <a:rPr lang="en-US" sz="3000" dirty="0"/>
              <a:t> </a:t>
            </a:r>
            <a:r>
              <a:rPr lang="en-US" sz="3000" dirty="0" err="1"/>
              <a:t>nền</a:t>
            </a:r>
            <a:r>
              <a:rPr lang="en-US" sz="3000" dirty="0"/>
              <a:t> </a:t>
            </a:r>
            <a:r>
              <a:rPr lang="en-US" sz="3000" dirty="0" err="1"/>
              <a:t>tảng</a:t>
            </a:r>
            <a:r>
              <a:rPr lang="en-US" sz="3000" dirty="0"/>
              <a:t> </a:t>
            </a:r>
            <a:r>
              <a:rPr lang="en-US" sz="3000" dirty="0" err="1"/>
              <a:t>của</a:t>
            </a:r>
            <a:r>
              <a:rPr lang="en-US" sz="3000" dirty="0"/>
              <a:t> </a:t>
            </a:r>
            <a:r>
              <a:rPr lang="en-US" sz="3000" dirty="0" err="1"/>
              <a:t>hai</a:t>
            </a:r>
            <a:r>
              <a:rPr lang="en-US" sz="3000" dirty="0"/>
              <a:t> </a:t>
            </a:r>
            <a:r>
              <a:rPr lang="en-US" sz="3000" dirty="0" err="1"/>
              <a:t>ngôn</a:t>
            </a:r>
            <a:r>
              <a:rPr lang="en-US" sz="3000" dirty="0"/>
              <a:t> </a:t>
            </a:r>
            <a:r>
              <a:rPr lang="en-US" sz="3000" dirty="0" err="1"/>
              <a:t>ngữ</a:t>
            </a:r>
            <a:r>
              <a:rPr lang="en-US" sz="3000" dirty="0"/>
              <a:t> </a:t>
            </a:r>
            <a:r>
              <a:rPr lang="en-US" sz="3000" dirty="0" err="1"/>
              <a:t>mạnh</a:t>
            </a:r>
            <a:r>
              <a:rPr lang="en-US" sz="3000" dirty="0"/>
              <a:t> </a:t>
            </a:r>
            <a:r>
              <a:rPr lang="en-US" sz="3000" dirty="0" err="1"/>
              <a:t>nhất</a:t>
            </a:r>
            <a:r>
              <a:rPr lang="en-US" sz="3000" dirty="0"/>
              <a:t> </a:t>
            </a:r>
            <a:r>
              <a:rPr lang="en-US" sz="3000" dirty="0" err="1"/>
              <a:t>là</a:t>
            </a:r>
            <a:r>
              <a:rPr lang="en-US" sz="3000" dirty="0"/>
              <a:t> C++ </a:t>
            </a:r>
            <a:r>
              <a:rPr lang="en-US" sz="3000" dirty="0" err="1"/>
              <a:t>và</a:t>
            </a:r>
            <a:r>
              <a:rPr lang="en-US" sz="3000" dirty="0"/>
              <a:t> Java, </a:t>
            </a:r>
            <a:r>
              <a:rPr lang="en-US" sz="3000" dirty="0" err="1"/>
              <a:t>mã</a:t>
            </a:r>
            <a:r>
              <a:rPr lang="en-US" sz="3000" dirty="0"/>
              <a:t> </a:t>
            </a:r>
            <a:r>
              <a:rPr lang="en-US" sz="3000" dirty="0" err="1"/>
              <a:t>nguồn</a:t>
            </a:r>
            <a:r>
              <a:rPr lang="en-US" sz="3000" dirty="0"/>
              <a:t> </a:t>
            </a:r>
            <a:r>
              <a:rPr lang="en-US" sz="3000" dirty="0" err="1"/>
              <a:t>chương</a:t>
            </a:r>
            <a:r>
              <a:rPr lang="en-US" sz="3000" dirty="0"/>
              <a:t> </a:t>
            </a:r>
            <a:r>
              <a:rPr lang="en-US" sz="3000" dirty="0" err="1"/>
              <a:t>trình</a:t>
            </a:r>
            <a:r>
              <a:rPr lang="en-US" sz="3000" dirty="0"/>
              <a:t> </a:t>
            </a:r>
            <a:r>
              <a:rPr lang="en-US" sz="3000" dirty="0" err="1"/>
              <a:t>được</a:t>
            </a:r>
            <a:r>
              <a:rPr lang="en-US" sz="3000" dirty="0"/>
              <a:t> </a:t>
            </a:r>
            <a:r>
              <a:rPr lang="en-US" sz="3000" dirty="0" err="1"/>
              <a:t>biên</a:t>
            </a:r>
            <a:r>
              <a:rPr lang="en-US" sz="3000" dirty="0"/>
              <a:t> </a:t>
            </a:r>
            <a:r>
              <a:rPr lang="en-US" sz="3000" dirty="0" err="1"/>
              <a:t>dịch</a:t>
            </a:r>
            <a:r>
              <a:rPr lang="en-US" sz="3000" dirty="0"/>
              <a:t> </a:t>
            </a:r>
            <a:r>
              <a:rPr lang="en-US" sz="3000" dirty="0" err="1"/>
              <a:t>trực</a:t>
            </a:r>
            <a:r>
              <a:rPr lang="en-US" sz="3000" dirty="0"/>
              <a:t> </a:t>
            </a:r>
            <a:r>
              <a:rPr lang="en-US" sz="3000" dirty="0" err="1"/>
              <a:t>tiếp</a:t>
            </a:r>
            <a:r>
              <a:rPr lang="en-US" sz="3000" dirty="0"/>
              <a:t> </a:t>
            </a:r>
            <a:r>
              <a:rPr lang="en-US" sz="3000" dirty="0" err="1"/>
              <a:t>trở</a:t>
            </a:r>
            <a:r>
              <a:rPr lang="en-US" sz="3000" dirty="0"/>
              <a:t> </a:t>
            </a:r>
            <a:r>
              <a:rPr lang="en-US" sz="3000" dirty="0" err="1"/>
              <a:t>thành</a:t>
            </a:r>
            <a:r>
              <a:rPr lang="en-US" sz="3000" dirty="0"/>
              <a:t> </a:t>
            </a:r>
            <a:r>
              <a:rPr lang="en-US" sz="3000" dirty="0" err="1"/>
              <a:t>mã</a:t>
            </a:r>
            <a:r>
              <a:rPr lang="en-US" sz="3000" dirty="0"/>
              <a:t> </a:t>
            </a:r>
            <a:r>
              <a:rPr lang="en-US" sz="3000" dirty="0" err="1"/>
              <a:t>thực</a:t>
            </a:r>
            <a:r>
              <a:rPr lang="en-US" sz="3000" dirty="0"/>
              <a:t> </a:t>
            </a:r>
            <a:r>
              <a:rPr lang="en-US" sz="3000" dirty="0" err="1"/>
              <a:t>thi</a:t>
            </a:r>
            <a:r>
              <a:rPr lang="en-US" sz="3000" dirty="0"/>
              <a:t> </a:t>
            </a:r>
            <a:r>
              <a:rPr lang="en-US" sz="3000" dirty="0" err="1"/>
              <a:t>của</a:t>
            </a:r>
            <a:r>
              <a:rPr lang="en-US" sz="3000" dirty="0"/>
              <a:t> </a:t>
            </a:r>
            <a:r>
              <a:rPr lang="en-US" sz="3000" dirty="0" err="1"/>
              <a:t>hệ</a:t>
            </a:r>
            <a:r>
              <a:rPr lang="en-US" sz="3000" dirty="0"/>
              <a:t> </a:t>
            </a:r>
            <a:r>
              <a:rPr lang="en-US" sz="3000" dirty="0" err="1"/>
              <a:t>điều</a:t>
            </a:r>
            <a:r>
              <a:rPr lang="en-US" sz="3000" dirty="0"/>
              <a:t> </a:t>
            </a:r>
            <a:r>
              <a:rPr lang="en-US" sz="3000" dirty="0" err="1"/>
              <a:t>hành</a:t>
            </a:r>
            <a:r>
              <a:rPr lang="en-US" sz="3000" dirty="0"/>
              <a:t>, </a:t>
            </a:r>
            <a:r>
              <a:rPr lang="en-US" sz="3000" dirty="0" err="1"/>
              <a:t>trong</a:t>
            </a:r>
            <a:r>
              <a:rPr lang="en-US" sz="3000" dirty="0"/>
              <a:t> </a:t>
            </a:r>
            <a:r>
              <a:rPr lang="en-US" sz="3000" dirty="0" err="1"/>
              <a:t>các</a:t>
            </a:r>
            <a:r>
              <a:rPr lang="en-US" sz="3000" dirty="0"/>
              <a:t> </a:t>
            </a:r>
            <a:r>
              <a:rPr lang="en-US" sz="3000" dirty="0" err="1"/>
              <a:t>ứng</a:t>
            </a:r>
            <a:r>
              <a:rPr lang="en-US" sz="3000" dirty="0"/>
              <a:t> </a:t>
            </a:r>
            <a:r>
              <a:rPr lang="en-US" sz="3000" dirty="0" err="1"/>
              <a:t>dụng</a:t>
            </a:r>
            <a:r>
              <a:rPr lang="en-US" sz="3000" dirty="0"/>
              <a:t> </a:t>
            </a:r>
            <a:r>
              <a:rPr lang="en-US" sz="3000" dirty="0" err="1"/>
              <a:t>sử</a:t>
            </a:r>
            <a:r>
              <a:rPr lang="en-US" sz="3000" dirty="0"/>
              <a:t> </a:t>
            </a:r>
            <a:r>
              <a:rPr lang="en-US" sz="3000" dirty="0" err="1"/>
              <a:t>dụng</a:t>
            </a:r>
            <a:r>
              <a:rPr lang="en-US" sz="3000" dirty="0"/>
              <a:t> .NET Framework, </a:t>
            </a:r>
            <a:r>
              <a:rPr lang="en-US" sz="3000" dirty="0" err="1"/>
              <a:t>mã</a:t>
            </a:r>
            <a:r>
              <a:rPr lang="en-US" sz="3000" dirty="0"/>
              <a:t> </a:t>
            </a:r>
            <a:r>
              <a:rPr lang="en-US" sz="3000" dirty="0" err="1"/>
              <a:t>nguồn</a:t>
            </a:r>
            <a:r>
              <a:rPr lang="en-US" sz="3000" dirty="0"/>
              <a:t> </a:t>
            </a:r>
            <a:r>
              <a:rPr lang="en-US" sz="3000" dirty="0" err="1"/>
              <a:t>chương</a:t>
            </a:r>
            <a:r>
              <a:rPr lang="en-US" sz="3000" dirty="0"/>
              <a:t> </a:t>
            </a:r>
            <a:r>
              <a:rPr lang="en-US" sz="3000" dirty="0" err="1"/>
              <a:t>trình</a:t>
            </a:r>
            <a:r>
              <a:rPr lang="en-US" sz="3000" dirty="0"/>
              <a:t> (C#, VB.NET)</a:t>
            </a:r>
            <a:endParaRPr lang="en-US" altLang="vi-VN" sz="3000" dirty="0"/>
          </a:p>
        </p:txBody>
      </p: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781810" y="572770"/>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000" b="1" kern="1200" dirty="0">
                <a:solidFill>
                  <a:schemeClr val="tx1"/>
                </a:solidFill>
                <a:latin typeface="+mj-lt"/>
                <a:ea typeface="+mj-ea"/>
                <a:cs typeface="+mj-cs"/>
              </a:rPr>
              <a:t>2.2. </a:t>
            </a:r>
            <a:r>
              <a:rPr lang="en-US" sz="3000" b="1" kern="1200" dirty="0" err="1">
                <a:solidFill>
                  <a:schemeClr val="tx1"/>
                </a:solidFill>
                <a:latin typeface="+mj-lt"/>
                <a:ea typeface="+mj-ea"/>
                <a:cs typeface="+mj-cs"/>
              </a:rPr>
              <a:t>Ngôn</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ngữ</a:t>
            </a:r>
            <a:r>
              <a:rPr lang="en-US" sz="3000" b="1" kern="1200" dirty="0">
                <a:solidFill>
                  <a:schemeClr val="tx1"/>
                </a:solidFill>
                <a:latin typeface="+mj-lt"/>
                <a:ea typeface="+mj-ea"/>
                <a:cs typeface="+mj-cs"/>
              </a:rPr>
              <a:t> C#</a:t>
            </a:r>
          </a:p>
        </p:txBody>
      </p:sp>
      <p:pic>
        <p:nvPicPr>
          <p:cNvPr id="9" name="Picture 8">
            <a:extLst>
              <a:ext uri="{FF2B5EF4-FFF2-40B4-BE49-F238E27FC236}">
                <a16:creationId xmlns:a16="http://schemas.microsoft.com/office/drawing/2014/main" id="{F2E139D2-4DEA-1861-A7C5-F654B844A5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8755" y="3451876"/>
            <a:ext cx="5235096" cy="520698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300"/>
                                        <p:tgtEl>
                                          <p:spTgt spid="4"/>
                                        </p:tgtEl>
                                      </p:cBhvr>
                                    </p:animEffect>
                                  </p:childTnLst>
                                </p:cTn>
                              </p:par>
                            </p:childTnLst>
                          </p:cTn>
                        </p:par>
                        <p:par>
                          <p:cTn id="8" fill="hold">
                            <p:stCondLst>
                              <p:cond delay="13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theme/theme1.xml><?xml version="1.0" encoding="utf-8"?>
<a:theme xmlns:a="http://schemas.openxmlformats.org/drawingml/2006/main" name="Simplicity theme">
  <a:themeElements>
    <a:clrScheme name="2-gradient 60 bright">
      <a:dk1>
        <a:sysClr val="windowText" lastClr="000000"/>
      </a:dk1>
      <a:lt1>
        <a:sysClr val="window" lastClr="FFFFFF"/>
      </a:lt1>
      <a:dk2>
        <a:srgbClr val="262626"/>
      </a:dk2>
      <a:lt2>
        <a:srgbClr val="EFEFEF"/>
      </a:lt2>
      <a:accent1>
        <a:srgbClr val="FE8C00"/>
      </a:accent1>
      <a:accent2>
        <a:srgbClr val="FD7900"/>
      </a:accent2>
      <a:accent3>
        <a:srgbClr val="FC6900"/>
      </a:accent3>
      <a:accent4>
        <a:srgbClr val="FA5800"/>
      </a:accent4>
      <a:accent5>
        <a:srgbClr val="F94700"/>
      </a:accent5>
      <a:accent6>
        <a:srgbClr val="F83600"/>
      </a:accent6>
      <a:hlink>
        <a:srgbClr val="FE8C00"/>
      </a:hlink>
      <a:folHlink>
        <a:srgbClr val="BFBFBF"/>
      </a:folHlink>
    </a:clrScheme>
    <a:fontScheme name="Custom 33">
      <a:majorFont>
        <a:latin typeface="Fredoka"/>
        <a:ea typeface="Microsoft YaHei UI"/>
        <a:cs typeface=""/>
      </a:majorFont>
      <a:minorFont>
        <a:latin typeface="Fredoka Light"/>
        <a:ea typeface="Microsoft YaHei UI Light"/>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78648EA-14AC-48D2-9344-08BEFE82A8A1}">
  <we:reference id="wa200005566" version="3.0.0.1" store="en-US" storeType="OMEX"/>
  <we:alternateReferences>
    <we:reference id="wa200005566" version="3.0.0.1"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212</TotalTime>
  <Words>1646</Words>
  <Application>Microsoft Office PowerPoint</Application>
  <PresentationFormat>Custom</PresentationFormat>
  <Paragraphs>84</Paragraphs>
  <Slides>21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Microsoft YaHei Light</vt:lpstr>
      <vt:lpstr>Microsoft YaHei UI</vt:lpstr>
      <vt:lpstr>Microsoft YaHei UI Light</vt:lpstr>
      <vt:lpstr>Arial</vt:lpstr>
      <vt:lpstr>Calibri</vt:lpstr>
      <vt:lpstr>Fredoka</vt:lpstr>
      <vt:lpstr>Fredoka Light</vt:lpstr>
      <vt:lpstr>Lato Light</vt:lpstr>
      <vt:lpstr>Montserrat Light</vt:lpstr>
      <vt:lpstr>Permanent Marker</vt:lpstr>
      <vt:lpstr>Times New Roman</vt:lpstr>
      <vt:lpstr>思源黑体 CN Medium</vt:lpstr>
      <vt:lpstr>Simplicity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©PPTSTORE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ttbinh02@hotmail.com</cp:lastModifiedBy>
  <cp:revision>101</cp:revision>
  <dcterms:created xsi:type="dcterms:W3CDTF">2015-11-23T02:03:00Z</dcterms:created>
  <dcterms:modified xsi:type="dcterms:W3CDTF">2024-01-29T15:43:41Z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6CFE4E1D5E074AA887BAD0AC28B746AB</vt:lpwstr>
  </property>
  <property fmtid="{D5CDD505-2E9C-101B-9397-08002B2CF9AE}" pid="3" name="KSOProductBuildVer">
    <vt:lpwstr>1033-11.2.0.11536</vt:lpwstr>
  </property>
</Properties>
</file>