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6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02284"/>
            <a:ext cx="339090" cy="340360"/>
          </a:xfrm>
          <a:custGeom>
            <a:avLst/>
            <a:gdLst/>
            <a:ahLst/>
            <a:cxnLst/>
            <a:rect l="l" t="t" r="r" b="b"/>
            <a:pathLst>
              <a:path w="339090" h="340360">
                <a:moveTo>
                  <a:pt x="0" y="256886"/>
                </a:moveTo>
                <a:lnTo>
                  <a:pt x="83026" y="340186"/>
                </a:lnTo>
              </a:path>
              <a:path w="339090" h="340360">
                <a:moveTo>
                  <a:pt x="0" y="171270"/>
                </a:moveTo>
                <a:lnTo>
                  <a:pt x="168363" y="340186"/>
                </a:lnTo>
              </a:path>
              <a:path w="339090" h="340360">
                <a:moveTo>
                  <a:pt x="0" y="86478"/>
                </a:moveTo>
                <a:lnTo>
                  <a:pt x="253707" y="340186"/>
                </a:lnTo>
              </a:path>
              <a:path w="339090" h="340360">
                <a:moveTo>
                  <a:pt x="0" y="0"/>
                </a:moveTo>
                <a:lnTo>
                  <a:pt x="339051" y="340186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418043"/>
            <a:ext cx="424815" cy="424815"/>
          </a:xfrm>
          <a:custGeom>
            <a:avLst/>
            <a:gdLst/>
            <a:ahLst/>
            <a:cxnLst/>
            <a:rect l="l" t="t" r="r" b="b"/>
            <a:pathLst>
              <a:path w="424815" h="424814">
                <a:moveTo>
                  <a:pt x="0" y="0"/>
                </a:moveTo>
                <a:lnTo>
                  <a:pt x="424434" y="424428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89" y="4376165"/>
            <a:ext cx="647700" cy="466725"/>
          </a:xfrm>
          <a:custGeom>
            <a:avLst/>
            <a:gdLst/>
            <a:ahLst/>
            <a:cxnLst/>
            <a:rect l="l" t="t" r="r" b="b"/>
            <a:pathLst>
              <a:path w="647700" h="466725">
                <a:moveTo>
                  <a:pt x="0" y="0"/>
                </a:moveTo>
                <a:lnTo>
                  <a:pt x="464788" y="466305"/>
                </a:lnTo>
              </a:path>
              <a:path w="647700" h="466725">
                <a:moveTo>
                  <a:pt x="85337" y="0"/>
                </a:moveTo>
                <a:lnTo>
                  <a:pt x="550132" y="466305"/>
                </a:lnTo>
              </a:path>
              <a:path w="647700" h="466725">
                <a:moveTo>
                  <a:pt x="170656" y="0"/>
                </a:moveTo>
                <a:lnTo>
                  <a:pt x="635476" y="466305"/>
                </a:lnTo>
              </a:path>
              <a:path w="647700" h="466725">
                <a:moveTo>
                  <a:pt x="256000" y="0"/>
                </a:moveTo>
                <a:lnTo>
                  <a:pt x="647630" y="391668"/>
                </a:lnTo>
              </a:path>
              <a:path w="647700" h="466725">
                <a:moveTo>
                  <a:pt x="339858" y="0"/>
                </a:moveTo>
                <a:lnTo>
                  <a:pt x="647630" y="306324"/>
                </a:lnTo>
              </a:path>
              <a:path w="647700" h="466725">
                <a:moveTo>
                  <a:pt x="426713" y="0"/>
                </a:moveTo>
                <a:lnTo>
                  <a:pt x="647630" y="220980"/>
                </a:lnTo>
              </a:path>
              <a:path w="647700" h="466725">
                <a:moveTo>
                  <a:pt x="512070" y="0"/>
                </a:moveTo>
                <a:lnTo>
                  <a:pt x="647630" y="135597"/>
                </a:lnTo>
              </a:path>
              <a:path w="647700" h="466725">
                <a:moveTo>
                  <a:pt x="597376" y="0"/>
                </a:moveTo>
                <a:lnTo>
                  <a:pt x="647642" y="50253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1085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1" y="0"/>
                </a:lnTo>
                <a:lnTo>
                  <a:pt x="13335" y="1270"/>
                </a:lnTo>
                <a:lnTo>
                  <a:pt x="5969" y="6096"/>
                </a:lnTo>
                <a:lnTo>
                  <a:pt x="3555" y="9651"/>
                </a:lnTo>
                <a:lnTo>
                  <a:pt x="2286" y="12064"/>
                </a:lnTo>
                <a:lnTo>
                  <a:pt x="1143" y="16891"/>
                </a:lnTo>
                <a:lnTo>
                  <a:pt x="0" y="20574"/>
                </a:lnTo>
                <a:lnTo>
                  <a:pt x="16891" y="41148"/>
                </a:lnTo>
                <a:lnTo>
                  <a:pt x="25526" y="41148"/>
                </a:lnTo>
                <a:lnTo>
                  <a:pt x="42545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2" y="9651"/>
                </a:lnTo>
                <a:lnTo>
                  <a:pt x="36449" y="6096"/>
                </a:lnTo>
                <a:lnTo>
                  <a:pt x="29083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8611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0" y="0"/>
                </a:lnTo>
                <a:lnTo>
                  <a:pt x="13334" y="1270"/>
                </a:lnTo>
                <a:lnTo>
                  <a:pt x="5968" y="6096"/>
                </a:lnTo>
                <a:lnTo>
                  <a:pt x="3555" y="9651"/>
                </a:lnTo>
                <a:lnTo>
                  <a:pt x="2285" y="12064"/>
                </a:lnTo>
                <a:lnTo>
                  <a:pt x="1142" y="16891"/>
                </a:lnTo>
                <a:lnTo>
                  <a:pt x="0" y="20574"/>
                </a:lnTo>
                <a:lnTo>
                  <a:pt x="16890" y="41148"/>
                </a:lnTo>
                <a:lnTo>
                  <a:pt x="25526" y="41148"/>
                </a:lnTo>
                <a:lnTo>
                  <a:pt x="42544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1" y="9651"/>
                </a:lnTo>
                <a:lnTo>
                  <a:pt x="36449" y="6096"/>
                </a:lnTo>
                <a:lnTo>
                  <a:pt x="29082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62771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5748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6" y="6096"/>
                </a:lnTo>
                <a:lnTo>
                  <a:pt x="3682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051" y="6096"/>
                </a:lnTo>
                <a:lnTo>
                  <a:pt x="2781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63955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7" y="0"/>
                </a:moveTo>
                <a:lnTo>
                  <a:pt x="15748" y="0"/>
                </a:lnTo>
                <a:lnTo>
                  <a:pt x="12065" y="1270"/>
                </a:lnTo>
                <a:lnTo>
                  <a:pt x="8509" y="3683"/>
                </a:lnTo>
                <a:lnTo>
                  <a:pt x="6096" y="6096"/>
                </a:lnTo>
                <a:lnTo>
                  <a:pt x="3683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7" y="41148"/>
                </a:lnTo>
                <a:lnTo>
                  <a:pt x="29083" y="39878"/>
                </a:lnTo>
                <a:lnTo>
                  <a:pt x="31496" y="37464"/>
                </a:lnTo>
                <a:lnTo>
                  <a:pt x="35051" y="35051"/>
                </a:lnTo>
                <a:lnTo>
                  <a:pt x="37465" y="32638"/>
                </a:lnTo>
                <a:lnTo>
                  <a:pt x="39877" y="29083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1496" y="3683"/>
                </a:lnTo>
                <a:lnTo>
                  <a:pt x="29083" y="1270"/>
                </a:lnTo>
                <a:lnTo>
                  <a:pt x="24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1481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6890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5" y="6096"/>
                </a:lnTo>
                <a:lnTo>
                  <a:pt x="3682" y="9651"/>
                </a:lnTo>
                <a:lnTo>
                  <a:pt x="1269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890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9007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00" y="0"/>
                </a:moveTo>
                <a:lnTo>
                  <a:pt x="16891" y="0"/>
                </a:lnTo>
                <a:lnTo>
                  <a:pt x="12065" y="1270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70" y="29083"/>
                </a:lnTo>
                <a:lnTo>
                  <a:pt x="3555" y="32638"/>
                </a:lnTo>
                <a:lnTo>
                  <a:pt x="6096" y="35051"/>
                </a:lnTo>
                <a:lnTo>
                  <a:pt x="9651" y="37464"/>
                </a:lnTo>
                <a:lnTo>
                  <a:pt x="12065" y="39878"/>
                </a:lnTo>
                <a:lnTo>
                  <a:pt x="16891" y="41148"/>
                </a:lnTo>
                <a:lnTo>
                  <a:pt x="25400" y="41148"/>
                </a:lnTo>
                <a:lnTo>
                  <a:pt x="41021" y="25400"/>
                </a:lnTo>
                <a:lnTo>
                  <a:pt x="41021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2639" y="3683"/>
                </a:lnTo>
                <a:lnTo>
                  <a:pt x="28955" y="127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11085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574" y="0"/>
                </a:moveTo>
                <a:lnTo>
                  <a:pt x="0" y="20700"/>
                </a:lnTo>
                <a:lnTo>
                  <a:pt x="1143" y="25653"/>
                </a:lnTo>
                <a:lnTo>
                  <a:pt x="20574" y="42545"/>
                </a:lnTo>
                <a:lnTo>
                  <a:pt x="25526" y="41401"/>
                </a:lnTo>
                <a:lnTo>
                  <a:pt x="32766" y="38988"/>
                </a:lnTo>
                <a:lnTo>
                  <a:pt x="36449" y="36575"/>
                </a:lnTo>
                <a:lnTo>
                  <a:pt x="38862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5" y="20700"/>
                </a:lnTo>
                <a:lnTo>
                  <a:pt x="40004" y="13462"/>
                </a:lnTo>
                <a:lnTo>
                  <a:pt x="38862" y="9778"/>
                </a:lnTo>
                <a:lnTo>
                  <a:pt x="36449" y="6096"/>
                </a:lnTo>
                <a:lnTo>
                  <a:pt x="32766" y="3683"/>
                </a:lnTo>
                <a:lnTo>
                  <a:pt x="2552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8611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843" y="0"/>
                </a:moveTo>
                <a:lnTo>
                  <a:pt x="0" y="20700"/>
                </a:lnTo>
                <a:lnTo>
                  <a:pt x="1142" y="25653"/>
                </a:lnTo>
                <a:lnTo>
                  <a:pt x="21843" y="42545"/>
                </a:lnTo>
                <a:lnTo>
                  <a:pt x="29082" y="40259"/>
                </a:lnTo>
                <a:lnTo>
                  <a:pt x="32765" y="38988"/>
                </a:lnTo>
                <a:lnTo>
                  <a:pt x="36449" y="36575"/>
                </a:lnTo>
                <a:lnTo>
                  <a:pt x="38861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4" y="20700"/>
                </a:lnTo>
                <a:lnTo>
                  <a:pt x="40004" y="13462"/>
                </a:lnTo>
                <a:lnTo>
                  <a:pt x="38861" y="9778"/>
                </a:lnTo>
                <a:lnTo>
                  <a:pt x="36449" y="6096"/>
                </a:lnTo>
                <a:lnTo>
                  <a:pt x="32765" y="3683"/>
                </a:lnTo>
                <a:lnTo>
                  <a:pt x="2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462771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7812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1496" y="3683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63955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4257" y="41401"/>
                </a:lnTo>
                <a:lnTo>
                  <a:pt x="29083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257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81481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0" y="1270"/>
                </a:lnTo>
                <a:lnTo>
                  <a:pt x="12064" y="2412"/>
                </a:lnTo>
                <a:lnTo>
                  <a:pt x="8508" y="3683"/>
                </a:lnTo>
                <a:lnTo>
                  <a:pt x="6095" y="6096"/>
                </a:lnTo>
                <a:lnTo>
                  <a:pt x="1269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0" y="41401"/>
                </a:lnTo>
                <a:lnTo>
                  <a:pt x="20574" y="42545"/>
                </a:lnTo>
                <a:lnTo>
                  <a:pt x="24256" y="41401"/>
                </a:lnTo>
                <a:lnTo>
                  <a:pt x="29082" y="40259"/>
                </a:lnTo>
                <a:lnTo>
                  <a:pt x="32638" y="38988"/>
                </a:lnTo>
                <a:lnTo>
                  <a:pt x="35178" y="36575"/>
                </a:lnTo>
                <a:lnTo>
                  <a:pt x="37464" y="32893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7464" y="9778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2412"/>
                </a:lnTo>
                <a:lnTo>
                  <a:pt x="2425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99007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1" y="1270"/>
                </a:lnTo>
                <a:lnTo>
                  <a:pt x="12065" y="2412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778"/>
                </a:lnTo>
                <a:lnTo>
                  <a:pt x="1270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1" y="41401"/>
                </a:lnTo>
                <a:lnTo>
                  <a:pt x="20574" y="42545"/>
                </a:lnTo>
                <a:lnTo>
                  <a:pt x="41021" y="25653"/>
                </a:lnTo>
                <a:lnTo>
                  <a:pt x="41021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2639" y="3683"/>
                </a:lnTo>
                <a:lnTo>
                  <a:pt x="25400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436102" y="4376165"/>
            <a:ext cx="634365" cy="466725"/>
          </a:xfrm>
          <a:custGeom>
            <a:avLst/>
            <a:gdLst/>
            <a:ahLst/>
            <a:cxnLst/>
            <a:rect l="l" t="t" r="r" b="b"/>
            <a:pathLst>
              <a:path w="634365" h="466725">
                <a:moveTo>
                  <a:pt x="36575" y="466305"/>
                </a:moveTo>
                <a:lnTo>
                  <a:pt x="0" y="429806"/>
                </a:lnTo>
              </a:path>
              <a:path w="634365" h="466725">
                <a:moveTo>
                  <a:pt x="0" y="344424"/>
                </a:moveTo>
                <a:lnTo>
                  <a:pt x="121920" y="466305"/>
                </a:lnTo>
              </a:path>
              <a:path w="634365" h="466725">
                <a:moveTo>
                  <a:pt x="0" y="259080"/>
                </a:moveTo>
                <a:lnTo>
                  <a:pt x="207264" y="466305"/>
                </a:lnTo>
              </a:path>
              <a:path w="634365" h="466725">
                <a:moveTo>
                  <a:pt x="0" y="173761"/>
                </a:moveTo>
                <a:lnTo>
                  <a:pt x="292607" y="466305"/>
                </a:lnTo>
              </a:path>
              <a:path w="634365" h="466725">
                <a:moveTo>
                  <a:pt x="0" y="88417"/>
                </a:moveTo>
                <a:lnTo>
                  <a:pt x="377951" y="466305"/>
                </a:lnTo>
              </a:path>
              <a:path w="634365" h="466725">
                <a:moveTo>
                  <a:pt x="0" y="1549"/>
                </a:moveTo>
                <a:lnTo>
                  <a:pt x="463296" y="466305"/>
                </a:lnTo>
              </a:path>
              <a:path w="634365" h="466725">
                <a:moveTo>
                  <a:pt x="83820" y="0"/>
                </a:moveTo>
                <a:lnTo>
                  <a:pt x="548640" y="466305"/>
                </a:lnTo>
              </a:path>
              <a:path w="634365" h="466725">
                <a:moveTo>
                  <a:pt x="169164" y="0"/>
                </a:moveTo>
                <a:lnTo>
                  <a:pt x="633983" y="466305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690610" y="4376165"/>
            <a:ext cx="453390" cy="455295"/>
          </a:xfrm>
          <a:custGeom>
            <a:avLst/>
            <a:gdLst/>
            <a:ahLst/>
            <a:cxnLst/>
            <a:rect l="l" t="t" r="r" b="b"/>
            <a:pathLst>
              <a:path w="453390" h="455295">
                <a:moveTo>
                  <a:pt x="0" y="0"/>
                </a:moveTo>
                <a:lnTo>
                  <a:pt x="453389" y="454838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775954" y="4376165"/>
            <a:ext cx="368300" cy="369570"/>
          </a:xfrm>
          <a:custGeom>
            <a:avLst/>
            <a:gdLst/>
            <a:ahLst/>
            <a:cxnLst/>
            <a:rect l="l" t="t" r="r" b="b"/>
            <a:pathLst>
              <a:path w="368300" h="369570">
                <a:moveTo>
                  <a:pt x="0" y="0"/>
                </a:moveTo>
                <a:lnTo>
                  <a:pt x="368046" y="369222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61298" y="4376165"/>
            <a:ext cx="283210" cy="283845"/>
          </a:xfrm>
          <a:custGeom>
            <a:avLst/>
            <a:gdLst/>
            <a:ahLst/>
            <a:cxnLst/>
            <a:rect l="l" t="t" r="r" b="b"/>
            <a:pathLst>
              <a:path w="283209" h="283845">
                <a:moveTo>
                  <a:pt x="0" y="0"/>
                </a:moveTo>
                <a:lnTo>
                  <a:pt x="282701" y="283604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946642" y="4376165"/>
            <a:ext cx="197485" cy="198120"/>
          </a:xfrm>
          <a:custGeom>
            <a:avLst/>
            <a:gdLst/>
            <a:ahLst/>
            <a:cxnLst/>
            <a:rect l="l" t="t" r="r" b="b"/>
            <a:pathLst>
              <a:path w="197484" h="198120">
                <a:moveTo>
                  <a:pt x="0" y="0"/>
                </a:moveTo>
                <a:lnTo>
                  <a:pt x="197357" y="197988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031986" y="4376165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0"/>
                </a:moveTo>
                <a:lnTo>
                  <a:pt x="112013" y="112004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117330" y="437616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670" y="26670"/>
                </a:lnTo>
              </a:path>
            </a:pathLst>
          </a:custGeom>
          <a:ln w="19050">
            <a:solidFill>
              <a:srgbClr val="1F6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284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25538" y="0"/>
                </a:moveTo>
                <a:lnTo>
                  <a:pt x="17004" y="0"/>
                </a:lnTo>
                <a:lnTo>
                  <a:pt x="13355" y="1270"/>
                </a:lnTo>
                <a:lnTo>
                  <a:pt x="6059" y="6096"/>
                </a:lnTo>
                <a:lnTo>
                  <a:pt x="3648" y="9651"/>
                </a:lnTo>
                <a:lnTo>
                  <a:pt x="2410" y="12064"/>
                </a:lnTo>
                <a:lnTo>
                  <a:pt x="1173" y="16891"/>
                </a:lnTo>
                <a:lnTo>
                  <a:pt x="0" y="20574"/>
                </a:lnTo>
                <a:lnTo>
                  <a:pt x="17004" y="41148"/>
                </a:lnTo>
                <a:lnTo>
                  <a:pt x="25538" y="41148"/>
                </a:lnTo>
                <a:lnTo>
                  <a:pt x="42607" y="20574"/>
                </a:lnTo>
                <a:lnTo>
                  <a:pt x="41375" y="16891"/>
                </a:lnTo>
                <a:lnTo>
                  <a:pt x="40130" y="12064"/>
                </a:lnTo>
                <a:lnTo>
                  <a:pt x="38962" y="9651"/>
                </a:lnTo>
                <a:lnTo>
                  <a:pt x="36485" y="6096"/>
                </a:lnTo>
                <a:lnTo>
                  <a:pt x="29183" y="1270"/>
                </a:lnTo>
                <a:lnTo>
                  <a:pt x="25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88099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539" y="0"/>
                </a:moveTo>
                <a:lnTo>
                  <a:pt x="17005" y="0"/>
                </a:lnTo>
                <a:lnTo>
                  <a:pt x="13360" y="1270"/>
                </a:lnTo>
                <a:lnTo>
                  <a:pt x="6057" y="6096"/>
                </a:lnTo>
                <a:lnTo>
                  <a:pt x="3644" y="9651"/>
                </a:lnTo>
                <a:lnTo>
                  <a:pt x="2413" y="12064"/>
                </a:lnTo>
                <a:lnTo>
                  <a:pt x="1168" y="16891"/>
                </a:lnTo>
                <a:lnTo>
                  <a:pt x="0" y="20574"/>
                </a:lnTo>
                <a:lnTo>
                  <a:pt x="17005" y="41148"/>
                </a:lnTo>
                <a:lnTo>
                  <a:pt x="25539" y="41148"/>
                </a:lnTo>
                <a:lnTo>
                  <a:pt x="42608" y="20574"/>
                </a:lnTo>
                <a:lnTo>
                  <a:pt x="41376" y="16891"/>
                </a:lnTo>
                <a:lnTo>
                  <a:pt x="40132" y="12064"/>
                </a:lnTo>
                <a:lnTo>
                  <a:pt x="38963" y="9651"/>
                </a:lnTo>
                <a:lnTo>
                  <a:pt x="36487" y="6096"/>
                </a:lnTo>
                <a:lnTo>
                  <a:pt x="29184" y="1270"/>
                </a:lnTo>
                <a:lnTo>
                  <a:pt x="25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64819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5722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22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064" y="6096"/>
                </a:lnTo>
                <a:lnTo>
                  <a:pt x="27825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4008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095" y="0"/>
                </a:moveTo>
                <a:lnTo>
                  <a:pt x="16306" y="0"/>
                </a:lnTo>
                <a:lnTo>
                  <a:pt x="12547" y="1270"/>
                </a:lnTo>
                <a:lnTo>
                  <a:pt x="8788" y="3683"/>
                </a:lnTo>
                <a:lnTo>
                  <a:pt x="6311" y="6096"/>
                </a:lnTo>
                <a:lnTo>
                  <a:pt x="3759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306" y="41148"/>
                </a:lnTo>
                <a:lnTo>
                  <a:pt x="25095" y="41148"/>
                </a:lnTo>
                <a:lnTo>
                  <a:pt x="30124" y="39878"/>
                </a:lnTo>
                <a:lnTo>
                  <a:pt x="32613" y="37464"/>
                </a:lnTo>
                <a:lnTo>
                  <a:pt x="36360" y="35051"/>
                </a:lnTo>
                <a:lnTo>
                  <a:pt x="38912" y="32638"/>
                </a:lnTo>
                <a:lnTo>
                  <a:pt x="41401" y="29083"/>
                </a:lnTo>
                <a:lnTo>
                  <a:pt x="42671" y="25400"/>
                </a:lnTo>
                <a:lnTo>
                  <a:pt x="42671" y="16891"/>
                </a:lnTo>
                <a:lnTo>
                  <a:pt x="41401" y="12064"/>
                </a:lnTo>
                <a:lnTo>
                  <a:pt x="38912" y="9651"/>
                </a:lnTo>
                <a:lnTo>
                  <a:pt x="36360" y="6096"/>
                </a:lnTo>
                <a:lnTo>
                  <a:pt x="32613" y="3683"/>
                </a:lnTo>
                <a:lnTo>
                  <a:pt x="30124" y="1270"/>
                </a:lnTo>
                <a:lnTo>
                  <a:pt x="25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16863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6954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954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128" y="6096"/>
                </a:lnTo>
                <a:lnTo>
                  <a:pt x="32677" y="3683"/>
                </a:lnTo>
                <a:lnTo>
                  <a:pt x="29044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92124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387" y="0"/>
                </a:moveTo>
                <a:lnTo>
                  <a:pt x="16929" y="0"/>
                </a:lnTo>
                <a:lnTo>
                  <a:pt x="12077" y="1270"/>
                </a:lnTo>
                <a:lnTo>
                  <a:pt x="9690" y="3683"/>
                </a:lnTo>
                <a:lnTo>
                  <a:pt x="6070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31" y="29083"/>
                </a:lnTo>
                <a:lnTo>
                  <a:pt x="3619" y="32638"/>
                </a:lnTo>
                <a:lnTo>
                  <a:pt x="6070" y="35051"/>
                </a:lnTo>
                <a:lnTo>
                  <a:pt x="9690" y="37464"/>
                </a:lnTo>
                <a:lnTo>
                  <a:pt x="12077" y="39878"/>
                </a:lnTo>
                <a:lnTo>
                  <a:pt x="16929" y="41148"/>
                </a:lnTo>
                <a:lnTo>
                  <a:pt x="25387" y="41148"/>
                </a:lnTo>
                <a:lnTo>
                  <a:pt x="41084" y="25400"/>
                </a:lnTo>
                <a:lnTo>
                  <a:pt x="41084" y="16891"/>
                </a:lnTo>
                <a:lnTo>
                  <a:pt x="39852" y="12064"/>
                </a:lnTo>
                <a:lnTo>
                  <a:pt x="37464" y="9651"/>
                </a:lnTo>
                <a:lnTo>
                  <a:pt x="35077" y="6096"/>
                </a:lnTo>
                <a:lnTo>
                  <a:pt x="32626" y="3683"/>
                </a:lnTo>
                <a:lnTo>
                  <a:pt x="29006" y="1270"/>
                </a:lnTo>
                <a:lnTo>
                  <a:pt x="25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284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5">
                <a:moveTo>
                  <a:pt x="20648" y="0"/>
                </a:moveTo>
                <a:lnTo>
                  <a:pt x="17004" y="1270"/>
                </a:lnTo>
                <a:lnTo>
                  <a:pt x="13355" y="2412"/>
                </a:lnTo>
                <a:lnTo>
                  <a:pt x="9707" y="3683"/>
                </a:lnTo>
                <a:lnTo>
                  <a:pt x="6059" y="6096"/>
                </a:lnTo>
                <a:lnTo>
                  <a:pt x="3648" y="9778"/>
                </a:lnTo>
                <a:lnTo>
                  <a:pt x="1173" y="17018"/>
                </a:lnTo>
                <a:lnTo>
                  <a:pt x="0" y="20700"/>
                </a:lnTo>
                <a:lnTo>
                  <a:pt x="1173" y="25653"/>
                </a:lnTo>
                <a:lnTo>
                  <a:pt x="20648" y="42545"/>
                </a:lnTo>
                <a:lnTo>
                  <a:pt x="25538" y="41401"/>
                </a:lnTo>
                <a:lnTo>
                  <a:pt x="40130" y="29210"/>
                </a:lnTo>
                <a:lnTo>
                  <a:pt x="41375" y="25653"/>
                </a:lnTo>
                <a:lnTo>
                  <a:pt x="42607" y="20700"/>
                </a:lnTo>
                <a:lnTo>
                  <a:pt x="40130" y="13462"/>
                </a:lnTo>
                <a:lnTo>
                  <a:pt x="38962" y="9778"/>
                </a:lnTo>
                <a:lnTo>
                  <a:pt x="36485" y="6096"/>
                </a:lnTo>
                <a:lnTo>
                  <a:pt x="32840" y="3683"/>
                </a:lnTo>
                <a:lnTo>
                  <a:pt x="29183" y="2412"/>
                </a:lnTo>
                <a:lnTo>
                  <a:pt x="25538" y="1270"/>
                </a:lnTo>
                <a:lnTo>
                  <a:pt x="20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88099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894" y="0"/>
                </a:moveTo>
                <a:lnTo>
                  <a:pt x="0" y="20700"/>
                </a:lnTo>
                <a:lnTo>
                  <a:pt x="1168" y="25653"/>
                </a:lnTo>
                <a:lnTo>
                  <a:pt x="21894" y="42545"/>
                </a:lnTo>
                <a:lnTo>
                  <a:pt x="29184" y="40259"/>
                </a:lnTo>
                <a:lnTo>
                  <a:pt x="32842" y="38988"/>
                </a:lnTo>
                <a:lnTo>
                  <a:pt x="36487" y="36575"/>
                </a:lnTo>
                <a:lnTo>
                  <a:pt x="38963" y="32893"/>
                </a:lnTo>
                <a:lnTo>
                  <a:pt x="40132" y="29210"/>
                </a:lnTo>
                <a:lnTo>
                  <a:pt x="41376" y="25653"/>
                </a:lnTo>
                <a:lnTo>
                  <a:pt x="42608" y="20700"/>
                </a:lnTo>
                <a:lnTo>
                  <a:pt x="40132" y="13462"/>
                </a:lnTo>
                <a:lnTo>
                  <a:pt x="38963" y="9778"/>
                </a:lnTo>
                <a:lnTo>
                  <a:pt x="36487" y="6096"/>
                </a:lnTo>
                <a:lnTo>
                  <a:pt x="32842" y="3683"/>
                </a:lnTo>
                <a:lnTo>
                  <a:pt x="29184" y="2412"/>
                </a:lnTo>
                <a:lnTo>
                  <a:pt x="25539" y="1270"/>
                </a:lnTo>
                <a:lnTo>
                  <a:pt x="2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64819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3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3" y="42545"/>
                </a:lnTo>
                <a:lnTo>
                  <a:pt x="27825" y="40259"/>
                </a:lnTo>
                <a:lnTo>
                  <a:pt x="31445" y="38988"/>
                </a:lnTo>
                <a:lnTo>
                  <a:pt x="35064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4008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335" y="0"/>
                </a:moveTo>
                <a:lnTo>
                  <a:pt x="0" y="17018"/>
                </a:lnTo>
                <a:lnTo>
                  <a:pt x="0" y="25653"/>
                </a:lnTo>
                <a:lnTo>
                  <a:pt x="21335" y="42545"/>
                </a:lnTo>
                <a:lnTo>
                  <a:pt x="25095" y="41401"/>
                </a:lnTo>
                <a:lnTo>
                  <a:pt x="30124" y="40259"/>
                </a:lnTo>
                <a:lnTo>
                  <a:pt x="32613" y="38988"/>
                </a:lnTo>
                <a:lnTo>
                  <a:pt x="36360" y="36575"/>
                </a:lnTo>
                <a:lnTo>
                  <a:pt x="41401" y="29210"/>
                </a:lnTo>
                <a:lnTo>
                  <a:pt x="42671" y="25653"/>
                </a:lnTo>
                <a:lnTo>
                  <a:pt x="42671" y="17018"/>
                </a:lnTo>
                <a:lnTo>
                  <a:pt x="25095" y="1270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16863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954" y="1270"/>
                </a:lnTo>
                <a:lnTo>
                  <a:pt x="12103" y="2412"/>
                </a:lnTo>
                <a:lnTo>
                  <a:pt x="8470" y="3683"/>
                </a:lnTo>
                <a:lnTo>
                  <a:pt x="6083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54" y="41401"/>
                </a:lnTo>
                <a:lnTo>
                  <a:pt x="20574" y="42545"/>
                </a:lnTo>
                <a:lnTo>
                  <a:pt x="24193" y="41401"/>
                </a:lnTo>
                <a:lnTo>
                  <a:pt x="29044" y="40259"/>
                </a:lnTo>
                <a:lnTo>
                  <a:pt x="32677" y="38988"/>
                </a:lnTo>
                <a:lnTo>
                  <a:pt x="35128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92124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35" y="0"/>
                </a:moveTo>
                <a:lnTo>
                  <a:pt x="16929" y="1270"/>
                </a:lnTo>
                <a:lnTo>
                  <a:pt x="12077" y="2412"/>
                </a:lnTo>
                <a:lnTo>
                  <a:pt x="9690" y="3683"/>
                </a:lnTo>
                <a:lnTo>
                  <a:pt x="6070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29" y="41401"/>
                </a:lnTo>
                <a:lnTo>
                  <a:pt x="20535" y="42545"/>
                </a:lnTo>
                <a:lnTo>
                  <a:pt x="41084" y="25653"/>
                </a:lnTo>
                <a:lnTo>
                  <a:pt x="41084" y="17018"/>
                </a:lnTo>
                <a:lnTo>
                  <a:pt x="25387" y="1270"/>
                </a:lnTo>
                <a:lnTo>
                  <a:pt x="2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6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6544" y="467055"/>
            <a:ext cx="7550911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390" y="1833752"/>
            <a:ext cx="4135754" cy="221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6500" y="4796406"/>
            <a:ext cx="257175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777" y="-8762"/>
            <a:ext cx="1413510" cy="624205"/>
            <a:chOff x="7740777" y="-8762"/>
            <a:chExt cx="1413510" cy="624205"/>
          </a:xfrm>
        </p:grpSpPr>
        <p:sp>
          <p:nvSpPr>
            <p:cNvPr id="3" name="object 3"/>
            <p:cNvSpPr/>
            <p:nvPr/>
          </p:nvSpPr>
          <p:spPr>
            <a:xfrm>
              <a:off x="7858506" y="762"/>
              <a:ext cx="716280" cy="605155"/>
            </a:xfrm>
            <a:custGeom>
              <a:avLst/>
              <a:gdLst/>
              <a:ahLst/>
              <a:cxnLst/>
              <a:rect l="l" t="t" r="r" b="b"/>
              <a:pathLst>
                <a:path w="716279" h="605155">
                  <a:moveTo>
                    <a:pt x="0" y="0"/>
                  </a:moveTo>
                  <a:lnTo>
                    <a:pt x="605027" y="605027"/>
                  </a:lnTo>
                </a:path>
                <a:path w="716279" h="605155">
                  <a:moveTo>
                    <a:pt x="109727" y="0"/>
                  </a:moveTo>
                  <a:lnTo>
                    <a:pt x="716279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9486" y="762"/>
              <a:ext cx="718185" cy="605155"/>
            </a:xfrm>
            <a:custGeom>
              <a:avLst/>
              <a:gdLst/>
              <a:ahLst/>
              <a:cxnLst/>
              <a:rect l="l" t="t" r="r" b="b"/>
              <a:pathLst>
                <a:path w="718184" h="605155">
                  <a:moveTo>
                    <a:pt x="0" y="0"/>
                  </a:moveTo>
                  <a:lnTo>
                    <a:pt x="606552" y="605027"/>
                  </a:lnTo>
                </a:path>
                <a:path w="718184" h="605155">
                  <a:moveTo>
                    <a:pt x="111252" y="0"/>
                  </a:moveTo>
                  <a:lnTo>
                    <a:pt x="717804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1990" y="762"/>
              <a:ext cx="843280" cy="605155"/>
            </a:xfrm>
            <a:custGeom>
              <a:avLst/>
              <a:gdLst/>
              <a:ahLst/>
              <a:cxnLst/>
              <a:rect l="l" t="t" r="r" b="b"/>
              <a:pathLst>
                <a:path w="843279" h="605155">
                  <a:moveTo>
                    <a:pt x="0" y="0"/>
                  </a:moveTo>
                  <a:lnTo>
                    <a:pt x="605027" y="605027"/>
                  </a:lnTo>
                </a:path>
                <a:path w="843279" h="605155">
                  <a:moveTo>
                    <a:pt x="111251" y="0"/>
                  </a:moveTo>
                  <a:lnTo>
                    <a:pt x="716279" y="605027"/>
                  </a:lnTo>
                </a:path>
                <a:path w="843279" h="605155">
                  <a:moveTo>
                    <a:pt x="222503" y="0"/>
                  </a:moveTo>
                  <a:lnTo>
                    <a:pt x="827531" y="605027"/>
                  </a:lnTo>
                </a:path>
                <a:path w="843279" h="605155">
                  <a:moveTo>
                    <a:pt x="333755" y="0"/>
                  </a:moveTo>
                  <a:lnTo>
                    <a:pt x="842771" y="50901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5474" y="762"/>
              <a:ext cx="399415" cy="398145"/>
            </a:xfrm>
            <a:custGeom>
              <a:avLst/>
              <a:gdLst/>
              <a:ahLst/>
              <a:cxnLst/>
              <a:rect l="l" t="t" r="r" b="b"/>
              <a:pathLst>
                <a:path w="399415" h="398145">
                  <a:moveTo>
                    <a:pt x="0" y="0"/>
                  </a:moveTo>
                  <a:lnTo>
                    <a:pt x="399287" y="397763"/>
                  </a:lnTo>
                </a:path>
                <a:path w="399415" h="398145">
                  <a:moveTo>
                    <a:pt x="111251" y="0"/>
                  </a:moveTo>
                  <a:lnTo>
                    <a:pt x="399287" y="28803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7978" y="762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0" y="0"/>
                  </a:moveTo>
                  <a:lnTo>
                    <a:pt x="176783" y="176784"/>
                  </a:lnTo>
                </a:path>
                <a:path w="177165" h="177165">
                  <a:moveTo>
                    <a:pt x="111251" y="0"/>
                  </a:moveTo>
                  <a:lnTo>
                    <a:pt x="176783" y="65532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0302" y="3810"/>
              <a:ext cx="601980" cy="601980"/>
            </a:xfrm>
            <a:custGeom>
              <a:avLst/>
              <a:gdLst/>
              <a:ahLst/>
              <a:cxnLst/>
              <a:rect l="l" t="t" r="r" b="b"/>
              <a:pathLst>
                <a:path w="601979" h="601980">
                  <a:moveTo>
                    <a:pt x="0" y="0"/>
                  </a:moveTo>
                  <a:lnTo>
                    <a:pt x="601979" y="601979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0302" y="115062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0" y="0"/>
                  </a:moveTo>
                  <a:lnTo>
                    <a:pt x="490727" y="490727"/>
                  </a:lnTo>
                </a:path>
                <a:path w="490854" h="490855">
                  <a:moveTo>
                    <a:pt x="0" y="111251"/>
                  </a:moveTo>
                  <a:lnTo>
                    <a:pt x="379475" y="490727"/>
                  </a:lnTo>
                </a:path>
                <a:path w="490854" h="490855">
                  <a:moveTo>
                    <a:pt x="0" y="222503"/>
                  </a:moveTo>
                  <a:lnTo>
                    <a:pt x="268224" y="490727"/>
                  </a:lnTo>
                </a:path>
                <a:path w="490854" h="490855">
                  <a:moveTo>
                    <a:pt x="0" y="333755"/>
                  </a:moveTo>
                  <a:lnTo>
                    <a:pt x="158496" y="490727"/>
                  </a:lnTo>
                </a:path>
                <a:path w="490854" h="490855">
                  <a:moveTo>
                    <a:pt x="47244" y="490727"/>
                  </a:moveTo>
                  <a:lnTo>
                    <a:pt x="0" y="44348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8724" y="-8762"/>
            <a:ext cx="554355" cy="554355"/>
            <a:chOff x="-8724" y="-8762"/>
            <a:chExt cx="554355" cy="554355"/>
          </a:xfrm>
        </p:grpSpPr>
        <p:sp>
          <p:nvSpPr>
            <p:cNvPr id="11" name="object 11"/>
            <p:cNvSpPr/>
            <p:nvPr/>
          </p:nvSpPr>
          <p:spPr>
            <a:xfrm>
              <a:off x="800" y="762"/>
              <a:ext cx="535305" cy="535305"/>
            </a:xfrm>
            <a:custGeom>
              <a:avLst/>
              <a:gdLst/>
              <a:ahLst/>
              <a:cxnLst/>
              <a:rect l="l" t="t" r="r" b="b"/>
              <a:pathLst>
                <a:path w="535305" h="535305">
                  <a:moveTo>
                    <a:pt x="0" y="47243"/>
                  </a:moveTo>
                  <a:lnTo>
                    <a:pt x="47205" y="0"/>
                  </a:lnTo>
                </a:path>
                <a:path w="535305" h="535305">
                  <a:moveTo>
                    <a:pt x="169087" y="0"/>
                  </a:moveTo>
                  <a:lnTo>
                    <a:pt x="0" y="169163"/>
                  </a:lnTo>
                </a:path>
                <a:path w="535305" h="535305">
                  <a:moveTo>
                    <a:pt x="292569" y="0"/>
                  </a:moveTo>
                  <a:lnTo>
                    <a:pt x="0" y="292608"/>
                  </a:lnTo>
                </a:path>
                <a:path w="535305" h="535305">
                  <a:moveTo>
                    <a:pt x="415975" y="0"/>
                  </a:moveTo>
                  <a:lnTo>
                    <a:pt x="0" y="416051"/>
                  </a:lnTo>
                </a:path>
                <a:path w="535305" h="535305">
                  <a:moveTo>
                    <a:pt x="534847" y="4572"/>
                  </a:moveTo>
                  <a:lnTo>
                    <a:pt x="4572" y="53492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778" y="128777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4" h="407034">
                  <a:moveTo>
                    <a:pt x="406869" y="0"/>
                  </a:moveTo>
                  <a:lnTo>
                    <a:pt x="0" y="406908"/>
                  </a:lnTo>
                </a:path>
                <a:path w="407034" h="407034">
                  <a:moveTo>
                    <a:pt x="406869" y="121920"/>
                  </a:moveTo>
                  <a:lnTo>
                    <a:pt x="121958" y="406908"/>
                  </a:lnTo>
                </a:path>
                <a:path w="407034" h="407034">
                  <a:moveTo>
                    <a:pt x="406869" y="245363"/>
                  </a:moveTo>
                  <a:lnTo>
                    <a:pt x="245402" y="406908"/>
                  </a:lnTo>
                </a:path>
                <a:path w="407034" h="407034">
                  <a:moveTo>
                    <a:pt x="406869" y="368808"/>
                  </a:moveTo>
                  <a:lnTo>
                    <a:pt x="368808" y="40690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682228" y="775843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9210" y="0"/>
                </a:moveTo>
                <a:lnTo>
                  <a:pt x="19430" y="0"/>
                </a:lnTo>
                <a:lnTo>
                  <a:pt x="13843" y="1397"/>
                </a:lnTo>
                <a:lnTo>
                  <a:pt x="11175" y="4191"/>
                </a:lnTo>
                <a:lnTo>
                  <a:pt x="6985" y="7112"/>
                </a:lnTo>
                <a:lnTo>
                  <a:pt x="4191" y="10033"/>
                </a:lnTo>
                <a:lnTo>
                  <a:pt x="1397" y="14224"/>
                </a:lnTo>
                <a:lnTo>
                  <a:pt x="0" y="18542"/>
                </a:lnTo>
                <a:lnTo>
                  <a:pt x="0" y="28575"/>
                </a:lnTo>
                <a:lnTo>
                  <a:pt x="1397" y="34290"/>
                </a:lnTo>
                <a:lnTo>
                  <a:pt x="4191" y="37211"/>
                </a:lnTo>
                <a:lnTo>
                  <a:pt x="6985" y="41402"/>
                </a:lnTo>
                <a:lnTo>
                  <a:pt x="11175" y="44323"/>
                </a:lnTo>
                <a:lnTo>
                  <a:pt x="13843" y="47244"/>
                </a:lnTo>
                <a:lnTo>
                  <a:pt x="19430" y="48641"/>
                </a:lnTo>
                <a:lnTo>
                  <a:pt x="29210" y="48641"/>
                </a:lnTo>
                <a:lnTo>
                  <a:pt x="33400" y="47244"/>
                </a:lnTo>
                <a:lnTo>
                  <a:pt x="37465" y="44323"/>
                </a:lnTo>
                <a:lnTo>
                  <a:pt x="40258" y="41402"/>
                </a:lnTo>
                <a:lnTo>
                  <a:pt x="43052" y="37211"/>
                </a:lnTo>
                <a:lnTo>
                  <a:pt x="45847" y="34290"/>
                </a:lnTo>
                <a:lnTo>
                  <a:pt x="47244" y="28575"/>
                </a:lnTo>
                <a:lnTo>
                  <a:pt x="47244" y="18542"/>
                </a:lnTo>
                <a:lnTo>
                  <a:pt x="45847" y="14224"/>
                </a:lnTo>
                <a:lnTo>
                  <a:pt x="43052" y="10033"/>
                </a:lnTo>
                <a:lnTo>
                  <a:pt x="37465" y="4191"/>
                </a:lnTo>
                <a:lnTo>
                  <a:pt x="33400" y="1397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7676" y="775843"/>
            <a:ext cx="50165" cy="48895"/>
          </a:xfrm>
          <a:custGeom>
            <a:avLst/>
            <a:gdLst/>
            <a:ahLst/>
            <a:cxnLst/>
            <a:rect l="l" t="t" r="r" b="b"/>
            <a:pathLst>
              <a:path w="50165" h="48894">
                <a:moveTo>
                  <a:pt x="30225" y="0"/>
                </a:moveTo>
                <a:lnTo>
                  <a:pt x="20066" y="0"/>
                </a:lnTo>
                <a:lnTo>
                  <a:pt x="15875" y="1397"/>
                </a:lnTo>
                <a:lnTo>
                  <a:pt x="0" y="24257"/>
                </a:lnTo>
                <a:lnTo>
                  <a:pt x="1397" y="28575"/>
                </a:lnTo>
                <a:lnTo>
                  <a:pt x="2921" y="34290"/>
                </a:lnTo>
                <a:lnTo>
                  <a:pt x="4318" y="37211"/>
                </a:lnTo>
                <a:lnTo>
                  <a:pt x="7239" y="41402"/>
                </a:lnTo>
                <a:lnTo>
                  <a:pt x="15875" y="47244"/>
                </a:lnTo>
                <a:lnTo>
                  <a:pt x="20066" y="48641"/>
                </a:lnTo>
                <a:lnTo>
                  <a:pt x="30225" y="48641"/>
                </a:lnTo>
                <a:lnTo>
                  <a:pt x="48895" y="28575"/>
                </a:lnTo>
                <a:lnTo>
                  <a:pt x="50165" y="24257"/>
                </a:lnTo>
                <a:lnTo>
                  <a:pt x="34417" y="1397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228" y="979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9210" y="0"/>
                </a:moveTo>
                <a:lnTo>
                  <a:pt x="19430" y="0"/>
                </a:lnTo>
                <a:lnTo>
                  <a:pt x="13843" y="1396"/>
                </a:lnTo>
                <a:lnTo>
                  <a:pt x="11175" y="4190"/>
                </a:lnTo>
                <a:lnTo>
                  <a:pt x="6985" y="6857"/>
                </a:lnTo>
                <a:lnTo>
                  <a:pt x="4191" y="9778"/>
                </a:lnTo>
                <a:lnTo>
                  <a:pt x="1397" y="13842"/>
                </a:lnTo>
                <a:lnTo>
                  <a:pt x="0" y="19430"/>
                </a:lnTo>
                <a:lnTo>
                  <a:pt x="0" y="27812"/>
                </a:lnTo>
                <a:lnTo>
                  <a:pt x="1397" y="33400"/>
                </a:lnTo>
                <a:lnTo>
                  <a:pt x="4191" y="37464"/>
                </a:lnTo>
                <a:lnTo>
                  <a:pt x="6985" y="40258"/>
                </a:lnTo>
                <a:lnTo>
                  <a:pt x="11175" y="43052"/>
                </a:lnTo>
                <a:lnTo>
                  <a:pt x="13843" y="45846"/>
                </a:lnTo>
                <a:lnTo>
                  <a:pt x="19430" y="47243"/>
                </a:lnTo>
                <a:lnTo>
                  <a:pt x="29210" y="47243"/>
                </a:lnTo>
                <a:lnTo>
                  <a:pt x="47244" y="27812"/>
                </a:lnTo>
                <a:lnTo>
                  <a:pt x="47244" y="19430"/>
                </a:lnTo>
                <a:lnTo>
                  <a:pt x="33400" y="1396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7676" y="979932"/>
            <a:ext cx="50165" cy="47625"/>
          </a:xfrm>
          <a:custGeom>
            <a:avLst/>
            <a:gdLst/>
            <a:ahLst/>
            <a:cxnLst/>
            <a:rect l="l" t="t" r="r" b="b"/>
            <a:pathLst>
              <a:path w="50165" h="47625">
                <a:moveTo>
                  <a:pt x="30225" y="0"/>
                </a:moveTo>
                <a:lnTo>
                  <a:pt x="20066" y="0"/>
                </a:lnTo>
                <a:lnTo>
                  <a:pt x="15875" y="1396"/>
                </a:lnTo>
                <a:lnTo>
                  <a:pt x="11556" y="4190"/>
                </a:lnTo>
                <a:lnTo>
                  <a:pt x="7239" y="6857"/>
                </a:lnTo>
                <a:lnTo>
                  <a:pt x="4318" y="9778"/>
                </a:lnTo>
                <a:lnTo>
                  <a:pt x="2921" y="13842"/>
                </a:lnTo>
                <a:lnTo>
                  <a:pt x="1397" y="19430"/>
                </a:lnTo>
                <a:lnTo>
                  <a:pt x="0" y="23621"/>
                </a:lnTo>
                <a:lnTo>
                  <a:pt x="1397" y="27812"/>
                </a:lnTo>
                <a:lnTo>
                  <a:pt x="2921" y="33400"/>
                </a:lnTo>
                <a:lnTo>
                  <a:pt x="4318" y="37464"/>
                </a:lnTo>
                <a:lnTo>
                  <a:pt x="7239" y="40258"/>
                </a:lnTo>
                <a:lnTo>
                  <a:pt x="15875" y="45846"/>
                </a:lnTo>
                <a:lnTo>
                  <a:pt x="20066" y="47243"/>
                </a:lnTo>
                <a:lnTo>
                  <a:pt x="30225" y="47243"/>
                </a:lnTo>
                <a:lnTo>
                  <a:pt x="48895" y="27812"/>
                </a:lnTo>
                <a:lnTo>
                  <a:pt x="50165" y="23621"/>
                </a:lnTo>
                <a:lnTo>
                  <a:pt x="48895" y="19430"/>
                </a:lnTo>
                <a:lnTo>
                  <a:pt x="47371" y="13842"/>
                </a:lnTo>
                <a:lnTo>
                  <a:pt x="45974" y="9778"/>
                </a:lnTo>
                <a:lnTo>
                  <a:pt x="43052" y="6857"/>
                </a:lnTo>
                <a:lnTo>
                  <a:pt x="38734" y="4190"/>
                </a:lnTo>
                <a:lnTo>
                  <a:pt x="34417" y="1396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228" y="1182624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9210" y="0"/>
                </a:moveTo>
                <a:lnTo>
                  <a:pt x="19430" y="0"/>
                </a:lnTo>
                <a:lnTo>
                  <a:pt x="13843" y="1397"/>
                </a:lnTo>
                <a:lnTo>
                  <a:pt x="11175" y="4317"/>
                </a:lnTo>
                <a:lnTo>
                  <a:pt x="6985" y="7238"/>
                </a:lnTo>
                <a:lnTo>
                  <a:pt x="4191" y="11556"/>
                </a:lnTo>
                <a:lnTo>
                  <a:pt x="1397" y="14350"/>
                </a:lnTo>
                <a:lnTo>
                  <a:pt x="0" y="20065"/>
                </a:lnTo>
                <a:lnTo>
                  <a:pt x="0" y="30099"/>
                </a:lnTo>
                <a:lnTo>
                  <a:pt x="1397" y="34416"/>
                </a:lnTo>
                <a:lnTo>
                  <a:pt x="4191" y="38735"/>
                </a:lnTo>
                <a:lnTo>
                  <a:pt x="6985" y="41528"/>
                </a:lnTo>
                <a:lnTo>
                  <a:pt x="11175" y="44450"/>
                </a:lnTo>
                <a:lnTo>
                  <a:pt x="13843" y="47371"/>
                </a:lnTo>
                <a:lnTo>
                  <a:pt x="19430" y="48767"/>
                </a:lnTo>
                <a:lnTo>
                  <a:pt x="29210" y="48767"/>
                </a:lnTo>
                <a:lnTo>
                  <a:pt x="47244" y="30099"/>
                </a:lnTo>
                <a:lnTo>
                  <a:pt x="47244" y="20065"/>
                </a:lnTo>
                <a:lnTo>
                  <a:pt x="45847" y="14350"/>
                </a:lnTo>
                <a:lnTo>
                  <a:pt x="43052" y="11556"/>
                </a:lnTo>
                <a:lnTo>
                  <a:pt x="40258" y="7238"/>
                </a:lnTo>
                <a:lnTo>
                  <a:pt x="37465" y="4317"/>
                </a:lnTo>
                <a:lnTo>
                  <a:pt x="33400" y="1397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676" y="1182624"/>
            <a:ext cx="50165" cy="48895"/>
          </a:xfrm>
          <a:custGeom>
            <a:avLst/>
            <a:gdLst/>
            <a:ahLst/>
            <a:cxnLst/>
            <a:rect l="l" t="t" r="r" b="b"/>
            <a:pathLst>
              <a:path w="50165" h="48894">
                <a:moveTo>
                  <a:pt x="30225" y="0"/>
                </a:moveTo>
                <a:lnTo>
                  <a:pt x="20066" y="0"/>
                </a:lnTo>
                <a:lnTo>
                  <a:pt x="15875" y="1397"/>
                </a:lnTo>
                <a:lnTo>
                  <a:pt x="7239" y="7238"/>
                </a:lnTo>
                <a:lnTo>
                  <a:pt x="4318" y="11556"/>
                </a:lnTo>
                <a:lnTo>
                  <a:pt x="2921" y="14350"/>
                </a:lnTo>
                <a:lnTo>
                  <a:pt x="1397" y="20065"/>
                </a:lnTo>
                <a:lnTo>
                  <a:pt x="0" y="24384"/>
                </a:lnTo>
                <a:lnTo>
                  <a:pt x="1397" y="30099"/>
                </a:lnTo>
                <a:lnTo>
                  <a:pt x="2921" y="34416"/>
                </a:lnTo>
                <a:lnTo>
                  <a:pt x="4318" y="38735"/>
                </a:lnTo>
                <a:lnTo>
                  <a:pt x="7239" y="41528"/>
                </a:lnTo>
                <a:lnTo>
                  <a:pt x="15875" y="47371"/>
                </a:lnTo>
                <a:lnTo>
                  <a:pt x="20066" y="48767"/>
                </a:lnTo>
                <a:lnTo>
                  <a:pt x="30225" y="48767"/>
                </a:lnTo>
                <a:lnTo>
                  <a:pt x="34417" y="47371"/>
                </a:lnTo>
                <a:lnTo>
                  <a:pt x="43052" y="41528"/>
                </a:lnTo>
                <a:lnTo>
                  <a:pt x="45974" y="38735"/>
                </a:lnTo>
                <a:lnTo>
                  <a:pt x="47371" y="34416"/>
                </a:lnTo>
                <a:lnTo>
                  <a:pt x="48895" y="30099"/>
                </a:lnTo>
                <a:lnTo>
                  <a:pt x="50165" y="24384"/>
                </a:lnTo>
                <a:lnTo>
                  <a:pt x="48895" y="20065"/>
                </a:lnTo>
                <a:lnTo>
                  <a:pt x="47371" y="14350"/>
                </a:lnTo>
                <a:lnTo>
                  <a:pt x="45974" y="11556"/>
                </a:lnTo>
                <a:lnTo>
                  <a:pt x="43052" y="7238"/>
                </a:lnTo>
                <a:lnTo>
                  <a:pt x="34417" y="1397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2228" y="13868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9210" y="0"/>
                </a:moveTo>
                <a:lnTo>
                  <a:pt x="19430" y="0"/>
                </a:lnTo>
                <a:lnTo>
                  <a:pt x="13843" y="1397"/>
                </a:lnTo>
                <a:lnTo>
                  <a:pt x="11175" y="4190"/>
                </a:lnTo>
                <a:lnTo>
                  <a:pt x="6985" y="6985"/>
                </a:lnTo>
                <a:lnTo>
                  <a:pt x="1397" y="15239"/>
                </a:lnTo>
                <a:lnTo>
                  <a:pt x="0" y="19431"/>
                </a:lnTo>
                <a:lnTo>
                  <a:pt x="0" y="29210"/>
                </a:lnTo>
                <a:lnTo>
                  <a:pt x="1397" y="33400"/>
                </a:lnTo>
                <a:lnTo>
                  <a:pt x="4191" y="37464"/>
                </a:lnTo>
                <a:lnTo>
                  <a:pt x="6985" y="40259"/>
                </a:lnTo>
                <a:lnTo>
                  <a:pt x="11175" y="43052"/>
                </a:lnTo>
                <a:lnTo>
                  <a:pt x="13843" y="45847"/>
                </a:lnTo>
                <a:lnTo>
                  <a:pt x="19430" y="47244"/>
                </a:lnTo>
                <a:lnTo>
                  <a:pt x="29210" y="47244"/>
                </a:lnTo>
                <a:lnTo>
                  <a:pt x="47244" y="29210"/>
                </a:lnTo>
                <a:lnTo>
                  <a:pt x="47244" y="19431"/>
                </a:lnTo>
                <a:lnTo>
                  <a:pt x="45847" y="15239"/>
                </a:lnTo>
                <a:lnTo>
                  <a:pt x="40258" y="6985"/>
                </a:lnTo>
                <a:lnTo>
                  <a:pt x="37465" y="4190"/>
                </a:lnTo>
                <a:lnTo>
                  <a:pt x="33400" y="1397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7676" y="1386839"/>
            <a:ext cx="50165" cy="47625"/>
          </a:xfrm>
          <a:custGeom>
            <a:avLst/>
            <a:gdLst/>
            <a:ahLst/>
            <a:cxnLst/>
            <a:rect l="l" t="t" r="r" b="b"/>
            <a:pathLst>
              <a:path w="50165" h="47625">
                <a:moveTo>
                  <a:pt x="30225" y="0"/>
                </a:moveTo>
                <a:lnTo>
                  <a:pt x="20066" y="0"/>
                </a:lnTo>
                <a:lnTo>
                  <a:pt x="15875" y="1397"/>
                </a:lnTo>
                <a:lnTo>
                  <a:pt x="7239" y="6985"/>
                </a:lnTo>
                <a:lnTo>
                  <a:pt x="4318" y="11175"/>
                </a:lnTo>
                <a:lnTo>
                  <a:pt x="1397" y="19431"/>
                </a:lnTo>
                <a:lnTo>
                  <a:pt x="0" y="23622"/>
                </a:lnTo>
                <a:lnTo>
                  <a:pt x="1397" y="29210"/>
                </a:lnTo>
                <a:lnTo>
                  <a:pt x="4318" y="37464"/>
                </a:lnTo>
                <a:lnTo>
                  <a:pt x="7239" y="40259"/>
                </a:lnTo>
                <a:lnTo>
                  <a:pt x="15875" y="45847"/>
                </a:lnTo>
                <a:lnTo>
                  <a:pt x="20066" y="47244"/>
                </a:lnTo>
                <a:lnTo>
                  <a:pt x="30225" y="47244"/>
                </a:lnTo>
                <a:lnTo>
                  <a:pt x="50165" y="23622"/>
                </a:lnTo>
                <a:lnTo>
                  <a:pt x="48895" y="19431"/>
                </a:lnTo>
                <a:lnTo>
                  <a:pt x="45974" y="11175"/>
                </a:lnTo>
                <a:lnTo>
                  <a:pt x="43052" y="6985"/>
                </a:lnTo>
                <a:lnTo>
                  <a:pt x="34417" y="1397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2228" y="1589532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23622" y="0"/>
                </a:moveTo>
                <a:lnTo>
                  <a:pt x="19430" y="1396"/>
                </a:lnTo>
                <a:lnTo>
                  <a:pt x="13843" y="2920"/>
                </a:lnTo>
                <a:lnTo>
                  <a:pt x="11175" y="4317"/>
                </a:lnTo>
                <a:lnTo>
                  <a:pt x="6985" y="7238"/>
                </a:lnTo>
                <a:lnTo>
                  <a:pt x="1397" y="15875"/>
                </a:lnTo>
                <a:lnTo>
                  <a:pt x="0" y="20065"/>
                </a:lnTo>
                <a:lnTo>
                  <a:pt x="0" y="30225"/>
                </a:lnTo>
                <a:lnTo>
                  <a:pt x="19430" y="48894"/>
                </a:lnTo>
                <a:lnTo>
                  <a:pt x="23622" y="50164"/>
                </a:lnTo>
                <a:lnTo>
                  <a:pt x="47244" y="30225"/>
                </a:lnTo>
                <a:lnTo>
                  <a:pt x="47244" y="20065"/>
                </a:lnTo>
                <a:lnTo>
                  <a:pt x="45847" y="15875"/>
                </a:lnTo>
                <a:lnTo>
                  <a:pt x="40258" y="7238"/>
                </a:lnTo>
                <a:lnTo>
                  <a:pt x="37465" y="4317"/>
                </a:lnTo>
                <a:lnTo>
                  <a:pt x="29210" y="1396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7676" y="158953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4">
                <a:moveTo>
                  <a:pt x="24383" y="0"/>
                </a:moveTo>
                <a:lnTo>
                  <a:pt x="20066" y="1396"/>
                </a:lnTo>
                <a:lnTo>
                  <a:pt x="15875" y="2920"/>
                </a:lnTo>
                <a:lnTo>
                  <a:pt x="11556" y="4317"/>
                </a:lnTo>
                <a:lnTo>
                  <a:pt x="7239" y="7238"/>
                </a:lnTo>
                <a:lnTo>
                  <a:pt x="4318" y="11556"/>
                </a:lnTo>
                <a:lnTo>
                  <a:pt x="2921" y="15875"/>
                </a:lnTo>
                <a:lnTo>
                  <a:pt x="1397" y="20065"/>
                </a:lnTo>
                <a:lnTo>
                  <a:pt x="0" y="24383"/>
                </a:lnTo>
                <a:lnTo>
                  <a:pt x="1397" y="30225"/>
                </a:lnTo>
                <a:lnTo>
                  <a:pt x="2921" y="34416"/>
                </a:lnTo>
                <a:lnTo>
                  <a:pt x="4318" y="38734"/>
                </a:lnTo>
                <a:lnTo>
                  <a:pt x="7239" y="43052"/>
                </a:lnTo>
                <a:lnTo>
                  <a:pt x="11556" y="45973"/>
                </a:lnTo>
                <a:lnTo>
                  <a:pt x="15875" y="47370"/>
                </a:lnTo>
                <a:lnTo>
                  <a:pt x="20066" y="48894"/>
                </a:lnTo>
                <a:lnTo>
                  <a:pt x="24383" y="50164"/>
                </a:lnTo>
                <a:lnTo>
                  <a:pt x="30225" y="48894"/>
                </a:lnTo>
                <a:lnTo>
                  <a:pt x="34417" y="47370"/>
                </a:lnTo>
                <a:lnTo>
                  <a:pt x="38734" y="45973"/>
                </a:lnTo>
                <a:lnTo>
                  <a:pt x="43052" y="43052"/>
                </a:lnTo>
                <a:lnTo>
                  <a:pt x="45974" y="38734"/>
                </a:lnTo>
                <a:lnTo>
                  <a:pt x="47371" y="34416"/>
                </a:lnTo>
                <a:lnTo>
                  <a:pt x="48895" y="30225"/>
                </a:lnTo>
                <a:lnTo>
                  <a:pt x="50165" y="24383"/>
                </a:lnTo>
                <a:lnTo>
                  <a:pt x="48895" y="20065"/>
                </a:lnTo>
                <a:lnTo>
                  <a:pt x="47371" y="15875"/>
                </a:lnTo>
                <a:lnTo>
                  <a:pt x="45974" y="11556"/>
                </a:lnTo>
                <a:lnTo>
                  <a:pt x="43052" y="7238"/>
                </a:lnTo>
                <a:lnTo>
                  <a:pt x="38734" y="4317"/>
                </a:lnTo>
                <a:lnTo>
                  <a:pt x="34417" y="2920"/>
                </a:lnTo>
                <a:lnTo>
                  <a:pt x="30225" y="1396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2228" y="1793748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3622" y="0"/>
                </a:moveTo>
                <a:lnTo>
                  <a:pt x="19430" y="1397"/>
                </a:lnTo>
                <a:lnTo>
                  <a:pt x="13843" y="2793"/>
                </a:lnTo>
                <a:lnTo>
                  <a:pt x="11175" y="4190"/>
                </a:lnTo>
                <a:lnTo>
                  <a:pt x="6985" y="6985"/>
                </a:lnTo>
                <a:lnTo>
                  <a:pt x="1397" y="15366"/>
                </a:lnTo>
                <a:lnTo>
                  <a:pt x="0" y="19557"/>
                </a:lnTo>
                <a:lnTo>
                  <a:pt x="0" y="29210"/>
                </a:lnTo>
                <a:lnTo>
                  <a:pt x="19430" y="47371"/>
                </a:lnTo>
                <a:lnTo>
                  <a:pt x="23622" y="48640"/>
                </a:lnTo>
                <a:lnTo>
                  <a:pt x="47244" y="29210"/>
                </a:lnTo>
                <a:lnTo>
                  <a:pt x="47244" y="19557"/>
                </a:lnTo>
                <a:lnTo>
                  <a:pt x="45847" y="15366"/>
                </a:lnTo>
                <a:lnTo>
                  <a:pt x="40258" y="6985"/>
                </a:lnTo>
                <a:lnTo>
                  <a:pt x="37465" y="4190"/>
                </a:lnTo>
                <a:lnTo>
                  <a:pt x="29210" y="1397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7676" y="1793748"/>
            <a:ext cx="50165" cy="48895"/>
          </a:xfrm>
          <a:custGeom>
            <a:avLst/>
            <a:gdLst/>
            <a:ahLst/>
            <a:cxnLst/>
            <a:rect l="l" t="t" r="r" b="b"/>
            <a:pathLst>
              <a:path w="50165" h="48894">
                <a:moveTo>
                  <a:pt x="24383" y="0"/>
                </a:moveTo>
                <a:lnTo>
                  <a:pt x="11556" y="4190"/>
                </a:lnTo>
                <a:lnTo>
                  <a:pt x="7239" y="6985"/>
                </a:lnTo>
                <a:lnTo>
                  <a:pt x="4318" y="11175"/>
                </a:lnTo>
                <a:lnTo>
                  <a:pt x="2921" y="15366"/>
                </a:lnTo>
                <a:lnTo>
                  <a:pt x="1397" y="19557"/>
                </a:lnTo>
                <a:lnTo>
                  <a:pt x="0" y="25146"/>
                </a:lnTo>
                <a:lnTo>
                  <a:pt x="2921" y="33400"/>
                </a:lnTo>
                <a:lnTo>
                  <a:pt x="4318" y="37591"/>
                </a:lnTo>
                <a:lnTo>
                  <a:pt x="7239" y="41782"/>
                </a:lnTo>
                <a:lnTo>
                  <a:pt x="11556" y="44576"/>
                </a:lnTo>
                <a:lnTo>
                  <a:pt x="20066" y="47371"/>
                </a:lnTo>
                <a:lnTo>
                  <a:pt x="24383" y="48640"/>
                </a:lnTo>
                <a:lnTo>
                  <a:pt x="30225" y="47371"/>
                </a:lnTo>
                <a:lnTo>
                  <a:pt x="38734" y="44576"/>
                </a:lnTo>
                <a:lnTo>
                  <a:pt x="43052" y="41782"/>
                </a:lnTo>
                <a:lnTo>
                  <a:pt x="45974" y="37591"/>
                </a:lnTo>
                <a:lnTo>
                  <a:pt x="47371" y="33400"/>
                </a:lnTo>
                <a:lnTo>
                  <a:pt x="48895" y="29210"/>
                </a:lnTo>
                <a:lnTo>
                  <a:pt x="50165" y="25146"/>
                </a:lnTo>
                <a:lnTo>
                  <a:pt x="48895" y="19557"/>
                </a:lnTo>
                <a:lnTo>
                  <a:pt x="47371" y="15366"/>
                </a:lnTo>
                <a:lnTo>
                  <a:pt x="45974" y="11175"/>
                </a:lnTo>
                <a:lnTo>
                  <a:pt x="43052" y="6985"/>
                </a:lnTo>
                <a:lnTo>
                  <a:pt x="38734" y="4190"/>
                </a:lnTo>
                <a:lnTo>
                  <a:pt x="30225" y="1397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888" y="313804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9197" y="0"/>
                </a:moveTo>
                <a:lnTo>
                  <a:pt x="19456" y="0"/>
                </a:lnTo>
                <a:lnTo>
                  <a:pt x="13893" y="1396"/>
                </a:lnTo>
                <a:lnTo>
                  <a:pt x="11137" y="4190"/>
                </a:lnTo>
                <a:lnTo>
                  <a:pt x="6984" y="7112"/>
                </a:lnTo>
                <a:lnTo>
                  <a:pt x="4165" y="10032"/>
                </a:lnTo>
                <a:lnTo>
                  <a:pt x="1409" y="14224"/>
                </a:lnTo>
                <a:lnTo>
                  <a:pt x="0" y="18542"/>
                </a:lnTo>
                <a:lnTo>
                  <a:pt x="0" y="28575"/>
                </a:lnTo>
                <a:lnTo>
                  <a:pt x="1409" y="34289"/>
                </a:lnTo>
                <a:lnTo>
                  <a:pt x="4165" y="37211"/>
                </a:lnTo>
                <a:lnTo>
                  <a:pt x="6984" y="41401"/>
                </a:lnTo>
                <a:lnTo>
                  <a:pt x="11137" y="44323"/>
                </a:lnTo>
                <a:lnTo>
                  <a:pt x="13893" y="47243"/>
                </a:lnTo>
                <a:lnTo>
                  <a:pt x="19456" y="48640"/>
                </a:lnTo>
                <a:lnTo>
                  <a:pt x="29197" y="48640"/>
                </a:lnTo>
                <a:lnTo>
                  <a:pt x="33350" y="47243"/>
                </a:lnTo>
                <a:lnTo>
                  <a:pt x="37515" y="44323"/>
                </a:lnTo>
                <a:lnTo>
                  <a:pt x="40258" y="41401"/>
                </a:lnTo>
                <a:lnTo>
                  <a:pt x="43078" y="37211"/>
                </a:lnTo>
                <a:lnTo>
                  <a:pt x="45834" y="34289"/>
                </a:lnTo>
                <a:lnTo>
                  <a:pt x="47243" y="28575"/>
                </a:lnTo>
                <a:lnTo>
                  <a:pt x="47243" y="18542"/>
                </a:lnTo>
                <a:lnTo>
                  <a:pt x="45834" y="14224"/>
                </a:lnTo>
                <a:lnTo>
                  <a:pt x="43078" y="10032"/>
                </a:lnTo>
                <a:lnTo>
                  <a:pt x="37515" y="4190"/>
                </a:lnTo>
                <a:lnTo>
                  <a:pt x="33350" y="1396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859" y="31380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9260" y="0"/>
                </a:moveTo>
                <a:lnTo>
                  <a:pt x="19507" y="0"/>
                </a:lnTo>
                <a:lnTo>
                  <a:pt x="15341" y="1396"/>
                </a:lnTo>
                <a:lnTo>
                  <a:pt x="0" y="24256"/>
                </a:lnTo>
                <a:lnTo>
                  <a:pt x="1409" y="28575"/>
                </a:lnTo>
                <a:lnTo>
                  <a:pt x="2832" y="34289"/>
                </a:lnTo>
                <a:lnTo>
                  <a:pt x="4165" y="37211"/>
                </a:lnTo>
                <a:lnTo>
                  <a:pt x="6997" y="41401"/>
                </a:lnTo>
                <a:lnTo>
                  <a:pt x="15341" y="47243"/>
                </a:lnTo>
                <a:lnTo>
                  <a:pt x="19507" y="48640"/>
                </a:lnTo>
                <a:lnTo>
                  <a:pt x="29260" y="48640"/>
                </a:lnTo>
                <a:lnTo>
                  <a:pt x="47358" y="28575"/>
                </a:lnTo>
                <a:lnTo>
                  <a:pt x="48691" y="24256"/>
                </a:lnTo>
                <a:lnTo>
                  <a:pt x="33426" y="1396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888" y="334213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9197" y="0"/>
                </a:moveTo>
                <a:lnTo>
                  <a:pt x="19456" y="0"/>
                </a:lnTo>
                <a:lnTo>
                  <a:pt x="13893" y="1397"/>
                </a:lnTo>
                <a:lnTo>
                  <a:pt x="11137" y="4318"/>
                </a:lnTo>
                <a:lnTo>
                  <a:pt x="6984" y="7112"/>
                </a:lnTo>
                <a:lnTo>
                  <a:pt x="4165" y="10033"/>
                </a:lnTo>
                <a:lnTo>
                  <a:pt x="1409" y="14351"/>
                </a:lnTo>
                <a:lnTo>
                  <a:pt x="0" y="20066"/>
                </a:lnTo>
                <a:lnTo>
                  <a:pt x="0" y="28702"/>
                </a:lnTo>
                <a:lnTo>
                  <a:pt x="1409" y="34417"/>
                </a:lnTo>
                <a:lnTo>
                  <a:pt x="4165" y="38735"/>
                </a:lnTo>
                <a:lnTo>
                  <a:pt x="6984" y="41529"/>
                </a:lnTo>
                <a:lnTo>
                  <a:pt x="11137" y="44450"/>
                </a:lnTo>
                <a:lnTo>
                  <a:pt x="13893" y="47371"/>
                </a:lnTo>
                <a:lnTo>
                  <a:pt x="19456" y="48768"/>
                </a:lnTo>
                <a:lnTo>
                  <a:pt x="29197" y="48768"/>
                </a:lnTo>
                <a:lnTo>
                  <a:pt x="33350" y="47371"/>
                </a:lnTo>
                <a:lnTo>
                  <a:pt x="37515" y="44450"/>
                </a:lnTo>
                <a:lnTo>
                  <a:pt x="40258" y="41529"/>
                </a:lnTo>
                <a:lnTo>
                  <a:pt x="43078" y="38735"/>
                </a:lnTo>
                <a:lnTo>
                  <a:pt x="45834" y="34417"/>
                </a:lnTo>
                <a:lnTo>
                  <a:pt x="47243" y="28702"/>
                </a:lnTo>
                <a:lnTo>
                  <a:pt x="47243" y="20066"/>
                </a:lnTo>
                <a:lnTo>
                  <a:pt x="45834" y="14351"/>
                </a:lnTo>
                <a:lnTo>
                  <a:pt x="43078" y="10033"/>
                </a:lnTo>
                <a:lnTo>
                  <a:pt x="37515" y="4318"/>
                </a:lnTo>
                <a:lnTo>
                  <a:pt x="33350" y="1397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59" y="334213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260" y="0"/>
                </a:moveTo>
                <a:lnTo>
                  <a:pt x="19507" y="0"/>
                </a:lnTo>
                <a:lnTo>
                  <a:pt x="15341" y="1397"/>
                </a:lnTo>
                <a:lnTo>
                  <a:pt x="11163" y="4318"/>
                </a:lnTo>
                <a:lnTo>
                  <a:pt x="6997" y="7112"/>
                </a:lnTo>
                <a:lnTo>
                  <a:pt x="4165" y="10033"/>
                </a:lnTo>
                <a:lnTo>
                  <a:pt x="2832" y="14351"/>
                </a:lnTo>
                <a:lnTo>
                  <a:pt x="1409" y="20066"/>
                </a:lnTo>
                <a:lnTo>
                  <a:pt x="0" y="24384"/>
                </a:lnTo>
                <a:lnTo>
                  <a:pt x="1409" y="28702"/>
                </a:lnTo>
                <a:lnTo>
                  <a:pt x="2832" y="34417"/>
                </a:lnTo>
                <a:lnTo>
                  <a:pt x="4165" y="38735"/>
                </a:lnTo>
                <a:lnTo>
                  <a:pt x="6997" y="41529"/>
                </a:lnTo>
                <a:lnTo>
                  <a:pt x="15341" y="47371"/>
                </a:lnTo>
                <a:lnTo>
                  <a:pt x="19507" y="48768"/>
                </a:lnTo>
                <a:lnTo>
                  <a:pt x="29260" y="48768"/>
                </a:lnTo>
                <a:lnTo>
                  <a:pt x="47358" y="28702"/>
                </a:lnTo>
                <a:lnTo>
                  <a:pt x="48691" y="24384"/>
                </a:lnTo>
                <a:lnTo>
                  <a:pt x="47358" y="20066"/>
                </a:lnTo>
                <a:lnTo>
                  <a:pt x="45935" y="14351"/>
                </a:lnTo>
                <a:lnTo>
                  <a:pt x="44526" y="10033"/>
                </a:lnTo>
                <a:lnTo>
                  <a:pt x="41770" y="7112"/>
                </a:lnTo>
                <a:lnTo>
                  <a:pt x="37604" y="4318"/>
                </a:lnTo>
                <a:lnTo>
                  <a:pt x="33426" y="1397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888" y="35463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9197" y="0"/>
                </a:moveTo>
                <a:lnTo>
                  <a:pt x="19456" y="0"/>
                </a:lnTo>
                <a:lnTo>
                  <a:pt x="13893" y="1396"/>
                </a:lnTo>
                <a:lnTo>
                  <a:pt x="11137" y="4190"/>
                </a:lnTo>
                <a:lnTo>
                  <a:pt x="6984" y="6984"/>
                </a:lnTo>
                <a:lnTo>
                  <a:pt x="4165" y="11175"/>
                </a:lnTo>
                <a:lnTo>
                  <a:pt x="1409" y="13842"/>
                </a:lnTo>
                <a:lnTo>
                  <a:pt x="0" y="19430"/>
                </a:lnTo>
                <a:lnTo>
                  <a:pt x="0" y="29209"/>
                </a:lnTo>
                <a:lnTo>
                  <a:pt x="1409" y="33400"/>
                </a:lnTo>
                <a:lnTo>
                  <a:pt x="4165" y="37464"/>
                </a:lnTo>
                <a:lnTo>
                  <a:pt x="6984" y="40258"/>
                </a:lnTo>
                <a:lnTo>
                  <a:pt x="11137" y="43052"/>
                </a:lnTo>
                <a:lnTo>
                  <a:pt x="13893" y="45846"/>
                </a:lnTo>
                <a:lnTo>
                  <a:pt x="19456" y="47243"/>
                </a:lnTo>
                <a:lnTo>
                  <a:pt x="29197" y="47243"/>
                </a:lnTo>
                <a:lnTo>
                  <a:pt x="47243" y="29209"/>
                </a:lnTo>
                <a:lnTo>
                  <a:pt x="47243" y="19430"/>
                </a:lnTo>
                <a:lnTo>
                  <a:pt x="45834" y="13842"/>
                </a:lnTo>
                <a:lnTo>
                  <a:pt x="43078" y="11175"/>
                </a:lnTo>
                <a:lnTo>
                  <a:pt x="40258" y="6984"/>
                </a:lnTo>
                <a:lnTo>
                  <a:pt x="37515" y="4190"/>
                </a:lnTo>
                <a:lnTo>
                  <a:pt x="33350" y="1396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859" y="3546347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9260" y="0"/>
                </a:moveTo>
                <a:lnTo>
                  <a:pt x="19507" y="0"/>
                </a:lnTo>
                <a:lnTo>
                  <a:pt x="15341" y="1396"/>
                </a:lnTo>
                <a:lnTo>
                  <a:pt x="6997" y="6984"/>
                </a:lnTo>
                <a:lnTo>
                  <a:pt x="4165" y="11175"/>
                </a:lnTo>
                <a:lnTo>
                  <a:pt x="2832" y="13842"/>
                </a:lnTo>
                <a:lnTo>
                  <a:pt x="1409" y="19430"/>
                </a:lnTo>
                <a:lnTo>
                  <a:pt x="0" y="23621"/>
                </a:lnTo>
                <a:lnTo>
                  <a:pt x="19507" y="47243"/>
                </a:lnTo>
                <a:lnTo>
                  <a:pt x="29260" y="47243"/>
                </a:lnTo>
                <a:lnTo>
                  <a:pt x="48691" y="23621"/>
                </a:lnTo>
                <a:lnTo>
                  <a:pt x="47358" y="19430"/>
                </a:lnTo>
                <a:lnTo>
                  <a:pt x="45935" y="13842"/>
                </a:lnTo>
                <a:lnTo>
                  <a:pt x="44526" y="11175"/>
                </a:lnTo>
                <a:lnTo>
                  <a:pt x="41770" y="6984"/>
                </a:lnTo>
                <a:lnTo>
                  <a:pt x="33426" y="1396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888" y="374904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9197" y="0"/>
                </a:moveTo>
                <a:lnTo>
                  <a:pt x="19456" y="0"/>
                </a:lnTo>
                <a:lnTo>
                  <a:pt x="13893" y="1397"/>
                </a:lnTo>
                <a:lnTo>
                  <a:pt x="11137" y="4318"/>
                </a:lnTo>
                <a:lnTo>
                  <a:pt x="6984" y="7239"/>
                </a:lnTo>
                <a:lnTo>
                  <a:pt x="1409" y="15748"/>
                </a:lnTo>
                <a:lnTo>
                  <a:pt x="0" y="20066"/>
                </a:lnTo>
                <a:lnTo>
                  <a:pt x="0" y="30099"/>
                </a:lnTo>
                <a:lnTo>
                  <a:pt x="1409" y="34417"/>
                </a:lnTo>
                <a:lnTo>
                  <a:pt x="4165" y="38735"/>
                </a:lnTo>
                <a:lnTo>
                  <a:pt x="6984" y="41529"/>
                </a:lnTo>
                <a:lnTo>
                  <a:pt x="11137" y="44450"/>
                </a:lnTo>
                <a:lnTo>
                  <a:pt x="13893" y="47371"/>
                </a:lnTo>
                <a:lnTo>
                  <a:pt x="19456" y="48768"/>
                </a:lnTo>
                <a:lnTo>
                  <a:pt x="29197" y="48768"/>
                </a:lnTo>
                <a:lnTo>
                  <a:pt x="33350" y="47371"/>
                </a:lnTo>
                <a:lnTo>
                  <a:pt x="37515" y="44450"/>
                </a:lnTo>
                <a:lnTo>
                  <a:pt x="40258" y="41529"/>
                </a:lnTo>
                <a:lnTo>
                  <a:pt x="43078" y="38735"/>
                </a:lnTo>
                <a:lnTo>
                  <a:pt x="45834" y="34417"/>
                </a:lnTo>
                <a:lnTo>
                  <a:pt x="47243" y="30099"/>
                </a:lnTo>
                <a:lnTo>
                  <a:pt x="47243" y="20066"/>
                </a:lnTo>
                <a:lnTo>
                  <a:pt x="45834" y="15748"/>
                </a:lnTo>
                <a:lnTo>
                  <a:pt x="40258" y="7239"/>
                </a:lnTo>
                <a:lnTo>
                  <a:pt x="37515" y="4318"/>
                </a:lnTo>
                <a:lnTo>
                  <a:pt x="33350" y="1397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859" y="37490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260" y="0"/>
                </a:moveTo>
                <a:lnTo>
                  <a:pt x="19507" y="0"/>
                </a:lnTo>
                <a:lnTo>
                  <a:pt x="15341" y="1397"/>
                </a:lnTo>
                <a:lnTo>
                  <a:pt x="6997" y="7239"/>
                </a:lnTo>
                <a:lnTo>
                  <a:pt x="4165" y="11557"/>
                </a:lnTo>
                <a:lnTo>
                  <a:pt x="0" y="24384"/>
                </a:lnTo>
                <a:lnTo>
                  <a:pt x="1409" y="30099"/>
                </a:lnTo>
                <a:lnTo>
                  <a:pt x="4165" y="38735"/>
                </a:lnTo>
                <a:lnTo>
                  <a:pt x="6997" y="41529"/>
                </a:lnTo>
                <a:lnTo>
                  <a:pt x="15341" y="47371"/>
                </a:lnTo>
                <a:lnTo>
                  <a:pt x="19507" y="48768"/>
                </a:lnTo>
                <a:lnTo>
                  <a:pt x="29260" y="48768"/>
                </a:lnTo>
                <a:lnTo>
                  <a:pt x="48691" y="24384"/>
                </a:lnTo>
                <a:lnTo>
                  <a:pt x="44526" y="11557"/>
                </a:lnTo>
                <a:lnTo>
                  <a:pt x="41770" y="7239"/>
                </a:lnTo>
                <a:lnTo>
                  <a:pt x="33426" y="1397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6888" y="395325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3621" y="0"/>
                </a:moveTo>
                <a:lnTo>
                  <a:pt x="19456" y="1409"/>
                </a:lnTo>
                <a:lnTo>
                  <a:pt x="13893" y="2832"/>
                </a:lnTo>
                <a:lnTo>
                  <a:pt x="11137" y="4165"/>
                </a:lnTo>
                <a:lnTo>
                  <a:pt x="6984" y="6997"/>
                </a:lnTo>
                <a:lnTo>
                  <a:pt x="1409" y="15341"/>
                </a:lnTo>
                <a:lnTo>
                  <a:pt x="0" y="19507"/>
                </a:lnTo>
                <a:lnTo>
                  <a:pt x="0" y="29260"/>
                </a:lnTo>
                <a:lnTo>
                  <a:pt x="19456" y="47358"/>
                </a:lnTo>
                <a:lnTo>
                  <a:pt x="23621" y="48691"/>
                </a:lnTo>
                <a:lnTo>
                  <a:pt x="47243" y="29260"/>
                </a:lnTo>
                <a:lnTo>
                  <a:pt x="47243" y="19507"/>
                </a:lnTo>
                <a:lnTo>
                  <a:pt x="45834" y="15341"/>
                </a:lnTo>
                <a:lnTo>
                  <a:pt x="40258" y="6997"/>
                </a:lnTo>
                <a:lnTo>
                  <a:pt x="37515" y="4165"/>
                </a:lnTo>
                <a:lnTo>
                  <a:pt x="29197" y="1409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859" y="395325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3672" y="0"/>
                </a:moveTo>
                <a:lnTo>
                  <a:pt x="15341" y="2832"/>
                </a:lnTo>
                <a:lnTo>
                  <a:pt x="11163" y="4165"/>
                </a:lnTo>
                <a:lnTo>
                  <a:pt x="6997" y="6997"/>
                </a:lnTo>
                <a:lnTo>
                  <a:pt x="4165" y="11163"/>
                </a:lnTo>
                <a:lnTo>
                  <a:pt x="0" y="23672"/>
                </a:lnTo>
                <a:lnTo>
                  <a:pt x="1409" y="29260"/>
                </a:lnTo>
                <a:lnTo>
                  <a:pt x="23672" y="48691"/>
                </a:lnTo>
                <a:lnTo>
                  <a:pt x="29260" y="47358"/>
                </a:lnTo>
                <a:lnTo>
                  <a:pt x="48691" y="23672"/>
                </a:lnTo>
                <a:lnTo>
                  <a:pt x="44526" y="11163"/>
                </a:lnTo>
                <a:lnTo>
                  <a:pt x="41770" y="6997"/>
                </a:lnTo>
                <a:lnTo>
                  <a:pt x="37604" y="4165"/>
                </a:lnTo>
                <a:lnTo>
                  <a:pt x="29260" y="1409"/>
                </a:lnTo>
                <a:lnTo>
                  <a:pt x="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888" y="4155947"/>
            <a:ext cx="47625" cy="50800"/>
          </a:xfrm>
          <a:custGeom>
            <a:avLst/>
            <a:gdLst/>
            <a:ahLst/>
            <a:cxnLst/>
            <a:rect l="l" t="t" r="r" b="b"/>
            <a:pathLst>
              <a:path w="47625" h="50800">
                <a:moveTo>
                  <a:pt x="23621" y="0"/>
                </a:moveTo>
                <a:lnTo>
                  <a:pt x="19456" y="1460"/>
                </a:lnTo>
                <a:lnTo>
                  <a:pt x="13893" y="2920"/>
                </a:lnTo>
                <a:lnTo>
                  <a:pt x="11137" y="4305"/>
                </a:lnTo>
                <a:lnTo>
                  <a:pt x="6984" y="7213"/>
                </a:lnTo>
                <a:lnTo>
                  <a:pt x="1409" y="15811"/>
                </a:lnTo>
                <a:lnTo>
                  <a:pt x="0" y="20116"/>
                </a:lnTo>
                <a:lnTo>
                  <a:pt x="0" y="30175"/>
                </a:lnTo>
                <a:lnTo>
                  <a:pt x="19456" y="48831"/>
                </a:lnTo>
                <a:lnTo>
                  <a:pt x="23621" y="50215"/>
                </a:lnTo>
                <a:lnTo>
                  <a:pt x="47243" y="30175"/>
                </a:lnTo>
                <a:lnTo>
                  <a:pt x="47243" y="20116"/>
                </a:lnTo>
                <a:lnTo>
                  <a:pt x="45834" y="15811"/>
                </a:lnTo>
                <a:lnTo>
                  <a:pt x="40258" y="7213"/>
                </a:lnTo>
                <a:lnTo>
                  <a:pt x="37515" y="4305"/>
                </a:lnTo>
                <a:lnTo>
                  <a:pt x="29197" y="1460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59" y="4155947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23672" y="0"/>
                </a:moveTo>
                <a:lnTo>
                  <a:pt x="15341" y="2920"/>
                </a:lnTo>
                <a:lnTo>
                  <a:pt x="11163" y="4305"/>
                </a:lnTo>
                <a:lnTo>
                  <a:pt x="6997" y="7213"/>
                </a:lnTo>
                <a:lnTo>
                  <a:pt x="4165" y="11518"/>
                </a:lnTo>
                <a:lnTo>
                  <a:pt x="1409" y="20116"/>
                </a:lnTo>
                <a:lnTo>
                  <a:pt x="0" y="25869"/>
                </a:lnTo>
                <a:lnTo>
                  <a:pt x="4165" y="38773"/>
                </a:lnTo>
                <a:lnTo>
                  <a:pt x="6997" y="43078"/>
                </a:lnTo>
                <a:lnTo>
                  <a:pt x="11163" y="45910"/>
                </a:lnTo>
                <a:lnTo>
                  <a:pt x="23672" y="50215"/>
                </a:lnTo>
                <a:lnTo>
                  <a:pt x="29260" y="48831"/>
                </a:lnTo>
                <a:lnTo>
                  <a:pt x="48691" y="25869"/>
                </a:lnTo>
                <a:lnTo>
                  <a:pt x="47358" y="20116"/>
                </a:lnTo>
                <a:lnTo>
                  <a:pt x="44526" y="11518"/>
                </a:lnTo>
                <a:lnTo>
                  <a:pt x="41770" y="7213"/>
                </a:lnTo>
                <a:lnTo>
                  <a:pt x="37604" y="4305"/>
                </a:lnTo>
                <a:lnTo>
                  <a:pt x="29260" y="1460"/>
                </a:lnTo>
                <a:lnTo>
                  <a:pt x="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4285487"/>
            <a:ext cx="9144000" cy="858519"/>
            <a:chOff x="0" y="4285487"/>
            <a:chExt cx="9144000" cy="858519"/>
          </a:xfrm>
        </p:grpSpPr>
        <p:sp>
          <p:nvSpPr>
            <p:cNvPr id="38" name="object 38"/>
            <p:cNvSpPr/>
            <p:nvPr/>
          </p:nvSpPr>
          <p:spPr>
            <a:xfrm>
              <a:off x="0" y="4285487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6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42232" y="4762500"/>
              <a:ext cx="859790" cy="166370"/>
            </a:xfrm>
            <a:custGeom>
              <a:avLst/>
              <a:gdLst/>
              <a:ahLst/>
              <a:cxnLst/>
              <a:rect l="l" t="t" r="r" b="b"/>
              <a:pathLst>
                <a:path w="859789" h="166370">
                  <a:moveTo>
                    <a:pt x="39624" y="142341"/>
                  </a:moveTo>
                  <a:lnTo>
                    <a:pt x="23241" y="127635"/>
                  </a:lnTo>
                  <a:lnTo>
                    <a:pt x="19812" y="126492"/>
                  </a:lnTo>
                  <a:lnTo>
                    <a:pt x="15113" y="127635"/>
                  </a:lnTo>
                  <a:lnTo>
                    <a:pt x="11684" y="128790"/>
                  </a:lnTo>
                  <a:lnTo>
                    <a:pt x="8128" y="129882"/>
                  </a:lnTo>
                  <a:lnTo>
                    <a:pt x="5842" y="132181"/>
                  </a:lnTo>
                  <a:lnTo>
                    <a:pt x="3429" y="135559"/>
                  </a:lnTo>
                  <a:lnTo>
                    <a:pt x="1143" y="138950"/>
                  </a:lnTo>
                  <a:lnTo>
                    <a:pt x="0" y="142341"/>
                  </a:lnTo>
                  <a:lnTo>
                    <a:pt x="0" y="150266"/>
                  </a:lnTo>
                  <a:lnTo>
                    <a:pt x="11684" y="163817"/>
                  </a:lnTo>
                  <a:lnTo>
                    <a:pt x="15113" y="164960"/>
                  </a:lnTo>
                  <a:lnTo>
                    <a:pt x="19812" y="166116"/>
                  </a:lnTo>
                  <a:lnTo>
                    <a:pt x="23241" y="164960"/>
                  </a:lnTo>
                  <a:lnTo>
                    <a:pt x="27940" y="163817"/>
                  </a:lnTo>
                  <a:lnTo>
                    <a:pt x="31369" y="162725"/>
                  </a:lnTo>
                  <a:lnTo>
                    <a:pt x="33782" y="160426"/>
                  </a:lnTo>
                  <a:lnTo>
                    <a:pt x="38354" y="153657"/>
                  </a:lnTo>
                  <a:lnTo>
                    <a:pt x="39624" y="150266"/>
                  </a:lnTo>
                  <a:lnTo>
                    <a:pt x="39624" y="142341"/>
                  </a:lnTo>
                  <a:close/>
                </a:path>
                <a:path w="859789" h="166370">
                  <a:moveTo>
                    <a:pt x="39624" y="16319"/>
                  </a:moveTo>
                  <a:lnTo>
                    <a:pt x="23241" y="0"/>
                  </a:lnTo>
                  <a:lnTo>
                    <a:pt x="15113" y="0"/>
                  </a:lnTo>
                  <a:lnTo>
                    <a:pt x="0" y="16319"/>
                  </a:lnTo>
                  <a:lnTo>
                    <a:pt x="0" y="24485"/>
                  </a:lnTo>
                  <a:lnTo>
                    <a:pt x="1143" y="27978"/>
                  </a:lnTo>
                  <a:lnTo>
                    <a:pt x="3429" y="31457"/>
                  </a:lnTo>
                  <a:lnTo>
                    <a:pt x="5842" y="33769"/>
                  </a:lnTo>
                  <a:lnTo>
                    <a:pt x="8128" y="36131"/>
                  </a:lnTo>
                  <a:lnTo>
                    <a:pt x="11684" y="38442"/>
                  </a:lnTo>
                  <a:lnTo>
                    <a:pt x="15113" y="39624"/>
                  </a:lnTo>
                  <a:lnTo>
                    <a:pt x="23241" y="39624"/>
                  </a:lnTo>
                  <a:lnTo>
                    <a:pt x="39624" y="24485"/>
                  </a:lnTo>
                  <a:lnTo>
                    <a:pt x="39624" y="16319"/>
                  </a:lnTo>
                  <a:close/>
                </a:path>
                <a:path w="859789" h="166370">
                  <a:moveTo>
                    <a:pt x="202692" y="142341"/>
                  </a:moveTo>
                  <a:lnTo>
                    <a:pt x="201549" y="138950"/>
                  </a:lnTo>
                  <a:lnTo>
                    <a:pt x="199263" y="135559"/>
                  </a:lnTo>
                  <a:lnTo>
                    <a:pt x="197104" y="132181"/>
                  </a:lnTo>
                  <a:lnTo>
                    <a:pt x="194818" y="129882"/>
                  </a:lnTo>
                  <a:lnTo>
                    <a:pt x="191389" y="128790"/>
                  </a:lnTo>
                  <a:lnTo>
                    <a:pt x="188087" y="127635"/>
                  </a:lnTo>
                  <a:lnTo>
                    <a:pt x="183642" y="126492"/>
                  </a:lnTo>
                  <a:lnTo>
                    <a:pt x="180213" y="127635"/>
                  </a:lnTo>
                  <a:lnTo>
                    <a:pt x="175768" y="128790"/>
                  </a:lnTo>
                  <a:lnTo>
                    <a:pt x="173609" y="129882"/>
                  </a:lnTo>
                  <a:lnTo>
                    <a:pt x="170180" y="132181"/>
                  </a:lnTo>
                  <a:lnTo>
                    <a:pt x="168021" y="135559"/>
                  </a:lnTo>
                  <a:lnTo>
                    <a:pt x="165735" y="138950"/>
                  </a:lnTo>
                  <a:lnTo>
                    <a:pt x="164592" y="142341"/>
                  </a:lnTo>
                  <a:lnTo>
                    <a:pt x="164592" y="150266"/>
                  </a:lnTo>
                  <a:lnTo>
                    <a:pt x="165735" y="153657"/>
                  </a:lnTo>
                  <a:lnTo>
                    <a:pt x="168021" y="157035"/>
                  </a:lnTo>
                  <a:lnTo>
                    <a:pt x="170180" y="160426"/>
                  </a:lnTo>
                  <a:lnTo>
                    <a:pt x="173609" y="162725"/>
                  </a:lnTo>
                  <a:lnTo>
                    <a:pt x="175768" y="163817"/>
                  </a:lnTo>
                  <a:lnTo>
                    <a:pt x="180213" y="164960"/>
                  </a:lnTo>
                  <a:lnTo>
                    <a:pt x="183642" y="166116"/>
                  </a:lnTo>
                  <a:lnTo>
                    <a:pt x="188087" y="164960"/>
                  </a:lnTo>
                  <a:lnTo>
                    <a:pt x="191389" y="163817"/>
                  </a:lnTo>
                  <a:lnTo>
                    <a:pt x="194818" y="162725"/>
                  </a:lnTo>
                  <a:lnTo>
                    <a:pt x="197104" y="160426"/>
                  </a:lnTo>
                  <a:lnTo>
                    <a:pt x="199263" y="157035"/>
                  </a:lnTo>
                  <a:lnTo>
                    <a:pt x="201549" y="153657"/>
                  </a:lnTo>
                  <a:lnTo>
                    <a:pt x="202692" y="150266"/>
                  </a:lnTo>
                  <a:lnTo>
                    <a:pt x="202692" y="142341"/>
                  </a:lnTo>
                  <a:close/>
                </a:path>
                <a:path w="859789" h="166370">
                  <a:moveTo>
                    <a:pt x="202692" y="16319"/>
                  </a:moveTo>
                  <a:lnTo>
                    <a:pt x="201549" y="12839"/>
                  </a:lnTo>
                  <a:lnTo>
                    <a:pt x="199263" y="9347"/>
                  </a:lnTo>
                  <a:lnTo>
                    <a:pt x="197104" y="5854"/>
                  </a:lnTo>
                  <a:lnTo>
                    <a:pt x="194818" y="3492"/>
                  </a:lnTo>
                  <a:lnTo>
                    <a:pt x="191389" y="1181"/>
                  </a:lnTo>
                  <a:lnTo>
                    <a:pt x="188087" y="0"/>
                  </a:lnTo>
                  <a:lnTo>
                    <a:pt x="180213" y="0"/>
                  </a:lnTo>
                  <a:lnTo>
                    <a:pt x="175768" y="1181"/>
                  </a:lnTo>
                  <a:lnTo>
                    <a:pt x="173609" y="3492"/>
                  </a:lnTo>
                  <a:lnTo>
                    <a:pt x="170180" y="5854"/>
                  </a:lnTo>
                  <a:lnTo>
                    <a:pt x="168021" y="9347"/>
                  </a:lnTo>
                  <a:lnTo>
                    <a:pt x="165735" y="12839"/>
                  </a:lnTo>
                  <a:lnTo>
                    <a:pt x="164592" y="16319"/>
                  </a:lnTo>
                  <a:lnTo>
                    <a:pt x="164592" y="24485"/>
                  </a:lnTo>
                  <a:lnTo>
                    <a:pt x="165735" y="27978"/>
                  </a:lnTo>
                  <a:lnTo>
                    <a:pt x="168021" y="31457"/>
                  </a:lnTo>
                  <a:lnTo>
                    <a:pt x="170180" y="33769"/>
                  </a:lnTo>
                  <a:lnTo>
                    <a:pt x="173609" y="36131"/>
                  </a:lnTo>
                  <a:lnTo>
                    <a:pt x="175768" y="38442"/>
                  </a:lnTo>
                  <a:lnTo>
                    <a:pt x="180213" y="39624"/>
                  </a:lnTo>
                  <a:lnTo>
                    <a:pt x="188087" y="39624"/>
                  </a:lnTo>
                  <a:lnTo>
                    <a:pt x="202692" y="24485"/>
                  </a:lnTo>
                  <a:lnTo>
                    <a:pt x="202692" y="16319"/>
                  </a:lnTo>
                  <a:close/>
                </a:path>
                <a:path w="859789" h="166370">
                  <a:moveTo>
                    <a:pt x="367284" y="142341"/>
                  </a:moveTo>
                  <a:lnTo>
                    <a:pt x="347472" y="126492"/>
                  </a:lnTo>
                  <a:lnTo>
                    <a:pt x="340487" y="128790"/>
                  </a:lnTo>
                  <a:lnTo>
                    <a:pt x="336931" y="129882"/>
                  </a:lnTo>
                  <a:lnTo>
                    <a:pt x="333502" y="132181"/>
                  </a:lnTo>
                  <a:lnTo>
                    <a:pt x="331216" y="135559"/>
                  </a:lnTo>
                  <a:lnTo>
                    <a:pt x="328803" y="138950"/>
                  </a:lnTo>
                  <a:lnTo>
                    <a:pt x="327660" y="142341"/>
                  </a:lnTo>
                  <a:lnTo>
                    <a:pt x="327660" y="150266"/>
                  </a:lnTo>
                  <a:lnTo>
                    <a:pt x="328803" y="153657"/>
                  </a:lnTo>
                  <a:lnTo>
                    <a:pt x="331216" y="157035"/>
                  </a:lnTo>
                  <a:lnTo>
                    <a:pt x="333502" y="160426"/>
                  </a:lnTo>
                  <a:lnTo>
                    <a:pt x="336931" y="162725"/>
                  </a:lnTo>
                  <a:lnTo>
                    <a:pt x="340487" y="163817"/>
                  </a:lnTo>
                  <a:lnTo>
                    <a:pt x="347472" y="166116"/>
                  </a:lnTo>
                  <a:lnTo>
                    <a:pt x="367284" y="150266"/>
                  </a:lnTo>
                  <a:lnTo>
                    <a:pt x="367284" y="142341"/>
                  </a:lnTo>
                  <a:close/>
                </a:path>
                <a:path w="859789" h="166370">
                  <a:moveTo>
                    <a:pt x="367284" y="16319"/>
                  </a:moveTo>
                  <a:lnTo>
                    <a:pt x="352044" y="0"/>
                  </a:lnTo>
                  <a:lnTo>
                    <a:pt x="343916" y="0"/>
                  </a:lnTo>
                  <a:lnTo>
                    <a:pt x="340487" y="1181"/>
                  </a:lnTo>
                  <a:lnTo>
                    <a:pt x="336931" y="3492"/>
                  </a:lnTo>
                  <a:lnTo>
                    <a:pt x="333502" y="5854"/>
                  </a:lnTo>
                  <a:lnTo>
                    <a:pt x="331216" y="9347"/>
                  </a:lnTo>
                  <a:lnTo>
                    <a:pt x="328803" y="12839"/>
                  </a:lnTo>
                  <a:lnTo>
                    <a:pt x="327660" y="16319"/>
                  </a:lnTo>
                  <a:lnTo>
                    <a:pt x="327660" y="24485"/>
                  </a:lnTo>
                  <a:lnTo>
                    <a:pt x="343916" y="39624"/>
                  </a:lnTo>
                  <a:lnTo>
                    <a:pt x="352044" y="39624"/>
                  </a:lnTo>
                  <a:lnTo>
                    <a:pt x="367284" y="24485"/>
                  </a:lnTo>
                  <a:lnTo>
                    <a:pt x="367284" y="16319"/>
                  </a:lnTo>
                  <a:close/>
                </a:path>
                <a:path w="859789" h="166370">
                  <a:moveTo>
                    <a:pt x="531876" y="146875"/>
                  </a:moveTo>
                  <a:lnTo>
                    <a:pt x="511429" y="126492"/>
                  </a:lnTo>
                  <a:lnTo>
                    <a:pt x="504698" y="128790"/>
                  </a:lnTo>
                  <a:lnTo>
                    <a:pt x="501269" y="129882"/>
                  </a:lnTo>
                  <a:lnTo>
                    <a:pt x="497967" y="132181"/>
                  </a:lnTo>
                  <a:lnTo>
                    <a:pt x="495681" y="135559"/>
                  </a:lnTo>
                  <a:lnTo>
                    <a:pt x="493395" y="142341"/>
                  </a:lnTo>
                  <a:lnTo>
                    <a:pt x="492252" y="146875"/>
                  </a:lnTo>
                  <a:lnTo>
                    <a:pt x="495681" y="157035"/>
                  </a:lnTo>
                  <a:lnTo>
                    <a:pt x="497967" y="160426"/>
                  </a:lnTo>
                  <a:lnTo>
                    <a:pt x="501269" y="162725"/>
                  </a:lnTo>
                  <a:lnTo>
                    <a:pt x="508127" y="164960"/>
                  </a:lnTo>
                  <a:lnTo>
                    <a:pt x="511429" y="166116"/>
                  </a:lnTo>
                  <a:lnTo>
                    <a:pt x="516001" y="164960"/>
                  </a:lnTo>
                  <a:lnTo>
                    <a:pt x="522859" y="162725"/>
                  </a:lnTo>
                  <a:lnTo>
                    <a:pt x="526161" y="160426"/>
                  </a:lnTo>
                  <a:lnTo>
                    <a:pt x="528447" y="157035"/>
                  </a:lnTo>
                  <a:lnTo>
                    <a:pt x="531876" y="146875"/>
                  </a:lnTo>
                  <a:close/>
                </a:path>
                <a:path w="859789" h="166370">
                  <a:moveTo>
                    <a:pt x="531876" y="19812"/>
                  </a:moveTo>
                  <a:lnTo>
                    <a:pt x="516001" y="0"/>
                  </a:lnTo>
                  <a:lnTo>
                    <a:pt x="508127" y="0"/>
                  </a:lnTo>
                  <a:lnTo>
                    <a:pt x="492252" y="19812"/>
                  </a:lnTo>
                  <a:lnTo>
                    <a:pt x="493395" y="24485"/>
                  </a:lnTo>
                  <a:lnTo>
                    <a:pt x="508127" y="39624"/>
                  </a:lnTo>
                  <a:lnTo>
                    <a:pt x="516001" y="39624"/>
                  </a:lnTo>
                  <a:lnTo>
                    <a:pt x="531876" y="19812"/>
                  </a:lnTo>
                  <a:close/>
                </a:path>
                <a:path w="859789" h="166370">
                  <a:moveTo>
                    <a:pt x="694944" y="146875"/>
                  </a:moveTo>
                  <a:lnTo>
                    <a:pt x="675767" y="126492"/>
                  </a:lnTo>
                  <a:lnTo>
                    <a:pt x="671195" y="127635"/>
                  </a:lnTo>
                  <a:lnTo>
                    <a:pt x="655320" y="146875"/>
                  </a:lnTo>
                  <a:lnTo>
                    <a:pt x="658749" y="157035"/>
                  </a:lnTo>
                  <a:lnTo>
                    <a:pt x="661035" y="160426"/>
                  </a:lnTo>
                  <a:lnTo>
                    <a:pt x="664337" y="162725"/>
                  </a:lnTo>
                  <a:lnTo>
                    <a:pt x="671195" y="164960"/>
                  </a:lnTo>
                  <a:lnTo>
                    <a:pt x="675767" y="166116"/>
                  </a:lnTo>
                  <a:lnTo>
                    <a:pt x="682498" y="163817"/>
                  </a:lnTo>
                  <a:lnTo>
                    <a:pt x="685927" y="162725"/>
                  </a:lnTo>
                  <a:lnTo>
                    <a:pt x="689229" y="160426"/>
                  </a:lnTo>
                  <a:lnTo>
                    <a:pt x="691515" y="157035"/>
                  </a:lnTo>
                  <a:lnTo>
                    <a:pt x="694944" y="146875"/>
                  </a:lnTo>
                  <a:close/>
                </a:path>
                <a:path w="859789" h="166370">
                  <a:moveTo>
                    <a:pt x="694944" y="19812"/>
                  </a:moveTo>
                  <a:lnTo>
                    <a:pt x="679069" y="0"/>
                  </a:lnTo>
                  <a:lnTo>
                    <a:pt x="671195" y="0"/>
                  </a:lnTo>
                  <a:lnTo>
                    <a:pt x="655320" y="19812"/>
                  </a:lnTo>
                  <a:lnTo>
                    <a:pt x="656463" y="24485"/>
                  </a:lnTo>
                  <a:lnTo>
                    <a:pt x="671195" y="39624"/>
                  </a:lnTo>
                  <a:lnTo>
                    <a:pt x="679069" y="39624"/>
                  </a:lnTo>
                  <a:lnTo>
                    <a:pt x="694944" y="19812"/>
                  </a:lnTo>
                  <a:close/>
                </a:path>
                <a:path w="859789" h="166370">
                  <a:moveTo>
                    <a:pt x="859536" y="146875"/>
                  </a:moveTo>
                  <a:lnTo>
                    <a:pt x="839724" y="126492"/>
                  </a:lnTo>
                  <a:lnTo>
                    <a:pt x="835025" y="127635"/>
                  </a:lnTo>
                  <a:lnTo>
                    <a:pt x="831596" y="128790"/>
                  </a:lnTo>
                  <a:lnTo>
                    <a:pt x="828040" y="129882"/>
                  </a:lnTo>
                  <a:lnTo>
                    <a:pt x="822325" y="135559"/>
                  </a:lnTo>
                  <a:lnTo>
                    <a:pt x="821055" y="138950"/>
                  </a:lnTo>
                  <a:lnTo>
                    <a:pt x="819912" y="142341"/>
                  </a:lnTo>
                  <a:lnTo>
                    <a:pt x="819912" y="150266"/>
                  </a:lnTo>
                  <a:lnTo>
                    <a:pt x="821055" y="153657"/>
                  </a:lnTo>
                  <a:lnTo>
                    <a:pt x="822325" y="157035"/>
                  </a:lnTo>
                  <a:lnTo>
                    <a:pt x="828040" y="162725"/>
                  </a:lnTo>
                  <a:lnTo>
                    <a:pt x="831596" y="163817"/>
                  </a:lnTo>
                  <a:lnTo>
                    <a:pt x="835025" y="164960"/>
                  </a:lnTo>
                  <a:lnTo>
                    <a:pt x="839724" y="166116"/>
                  </a:lnTo>
                  <a:lnTo>
                    <a:pt x="850138" y="162725"/>
                  </a:lnTo>
                  <a:lnTo>
                    <a:pt x="853694" y="160426"/>
                  </a:lnTo>
                  <a:lnTo>
                    <a:pt x="856107" y="157035"/>
                  </a:lnTo>
                  <a:lnTo>
                    <a:pt x="859536" y="146875"/>
                  </a:lnTo>
                  <a:close/>
                </a:path>
                <a:path w="859789" h="166370">
                  <a:moveTo>
                    <a:pt x="859536" y="19812"/>
                  </a:moveTo>
                  <a:lnTo>
                    <a:pt x="856107" y="9347"/>
                  </a:lnTo>
                  <a:lnTo>
                    <a:pt x="853694" y="5854"/>
                  </a:lnTo>
                  <a:lnTo>
                    <a:pt x="846709" y="1181"/>
                  </a:lnTo>
                  <a:lnTo>
                    <a:pt x="843153" y="0"/>
                  </a:lnTo>
                  <a:lnTo>
                    <a:pt x="835025" y="0"/>
                  </a:lnTo>
                  <a:lnTo>
                    <a:pt x="819912" y="16319"/>
                  </a:lnTo>
                  <a:lnTo>
                    <a:pt x="819912" y="24485"/>
                  </a:lnTo>
                  <a:lnTo>
                    <a:pt x="821055" y="27978"/>
                  </a:lnTo>
                  <a:lnTo>
                    <a:pt x="822325" y="31457"/>
                  </a:lnTo>
                  <a:lnTo>
                    <a:pt x="825754" y="33769"/>
                  </a:lnTo>
                  <a:lnTo>
                    <a:pt x="828040" y="36131"/>
                  </a:lnTo>
                  <a:lnTo>
                    <a:pt x="831596" y="38442"/>
                  </a:lnTo>
                  <a:lnTo>
                    <a:pt x="835025" y="39624"/>
                  </a:lnTo>
                  <a:lnTo>
                    <a:pt x="843153" y="39624"/>
                  </a:lnTo>
                  <a:lnTo>
                    <a:pt x="846709" y="38442"/>
                  </a:lnTo>
                  <a:lnTo>
                    <a:pt x="853694" y="33769"/>
                  </a:lnTo>
                  <a:lnTo>
                    <a:pt x="856107" y="31457"/>
                  </a:lnTo>
                  <a:lnTo>
                    <a:pt x="858393" y="24485"/>
                  </a:lnTo>
                  <a:lnTo>
                    <a:pt x="859536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48029" y="293370"/>
            <a:ext cx="7248525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1203960">
              <a:lnSpc>
                <a:spcPts val="4750"/>
              </a:lnSpc>
              <a:spcBef>
                <a:spcPts val="705"/>
              </a:spcBef>
            </a:pPr>
            <a:r>
              <a:rPr sz="4400" spc="-905" dirty="0"/>
              <a:t>XÂY</a:t>
            </a:r>
            <a:r>
              <a:rPr sz="4400" spc="-615" dirty="0"/>
              <a:t> </a:t>
            </a:r>
            <a:r>
              <a:rPr sz="4400" spc="-810" dirty="0"/>
              <a:t>DỰNG</a:t>
            </a:r>
            <a:r>
              <a:rPr sz="4400" spc="-610" dirty="0"/>
              <a:t> </a:t>
            </a:r>
            <a:r>
              <a:rPr sz="4400" spc="-825" dirty="0"/>
              <a:t>WEBSITE </a:t>
            </a:r>
            <a:r>
              <a:rPr sz="4400" spc="-795" dirty="0"/>
              <a:t>QUẢN</a:t>
            </a:r>
            <a:r>
              <a:rPr sz="4400" spc="-640" dirty="0"/>
              <a:t> </a:t>
            </a:r>
            <a:r>
              <a:rPr sz="4400" spc="-725" dirty="0"/>
              <a:t>LÝ</a:t>
            </a:r>
            <a:r>
              <a:rPr sz="4400" spc="-640" dirty="0"/>
              <a:t> </a:t>
            </a:r>
            <a:r>
              <a:rPr sz="4400" spc="-755" dirty="0"/>
              <a:t>LỊCH</a:t>
            </a:r>
            <a:r>
              <a:rPr sz="4400" spc="-645" dirty="0"/>
              <a:t> </a:t>
            </a:r>
            <a:r>
              <a:rPr sz="4400" spc="-750" dirty="0"/>
              <a:t>CÔNG</a:t>
            </a:r>
            <a:r>
              <a:rPr sz="4400" spc="-620" dirty="0"/>
              <a:t> </a:t>
            </a:r>
            <a:r>
              <a:rPr sz="4400" spc="-715" dirty="0"/>
              <a:t>TÁC</a:t>
            </a:r>
            <a:r>
              <a:rPr sz="4400" spc="-615" dirty="0"/>
              <a:t> </a:t>
            </a:r>
            <a:r>
              <a:rPr sz="4400" spc="-735" dirty="0"/>
              <a:t>CHO</a:t>
            </a:r>
            <a:endParaRPr sz="4400" dirty="0"/>
          </a:p>
          <a:p>
            <a:pPr marL="855344">
              <a:lnSpc>
                <a:spcPts val="4685"/>
              </a:lnSpc>
            </a:pPr>
            <a:r>
              <a:rPr sz="4400" spc="-750" dirty="0"/>
              <a:t>LÃNH</a:t>
            </a:r>
            <a:r>
              <a:rPr sz="4400" spc="-635" dirty="0"/>
              <a:t> </a:t>
            </a:r>
            <a:r>
              <a:rPr sz="4400" spc="-795" dirty="0"/>
              <a:t>ĐẠO</a:t>
            </a:r>
            <a:r>
              <a:rPr sz="4400" spc="-620" dirty="0"/>
              <a:t> </a:t>
            </a:r>
            <a:r>
              <a:rPr sz="4400" spc="-780" dirty="0"/>
              <a:t>KHOA</a:t>
            </a:r>
            <a:r>
              <a:rPr sz="4400" spc="-615" dirty="0"/>
              <a:t> </a:t>
            </a:r>
            <a:r>
              <a:rPr sz="4400" spc="-700" dirty="0"/>
              <a:t>KTCN</a:t>
            </a:r>
            <a:endParaRPr sz="4400" dirty="0"/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93" y="2839131"/>
            <a:ext cx="3912913" cy="69890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833424" y="2976752"/>
            <a:ext cx="358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solidFill>
                  <a:srgbClr val="FFFFFF"/>
                </a:solidFill>
                <a:latin typeface="Verdana"/>
                <a:cs typeface="Verdana"/>
              </a:rPr>
              <a:t>GVHD:</a:t>
            </a:r>
            <a:r>
              <a:rPr sz="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0" spc="-1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spc="-175" dirty="0">
                <a:latin typeface="Verdana"/>
                <a:cs typeface="Verdana"/>
              </a:rPr>
              <a:t>G</a:t>
            </a:r>
            <a:r>
              <a:rPr sz="1600" spc="-190" dirty="0">
                <a:latin typeface="Verdana"/>
                <a:cs typeface="Verdana"/>
              </a:rPr>
              <a:t>V</a:t>
            </a:r>
            <a:r>
              <a:rPr sz="1600" spc="-175" dirty="0">
                <a:latin typeface="Verdana"/>
                <a:cs typeface="Verdana"/>
              </a:rPr>
              <a:t>HD: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ThS.Nguyễn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65" dirty="0">
                <a:latin typeface="Verdana"/>
                <a:cs typeface="Verdana"/>
              </a:rPr>
              <a:t>Khắc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Quốc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Nguyễn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7770" y="3214497"/>
            <a:ext cx="29083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solidFill>
                  <a:srgbClr val="FFFFFF"/>
                </a:solidFill>
                <a:latin typeface="Verdana"/>
                <a:cs typeface="Verdana"/>
              </a:rPr>
              <a:t>Khắc </a:t>
            </a:r>
            <a:r>
              <a:rPr sz="400" spc="-20" dirty="0">
                <a:solidFill>
                  <a:srgbClr val="FFFFFF"/>
                </a:solidFill>
                <a:latin typeface="Verdana"/>
                <a:cs typeface="Verdana"/>
              </a:rPr>
              <a:t>Quốc</a:t>
            </a:r>
            <a:endParaRPr sz="400">
              <a:latin typeface="Verdana"/>
              <a:cs typeface="Verdan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2564" y="3145535"/>
            <a:ext cx="4152138" cy="838961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4651375" y="3151479"/>
            <a:ext cx="385127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10" dirty="0">
                <a:latin typeface="Verdana"/>
                <a:cs typeface="Verdana"/>
              </a:rPr>
              <a:t>SVTH: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Phan</a:t>
            </a:r>
            <a:r>
              <a:rPr sz="1400" spc="-23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Nguyễn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Cảnh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Thịnh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229" dirty="0">
                <a:latin typeface="Verdana"/>
                <a:cs typeface="Verdana"/>
              </a:rPr>
              <a:t>–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235" dirty="0">
                <a:latin typeface="Verdana"/>
                <a:cs typeface="Verdana"/>
              </a:rPr>
              <a:t>MSSV:</a:t>
            </a:r>
            <a:r>
              <a:rPr sz="1400" spc="-18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110121235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55" dirty="0">
                <a:latin typeface="Verdana"/>
                <a:cs typeface="Verdana"/>
              </a:rPr>
              <a:t>Lớp: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DA21TTB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5487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0"/>
                </a:move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1F6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8721" y="-8762"/>
            <a:ext cx="1413510" cy="624205"/>
            <a:chOff x="-8721" y="-8762"/>
            <a:chExt cx="1413510" cy="624205"/>
          </a:xfrm>
        </p:grpSpPr>
        <p:sp>
          <p:nvSpPr>
            <p:cNvPr id="4" name="object 4"/>
            <p:cNvSpPr/>
            <p:nvPr/>
          </p:nvSpPr>
          <p:spPr>
            <a:xfrm>
              <a:off x="803" y="762"/>
              <a:ext cx="713740" cy="605155"/>
            </a:xfrm>
            <a:custGeom>
              <a:avLst/>
              <a:gdLst/>
              <a:ahLst/>
              <a:cxnLst/>
              <a:rect l="l" t="t" r="r" b="b"/>
              <a:pathLst>
                <a:path w="713740" h="605155">
                  <a:moveTo>
                    <a:pt x="47160" y="605027"/>
                  </a:moveTo>
                  <a:lnTo>
                    <a:pt x="0" y="557784"/>
                  </a:lnTo>
                </a:path>
                <a:path w="713740" h="605155">
                  <a:moveTo>
                    <a:pt x="0" y="448055"/>
                  </a:moveTo>
                  <a:lnTo>
                    <a:pt x="158416" y="605027"/>
                  </a:lnTo>
                </a:path>
                <a:path w="713740" h="605155">
                  <a:moveTo>
                    <a:pt x="0" y="336803"/>
                  </a:moveTo>
                  <a:lnTo>
                    <a:pt x="269706" y="605027"/>
                  </a:lnTo>
                </a:path>
                <a:path w="713740" h="605155">
                  <a:moveTo>
                    <a:pt x="0" y="225551"/>
                  </a:moveTo>
                  <a:lnTo>
                    <a:pt x="380958" y="605027"/>
                  </a:lnTo>
                </a:path>
                <a:path w="713740" h="605155">
                  <a:moveTo>
                    <a:pt x="0" y="114300"/>
                  </a:moveTo>
                  <a:lnTo>
                    <a:pt x="492210" y="605027"/>
                  </a:lnTo>
                </a:path>
                <a:path w="713740" h="605155">
                  <a:moveTo>
                    <a:pt x="0" y="3048"/>
                  </a:moveTo>
                  <a:lnTo>
                    <a:pt x="601900" y="605027"/>
                  </a:lnTo>
                </a:path>
                <a:path w="713740" h="605155">
                  <a:moveTo>
                    <a:pt x="108162" y="0"/>
                  </a:moveTo>
                  <a:lnTo>
                    <a:pt x="713152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218" y="762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5" h="605155">
                  <a:moveTo>
                    <a:pt x="0" y="0"/>
                  </a:moveTo>
                  <a:lnTo>
                    <a:pt x="604989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508" y="762"/>
              <a:ext cx="716280" cy="605155"/>
            </a:xfrm>
            <a:custGeom>
              <a:avLst/>
              <a:gdLst/>
              <a:ahLst/>
              <a:cxnLst/>
              <a:rect l="l" t="t" r="r" b="b"/>
              <a:pathLst>
                <a:path w="716280" h="605155">
                  <a:moveTo>
                    <a:pt x="0" y="0"/>
                  </a:moveTo>
                  <a:lnTo>
                    <a:pt x="604951" y="605027"/>
                  </a:lnTo>
                </a:path>
                <a:path w="716280" h="605155">
                  <a:moveTo>
                    <a:pt x="109728" y="0"/>
                  </a:moveTo>
                  <a:lnTo>
                    <a:pt x="716241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488" y="76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60" h="605155">
                  <a:moveTo>
                    <a:pt x="0" y="0"/>
                  </a:moveTo>
                  <a:lnTo>
                    <a:pt x="606513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740" y="762"/>
              <a:ext cx="718185" cy="605155"/>
            </a:xfrm>
            <a:custGeom>
              <a:avLst/>
              <a:gdLst/>
              <a:ahLst/>
              <a:cxnLst/>
              <a:rect l="l" t="t" r="r" b="b"/>
              <a:pathLst>
                <a:path w="718185" h="605155">
                  <a:moveTo>
                    <a:pt x="0" y="0"/>
                  </a:moveTo>
                  <a:lnTo>
                    <a:pt x="606513" y="605027"/>
                  </a:lnTo>
                </a:path>
                <a:path w="718185" h="605155">
                  <a:moveTo>
                    <a:pt x="111213" y="0"/>
                  </a:moveTo>
                  <a:lnTo>
                    <a:pt x="717765" y="6050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205" y="762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0" y="0"/>
                  </a:moveTo>
                  <a:lnTo>
                    <a:pt x="509016" y="509015"/>
                  </a:lnTo>
                </a:path>
                <a:path w="509269" h="509270">
                  <a:moveTo>
                    <a:pt x="111290" y="0"/>
                  </a:moveTo>
                  <a:lnTo>
                    <a:pt x="509016" y="39776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8748" y="762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90">
                  <a:moveTo>
                    <a:pt x="0" y="0"/>
                  </a:moveTo>
                  <a:lnTo>
                    <a:pt x="286473" y="288036"/>
                  </a:lnTo>
                </a:path>
                <a:path w="287019" h="288290">
                  <a:moveTo>
                    <a:pt x="111252" y="0"/>
                  </a:moveTo>
                  <a:lnTo>
                    <a:pt x="286473" y="176784"/>
                  </a:lnTo>
                </a:path>
                <a:path w="287019" h="288290">
                  <a:moveTo>
                    <a:pt x="220941" y="0"/>
                  </a:moveTo>
                  <a:lnTo>
                    <a:pt x="286473" y="65532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6888" y="4155947"/>
            <a:ext cx="47625" cy="50800"/>
          </a:xfrm>
          <a:custGeom>
            <a:avLst/>
            <a:gdLst/>
            <a:ahLst/>
            <a:cxnLst/>
            <a:rect l="l" t="t" r="r" b="b"/>
            <a:pathLst>
              <a:path w="47625" h="50800">
                <a:moveTo>
                  <a:pt x="23621" y="0"/>
                </a:moveTo>
                <a:lnTo>
                  <a:pt x="19456" y="1460"/>
                </a:lnTo>
                <a:lnTo>
                  <a:pt x="13893" y="2920"/>
                </a:lnTo>
                <a:lnTo>
                  <a:pt x="11137" y="4305"/>
                </a:lnTo>
                <a:lnTo>
                  <a:pt x="6984" y="7213"/>
                </a:lnTo>
                <a:lnTo>
                  <a:pt x="1409" y="15811"/>
                </a:lnTo>
                <a:lnTo>
                  <a:pt x="0" y="20116"/>
                </a:lnTo>
                <a:lnTo>
                  <a:pt x="0" y="30175"/>
                </a:lnTo>
                <a:lnTo>
                  <a:pt x="19456" y="48831"/>
                </a:lnTo>
                <a:lnTo>
                  <a:pt x="23621" y="50215"/>
                </a:lnTo>
                <a:lnTo>
                  <a:pt x="47243" y="30175"/>
                </a:lnTo>
                <a:lnTo>
                  <a:pt x="47243" y="20116"/>
                </a:lnTo>
                <a:lnTo>
                  <a:pt x="45834" y="15811"/>
                </a:lnTo>
                <a:lnTo>
                  <a:pt x="40258" y="7213"/>
                </a:lnTo>
                <a:lnTo>
                  <a:pt x="37515" y="4305"/>
                </a:lnTo>
                <a:lnTo>
                  <a:pt x="29197" y="1460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888" y="395325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3621" y="0"/>
                </a:moveTo>
                <a:lnTo>
                  <a:pt x="19456" y="1409"/>
                </a:lnTo>
                <a:lnTo>
                  <a:pt x="13893" y="2832"/>
                </a:lnTo>
                <a:lnTo>
                  <a:pt x="11137" y="4165"/>
                </a:lnTo>
                <a:lnTo>
                  <a:pt x="6984" y="6997"/>
                </a:lnTo>
                <a:lnTo>
                  <a:pt x="1409" y="15341"/>
                </a:lnTo>
                <a:lnTo>
                  <a:pt x="0" y="19507"/>
                </a:lnTo>
                <a:lnTo>
                  <a:pt x="0" y="29260"/>
                </a:lnTo>
                <a:lnTo>
                  <a:pt x="19456" y="47358"/>
                </a:lnTo>
                <a:lnTo>
                  <a:pt x="23621" y="48691"/>
                </a:lnTo>
                <a:lnTo>
                  <a:pt x="47243" y="29260"/>
                </a:lnTo>
                <a:lnTo>
                  <a:pt x="47243" y="19507"/>
                </a:lnTo>
                <a:lnTo>
                  <a:pt x="45834" y="15341"/>
                </a:lnTo>
                <a:lnTo>
                  <a:pt x="40258" y="6997"/>
                </a:lnTo>
                <a:lnTo>
                  <a:pt x="37515" y="4165"/>
                </a:lnTo>
                <a:lnTo>
                  <a:pt x="29197" y="1409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6888" y="374904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9197" y="0"/>
                </a:moveTo>
                <a:lnTo>
                  <a:pt x="19456" y="0"/>
                </a:lnTo>
                <a:lnTo>
                  <a:pt x="13893" y="1397"/>
                </a:lnTo>
                <a:lnTo>
                  <a:pt x="11137" y="4318"/>
                </a:lnTo>
                <a:lnTo>
                  <a:pt x="6984" y="7239"/>
                </a:lnTo>
                <a:lnTo>
                  <a:pt x="1409" y="15748"/>
                </a:lnTo>
                <a:lnTo>
                  <a:pt x="0" y="20066"/>
                </a:lnTo>
                <a:lnTo>
                  <a:pt x="0" y="30099"/>
                </a:lnTo>
                <a:lnTo>
                  <a:pt x="1409" y="34417"/>
                </a:lnTo>
                <a:lnTo>
                  <a:pt x="4165" y="38735"/>
                </a:lnTo>
                <a:lnTo>
                  <a:pt x="6984" y="41529"/>
                </a:lnTo>
                <a:lnTo>
                  <a:pt x="11137" y="44450"/>
                </a:lnTo>
                <a:lnTo>
                  <a:pt x="13893" y="47371"/>
                </a:lnTo>
                <a:lnTo>
                  <a:pt x="19456" y="48768"/>
                </a:lnTo>
                <a:lnTo>
                  <a:pt x="29197" y="48768"/>
                </a:lnTo>
                <a:lnTo>
                  <a:pt x="33350" y="47371"/>
                </a:lnTo>
                <a:lnTo>
                  <a:pt x="37515" y="44450"/>
                </a:lnTo>
                <a:lnTo>
                  <a:pt x="40258" y="41529"/>
                </a:lnTo>
                <a:lnTo>
                  <a:pt x="43078" y="38735"/>
                </a:lnTo>
                <a:lnTo>
                  <a:pt x="45834" y="34417"/>
                </a:lnTo>
                <a:lnTo>
                  <a:pt x="47243" y="30099"/>
                </a:lnTo>
                <a:lnTo>
                  <a:pt x="47243" y="20066"/>
                </a:lnTo>
                <a:lnTo>
                  <a:pt x="45834" y="15748"/>
                </a:lnTo>
                <a:lnTo>
                  <a:pt x="40258" y="7239"/>
                </a:lnTo>
                <a:lnTo>
                  <a:pt x="37515" y="4318"/>
                </a:lnTo>
                <a:lnTo>
                  <a:pt x="33350" y="1397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888" y="35463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9197" y="0"/>
                </a:moveTo>
                <a:lnTo>
                  <a:pt x="19456" y="0"/>
                </a:lnTo>
                <a:lnTo>
                  <a:pt x="13893" y="1396"/>
                </a:lnTo>
                <a:lnTo>
                  <a:pt x="11137" y="4190"/>
                </a:lnTo>
                <a:lnTo>
                  <a:pt x="6984" y="6984"/>
                </a:lnTo>
                <a:lnTo>
                  <a:pt x="4165" y="11175"/>
                </a:lnTo>
                <a:lnTo>
                  <a:pt x="1409" y="13842"/>
                </a:lnTo>
                <a:lnTo>
                  <a:pt x="0" y="19430"/>
                </a:lnTo>
                <a:lnTo>
                  <a:pt x="0" y="29209"/>
                </a:lnTo>
                <a:lnTo>
                  <a:pt x="1409" y="33400"/>
                </a:lnTo>
                <a:lnTo>
                  <a:pt x="4165" y="37464"/>
                </a:lnTo>
                <a:lnTo>
                  <a:pt x="6984" y="40258"/>
                </a:lnTo>
                <a:lnTo>
                  <a:pt x="11137" y="43052"/>
                </a:lnTo>
                <a:lnTo>
                  <a:pt x="13893" y="45846"/>
                </a:lnTo>
                <a:lnTo>
                  <a:pt x="19456" y="47243"/>
                </a:lnTo>
                <a:lnTo>
                  <a:pt x="29197" y="47243"/>
                </a:lnTo>
                <a:lnTo>
                  <a:pt x="47243" y="29209"/>
                </a:lnTo>
                <a:lnTo>
                  <a:pt x="47243" y="19430"/>
                </a:lnTo>
                <a:lnTo>
                  <a:pt x="45834" y="13842"/>
                </a:lnTo>
                <a:lnTo>
                  <a:pt x="43078" y="11175"/>
                </a:lnTo>
                <a:lnTo>
                  <a:pt x="40258" y="6984"/>
                </a:lnTo>
                <a:lnTo>
                  <a:pt x="37515" y="4190"/>
                </a:lnTo>
                <a:lnTo>
                  <a:pt x="33350" y="1396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888" y="334213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9197" y="0"/>
                </a:moveTo>
                <a:lnTo>
                  <a:pt x="19456" y="0"/>
                </a:lnTo>
                <a:lnTo>
                  <a:pt x="13893" y="1397"/>
                </a:lnTo>
                <a:lnTo>
                  <a:pt x="11137" y="4318"/>
                </a:lnTo>
                <a:lnTo>
                  <a:pt x="6984" y="7112"/>
                </a:lnTo>
                <a:lnTo>
                  <a:pt x="4165" y="10033"/>
                </a:lnTo>
                <a:lnTo>
                  <a:pt x="1409" y="14351"/>
                </a:lnTo>
                <a:lnTo>
                  <a:pt x="0" y="20066"/>
                </a:lnTo>
                <a:lnTo>
                  <a:pt x="0" y="28702"/>
                </a:lnTo>
                <a:lnTo>
                  <a:pt x="1409" y="34417"/>
                </a:lnTo>
                <a:lnTo>
                  <a:pt x="4165" y="38735"/>
                </a:lnTo>
                <a:lnTo>
                  <a:pt x="6984" y="41529"/>
                </a:lnTo>
                <a:lnTo>
                  <a:pt x="11137" y="44450"/>
                </a:lnTo>
                <a:lnTo>
                  <a:pt x="13893" y="47371"/>
                </a:lnTo>
                <a:lnTo>
                  <a:pt x="19456" y="48768"/>
                </a:lnTo>
                <a:lnTo>
                  <a:pt x="29197" y="48768"/>
                </a:lnTo>
                <a:lnTo>
                  <a:pt x="33350" y="47371"/>
                </a:lnTo>
                <a:lnTo>
                  <a:pt x="37515" y="44450"/>
                </a:lnTo>
                <a:lnTo>
                  <a:pt x="40258" y="41529"/>
                </a:lnTo>
                <a:lnTo>
                  <a:pt x="43078" y="38735"/>
                </a:lnTo>
                <a:lnTo>
                  <a:pt x="45834" y="34417"/>
                </a:lnTo>
                <a:lnTo>
                  <a:pt x="47243" y="28702"/>
                </a:lnTo>
                <a:lnTo>
                  <a:pt x="47243" y="20066"/>
                </a:lnTo>
                <a:lnTo>
                  <a:pt x="45834" y="14351"/>
                </a:lnTo>
                <a:lnTo>
                  <a:pt x="43078" y="10033"/>
                </a:lnTo>
                <a:lnTo>
                  <a:pt x="37515" y="4318"/>
                </a:lnTo>
                <a:lnTo>
                  <a:pt x="33350" y="1397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888" y="313804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9197" y="0"/>
                </a:moveTo>
                <a:lnTo>
                  <a:pt x="19456" y="0"/>
                </a:lnTo>
                <a:lnTo>
                  <a:pt x="13893" y="1396"/>
                </a:lnTo>
                <a:lnTo>
                  <a:pt x="11137" y="4190"/>
                </a:lnTo>
                <a:lnTo>
                  <a:pt x="6984" y="7112"/>
                </a:lnTo>
                <a:lnTo>
                  <a:pt x="4165" y="10032"/>
                </a:lnTo>
                <a:lnTo>
                  <a:pt x="1409" y="14224"/>
                </a:lnTo>
                <a:lnTo>
                  <a:pt x="0" y="18542"/>
                </a:lnTo>
                <a:lnTo>
                  <a:pt x="0" y="28575"/>
                </a:lnTo>
                <a:lnTo>
                  <a:pt x="1409" y="34289"/>
                </a:lnTo>
                <a:lnTo>
                  <a:pt x="4165" y="37211"/>
                </a:lnTo>
                <a:lnTo>
                  <a:pt x="6984" y="41401"/>
                </a:lnTo>
                <a:lnTo>
                  <a:pt x="11137" y="44323"/>
                </a:lnTo>
                <a:lnTo>
                  <a:pt x="13893" y="47243"/>
                </a:lnTo>
                <a:lnTo>
                  <a:pt x="19456" y="48640"/>
                </a:lnTo>
                <a:lnTo>
                  <a:pt x="29197" y="48640"/>
                </a:lnTo>
                <a:lnTo>
                  <a:pt x="33350" y="47243"/>
                </a:lnTo>
                <a:lnTo>
                  <a:pt x="37515" y="44323"/>
                </a:lnTo>
                <a:lnTo>
                  <a:pt x="40258" y="41401"/>
                </a:lnTo>
                <a:lnTo>
                  <a:pt x="43078" y="37211"/>
                </a:lnTo>
                <a:lnTo>
                  <a:pt x="45834" y="34289"/>
                </a:lnTo>
                <a:lnTo>
                  <a:pt x="47243" y="28575"/>
                </a:lnTo>
                <a:lnTo>
                  <a:pt x="47243" y="18542"/>
                </a:lnTo>
                <a:lnTo>
                  <a:pt x="45834" y="14224"/>
                </a:lnTo>
                <a:lnTo>
                  <a:pt x="43078" y="10032"/>
                </a:lnTo>
                <a:lnTo>
                  <a:pt x="37515" y="4190"/>
                </a:lnTo>
                <a:lnTo>
                  <a:pt x="33350" y="1396"/>
                </a:lnTo>
                <a:lnTo>
                  <a:pt x="29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59" y="4155947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23672" y="0"/>
                </a:moveTo>
                <a:lnTo>
                  <a:pt x="15341" y="2920"/>
                </a:lnTo>
                <a:lnTo>
                  <a:pt x="11163" y="4305"/>
                </a:lnTo>
                <a:lnTo>
                  <a:pt x="6997" y="7213"/>
                </a:lnTo>
                <a:lnTo>
                  <a:pt x="4165" y="11518"/>
                </a:lnTo>
                <a:lnTo>
                  <a:pt x="1409" y="20116"/>
                </a:lnTo>
                <a:lnTo>
                  <a:pt x="0" y="25869"/>
                </a:lnTo>
                <a:lnTo>
                  <a:pt x="4165" y="38773"/>
                </a:lnTo>
                <a:lnTo>
                  <a:pt x="6997" y="43078"/>
                </a:lnTo>
                <a:lnTo>
                  <a:pt x="11163" y="45910"/>
                </a:lnTo>
                <a:lnTo>
                  <a:pt x="23672" y="50215"/>
                </a:lnTo>
                <a:lnTo>
                  <a:pt x="29260" y="48831"/>
                </a:lnTo>
                <a:lnTo>
                  <a:pt x="48691" y="25869"/>
                </a:lnTo>
                <a:lnTo>
                  <a:pt x="47358" y="20116"/>
                </a:lnTo>
                <a:lnTo>
                  <a:pt x="44526" y="11518"/>
                </a:lnTo>
                <a:lnTo>
                  <a:pt x="41770" y="7213"/>
                </a:lnTo>
                <a:lnTo>
                  <a:pt x="37604" y="4305"/>
                </a:lnTo>
                <a:lnTo>
                  <a:pt x="29260" y="1460"/>
                </a:lnTo>
                <a:lnTo>
                  <a:pt x="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59" y="395325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3672" y="0"/>
                </a:moveTo>
                <a:lnTo>
                  <a:pt x="15341" y="2832"/>
                </a:lnTo>
                <a:lnTo>
                  <a:pt x="11163" y="4165"/>
                </a:lnTo>
                <a:lnTo>
                  <a:pt x="6997" y="6997"/>
                </a:lnTo>
                <a:lnTo>
                  <a:pt x="4165" y="11163"/>
                </a:lnTo>
                <a:lnTo>
                  <a:pt x="0" y="23672"/>
                </a:lnTo>
                <a:lnTo>
                  <a:pt x="1409" y="29260"/>
                </a:lnTo>
                <a:lnTo>
                  <a:pt x="23672" y="48691"/>
                </a:lnTo>
                <a:lnTo>
                  <a:pt x="29260" y="47358"/>
                </a:lnTo>
                <a:lnTo>
                  <a:pt x="48691" y="23672"/>
                </a:lnTo>
                <a:lnTo>
                  <a:pt x="44526" y="11163"/>
                </a:lnTo>
                <a:lnTo>
                  <a:pt x="41770" y="6997"/>
                </a:lnTo>
                <a:lnTo>
                  <a:pt x="37604" y="4165"/>
                </a:lnTo>
                <a:lnTo>
                  <a:pt x="29260" y="1409"/>
                </a:lnTo>
                <a:lnTo>
                  <a:pt x="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859" y="37490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260" y="0"/>
                </a:moveTo>
                <a:lnTo>
                  <a:pt x="19507" y="0"/>
                </a:lnTo>
                <a:lnTo>
                  <a:pt x="15341" y="1397"/>
                </a:lnTo>
                <a:lnTo>
                  <a:pt x="6997" y="7239"/>
                </a:lnTo>
                <a:lnTo>
                  <a:pt x="4165" y="11557"/>
                </a:lnTo>
                <a:lnTo>
                  <a:pt x="0" y="24384"/>
                </a:lnTo>
                <a:lnTo>
                  <a:pt x="1409" y="30099"/>
                </a:lnTo>
                <a:lnTo>
                  <a:pt x="4165" y="38735"/>
                </a:lnTo>
                <a:lnTo>
                  <a:pt x="6997" y="41529"/>
                </a:lnTo>
                <a:lnTo>
                  <a:pt x="15341" y="47371"/>
                </a:lnTo>
                <a:lnTo>
                  <a:pt x="19507" y="48768"/>
                </a:lnTo>
                <a:lnTo>
                  <a:pt x="29260" y="48768"/>
                </a:lnTo>
                <a:lnTo>
                  <a:pt x="48691" y="24384"/>
                </a:lnTo>
                <a:lnTo>
                  <a:pt x="44526" y="11557"/>
                </a:lnTo>
                <a:lnTo>
                  <a:pt x="41770" y="7239"/>
                </a:lnTo>
                <a:lnTo>
                  <a:pt x="33426" y="1397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859" y="3546347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9260" y="0"/>
                </a:moveTo>
                <a:lnTo>
                  <a:pt x="19507" y="0"/>
                </a:lnTo>
                <a:lnTo>
                  <a:pt x="15341" y="1396"/>
                </a:lnTo>
                <a:lnTo>
                  <a:pt x="6997" y="6984"/>
                </a:lnTo>
                <a:lnTo>
                  <a:pt x="4165" y="11175"/>
                </a:lnTo>
                <a:lnTo>
                  <a:pt x="2832" y="13842"/>
                </a:lnTo>
                <a:lnTo>
                  <a:pt x="1409" y="19430"/>
                </a:lnTo>
                <a:lnTo>
                  <a:pt x="0" y="23621"/>
                </a:lnTo>
                <a:lnTo>
                  <a:pt x="19507" y="47243"/>
                </a:lnTo>
                <a:lnTo>
                  <a:pt x="29260" y="47243"/>
                </a:lnTo>
                <a:lnTo>
                  <a:pt x="48691" y="23621"/>
                </a:lnTo>
                <a:lnTo>
                  <a:pt x="47358" y="19430"/>
                </a:lnTo>
                <a:lnTo>
                  <a:pt x="45935" y="13842"/>
                </a:lnTo>
                <a:lnTo>
                  <a:pt x="44526" y="11175"/>
                </a:lnTo>
                <a:lnTo>
                  <a:pt x="41770" y="6984"/>
                </a:lnTo>
                <a:lnTo>
                  <a:pt x="33426" y="1396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859" y="334213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260" y="0"/>
                </a:moveTo>
                <a:lnTo>
                  <a:pt x="19507" y="0"/>
                </a:lnTo>
                <a:lnTo>
                  <a:pt x="15341" y="1397"/>
                </a:lnTo>
                <a:lnTo>
                  <a:pt x="11163" y="4318"/>
                </a:lnTo>
                <a:lnTo>
                  <a:pt x="6997" y="7112"/>
                </a:lnTo>
                <a:lnTo>
                  <a:pt x="4165" y="10033"/>
                </a:lnTo>
                <a:lnTo>
                  <a:pt x="2832" y="14351"/>
                </a:lnTo>
                <a:lnTo>
                  <a:pt x="1409" y="20066"/>
                </a:lnTo>
                <a:lnTo>
                  <a:pt x="0" y="24384"/>
                </a:lnTo>
                <a:lnTo>
                  <a:pt x="1409" y="28702"/>
                </a:lnTo>
                <a:lnTo>
                  <a:pt x="2832" y="34417"/>
                </a:lnTo>
                <a:lnTo>
                  <a:pt x="4165" y="38735"/>
                </a:lnTo>
                <a:lnTo>
                  <a:pt x="6997" y="41529"/>
                </a:lnTo>
                <a:lnTo>
                  <a:pt x="15341" y="47371"/>
                </a:lnTo>
                <a:lnTo>
                  <a:pt x="19507" y="48768"/>
                </a:lnTo>
                <a:lnTo>
                  <a:pt x="29260" y="48768"/>
                </a:lnTo>
                <a:lnTo>
                  <a:pt x="47358" y="28702"/>
                </a:lnTo>
                <a:lnTo>
                  <a:pt x="48691" y="24384"/>
                </a:lnTo>
                <a:lnTo>
                  <a:pt x="47358" y="20066"/>
                </a:lnTo>
                <a:lnTo>
                  <a:pt x="45935" y="14351"/>
                </a:lnTo>
                <a:lnTo>
                  <a:pt x="44526" y="10033"/>
                </a:lnTo>
                <a:lnTo>
                  <a:pt x="41770" y="7112"/>
                </a:lnTo>
                <a:lnTo>
                  <a:pt x="37604" y="4318"/>
                </a:lnTo>
                <a:lnTo>
                  <a:pt x="33426" y="1397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859" y="31380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9260" y="0"/>
                </a:moveTo>
                <a:lnTo>
                  <a:pt x="19507" y="0"/>
                </a:lnTo>
                <a:lnTo>
                  <a:pt x="15341" y="1396"/>
                </a:lnTo>
                <a:lnTo>
                  <a:pt x="0" y="24256"/>
                </a:lnTo>
                <a:lnTo>
                  <a:pt x="1409" y="28575"/>
                </a:lnTo>
                <a:lnTo>
                  <a:pt x="2832" y="34289"/>
                </a:lnTo>
                <a:lnTo>
                  <a:pt x="4165" y="37211"/>
                </a:lnTo>
                <a:lnTo>
                  <a:pt x="6997" y="41401"/>
                </a:lnTo>
                <a:lnTo>
                  <a:pt x="15341" y="47243"/>
                </a:lnTo>
                <a:lnTo>
                  <a:pt x="19507" y="48640"/>
                </a:lnTo>
                <a:lnTo>
                  <a:pt x="29260" y="48640"/>
                </a:lnTo>
                <a:lnTo>
                  <a:pt x="47358" y="28575"/>
                </a:lnTo>
                <a:lnTo>
                  <a:pt x="48691" y="24256"/>
                </a:lnTo>
                <a:lnTo>
                  <a:pt x="33426" y="1396"/>
                </a:lnTo>
                <a:lnTo>
                  <a:pt x="29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2570" y="164592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9082" y="0"/>
                </a:moveTo>
                <a:lnTo>
                  <a:pt x="19430" y="0"/>
                </a:lnTo>
                <a:lnTo>
                  <a:pt x="15239" y="1397"/>
                </a:lnTo>
                <a:lnTo>
                  <a:pt x="6857" y="6985"/>
                </a:lnTo>
                <a:lnTo>
                  <a:pt x="4063" y="11175"/>
                </a:lnTo>
                <a:lnTo>
                  <a:pt x="2667" y="13843"/>
                </a:lnTo>
                <a:lnTo>
                  <a:pt x="1270" y="19431"/>
                </a:lnTo>
                <a:lnTo>
                  <a:pt x="0" y="23622"/>
                </a:lnTo>
                <a:lnTo>
                  <a:pt x="19430" y="47244"/>
                </a:lnTo>
                <a:lnTo>
                  <a:pt x="29082" y="47244"/>
                </a:lnTo>
                <a:lnTo>
                  <a:pt x="48640" y="23622"/>
                </a:lnTo>
                <a:lnTo>
                  <a:pt x="47244" y="19431"/>
                </a:lnTo>
                <a:lnTo>
                  <a:pt x="45847" y="13843"/>
                </a:lnTo>
                <a:lnTo>
                  <a:pt x="44450" y="11175"/>
                </a:lnTo>
                <a:lnTo>
                  <a:pt x="41655" y="6985"/>
                </a:lnTo>
                <a:lnTo>
                  <a:pt x="33274" y="1397"/>
                </a:lnTo>
                <a:lnTo>
                  <a:pt x="29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5263" y="164592"/>
            <a:ext cx="50165" cy="47625"/>
          </a:xfrm>
          <a:custGeom>
            <a:avLst/>
            <a:gdLst/>
            <a:ahLst/>
            <a:cxnLst/>
            <a:rect l="l" t="t" r="r" b="b"/>
            <a:pathLst>
              <a:path w="50165" h="47625">
                <a:moveTo>
                  <a:pt x="30098" y="0"/>
                </a:moveTo>
                <a:lnTo>
                  <a:pt x="19938" y="0"/>
                </a:lnTo>
                <a:lnTo>
                  <a:pt x="15747" y="1397"/>
                </a:lnTo>
                <a:lnTo>
                  <a:pt x="7111" y="6985"/>
                </a:lnTo>
                <a:lnTo>
                  <a:pt x="4190" y="11175"/>
                </a:lnTo>
                <a:lnTo>
                  <a:pt x="2793" y="13843"/>
                </a:lnTo>
                <a:lnTo>
                  <a:pt x="1269" y="19431"/>
                </a:lnTo>
                <a:lnTo>
                  <a:pt x="0" y="23622"/>
                </a:lnTo>
                <a:lnTo>
                  <a:pt x="19938" y="47244"/>
                </a:lnTo>
                <a:lnTo>
                  <a:pt x="30098" y="47244"/>
                </a:lnTo>
                <a:lnTo>
                  <a:pt x="50164" y="23622"/>
                </a:lnTo>
                <a:lnTo>
                  <a:pt x="48767" y="19431"/>
                </a:lnTo>
                <a:lnTo>
                  <a:pt x="47243" y="13843"/>
                </a:lnTo>
                <a:lnTo>
                  <a:pt x="45846" y="11175"/>
                </a:lnTo>
                <a:lnTo>
                  <a:pt x="42925" y="6985"/>
                </a:lnTo>
                <a:lnTo>
                  <a:pt x="34289" y="1397"/>
                </a:lnTo>
                <a:lnTo>
                  <a:pt x="30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0876" y="1645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813" y="0"/>
                </a:moveTo>
                <a:lnTo>
                  <a:pt x="18033" y="0"/>
                </a:lnTo>
                <a:lnTo>
                  <a:pt x="13843" y="1397"/>
                </a:lnTo>
                <a:lnTo>
                  <a:pt x="9778" y="4191"/>
                </a:lnTo>
                <a:lnTo>
                  <a:pt x="6984" y="6985"/>
                </a:lnTo>
                <a:lnTo>
                  <a:pt x="4191" y="11175"/>
                </a:lnTo>
                <a:lnTo>
                  <a:pt x="1397" y="13843"/>
                </a:lnTo>
                <a:lnTo>
                  <a:pt x="0" y="19431"/>
                </a:lnTo>
                <a:lnTo>
                  <a:pt x="0" y="29210"/>
                </a:lnTo>
                <a:lnTo>
                  <a:pt x="18033" y="47244"/>
                </a:lnTo>
                <a:lnTo>
                  <a:pt x="27813" y="47244"/>
                </a:lnTo>
                <a:lnTo>
                  <a:pt x="47244" y="29210"/>
                </a:lnTo>
                <a:lnTo>
                  <a:pt x="47244" y="19431"/>
                </a:lnTo>
                <a:lnTo>
                  <a:pt x="45847" y="13843"/>
                </a:lnTo>
                <a:lnTo>
                  <a:pt x="43052" y="11175"/>
                </a:lnTo>
                <a:lnTo>
                  <a:pt x="40258" y="6985"/>
                </a:lnTo>
                <a:lnTo>
                  <a:pt x="32003" y="1397"/>
                </a:lnTo>
                <a:lnTo>
                  <a:pt x="27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3568" y="164592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8701" y="0"/>
                </a:moveTo>
                <a:lnTo>
                  <a:pt x="18668" y="0"/>
                </a:lnTo>
                <a:lnTo>
                  <a:pt x="14350" y="1397"/>
                </a:lnTo>
                <a:lnTo>
                  <a:pt x="10032" y="4191"/>
                </a:lnTo>
                <a:lnTo>
                  <a:pt x="7238" y="6985"/>
                </a:lnTo>
                <a:lnTo>
                  <a:pt x="4317" y="11175"/>
                </a:lnTo>
                <a:lnTo>
                  <a:pt x="1397" y="13843"/>
                </a:lnTo>
                <a:lnTo>
                  <a:pt x="0" y="19431"/>
                </a:lnTo>
                <a:lnTo>
                  <a:pt x="0" y="29210"/>
                </a:lnTo>
                <a:lnTo>
                  <a:pt x="18668" y="47244"/>
                </a:lnTo>
                <a:lnTo>
                  <a:pt x="28701" y="47244"/>
                </a:lnTo>
                <a:lnTo>
                  <a:pt x="34416" y="45847"/>
                </a:lnTo>
                <a:lnTo>
                  <a:pt x="37210" y="43053"/>
                </a:lnTo>
                <a:lnTo>
                  <a:pt x="41528" y="40259"/>
                </a:lnTo>
                <a:lnTo>
                  <a:pt x="44450" y="37465"/>
                </a:lnTo>
                <a:lnTo>
                  <a:pt x="47371" y="33400"/>
                </a:lnTo>
                <a:lnTo>
                  <a:pt x="48767" y="29210"/>
                </a:lnTo>
                <a:lnTo>
                  <a:pt x="48767" y="19431"/>
                </a:lnTo>
                <a:lnTo>
                  <a:pt x="47371" y="13843"/>
                </a:lnTo>
                <a:lnTo>
                  <a:pt x="44450" y="11175"/>
                </a:lnTo>
                <a:lnTo>
                  <a:pt x="41528" y="6985"/>
                </a:lnTo>
                <a:lnTo>
                  <a:pt x="37210" y="4191"/>
                </a:lnTo>
                <a:lnTo>
                  <a:pt x="34416" y="1397"/>
                </a:lnTo>
                <a:lnTo>
                  <a:pt x="28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77783" y="1645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813" y="0"/>
                </a:moveTo>
                <a:lnTo>
                  <a:pt x="19431" y="0"/>
                </a:lnTo>
                <a:lnTo>
                  <a:pt x="13843" y="1397"/>
                </a:lnTo>
                <a:lnTo>
                  <a:pt x="9779" y="4191"/>
                </a:lnTo>
                <a:lnTo>
                  <a:pt x="6985" y="6985"/>
                </a:lnTo>
                <a:lnTo>
                  <a:pt x="4191" y="11175"/>
                </a:lnTo>
                <a:lnTo>
                  <a:pt x="1397" y="13843"/>
                </a:lnTo>
                <a:lnTo>
                  <a:pt x="0" y="19431"/>
                </a:lnTo>
                <a:lnTo>
                  <a:pt x="0" y="29210"/>
                </a:lnTo>
                <a:lnTo>
                  <a:pt x="19431" y="47244"/>
                </a:lnTo>
                <a:lnTo>
                  <a:pt x="27813" y="47244"/>
                </a:lnTo>
                <a:lnTo>
                  <a:pt x="47244" y="29210"/>
                </a:lnTo>
                <a:lnTo>
                  <a:pt x="47244" y="19431"/>
                </a:lnTo>
                <a:lnTo>
                  <a:pt x="45847" y="13843"/>
                </a:lnTo>
                <a:lnTo>
                  <a:pt x="43052" y="11175"/>
                </a:lnTo>
                <a:lnTo>
                  <a:pt x="40386" y="6985"/>
                </a:lnTo>
                <a:lnTo>
                  <a:pt x="37465" y="4191"/>
                </a:lnTo>
                <a:lnTo>
                  <a:pt x="33400" y="1397"/>
                </a:lnTo>
                <a:lnTo>
                  <a:pt x="27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0476" y="164592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30099" y="0"/>
                </a:moveTo>
                <a:lnTo>
                  <a:pt x="20066" y="0"/>
                </a:lnTo>
                <a:lnTo>
                  <a:pt x="14350" y="1397"/>
                </a:lnTo>
                <a:lnTo>
                  <a:pt x="11429" y="4191"/>
                </a:lnTo>
                <a:lnTo>
                  <a:pt x="7239" y="6985"/>
                </a:lnTo>
                <a:lnTo>
                  <a:pt x="4318" y="11175"/>
                </a:lnTo>
                <a:lnTo>
                  <a:pt x="1397" y="13843"/>
                </a:lnTo>
                <a:lnTo>
                  <a:pt x="0" y="19431"/>
                </a:lnTo>
                <a:lnTo>
                  <a:pt x="0" y="29210"/>
                </a:lnTo>
                <a:lnTo>
                  <a:pt x="1397" y="33400"/>
                </a:lnTo>
                <a:lnTo>
                  <a:pt x="4318" y="37465"/>
                </a:lnTo>
                <a:lnTo>
                  <a:pt x="7239" y="40259"/>
                </a:lnTo>
                <a:lnTo>
                  <a:pt x="11429" y="43053"/>
                </a:lnTo>
                <a:lnTo>
                  <a:pt x="14350" y="45847"/>
                </a:lnTo>
                <a:lnTo>
                  <a:pt x="20066" y="47244"/>
                </a:lnTo>
                <a:lnTo>
                  <a:pt x="30099" y="47244"/>
                </a:lnTo>
                <a:lnTo>
                  <a:pt x="48641" y="29210"/>
                </a:lnTo>
                <a:lnTo>
                  <a:pt x="48641" y="19431"/>
                </a:lnTo>
                <a:lnTo>
                  <a:pt x="47244" y="13843"/>
                </a:lnTo>
                <a:lnTo>
                  <a:pt x="44450" y="11175"/>
                </a:lnTo>
                <a:lnTo>
                  <a:pt x="41528" y="6985"/>
                </a:lnTo>
                <a:lnTo>
                  <a:pt x="38607" y="4191"/>
                </a:lnTo>
                <a:lnTo>
                  <a:pt x="34417" y="1397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62570" y="32156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3495" y="0"/>
                </a:moveTo>
                <a:lnTo>
                  <a:pt x="0" y="23622"/>
                </a:lnTo>
                <a:lnTo>
                  <a:pt x="1270" y="29210"/>
                </a:lnTo>
                <a:lnTo>
                  <a:pt x="23495" y="48640"/>
                </a:lnTo>
                <a:lnTo>
                  <a:pt x="29082" y="47371"/>
                </a:lnTo>
                <a:lnTo>
                  <a:pt x="48640" y="23622"/>
                </a:lnTo>
                <a:lnTo>
                  <a:pt x="44450" y="11175"/>
                </a:lnTo>
                <a:lnTo>
                  <a:pt x="41655" y="6985"/>
                </a:lnTo>
                <a:lnTo>
                  <a:pt x="37464" y="4190"/>
                </a:lnTo>
                <a:lnTo>
                  <a:pt x="29082" y="1397"/>
                </a:lnTo>
                <a:lnTo>
                  <a:pt x="23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5263" y="321563"/>
            <a:ext cx="50165" cy="48895"/>
          </a:xfrm>
          <a:custGeom>
            <a:avLst/>
            <a:gdLst/>
            <a:ahLst/>
            <a:cxnLst/>
            <a:rect l="l" t="t" r="r" b="b"/>
            <a:pathLst>
              <a:path w="50165" h="48895">
                <a:moveTo>
                  <a:pt x="25780" y="0"/>
                </a:moveTo>
                <a:lnTo>
                  <a:pt x="2793" y="15366"/>
                </a:lnTo>
                <a:lnTo>
                  <a:pt x="1269" y="19558"/>
                </a:lnTo>
                <a:lnTo>
                  <a:pt x="0" y="23622"/>
                </a:lnTo>
                <a:lnTo>
                  <a:pt x="1269" y="29210"/>
                </a:lnTo>
                <a:lnTo>
                  <a:pt x="2793" y="33400"/>
                </a:lnTo>
                <a:lnTo>
                  <a:pt x="4190" y="37591"/>
                </a:lnTo>
                <a:lnTo>
                  <a:pt x="7111" y="41783"/>
                </a:lnTo>
                <a:lnTo>
                  <a:pt x="11429" y="44576"/>
                </a:lnTo>
                <a:lnTo>
                  <a:pt x="19938" y="47371"/>
                </a:lnTo>
                <a:lnTo>
                  <a:pt x="25780" y="48640"/>
                </a:lnTo>
                <a:lnTo>
                  <a:pt x="30098" y="47371"/>
                </a:lnTo>
                <a:lnTo>
                  <a:pt x="38607" y="44576"/>
                </a:lnTo>
                <a:lnTo>
                  <a:pt x="42925" y="41783"/>
                </a:lnTo>
                <a:lnTo>
                  <a:pt x="45846" y="37591"/>
                </a:lnTo>
                <a:lnTo>
                  <a:pt x="47243" y="33400"/>
                </a:lnTo>
                <a:lnTo>
                  <a:pt x="48767" y="29210"/>
                </a:lnTo>
                <a:lnTo>
                  <a:pt x="50164" y="23622"/>
                </a:lnTo>
                <a:lnTo>
                  <a:pt x="47243" y="15366"/>
                </a:lnTo>
                <a:lnTo>
                  <a:pt x="45846" y="11175"/>
                </a:lnTo>
                <a:lnTo>
                  <a:pt x="42925" y="6985"/>
                </a:lnTo>
                <a:lnTo>
                  <a:pt x="38607" y="419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0876" y="321563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3622" y="0"/>
                </a:moveTo>
                <a:lnTo>
                  <a:pt x="0" y="19558"/>
                </a:lnTo>
                <a:lnTo>
                  <a:pt x="0" y="29210"/>
                </a:lnTo>
                <a:lnTo>
                  <a:pt x="23622" y="48640"/>
                </a:lnTo>
                <a:lnTo>
                  <a:pt x="27813" y="47371"/>
                </a:lnTo>
                <a:lnTo>
                  <a:pt x="36068" y="44576"/>
                </a:lnTo>
                <a:lnTo>
                  <a:pt x="40258" y="41783"/>
                </a:lnTo>
                <a:lnTo>
                  <a:pt x="45847" y="33400"/>
                </a:lnTo>
                <a:lnTo>
                  <a:pt x="47244" y="29210"/>
                </a:lnTo>
                <a:lnTo>
                  <a:pt x="47244" y="19558"/>
                </a:lnTo>
                <a:lnTo>
                  <a:pt x="45847" y="15366"/>
                </a:lnTo>
                <a:lnTo>
                  <a:pt x="40258" y="6985"/>
                </a:lnTo>
                <a:lnTo>
                  <a:pt x="36068" y="4190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73568" y="32156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4383" y="0"/>
                </a:moveTo>
                <a:lnTo>
                  <a:pt x="0" y="19558"/>
                </a:lnTo>
                <a:lnTo>
                  <a:pt x="0" y="29210"/>
                </a:lnTo>
                <a:lnTo>
                  <a:pt x="24383" y="48640"/>
                </a:lnTo>
                <a:lnTo>
                  <a:pt x="28701" y="47371"/>
                </a:lnTo>
                <a:lnTo>
                  <a:pt x="34416" y="45974"/>
                </a:lnTo>
                <a:lnTo>
                  <a:pt x="37210" y="44576"/>
                </a:lnTo>
                <a:lnTo>
                  <a:pt x="41528" y="41783"/>
                </a:lnTo>
                <a:lnTo>
                  <a:pt x="47371" y="33400"/>
                </a:lnTo>
                <a:lnTo>
                  <a:pt x="48767" y="29210"/>
                </a:lnTo>
                <a:lnTo>
                  <a:pt x="48767" y="19558"/>
                </a:lnTo>
                <a:lnTo>
                  <a:pt x="28701" y="1397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7783" y="321563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3622" y="0"/>
                </a:moveTo>
                <a:lnTo>
                  <a:pt x="19431" y="1397"/>
                </a:lnTo>
                <a:lnTo>
                  <a:pt x="13843" y="2794"/>
                </a:lnTo>
                <a:lnTo>
                  <a:pt x="9779" y="4190"/>
                </a:lnTo>
                <a:lnTo>
                  <a:pt x="6985" y="6985"/>
                </a:lnTo>
                <a:lnTo>
                  <a:pt x="1397" y="15366"/>
                </a:lnTo>
                <a:lnTo>
                  <a:pt x="0" y="19558"/>
                </a:lnTo>
                <a:lnTo>
                  <a:pt x="0" y="29210"/>
                </a:lnTo>
                <a:lnTo>
                  <a:pt x="19431" y="47371"/>
                </a:lnTo>
                <a:lnTo>
                  <a:pt x="23622" y="48640"/>
                </a:lnTo>
                <a:lnTo>
                  <a:pt x="27813" y="47371"/>
                </a:lnTo>
                <a:lnTo>
                  <a:pt x="33400" y="45974"/>
                </a:lnTo>
                <a:lnTo>
                  <a:pt x="37465" y="44576"/>
                </a:lnTo>
                <a:lnTo>
                  <a:pt x="40386" y="41783"/>
                </a:lnTo>
                <a:lnTo>
                  <a:pt x="43052" y="37591"/>
                </a:lnTo>
                <a:lnTo>
                  <a:pt x="45847" y="33400"/>
                </a:lnTo>
                <a:lnTo>
                  <a:pt x="47244" y="29210"/>
                </a:lnTo>
                <a:lnTo>
                  <a:pt x="47244" y="19558"/>
                </a:lnTo>
                <a:lnTo>
                  <a:pt x="45847" y="15366"/>
                </a:lnTo>
                <a:lnTo>
                  <a:pt x="43052" y="11175"/>
                </a:lnTo>
                <a:lnTo>
                  <a:pt x="40386" y="6985"/>
                </a:lnTo>
                <a:lnTo>
                  <a:pt x="37465" y="4190"/>
                </a:lnTo>
                <a:lnTo>
                  <a:pt x="33400" y="2794"/>
                </a:lnTo>
                <a:lnTo>
                  <a:pt x="27813" y="1397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0476" y="32156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4383" y="0"/>
                </a:moveTo>
                <a:lnTo>
                  <a:pt x="20066" y="1397"/>
                </a:lnTo>
                <a:lnTo>
                  <a:pt x="14350" y="2794"/>
                </a:lnTo>
                <a:lnTo>
                  <a:pt x="11429" y="4190"/>
                </a:lnTo>
                <a:lnTo>
                  <a:pt x="7239" y="6985"/>
                </a:lnTo>
                <a:lnTo>
                  <a:pt x="1397" y="15366"/>
                </a:lnTo>
                <a:lnTo>
                  <a:pt x="0" y="19558"/>
                </a:lnTo>
                <a:lnTo>
                  <a:pt x="0" y="29210"/>
                </a:lnTo>
                <a:lnTo>
                  <a:pt x="20066" y="47371"/>
                </a:lnTo>
                <a:lnTo>
                  <a:pt x="24383" y="48640"/>
                </a:lnTo>
                <a:lnTo>
                  <a:pt x="48641" y="29210"/>
                </a:lnTo>
                <a:lnTo>
                  <a:pt x="48641" y="19558"/>
                </a:lnTo>
                <a:lnTo>
                  <a:pt x="30099" y="1397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530208" y="2882264"/>
            <a:ext cx="624205" cy="1413510"/>
            <a:chOff x="8530208" y="2882264"/>
            <a:chExt cx="624205" cy="1413510"/>
          </a:xfrm>
        </p:grpSpPr>
        <p:sp>
          <p:nvSpPr>
            <p:cNvPr id="36" name="object 36"/>
            <p:cNvSpPr/>
            <p:nvPr/>
          </p:nvSpPr>
          <p:spPr>
            <a:xfrm>
              <a:off x="8539733" y="3573017"/>
              <a:ext cx="605155" cy="713740"/>
            </a:xfrm>
            <a:custGeom>
              <a:avLst/>
              <a:gdLst/>
              <a:ahLst/>
              <a:cxnLst/>
              <a:rect l="l" t="t" r="r" b="b"/>
              <a:pathLst>
                <a:path w="605154" h="713739">
                  <a:moveTo>
                    <a:pt x="605027" y="666026"/>
                  </a:moveTo>
                  <a:lnTo>
                    <a:pt x="557784" y="713193"/>
                  </a:lnTo>
                </a:path>
                <a:path w="605154" h="713739">
                  <a:moveTo>
                    <a:pt x="446532" y="713193"/>
                  </a:moveTo>
                  <a:lnTo>
                    <a:pt x="605027" y="554774"/>
                  </a:lnTo>
                </a:path>
                <a:path w="605154" h="713739">
                  <a:moveTo>
                    <a:pt x="335280" y="713193"/>
                  </a:moveTo>
                  <a:lnTo>
                    <a:pt x="605027" y="443483"/>
                  </a:lnTo>
                </a:path>
                <a:path w="605154" h="713739">
                  <a:moveTo>
                    <a:pt x="225551" y="713193"/>
                  </a:moveTo>
                  <a:lnTo>
                    <a:pt x="605027" y="332231"/>
                  </a:lnTo>
                </a:path>
                <a:path w="605154" h="713739">
                  <a:moveTo>
                    <a:pt x="114300" y="713193"/>
                  </a:moveTo>
                  <a:lnTo>
                    <a:pt x="605027" y="220979"/>
                  </a:lnTo>
                </a:path>
                <a:path w="605154" h="713739">
                  <a:moveTo>
                    <a:pt x="3048" y="713193"/>
                  </a:moveTo>
                  <a:lnTo>
                    <a:pt x="605027" y="111251"/>
                  </a:lnTo>
                </a:path>
                <a:path w="605154" h="713739">
                  <a:moveTo>
                    <a:pt x="0" y="605027"/>
                  </a:moveTo>
                  <a:lnTo>
                    <a:pt x="605027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9733" y="3461765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5027"/>
                  </a:moveTo>
                  <a:lnTo>
                    <a:pt x="605027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9733" y="3350513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4989"/>
                  </a:moveTo>
                  <a:lnTo>
                    <a:pt x="605027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39733" y="3128009"/>
              <a:ext cx="605155" cy="718185"/>
            </a:xfrm>
            <a:custGeom>
              <a:avLst/>
              <a:gdLst/>
              <a:ahLst/>
              <a:cxnLst/>
              <a:rect l="l" t="t" r="r" b="b"/>
              <a:pathLst>
                <a:path w="605154" h="718185">
                  <a:moveTo>
                    <a:pt x="0" y="717803"/>
                  </a:moveTo>
                  <a:lnTo>
                    <a:pt x="605027" y="111251"/>
                  </a:lnTo>
                </a:path>
                <a:path w="605154" h="718185">
                  <a:moveTo>
                    <a:pt x="0" y="606551"/>
                  </a:moveTo>
                  <a:lnTo>
                    <a:pt x="605027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39733" y="3016757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2"/>
                  </a:moveTo>
                  <a:lnTo>
                    <a:pt x="605027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9733" y="2891789"/>
              <a:ext cx="605155" cy="620395"/>
            </a:xfrm>
            <a:custGeom>
              <a:avLst/>
              <a:gdLst/>
              <a:ahLst/>
              <a:cxnLst/>
              <a:rect l="l" t="t" r="r" b="b"/>
              <a:pathLst>
                <a:path w="605154" h="620395">
                  <a:moveTo>
                    <a:pt x="0" y="620268"/>
                  </a:moveTo>
                  <a:lnTo>
                    <a:pt x="605027" y="13716"/>
                  </a:lnTo>
                </a:path>
                <a:path w="605154" h="620395">
                  <a:moveTo>
                    <a:pt x="0" y="509016"/>
                  </a:moveTo>
                  <a:lnTo>
                    <a:pt x="509016" y="0"/>
                  </a:lnTo>
                </a:path>
                <a:path w="605154" h="620395">
                  <a:moveTo>
                    <a:pt x="0" y="397764"/>
                  </a:moveTo>
                  <a:lnTo>
                    <a:pt x="397764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9733" y="2891789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286512"/>
                  </a:moveTo>
                  <a:lnTo>
                    <a:pt x="286512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39733" y="2891789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59" h="175260">
                  <a:moveTo>
                    <a:pt x="0" y="175260"/>
                  </a:moveTo>
                  <a:lnTo>
                    <a:pt x="175260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39733" y="2891789"/>
              <a:ext cx="64135" cy="66040"/>
            </a:xfrm>
            <a:custGeom>
              <a:avLst/>
              <a:gdLst/>
              <a:ahLst/>
              <a:cxnLst/>
              <a:rect l="l" t="t" r="r" b="b"/>
              <a:pathLst>
                <a:path w="64134" h="66039">
                  <a:moveTo>
                    <a:pt x="0" y="65532"/>
                  </a:moveTo>
                  <a:lnTo>
                    <a:pt x="64008" y="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8600313" y="-8762"/>
            <a:ext cx="554355" cy="554355"/>
            <a:chOff x="8600313" y="-8762"/>
            <a:chExt cx="554355" cy="554355"/>
          </a:xfrm>
        </p:grpSpPr>
        <p:sp>
          <p:nvSpPr>
            <p:cNvPr id="46" name="object 46"/>
            <p:cNvSpPr/>
            <p:nvPr/>
          </p:nvSpPr>
          <p:spPr>
            <a:xfrm>
              <a:off x="8609838" y="762"/>
              <a:ext cx="535305" cy="535305"/>
            </a:xfrm>
            <a:custGeom>
              <a:avLst/>
              <a:gdLst/>
              <a:ahLst/>
              <a:cxnLst/>
              <a:rect l="l" t="t" r="r" b="b"/>
              <a:pathLst>
                <a:path w="535304" h="535305">
                  <a:moveTo>
                    <a:pt x="0" y="47243"/>
                  </a:moveTo>
                  <a:lnTo>
                    <a:pt x="47243" y="0"/>
                  </a:lnTo>
                </a:path>
                <a:path w="535304" h="535305">
                  <a:moveTo>
                    <a:pt x="169163" y="0"/>
                  </a:moveTo>
                  <a:lnTo>
                    <a:pt x="0" y="169163"/>
                  </a:lnTo>
                </a:path>
                <a:path w="535304" h="535305">
                  <a:moveTo>
                    <a:pt x="292607" y="0"/>
                  </a:moveTo>
                  <a:lnTo>
                    <a:pt x="0" y="292608"/>
                  </a:lnTo>
                </a:path>
                <a:path w="535304" h="535305">
                  <a:moveTo>
                    <a:pt x="416051" y="0"/>
                  </a:moveTo>
                  <a:lnTo>
                    <a:pt x="0" y="416051"/>
                  </a:lnTo>
                </a:path>
                <a:path w="535304" h="535305">
                  <a:moveTo>
                    <a:pt x="534923" y="4572"/>
                  </a:moveTo>
                  <a:lnTo>
                    <a:pt x="4571" y="53492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37854" y="128777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4" h="407034">
                  <a:moveTo>
                    <a:pt x="406907" y="0"/>
                  </a:moveTo>
                  <a:lnTo>
                    <a:pt x="0" y="40690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59774" y="25069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5">
                  <a:moveTo>
                    <a:pt x="284987" y="0"/>
                  </a:moveTo>
                  <a:lnTo>
                    <a:pt x="0" y="28498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83218" y="374141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3" y="0"/>
                  </a:moveTo>
                  <a:lnTo>
                    <a:pt x="0" y="16154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06662" y="4975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3810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39416" y="2127580"/>
            <a:ext cx="426974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215" marR="5080" indent="-1454150">
              <a:lnSpc>
                <a:spcPct val="100000"/>
              </a:lnSpc>
              <a:spcBef>
                <a:spcPts val="95"/>
              </a:spcBef>
            </a:pPr>
            <a:r>
              <a:rPr sz="2800" spc="-320" dirty="0">
                <a:latin typeface="Verdana"/>
                <a:cs typeface="Verdana"/>
              </a:rPr>
              <a:t>Quý</a:t>
            </a:r>
            <a:r>
              <a:rPr sz="2800" spc="-390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thầy,</a:t>
            </a:r>
            <a:r>
              <a:rPr sz="2800" spc="-400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cô</a:t>
            </a:r>
            <a:r>
              <a:rPr sz="2800" spc="-409" dirty="0">
                <a:latin typeface="Verdana"/>
                <a:cs typeface="Verdana"/>
              </a:rPr>
              <a:t> </a:t>
            </a:r>
            <a:r>
              <a:rPr sz="2800" spc="-250" dirty="0">
                <a:latin typeface="Verdana"/>
                <a:cs typeface="Verdana"/>
              </a:rPr>
              <a:t>đã</a:t>
            </a:r>
            <a:r>
              <a:rPr sz="2800" spc="-405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lắng</a:t>
            </a:r>
            <a:r>
              <a:rPr sz="2800" spc="-375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nghe</a:t>
            </a:r>
            <a:r>
              <a:rPr sz="2800" spc="-400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và </a:t>
            </a:r>
            <a:r>
              <a:rPr sz="2800" spc="-235" dirty="0">
                <a:latin typeface="Verdana"/>
                <a:cs typeface="Verdana"/>
              </a:rPr>
              <a:t>theo</a:t>
            </a:r>
            <a:r>
              <a:rPr sz="2800" spc="-40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dõi!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140711" y="1263141"/>
            <a:ext cx="4862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35" dirty="0">
                <a:solidFill>
                  <a:srgbClr val="1F66B8"/>
                </a:solidFill>
              </a:rPr>
              <a:t>Chân</a:t>
            </a:r>
            <a:r>
              <a:rPr sz="4500" spc="-615" dirty="0">
                <a:solidFill>
                  <a:srgbClr val="1F66B8"/>
                </a:solidFill>
              </a:rPr>
              <a:t> </a:t>
            </a:r>
            <a:r>
              <a:rPr sz="4500" spc="-585" dirty="0">
                <a:solidFill>
                  <a:srgbClr val="1F66B8"/>
                </a:solidFill>
              </a:rPr>
              <a:t>thành</a:t>
            </a:r>
            <a:r>
              <a:rPr sz="4500" spc="-635" dirty="0">
                <a:solidFill>
                  <a:srgbClr val="1F66B8"/>
                </a:solidFill>
              </a:rPr>
              <a:t> </a:t>
            </a:r>
            <a:r>
              <a:rPr sz="4500" spc="-730" dirty="0">
                <a:solidFill>
                  <a:srgbClr val="1F66B8"/>
                </a:solidFill>
              </a:rPr>
              <a:t>cảm</a:t>
            </a:r>
            <a:r>
              <a:rPr sz="4500" spc="-625" dirty="0">
                <a:solidFill>
                  <a:srgbClr val="1F66B8"/>
                </a:solidFill>
              </a:rPr>
              <a:t> </a:t>
            </a:r>
            <a:r>
              <a:rPr sz="4500" spc="-655" dirty="0">
                <a:solidFill>
                  <a:srgbClr val="1F66B8"/>
                </a:solidFill>
              </a:rPr>
              <a:t>ơn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5487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0"/>
                </a:move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1F6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00313" y="-8762"/>
            <a:ext cx="554355" cy="554355"/>
            <a:chOff x="8600313" y="-8762"/>
            <a:chExt cx="554355" cy="554355"/>
          </a:xfrm>
        </p:grpSpPr>
        <p:sp>
          <p:nvSpPr>
            <p:cNvPr id="4" name="object 4"/>
            <p:cNvSpPr/>
            <p:nvPr/>
          </p:nvSpPr>
          <p:spPr>
            <a:xfrm>
              <a:off x="8609838" y="762"/>
              <a:ext cx="535305" cy="535305"/>
            </a:xfrm>
            <a:custGeom>
              <a:avLst/>
              <a:gdLst/>
              <a:ahLst/>
              <a:cxnLst/>
              <a:rect l="l" t="t" r="r" b="b"/>
              <a:pathLst>
                <a:path w="535304" h="535305">
                  <a:moveTo>
                    <a:pt x="534923" y="47243"/>
                  </a:moveTo>
                  <a:lnTo>
                    <a:pt x="487679" y="0"/>
                  </a:lnTo>
                </a:path>
                <a:path w="535304" h="535305">
                  <a:moveTo>
                    <a:pt x="365759" y="0"/>
                  </a:moveTo>
                  <a:lnTo>
                    <a:pt x="534923" y="169163"/>
                  </a:lnTo>
                </a:path>
                <a:path w="535304" h="535305">
                  <a:moveTo>
                    <a:pt x="242315" y="0"/>
                  </a:moveTo>
                  <a:lnTo>
                    <a:pt x="534923" y="292608"/>
                  </a:lnTo>
                </a:path>
                <a:path w="535304" h="535305">
                  <a:moveTo>
                    <a:pt x="118871" y="0"/>
                  </a:moveTo>
                  <a:lnTo>
                    <a:pt x="534923" y="416051"/>
                  </a:lnTo>
                </a:path>
                <a:path w="535304" h="535305">
                  <a:moveTo>
                    <a:pt x="0" y="4572"/>
                  </a:moveTo>
                  <a:lnTo>
                    <a:pt x="530351" y="53492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09838" y="128777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4" h="407034">
                  <a:moveTo>
                    <a:pt x="0" y="0"/>
                  </a:moveTo>
                  <a:lnTo>
                    <a:pt x="406907" y="406908"/>
                  </a:lnTo>
                </a:path>
                <a:path w="407034" h="407034">
                  <a:moveTo>
                    <a:pt x="0" y="121920"/>
                  </a:moveTo>
                  <a:lnTo>
                    <a:pt x="284987" y="406908"/>
                  </a:lnTo>
                </a:path>
                <a:path w="407034" h="407034">
                  <a:moveTo>
                    <a:pt x="0" y="245363"/>
                  </a:moveTo>
                  <a:lnTo>
                    <a:pt x="161543" y="406908"/>
                  </a:lnTo>
                </a:path>
                <a:path w="407034" h="407034">
                  <a:moveTo>
                    <a:pt x="0" y="368808"/>
                  </a:moveTo>
                  <a:lnTo>
                    <a:pt x="38100" y="40690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8721" y="-8762"/>
            <a:ext cx="1413510" cy="624205"/>
            <a:chOff x="-8721" y="-8762"/>
            <a:chExt cx="1413510" cy="624205"/>
          </a:xfrm>
        </p:grpSpPr>
        <p:sp>
          <p:nvSpPr>
            <p:cNvPr id="7" name="object 7"/>
            <p:cNvSpPr/>
            <p:nvPr/>
          </p:nvSpPr>
          <p:spPr>
            <a:xfrm>
              <a:off x="904493" y="115062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5">
                  <a:moveTo>
                    <a:pt x="443484" y="490727"/>
                  </a:moveTo>
                  <a:lnTo>
                    <a:pt x="490728" y="443484"/>
                  </a:lnTo>
                </a:path>
                <a:path w="490855" h="490855">
                  <a:moveTo>
                    <a:pt x="490728" y="333755"/>
                  </a:moveTo>
                  <a:lnTo>
                    <a:pt x="332270" y="490727"/>
                  </a:lnTo>
                </a:path>
                <a:path w="490855" h="490855">
                  <a:moveTo>
                    <a:pt x="490728" y="222503"/>
                  </a:moveTo>
                  <a:lnTo>
                    <a:pt x="222503" y="490727"/>
                  </a:lnTo>
                </a:path>
                <a:path w="490855" h="490855">
                  <a:moveTo>
                    <a:pt x="490728" y="111251"/>
                  </a:moveTo>
                  <a:lnTo>
                    <a:pt x="111252" y="490727"/>
                  </a:lnTo>
                </a:path>
                <a:path w="490855" h="490855">
                  <a:moveTo>
                    <a:pt x="490728" y="0"/>
                  </a:moveTo>
                  <a:lnTo>
                    <a:pt x="0" y="49072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" y="762"/>
              <a:ext cx="1394460" cy="605155"/>
            </a:xfrm>
            <a:custGeom>
              <a:avLst/>
              <a:gdLst/>
              <a:ahLst/>
              <a:cxnLst/>
              <a:rect l="l" t="t" r="r" b="b"/>
              <a:pathLst>
                <a:path w="1394460" h="605155">
                  <a:moveTo>
                    <a:pt x="1394418" y="3048"/>
                  </a:moveTo>
                  <a:lnTo>
                    <a:pt x="792476" y="605027"/>
                  </a:lnTo>
                </a:path>
                <a:path w="1394460" h="605155">
                  <a:moveTo>
                    <a:pt x="1286214" y="0"/>
                  </a:moveTo>
                  <a:lnTo>
                    <a:pt x="681224" y="605027"/>
                  </a:lnTo>
                </a:path>
                <a:path w="1394460" h="605155">
                  <a:moveTo>
                    <a:pt x="1176486" y="0"/>
                  </a:moveTo>
                  <a:lnTo>
                    <a:pt x="569972" y="605027"/>
                  </a:lnTo>
                </a:path>
                <a:path w="1394460" h="605155">
                  <a:moveTo>
                    <a:pt x="1065196" y="0"/>
                  </a:moveTo>
                  <a:lnTo>
                    <a:pt x="458720" y="605027"/>
                  </a:lnTo>
                </a:path>
                <a:path w="1394460" h="605155">
                  <a:moveTo>
                    <a:pt x="953944" y="0"/>
                  </a:moveTo>
                  <a:lnTo>
                    <a:pt x="347430" y="605027"/>
                  </a:lnTo>
                </a:path>
                <a:path w="1394460" h="605155">
                  <a:moveTo>
                    <a:pt x="842692" y="0"/>
                  </a:moveTo>
                  <a:lnTo>
                    <a:pt x="237702" y="605027"/>
                  </a:lnTo>
                </a:path>
                <a:path w="1394460" h="605155">
                  <a:moveTo>
                    <a:pt x="731440" y="0"/>
                  </a:moveTo>
                  <a:lnTo>
                    <a:pt x="126450" y="605027"/>
                  </a:lnTo>
                </a:path>
                <a:path w="1394460" h="605155">
                  <a:moveTo>
                    <a:pt x="620226" y="0"/>
                  </a:moveTo>
                  <a:lnTo>
                    <a:pt x="15198" y="605027"/>
                  </a:lnTo>
                </a:path>
                <a:path w="1394460" h="605155">
                  <a:moveTo>
                    <a:pt x="508974" y="0"/>
                  </a:moveTo>
                  <a:lnTo>
                    <a:pt x="0" y="509015"/>
                  </a:lnTo>
                </a:path>
                <a:path w="1394460" h="605155">
                  <a:moveTo>
                    <a:pt x="399208" y="0"/>
                  </a:moveTo>
                  <a:lnTo>
                    <a:pt x="0" y="397763"/>
                  </a:lnTo>
                </a:path>
                <a:path w="1394460" h="605155">
                  <a:moveTo>
                    <a:pt x="287956" y="0"/>
                  </a:moveTo>
                  <a:lnTo>
                    <a:pt x="0" y="288036"/>
                  </a:lnTo>
                </a:path>
                <a:path w="1394460" h="605155">
                  <a:moveTo>
                    <a:pt x="176704" y="0"/>
                  </a:moveTo>
                  <a:lnTo>
                    <a:pt x="0" y="176784"/>
                  </a:lnTo>
                </a:path>
                <a:path w="1394460" h="605155">
                  <a:moveTo>
                    <a:pt x="65490" y="0"/>
                  </a:moveTo>
                  <a:lnTo>
                    <a:pt x="0" y="65532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849868" y="4155947"/>
            <a:ext cx="47625" cy="50800"/>
          </a:xfrm>
          <a:custGeom>
            <a:avLst/>
            <a:gdLst/>
            <a:ahLst/>
            <a:cxnLst/>
            <a:rect l="l" t="t" r="r" b="b"/>
            <a:pathLst>
              <a:path w="47625" h="50800">
                <a:moveTo>
                  <a:pt x="23622" y="0"/>
                </a:moveTo>
                <a:lnTo>
                  <a:pt x="0" y="20116"/>
                </a:lnTo>
                <a:lnTo>
                  <a:pt x="0" y="30175"/>
                </a:lnTo>
                <a:lnTo>
                  <a:pt x="23622" y="50215"/>
                </a:lnTo>
                <a:lnTo>
                  <a:pt x="27812" y="48831"/>
                </a:lnTo>
                <a:lnTo>
                  <a:pt x="33400" y="47370"/>
                </a:lnTo>
                <a:lnTo>
                  <a:pt x="36067" y="45910"/>
                </a:lnTo>
                <a:lnTo>
                  <a:pt x="40258" y="43078"/>
                </a:lnTo>
                <a:lnTo>
                  <a:pt x="45847" y="34480"/>
                </a:lnTo>
                <a:lnTo>
                  <a:pt x="47243" y="30175"/>
                </a:lnTo>
                <a:lnTo>
                  <a:pt x="47243" y="20116"/>
                </a:lnTo>
                <a:lnTo>
                  <a:pt x="27812" y="1460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49868" y="395325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3622" y="0"/>
                </a:moveTo>
                <a:lnTo>
                  <a:pt x="0" y="19507"/>
                </a:lnTo>
                <a:lnTo>
                  <a:pt x="0" y="29260"/>
                </a:lnTo>
                <a:lnTo>
                  <a:pt x="23622" y="48691"/>
                </a:lnTo>
                <a:lnTo>
                  <a:pt x="27812" y="47358"/>
                </a:lnTo>
                <a:lnTo>
                  <a:pt x="33400" y="45935"/>
                </a:lnTo>
                <a:lnTo>
                  <a:pt x="36067" y="44526"/>
                </a:lnTo>
                <a:lnTo>
                  <a:pt x="40258" y="41770"/>
                </a:lnTo>
                <a:lnTo>
                  <a:pt x="45847" y="33426"/>
                </a:lnTo>
                <a:lnTo>
                  <a:pt x="47243" y="29260"/>
                </a:lnTo>
                <a:lnTo>
                  <a:pt x="47243" y="19507"/>
                </a:lnTo>
                <a:lnTo>
                  <a:pt x="27812" y="1409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9868" y="374904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7812" y="0"/>
                </a:moveTo>
                <a:lnTo>
                  <a:pt x="18033" y="0"/>
                </a:lnTo>
                <a:lnTo>
                  <a:pt x="13842" y="1397"/>
                </a:lnTo>
                <a:lnTo>
                  <a:pt x="9778" y="4318"/>
                </a:lnTo>
                <a:lnTo>
                  <a:pt x="6984" y="7239"/>
                </a:lnTo>
                <a:lnTo>
                  <a:pt x="1397" y="15748"/>
                </a:lnTo>
                <a:lnTo>
                  <a:pt x="0" y="20066"/>
                </a:lnTo>
                <a:lnTo>
                  <a:pt x="0" y="30099"/>
                </a:lnTo>
                <a:lnTo>
                  <a:pt x="18033" y="48768"/>
                </a:lnTo>
                <a:lnTo>
                  <a:pt x="27812" y="48768"/>
                </a:lnTo>
                <a:lnTo>
                  <a:pt x="33400" y="47371"/>
                </a:lnTo>
                <a:lnTo>
                  <a:pt x="36067" y="44450"/>
                </a:lnTo>
                <a:lnTo>
                  <a:pt x="40258" y="41529"/>
                </a:lnTo>
                <a:lnTo>
                  <a:pt x="43052" y="38735"/>
                </a:lnTo>
                <a:lnTo>
                  <a:pt x="45847" y="34417"/>
                </a:lnTo>
                <a:lnTo>
                  <a:pt x="47243" y="30099"/>
                </a:lnTo>
                <a:lnTo>
                  <a:pt x="47243" y="20066"/>
                </a:lnTo>
                <a:lnTo>
                  <a:pt x="45847" y="15748"/>
                </a:lnTo>
                <a:lnTo>
                  <a:pt x="40258" y="7239"/>
                </a:lnTo>
                <a:lnTo>
                  <a:pt x="36067" y="4318"/>
                </a:lnTo>
                <a:lnTo>
                  <a:pt x="33400" y="1397"/>
                </a:lnTo>
                <a:lnTo>
                  <a:pt x="2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49868" y="35463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812" y="0"/>
                </a:moveTo>
                <a:lnTo>
                  <a:pt x="18033" y="0"/>
                </a:lnTo>
                <a:lnTo>
                  <a:pt x="13842" y="1396"/>
                </a:lnTo>
                <a:lnTo>
                  <a:pt x="9778" y="4190"/>
                </a:lnTo>
                <a:lnTo>
                  <a:pt x="6984" y="6984"/>
                </a:lnTo>
                <a:lnTo>
                  <a:pt x="4190" y="11175"/>
                </a:lnTo>
                <a:lnTo>
                  <a:pt x="1397" y="13842"/>
                </a:lnTo>
                <a:lnTo>
                  <a:pt x="0" y="19430"/>
                </a:lnTo>
                <a:lnTo>
                  <a:pt x="0" y="29209"/>
                </a:lnTo>
                <a:lnTo>
                  <a:pt x="18033" y="47243"/>
                </a:lnTo>
                <a:lnTo>
                  <a:pt x="27812" y="47243"/>
                </a:lnTo>
                <a:lnTo>
                  <a:pt x="33400" y="45846"/>
                </a:lnTo>
                <a:lnTo>
                  <a:pt x="36067" y="43052"/>
                </a:lnTo>
                <a:lnTo>
                  <a:pt x="40258" y="40258"/>
                </a:lnTo>
                <a:lnTo>
                  <a:pt x="43052" y="37464"/>
                </a:lnTo>
                <a:lnTo>
                  <a:pt x="45847" y="33400"/>
                </a:lnTo>
                <a:lnTo>
                  <a:pt x="47243" y="29209"/>
                </a:lnTo>
                <a:lnTo>
                  <a:pt x="47243" y="19430"/>
                </a:lnTo>
                <a:lnTo>
                  <a:pt x="45847" y="13842"/>
                </a:lnTo>
                <a:lnTo>
                  <a:pt x="43052" y="11175"/>
                </a:lnTo>
                <a:lnTo>
                  <a:pt x="40258" y="6984"/>
                </a:lnTo>
                <a:lnTo>
                  <a:pt x="36067" y="4190"/>
                </a:lnTo>
                <a:lnTo>
                  <a:pt x="33400" y="1396"/>
                </a:lnTo>
                <a:lnTo>
                  <a:pt x="2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49868" y="334213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7812" y="0"/>
                </a:moveTo>
                <a:lnTo>
                  <a:pt x="18033" y="0"/>
                </a:lnTo>
                <a:lnTo>
                  <a:pt x="13842" y="1397"/>
                </a:lnTo>
                <a:lnTo>
                  <a:pt x="9778" y="4318"/>
                </a:lnTo>
                <a:lnTo>
                  <a:pt x="4190" y="10033"/>
                </a:lnTo>
                <a:lnTo>
                  <a:pt x="1397" y="14351"/>
                </a:lnTo>
                <a:lnTo>
                  <a:pt x="0" y="20066"/>
                </a:lnTo>
                <a:lnTo>
                  <a:pt x="0" y="28702"/>
                </a:lnTo>
                <a:lnTo>
                  <a:pt x="18033" y="48768"/>
                </a:lnTo>
                <a:lnTo>
                  <a:pt x="27812" y="48768"/>
                </a:lnTo>
                <a:lnTo>
                  <a:pt x="33400" y="47371"/>
                </a:lnTo>
                <a:lnTo>
                  <a:pt x="36067" y="44450"/>
                </a:lnTo>
                <a:lnTo>
                  <a:pt x="40258" y="41529"/>
                </a:lnTo>
                <a:lnTo>
                  <a:pt x="43052" y="38735"/>
                </a:lnTo>
                <a:lnTo>
                  <a:pt x="45847" y="34417"/>
                </a:lnTo>
                <a:lnTo>
                  <a:pt x="47243" y="28702"/>
                </a:lnTo>
                <a:lnTo>
                  <a:pt x="47243" y="20066"/>
                </a:lnTo>
                <a:lnTo>
                  <a:pt x="45847" y="14351"/>
                </a:lnTo>
                <a:lnTo>
                  <a:pt x="43052" y="10033"/>
                </a:lnTo>
                <a:lnTo>
                  <a:pt x="40258" y="7112"/>
                </a:lnTo>
                <a:lnTo>
                  <a:pt x="36067" y="4318"/>
                </a:lnTo>
                <a:lnTo>
                  <a:pt x="33400" y="1397"/>
                </a:lnTo>
                <a:lnTo>
                  <a:pt x="2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49868" y="313804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7812" y="0"/>
                </a:moveTo>
                <a:lnTo>
                  <a:pt x="18033" y="0"/>
                </a:lnTo>
                <a:lnTo>
                  <a:pt x="13842" y="1396"/>
                </a:lnTo>
                <a:lnTo>
                  <a:pt x="9778" y="4190"/>
                </a:lnTo>
                <a:lnTo>
                  <a:pt x="4190" y="10032"/>
                </a:lnTo>
                <a:lnTo>
                  <a:pt x="1397" y="14224"/>
                </a:lnTo>
                <a:lnTo>
                  <a:pt x="0" y="18542"/>
                </a:lnTo>
                <a:lnTo>
                  <a:pt x="0" y="28575"/>
                </a:lnTo>
                <a:lnTo>
                  <a:pt x="1397" y="34289"/>
                </a:lnTo>
                <a:lnTo>
                  <a:pt x="4190" y="37211"/>
                </a:lnTo>
                <a:lnTo>
                  <a:pt x="6984" y="41401"/>
                </a:lnTo>
                <a:lnTo>
                  <a:pt x="9778" y="44323"/>
                </a:lnTo>
                <a:lnTo>
                  <a:pt x="13842" y="47243"/>
                </a:lnTo>
                <a:lnTo>
                  <a:pt x="18033" y="48640"/>
                </a:lnTo>
                <a:lnTo>
                  <a:pt x="27812" y="48640"/>
                </a:lnTo>
                <a:lnTo>
                  <a:pt x="33400" y="47243"/>
                </a:lnTo>
                <a:lnTo>
                  <a:pt x="36067" y="44323"/>
                </a:lnTo>
                <a:lnTo>
                  <a:pt x="40258" y="41401"/>
                </a:lnTo>
                <a:lnTo>
                  <a:pt x="43052" y="37211"/>
                </a:lnTo>
                <a:lnTo>
                  <a:pt x="45847" y="34289"/>
                </a:lnTo>
                <a:lnTo>
                  <a:pt x="47243" y="28575"/>
                </a:lnTo>
                <a:lnTo>
                  <a:pt x="47243" y="18542"/>
                </a:lnTo>
                <a:lnTo>
                  <a:pt x="45847" y="14224"/>
                </a:lnTo>
                <a:lnTo>
                  <a:pt x="43052" y="10032"/>
                </a:lnTo>
                <a:lnTo>
                  <a:pt x="40258" y="7112"/>
                </a:lnTo>
                <a:lnTo>
                  <a:pt x="36067" y="4190"/>
                </a:lnTo>
                <a:lnTo>
                  <a:pt x="33400" y="1396"/>
                </a:lnTo>
                <a:lnTo>
                  <a:pt x="2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1498" y="4155947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25019" y="0"/>
                </a:moveTo>
                <a:lnTo>
                  <a:pt x="0" y="25869"/>
                </a:lnTo>
                <a:lnTo>
                  <a:pt x="1270" y="30175"/>
                </a:lnTo>
                <a:lnTo>
                  <a:pt x="25019" y="50215"/>
                </a:lnTo>
                <a:lnTo>
                  <a:pt x="37465" y="45910"/>
                </a:lnTo>
                <a:lnTo>
                  <a:pt x="41655" y="43078"/>
                </a:lnTo>
                <a:lnTo>
                  <a:pt x="44450" y="38773"/>
                </a:lnTo>
                <a:lnTo>
                  <a:pt x="48641" y="25869"/>
                </a:lnTo>
                <a:lnTo>
                  <a:pt x="47244" y="20116"/>
                </a:lnTo>
                <a:lnTo>
                  <a:pt x="44450" y="11518"/>
                </a:lnTo>
                <a:lnTo>
                  <a:pt x="41655" y="7213"/>
                </a:lnTo>
                <a:lnTo>
                  <a:pt x="37465" y="4305"/>
                </a:lnTo>
                <a:lnTo>
                  <a:pt x="33274" y="2920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91498" y="395325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5019" y="0"/>
                </a:moveTo>
                <a:lnTo>
                  <a:pt x="0" y="23672"/>
                </a:lnTo>
                <a:lnTo>
                  <a:pt x="1270" y="29260"/>
                </a:lnTo>
                <a:lnTo>
                  <a:pt x="25019" y="48691"/>
                </a:lnTo>
                <a:lnTo>
                  <a:pt x="37465" y="44526"/>
                </a:lnTo>
                <a:lnTo>
                  <a:pt x="41655" y="41770"/>
                </a:lnTo>
                <a:lnTo>
                  <a:pt x="44450" y="37604"/>
                </a:lnTo>
                <a:lnTo>
                  <a:pt x="47244" y="29260"/>
                </a:lnTo>
                <a:lnTo>
                  <a:pt x="48641" y="23672"/>
                </a:lnTo>
                <a:lnTo>
                  <a:pt x="44450" y="11163"/>
                </a:lnTo>
                <a:lnTo>
                  <a:pt x="41655" y="6997"/>
                </a:lnTo>
                <a:lnTo>
                  <a:pt x="37465" y="4165"/>
                </a:lnTo>
                <a:lnTo>
                  <a:pt x="33274" y="2832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1498" y="37490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082" y="0"/>
                </a:moveTo>
                <a:lnTo>
                  <a:pt x="19430" y="0"/>
                </a:lnTo>
                <a:lnTo>
                  <a:pt x="15240" y="1397"/>
                </a:lnTo>
                <a:lnTo>
                  <a:pt x="6857" y="7239"/>
                </a:lnTo>
                <a:lnTo>
                  <a:pt x="4064" y="11557"/>
                </a:lnTo>
                <a:lnTo>
                  <a:pt x="1270" y="20066"/>
                </a:lnTo>
                <a:lnTo>
                  <a:pt x="0" y="24384"/>
                </a:lnTo>
                <a:lnTo>
                  <a:pt x="1270" y="30099"/>
                </a:lnTo>
                <a:lnTo>
                  <a:pt x="4064" y="38735"/>
                </a:lnTo>
                <a:lnTo>
                  <a:pt x="6857" y="41529"/>
                </a:lnTo>
                <a:lnTo>
                  <a:pt x="15240" y="47371"/>
                </a:lnTo>
                <a:lnTo>
                  <a:pt x="19430" y="48768"/>
                </a:lnTo>
                <a:lnTo>
                  <a:pt x="29082" y="48768"/>
                </a:lnTo>
                <a:lnTo>
                  <a:pt x="48641" y="24384"/>
                </a:lnTo>
                <a:lnTo>
                  <a:pt x="44450" y="11557"/>
                </a:lnTo>
                <a:lnTo>
                  <a:pt x="41655" y="7239"/>
                </a:lnTo>
                <a:lnTo>
                  <a:pt x="33274" y="1397"/>
                </a:lnTo>
                <a:lnTo>
                  <a:pt x="29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91498" y="3546347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9082" y="0"/>
                </a:moveTo>
                <a:lnTo>
                  <a:pt x="19430" y="0"/>
                </a:lnTo>
                <a:lnTo>
                  <a:pt x="15240" y="1396"/>
                </a:lnTo>
                <a:lnTo>
                  <a:pt x="6857" y="6984"/>
                </a:lnTo>
                <a:lnTo>
                  <a:pt x="4064" y="11175"/>
                </a:lnTo>
                <a:lnTo>
                  <a:pt x="2667" y="13842"/>
                </a:lnTo>
                <a:lnTo>
                  <a:pt x="1270" y="19430"/>
                </a:lnTo>
                <a:lnTo>
                  <a:pt x="0" y="23621"/>
                </a:lnTo>
                <a:lnTo>
                  <a:pt x="19430" y="47243"/>
                </a:lnTo>
                <a:lnTo>
                  <a:pt x="29082" y="47243"/>
                </a:lnTo>
                <a:lnTo>
                  <a:pt x="48641" y="23621"/>
                </a:lnTo>
                <a:lnTo>
                  <a:pt x="47244" y="19430"/>
                </a:lnTo>
                <a:lnTo>
                  <a:pt x="45847" y="13842"/>
                </a:lnTo>
                <a:lnTo>
                  <a:pt x="44450" y="11175"/>
                </a:lnTo>
                <a:lnTo>
                  <a:pt x="41655" y="6984"/>
                </a:lnTo>
                <a:lnTo>
                  <a:pt x="33274" y="1396"/>
                </a:lnTo>
                <a:lnTo>
                  <a:pt x="29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91498" y="334213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9082" y="0"/>
                </a:moveTo>
                <a:lnTo>
                  <a:pt x="19430" y="0"/>
                </a:lnTo>
                <a:lnTo>
                  <a:pt x="15240" y="1397"/>
                </a:lnTo>
                <a:lnTo>
                  <a:pt x="11049" y="4318"/>
                </a:lnTo>
                <a:lnTo>
                  <a:pt x="6857" y="7112"/>
                </a:lnTo>
                <a:lnTo>
                  <a:pt x="4064" y="10033"/>
                </a:lnTo>
                <a:lnTo>
                  <a:pt x="2667" y="14351"/>
                </a:lnTo>
                <a:lnTo>
                  <a:pt x="1270" y="20066"/>
                </a:lnTo>
                <a:lnTo>
                  <a:pt x="0" y="24384"/>
                </a:lnTo>
                <a:lnTo>
                  <a:pt x="1270" y="28702"/>
                </a:lnTo>
                <a:lnTo>
                  <a:pt x="2667" y="34417"/>
                </a:lnTo>
                <a:lnTo>
                  <a:pt x="4064" y="38735"/>
                </a:lnTo>
                <a:lnTo>
                  <a:pt x="6857" y="41529"/>
                </a:lnTo>
                <a:lnTo>
                  <a:pt x="15240" y="47371"/>
                </a:lnTo>
                <a:lnTo>
                  <a:pt x="19430" y="48768"/>
                </a:lnTo>
                <a:lnTo>
                  <a:pt x="29082" y="48768"/>
                </a:lnTo>
                <a:lnTo>
                  <a:pt x="47244" y="28702"/>
                </a:lnTo>
                <a:lnTo>
                  <a:pt x="48641" y="24384"/>
                </a:lnTo>
                <a:lnTo>
                  <a:pt x="47244" y="20066"/>
                </a:lnTo>
                <a:lnTo>
                  <a:pt x="45847" y="14351"/>
                </a:lnTo>
                <a:lnTo>
                  <a:pt x="44450" y="10033"/>
                </a:lnTo>
                <a:lnTo>
                  <a:pt x="41655" y="7112"/>
                </a:lnTo>
                <a:lnTo>
                  <a:pt x="37465" y="4318"/>
                </a:lnTo>
                <a:lnTo>
                  <a:pt x="33274" y="1397"/>
                </a:lnTo>
                <a:lnTo>
                  <a:pt x="29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91498" y="31380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9082" y="0"/>
                </a:moveTo>
                <a:lnTo>
                  <a:pt x="19430" y="0"/>
                </a:lnTo>
                <a:lnTo>
                  <a:pt x="15240" y="1396"/>
                </a:lnTo>
                <a:lnTo>
                  <a:pt x="0" y="24256"/>
                </a:lnTo>
                <a:lnTo>
                  <a:pt x="1270" y="28575"/>
                </a:lnTo>
                <a:lnTo>
                  <a:pt x="2667" y="34289"/>
                </a:lnTo>
                <a:lnTo>
                  <a:pt x="4064" y="37211"/>
                </a:lnTo>
                <a:lnTo>
                  <a:pt x="6857" y="41401"/>
                </a:lnTo>
                <a:lnTo>
                  <a:pt x="15240" y="47243"/>
                </a:lnTo>
                <a:lnTo>
                  <a:pt x="19430" y="48640"/>
                </a:lnTo>
                <a:lnTo>
                  <a:pt x="29082" y="48640"/>
                </a:lnTo>
                <a:lnTo>
                  <a:pt x="47244" y="28575"/>
                </a:lnTo>
                <a:lnTo>
                  <a:pt x="48641" y="24256"/>
                </a:lnTo>
                <a:lnTo>
                  <a:pt x="33274" y="1396"/>
                </a:lnTo>
                <a:lnTo>
                  <a:pt x="29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527" y="1793748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3621" y="0"/>
                </a:moveTo>
                <a:lnTo>
                  <a:pt x="0" y="19557"/>
                </a:lnTo>
                <a:lnTo>
                  <a:pt x="0" y="29210"/>
                </a:lnTo>
                <a:lnTo>
                  <a:pt x="23621" y="48640"/>
                </a:lnTo>
                <a:lnTo>
                  <a:pt x="27787" y="47371"/>
                </a:lnTo>
                <a:lnTo>
                  <a:pt x="33350" y="45974"/>
                </a:lnTo>
                <a:lnTo>
                  <a:pt x="36106" y="44576"/>
                </a:lnTo>
                <a:lnTo>
                  <a:pt x="40259" y="41782"/>
                </a:lnTo>
                <a:lnTo>
                  <a:pt x="45834" y="33400"/>
                </a:lnTo>
                <a:lnTo>
                  <a:pt x="47243" y="29210"/>
                </a:lnTo>
                <a:lnTo>
                  <a:pt x="47243" y="19557"/>
                </a:lnTo>
                <a:lnTo>
                  <a:pt x="27787" y="1397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527" y="1589532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23621" y="0"/>
                </a:moveTo>
                <a:lnTo>
                  <a:pt x="18046" y="1396"/>
                </a:lnTo>
                <a:lnTo>
                  <a:pt x="13893" y="2920"/>
                </a:lnTo>
                <a:lnTo>
                  <a:pt x="9728" y="4317"/>
                </a:lnTo>
                <a:lnTo>
                  <a:pt x="6984" y="7238"/>
                </a:lnTo>
                <a:lnTo>
                  <a:pt x="1409" y="15875"/>
                </a:lnTo>
                <a:lnTo>
                  <a:pt x="0" y="20065"/>
                </a:lnTo>
                <a:lnTo>
                  <a:pt x="0" y="30225"/>
                </a:lnTo>
                <a:lnTo>
                  <a:pt x="1409" y="34416"/>
                </a:lnTo>
                <a:lnTo>
                  <a:pt x="6984" y="43052"/>
                </a:lnTo>
                <a:lnTo>
                  <a:pt x="9728" y="45973"/>
                </a:lnTo>
                <a:lnTo>
                  <a:pt x="13893" y="47370"/>
                </a:lnTo>
                <a:lnTo>
                  <a:pt x="18046" y="48894"/>
                </a:lnTo>
                <a:lnTo>
                  <a:pt x="23621" y="50164"/>
                </a:lnTo>
                <a:lnTo>
                  <a:pt x="27787" y="48894"/>
                </a:lnTo>
                <a:lnTo>
                  <a:pt x="33350" y="47370"/>
                </a:lnTo>
                <a:lnTo>
                  <a:pt x="36106" y="45973"/>
                </a:lnTo>
                <a:lnTo>
                  <a:pt x="40259" y="43052"/>
                </a:lnTo>
                <a:lnTo>
                  <a:pt x="45834" y="34416"/>
                </a:lnTo>
                <a:lnTo>
                  <a:pt x="47243" y="30225"/>
                </a:lnTo>
                <a:lnTo>
                  <a:pt x="47243" y="20065"/>
                </a:lnTo>
                <a:lnTo>
                  <a:pt x="27787" y="1396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527" y="13868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787" y="0"/>
                </a:moveTo>
                <a:lnTo>
                  <a:pt x="18046" y="0"/>
                </a:lnTo>
                <a:lnTo>
                  <a:pt x="13893" y="1397"/>
                </a:lnTo>
                <a:lnTo>
                  <a:pt x="9728" y="4190"/>
                </a:lnTo>
                <a:lnTo>
                  <a:pt x="6984" y="6985"/>
                </a:lnTo>
                <a:lnTo>
                  <a:pt x="1409" y="15239"/>
                </a:lnTo>
                <a:lnTo>
                  <a:pt x="0" y="19431"/>
                </a:lnTo>
                <a:lnTo>
                  <a:pt x="0" y="29210"/>
                </a:lnTo>
                <a:lnTo>
                  <a:pt x="18046" y="47244"/>
                </a:lnTo>
                <a:lnTo>
                  <a:pt x="27787" y="47244"/>
                </a:lnTo>
                <a:lnTo>
                  <a:pt x="33350" y="45847"/>
                </a:lnTo>
                <a:lnTo>
                  <a:pt x="36106" y="43052"/>
                </a:lnTo>
                <a:lnTo>
                  <a:pt x="40259" y="40259"/>
                </a:lnTo>
                <a:lnTo>
                  <a:pt x="43078" y="37464"/>
                </a:lnTo>
                <a:lnTo>
                  <a:pt x="45834" y="33400"/>
                </a:lnTo>
                <a:lnTo>
                  <a:pt x="47243" y="29210"/>
                </a:lnTo>
                <a:lnTo>
                  <a:pt x="47243" y="19431"/>
                </a:lnTo>
                <a:lnTo>
                  <a:pt x="45834" y="15239"/>
                </a:lnTo>
                <a:lnTo>
                  <a:pt x="40259" y="6985"/>
                </a:lnTo>
                <a:lnTo>
                  <a:pt x="36106" y="4190"/>
                </a:lnTo>
                <a:lnTo>
                  <a:pt x="33350" y="1397"/>
                </a:lnTo>
                <a:lnTo>
                  <a:pt x="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182624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7787" y="0"/>
                </a:moveTo>
                <a:lnTo>
                  <a:pt x="18046" y="0"/>
                </a:lnTo>
                <a:lnTo>
                  <a:pt x="13893" y="1397"/>
                </a:lnTo>
                <a:lnTo>
                  <a:pt x="9728" y="4317"/>
                </a:lnTo>
                <a:lnTo>
                  <a:pt x="6984" y="7238"/>
                </a:lnTo>
                <a:lnTo>
                  <a:pt x="4165" y="11556"/>
                </a:lnTo>
                <a:lnTo>
                  <a:pt x="1409" y="14350"/>
                </a:lnTo>
                <a:lnTo>
                  <a:pt x="0" y="20065"/>
                </a:lnTo>
                <a:lnTo>
                  <a:pt x="0" y="30099"/>
                </a:lnTo>
                <a:lnTo>
                  <a:pt x="1409" y="34416"/>
                </a:lnTo>
                <a:lnTo>
                  <a:pt x="4165" y="38735"/>
                </a:lnTo>
                <a:lnTo>
                  <a:pt x="6984" y="41528"/>
                </a:lnTo>
                <a:lnTo>
                  <a:pt x="9728" y="44450"/>
                </a:lnTo>
                <a:lnTo>
                  <a:pt x="13893" y="47371"/>
                </a:lnTo>
                <a:lnTo>
                  <a:pt x="18046" y="48767"/>
                </a:lnTo>
                <a:lnTo>
                  <a:pt x="27787" y="48767"/>
                </a:lnTo>
                <a:lnTo>
                  <a:pt x="33350" y="47371"/>
                </a:lnTo>
                <a:lnTo>
                  <a:pt x="36106" y="44450"/>
                </a:lnTo>
                <a:lnTo>
                  <a:pt x="40259" y="41528"/>
                </a:lnTo>
                <a:lnTo>
                  <a:pt x="43078" y="38735"/>
                </a:lnTo>
                <a:lnTo>
                  <a:pt x="45834" y="34416"/>
                </a:lnTo>
                <a:lnTo>
                  <a:pt x="47243" y="30099"/>
                </a:lnTo>
                <a:lnTo>
                  <a:pt x="47243" y="20065"/>
                </a:lnTo>
                <a:lnTo>
                  <a:pt x="45834" y="14350"/>
                </a:lnTo>
                <a:lnTo>
                  <a:pt x="43078" y="11556"/>
                </a:lnTo>
                <a:lnTo>
                  <a:pt x="40259" y="7238"/>
                </a:lnTo>
                <a:lnTo>
                  <a:pt x="36106" y="4317"/>
                </a:lnTo>
                <a:lnTo>
                  <a:pt x="33350" y="1397"/>
                </a:lnTo>
                <a:lnTo>
                  <a:pt x="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979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787" y="0"/>
                </a:moveTo>
                <a:lnTo>
                  <a:pt x="18046" y="0"/>
                </a:lnTo>
                <a:lnTo>
                  <a:pt x="13893" y="1396"/>
                </a:lnTo>
                <a:lnTo>
                  <a:pt x="0" y="19430"/>
                </a:lnTo>
                <a:lnTo>
                  <a:pt x="0" y="27812"/>
                </a:lnTo>
                <a:lnTo>
                  <a:pt x="18046" y="47243"/>
                </a:lnTo>
                <a:lnTo>
                  <a:pt x="27787" y="47243"/>
                </a:lnTo>
                <a:lnTo>
                  <a:pt x="33350" y="45846"/>
                </a:lnTo>
                <a:lnTo>
                  <a:pt x="36106" y="43052"/>
                </a:lnTo>
                <a:lnTo>
                  <a:pt x="40259" y="40258"/>
                </a:lnTo>
                <a:lnTo>
                  <a:pt x="43078" y="37464"/>
                </a:lnTo>
                <a:lnTo>
                  <a:pt x="45834" y="33400"/>
                </a:lnTo>
                <a:lnTo>
                  <a:pt x="47243" y="27812"/>
                </a:lnTo>
                <a:lnTo>
                  <a:pt x="47243" y="19430"/>
                </a:lnTo>
                <a:lnTo>
                  <a:pt x="45834" y="13842"/>
                </a:lnTo>
                <a:lnTo>
                  <a:pt x="43078" y="9778"/>
                </a:lnTo>
                <a:lnTo>
                  <a:pt x="40259" y="6857"/>
                </a:lnTo>
                <a:lnTo>
                  <a:pt x="36106" y="4190"/>
                </a:lnTo>
                <a:lnTo>
                  <a:pt x="33350" y="1396"/>
                </a:lnTo>
                <a:lnTo>
                  <a:pt x="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527" y="775843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27787" y="0"/>
                </a:moveTo>
                <a:lnTo>
                  <a:pt x="18046" y="0"/>
                </a:lnTo>
                <a:lnTo>
                  <a:pt x="13893" y="1397"/>
                </a:lnTo>
                <a:lnTo>
                  <a:pt x="9728" y="4191"/>
                </a:lnTo>
                <a:lnTo>
                  <a:pt x="4165" y="10033"/>
                </a:lnTo>
                <a:lnTo>
                  <a:pt x="1409" y="14224"/>
                </a:lnTo>
                <a:lnTo>
                  <a:pt x="0" y="18542"/>
                </a:lnTo>
                <a:lnTo>
                  <a:pt x="0" y="28575"/>
                </a:lnTo>
                <a:lnTo>
                  <a:pt x="1409" y="34290"/>
                </a:lnTo>
                <a:lnTo>
                  <a:pt x="4165" y="37211"/>
                </a:lnTo>
                <a:lnTo>
                  <a:pt x="6984" y="41402"/>
                </a:lnTo>
                <a:lnTo>
                  <a:pt x="9728" y="44323"/>
                </a:lnTo>
                <a:lnTo>
                  <a:pt x="13893" y="47244"/>
                </a:lnTo>
                <a:lnTo>
                  <a:pt x="18046" y="48641"/>
                </a:lnTo>
                <a:lnTo>
                  <a:pt x="27787" y="48641"/>
                </a:lnTo>
                <a:lnTo>
                  <a:pt x="33350" y="47244"/>
                </a:lnTo>
                <a:lnTo>
                  <a:pt x="36106" y="44323"/>
                </a:lnTo>
                <a:lnTo>
                  <a:pt x="40259" y="41402"/>
                </a:lnTo>
                <a:lnTo>
                  <a:pt x="43078" y="37211"/>
                </a:lnTo>
                <a:lnTo>
                  <a:pt x="45834" y="34290"/>
                </a:lnTo>
                <a:lnTo>
                  <a:pt x="47243" y="28575"/>
                </a:lnTo>
                <a:lnTo>
                  <a:pt x="47243" y="18542"/>
                </a:lnTo>
                <a:lnTo>
                  <a:pt x="45834" y="14224"/>
                </a:lnTo>
                <a:lnTo>
                  <a:pt x="43078" y="10033"/>
                </a:lnTo>
                <a:lnTo>
                  <a:pt x="40259" y="7112"/>
                </a:lnTo>
                <a:lnTo>
                  <a:pt x="36106" y="4191"/>
                </a:lnTo>
                <a:lnTo>
                  <a:pt x="33350" y="1397"/>
                </a:lnTo>
                <a:lnTo>
                  <a:pt x="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108" y="1793748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25793" y="0"/>
                </a:moveTo>
                <a:lnTo>
                  <a:pt x="0" y="25146"/>
                </a:lnTo>
                <a:lnTo>
                  <a:pt x="4305" y="37591"/>
                </a:lnTo>
                <a:lnTo>
                  <a:pt x="7137" y="41782"/>
                </a:lnTo>
                <a:lnTo>
                  <a:pt x="11442" y="44576"/>
                </a:lnTo>
                <a:lnTo>
                  <a:pt x="20040" y="47371"/>
                </a:lnTo>
                <a:lnTo>
                  <a:pt x="25793" y="48640"/>
                </a:lnTo>
                <a:lnTo>
                  <a:pt x="30099" y="47371"/>
                </a:lnTo>
                <a:lnTo>
                  <a:pt x="38696" y="44576"/>
                </a:lnTo>
                <a:lnTo>
                  <a:pt x="43002" y="41782"/>
                </a:lnTo>
                <a:lnTo>
                  <a:pt x="45910" y="37591"/>
                </a:lnTo>
                <a:lnTo>
                  <a:pt x="47294" y="33400"/>
                </a:lnTo>
                <a:lnTo>
                  <a:pt x="50215" y="25146"/>
                </a:lnTo>
                <a:lnTo>
                  <a:pt x="48755" y="19557"/>
                </a:lnTo>
                <a:lnTo>
                  <a:pt x="45910" y="11175"/>
                </a:lnTo>
                <a:lnTo>
                  <a:pt x="43002" y="6985"/>
                </a:lnTo>
                <a:lnTo>
                  <a:pt x="38696" y="4190"/>
                </a:lnTo>
                <a:lnTo>
                  <a:pt x="25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108" y="1589532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4">
                <a:moveTo>
                  <a:pt x="25793" y="0"/>
                </a:moveTo>
                <a:lnTo>
                  <a:pt x="20040" y="1396"/>
                </a:lnTo>
                <a:lnTo>
                  <a:pt x="15735" y="2920"/>
                </a:lnTo>
                <a:lnTo>
                  <a:pt x="11442" y="4317"/>
                </a:lnTo>
                <a:lnTo>
                  <a:pt x="7137" y="7238"/>
                </a:lnTo>
                <a:lnTo>
                  <a:pt x="4305" y="11556"/>
                </a:lnTo>
                <a:lnTo>
                  <a:pt x="1384" y="20065"/>
                </a:lnTo>
                <a:lnTo>
                  <a:pt x="0" y="24383"/>
                </a:lnTo>
                <a:lnTo>
                  <a:pt x="1384" y="30225"/>
                </a:lnTo>
                <a:lnTo>
                  <a:pt x="4305" y="38734"/>
                </a:lnTo>
                <a:lnTo>
                  <a:pt x="7137" y="43052"/>
                </a:lnTo>
                <a:lnTo>
                  <a:pt x="11442" y="45973"/>
                </a:lnTo>
                <a:lnTo>
                  <a:pt x="15735" y="47370"/>
                </a:lnTo>
                <a:lnTo>
                  <a:pt x="20040" y="48894"/>
                </a:lnTo>
                <a:lnTo>
                  <a:pt x="25793" y="50164"/>
                </a:lnTo>
                <a:lnTo>
                  <a:pt x="30099" y="48894"/>
                </a:lnTo>
                <a:lnTo>
                  <a:pt x="34404" y="47370"/>
                </a:lnTo>
                <a:lnTo>
                  <a:pt x="38696" y="45973"/>
                </a:lnTo>
                <a:lnTo>
                  <a:pt x="43002" y="43052"/>
                </a:lnTo>
                <a:lnTo>
                  <a:pt x="45910" y="38734"/>
                </a:lnTo>
                <a:lnTo>
                  <a:pt x="47294" y="34416"/>
                </a:lnTo>
                <a:lnTo>
                  <a:pt x="48755" y="30225"/>
                </a:lnTo>
                <a:lnTo>
                  <a:pt x="50215" y="24383"/>
                </a:lnTo>
                <a:lnTo>
                  <a:pt x="47294" y="15875"/>
                </a:lnTo>
                <a:lnTo>
                  <a:pt x="45910" y="11556"/>
                </a:lnTo>
                <a:lnTo>
                  <a:pt x="43002" y="7238"/>
                </a:lnTo>
                <a:lnTo>
                  <a:pt x="38696" y="4317"/>
                </a:lnTo>
                <a:lnTo>
                  <a:pt x="34404" y="2920"/>
                </a:lnTo>
                <a:lnTo>
                  <a:pt x="30099" y="1396"/>
                </a:lnTo>
                <a:lnTo>
                  <a:pt x="25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108" y="1386839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30099" y="0"/>
                </a:moveTo>
                <a:lnTo>
                  <a:pt x="20040" y="0"/>
                </a:lnTo>
                <a:lnTo>
                  <a:pt x="15735" y="1397"/>
                </a:lnTo>
                <a:lnTo>
                  <a:pt x="7137" y="6985"/>
                </a:lnTo>
                <a:lnTo>
                  <a:pt x="4305" y="11175"/>
                </a:lnTo>
                <a:lnTo>
                  <a:pt x="2844" y="15239"/>
                </a:lnTo>
                <a:lnTo>
                  <a:pt x="0" y="23622"/>
                </a:lnTo>
                <a:lnTo>
                  <a:pt x="1384" y="29210"/>
                </a:lnTo>
                <a:lnTo>
                  <a:pt x="4305" y="37464"/>
                </a:lnTo>
                <a:lnTo>
                  <a:pt x="7137" y="40259"/>
                </a:lnTo>
                <a:lnTo>
                  <a:pt x="15735" y="45847"/>
                </a:lnTo>
                <a:lnTo>
                  <a:pt x="20040" y="47244"/>
                </a:lnTo>
                <a:lnTo>
                  <a:pt x="30099" y="47244"/>
                </a:lnTo>
                <a:lnTo>
                  <a:pt x="50215" y="23622"/>
                </a:lnTo>
                <a:lnTo>
                  <a:pt x="45910" y="11175"/>
                </a:lnTo>
                <a:lnTo>
                  <a:pt x="43002" y="6985"/>
                </a:lnTo>
                <a:lnTo>
                  <a:pt x="34404" y="1397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108" y="1182624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30099" y="0"/>
                </a:moveTo>
                <a:lnTo>
                  <a:pt x="20040" y="0"/>
                </a:lnTo>
                <a:lnTo>
                  <a:pt x="15735" y="1397"/>
                </a:lnTo>
                <a:lnTo>
                  <a:pt x="7137" y="7238"/>
                </a:lnTo>
                <a:lnTo>
                  <a:pt x="4305" y="11556"/>
                </a:lnTo>
                <a:lnTo>
                  <a:pt x="2844" y="14350"/>
                </a:lnTo>
                <a:lnTo>
                  <a:pt x="1384" y="20065"/>
                </a:lnTo>
                <a:lnTo>
                  <a:pt x="0" y="24384"/>
                </a:lnTo>
                <a:lnTo>
                  <a:pt x="20040" y="48767"/>
                </a:lnTo>
                <a:lnTo>
                  <a:pt x="30099" y="48767"/>
                </a:lnTo>
                <a:lnTo>
                  <a:pt x="50215" y="24384"/>
                </a:lnTo>
                <a:lnTo>
                  <a:pt x="48755" y="20065"/>
                </a:lnTo>
                <a:lnTo>
                  <a:pt x="47294" y="14350"/>
                </a:lnTo>
                <a:lnTo>
                  <a:pt x="45910" y="11556"/>
                </a:lnTo>
                <a:lnTo>
                  <a:pt x="43002" y="7238"/>
                </a:lnTo>
                <a:lnTo>
                  <a:pt x="34404" y="1397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108" y="979932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30099" y="0"/>
                </a:moveTo>
                <a:lnTo>
                  <a:pt x="20040" y="0"/>
                </a:lnTo>
                <a:lnTo>
                  <a:pt x="15735" y="1396"/>
                </a:lnTo>
                <a:lnTo>
                  <a:pt x="11442" y="4190"/>
                </a:lnTo>
                <a:lnTo>
                  <a:pt x="7137" y="6857"/>
                </a:lnTo>
                <a:lnTo>
                  <a:pt x="4305" y="9778"/>
                </a:lnTo>
                <a:lnTo>
                  <a:pt x="2844" y="13842"/>
                </a:lnTo>
                <a:lnTo>
                  <a:pt x="1384" y="19430"/>
                </a:lnTo>
                <a:lnTo>
                  <a:pt x="0" y="23621"/>
                </a:lnTo>
                <a:lnTo>
                  <a:pt x="1384" y="27812"/>
                </a:lnTo>
                <a:lnTo>
                  <a:pt x="2844" y="33400"/>
                </a:lnTo>
                <a:lnTo>
                  <a:pt x="4305" y="37464"/>
                </a:lnTo>
                <a:lnTo>
                  <a:pt x="7137" y="40258"/>
                </a:lnTo>
                <a:lnTo>
                  <a:pt x="15735" y="45846"/>
                </a:lnTo>
                <a:lnTo>
                  <a:pt x="20040" y="47243"/>
                </a:lnTo>
                <a:lnTo>
                  <a:pt x="30099" y="47243"/>
                </a:lnTo>
                <a:lnTo>
                  <a:pt x="48755" y="27812"/>
                </a:lnTo>
                <a:lnTo>
                  <a:pt x="50215" y="23621"/>
                </a:lnTo>
                <a:lnTo>
                  <a:pt x="48755" y="19430"/>
                </a:lnTo>
                <a:lnTo>
                  <a:pt x="47294" y="13842"/>
                </a:lnTo>
                <a:lnTo>
                  <a:pt x="45910" y="9778"/>
                </a:lnTo>
                <a:lnTo>
                  <a:pt x="43002" y="6857"/>
                </a:lnTo>
                <a:lnTo>
                  <a:pt x="38696" y="4190"/>
                </a:lnTo>
                <a:lnTo>
                  <a:pt x="34404" y="139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108" y="775843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30099" y="0"/>
                </a:moveTo>
                <a:lnTo>
                  <a:pt x="20040" y="0"/>
                </a:lnTo>
                <a:lnTo>
                  <a:pt x="15735" y="1397"/>
                </a:lnTo>
                <a:lnTo>
                  <a:pt x="7137" y="7112"/>
                </a:lnTo>
                <a:lnTo>
                  <a:pt x="4305" y="10033"/>
                </a:lnTo>
                <a:lnTo>
                  <a:pt x="1384" y="18542"/>
                </a:lnTo>
                <a:lnTo>
                  <a:pt x="0" y="24257"/>
                </a:lnTo>
                <a:lnTo>
                  <a:pt x="1384" y="28575"/>
                </a:lnTo>
                <a:lnTo>
                  <a:pt x="2844" y="34290"/>
                </a:lnTo>
                <a:lnTo>
                  <a:pt x="4305" y="37211"/>
                </a:lnTo>
                <a:lnTo>
                  <a:pt x="7137" y="41402"/>
                </a:lnTo>
                <a:lnTo>
                  <a:pt x="15735" y="47244"/>
                </a:lnTo>
                <a:lnTo>
                  <a:pt x="20040" y="48641"/>
                </a:lnTo>
                <a:lnTo>
                  <a:pt x="30099" y="48641"/>
                </a:lnTo>
                <a:lnTo>
                  <a:pt x="48755" y="28575"/>
                </a:lnTo>
                <a:lnTo>
                  <a:pt x="50215" y="24257"/>
                </a:lnTo>
                <a:lnTo>
                  <a:pt x="48755" y="18542"/>
                </a:lnTo>
                <a:lnTo>
                  <a:pt x="45910" y="10033"/>
                </a:lnTo>
                <a:lnTo>
                  <a:pt x="43002" y="7112"/>
                </a:lnTo>
                <a:lnTo>
                  <a:pt x="34404" y="1397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2144" y="47625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510" y="0"/>
                </a:moveTo>
                <a:lnTo>
                  <a:pt x="16382" y="0"/>
                </a:lnTo>
                <a:lnTo>
                  <a:pt x="11683" y="1181"/>
                </a:lnTo>
                <a:lnTo>
                  <a:pt x="8254" y="3492"/>
                </a:lnTo>
                <a:lnTo>
                  <a:pt x="5841" y="5854"/>
                </a:lnTo>
                <a:lnTo>
                  <a:pt x="1269" y="12839"/>
                </a:lnTo>
                <a:lnTo>
                  <a:pt x="0" y="16319"/>
                </a:lnTo>
                <a:lnTo>
                  <a:pt x="0" y="24485"/>
                </a:lnTo>
                <a:lnTo>
                  <a:pt x="16382" y="39624"/>
                </a:lnTo>
                <a:lnTo>
                  <a:pt x="24510" y="39624"/>
                </a:lnTo>
                <a:lnTo>
                  <a:pt x="27939" y="38442"/>
                </a:lnTo>
                <a:lnTo>
                  <a:pt x="31495" y="36131"/>
                </a:lnTo>
                <a:lnTo>
                  <a:pt x="33781" y="33769"/>
                </a:lnTo>
                <a:lnTo>
                  <a:pt x="36194" y="31457"/>
                </a:lnTo>
                <a:lnTo>
                  <a:pt x="38480" y="27978"/>
                </a:lnTo>
                <a:lnTo>
                  <a:pt x="39623" y="24485"/>
                </a:lnTo>
                <a:lnTo>
                  <a:pt x="39623" y="16319"/>
                </a:lnTo>
                <a:lnTo>
                  <a:pt x="27939" y="1181"/>
                </a:lnTo>
                <a:lnTo>
                  <a:pt x="24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9076" y="4762500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22478" y="0"/>
                </a:moveTo>
                <a:lnTo>
                  <a:pt x="14604" y="0"/>
                </a:lnTo>
                <a:lnTo>
                  <a:pt x="11302" y="1181"/>
                </a:lnTo>
                <a:lnTo>
                  <a:pt x="7874" y="3492"/>
                </a:lnTo>
                <a:lnTo>
                  <a:pt x="5587" y="5854"/>
                </a:lnTo>
                <a:lnTo>
                  <a:pt x="3428" y="9347"/>
                </a:lnTo>
                <a:lnTo>
                  <a:pt x="1143" y="12839"/>
                </a:lnTo>
                <a:lnTo>
                  <a:pt x="0" y="16319"/>
                </a:lnTo>
                <a:lnTo>
                  <a:pt x="0" y="24485"/>
                </a:lnTo>
                <a:lnTo>
                  <a:pt x="14604" y="39624"/>
                </a:lnTo>
                <a:lnTo>
                  <a:pt x="22478" y="39624"/>
                </a:lnTo>
                <a:lnTo>
                  <a:pt x="26924" y="38442"/>
                </a:lnTo>
                <a:lnTo>
                  <a:pt x="29083" y="36131"/>
                </a:lnTo>
                <a:lnTo>
                  <a:pt x="32512" y="33769"/>
                </a:lnTo>
                <a:lnTo>
                  <a:pt x="34671" y="31457"/>
                </a:lnTo>
                <a:lnTo>
                  <a:pt x="36957" y="27978"/>
                </a:lnTo>
                <a:lnTo>
                  <a:pt x="38100" y="24485"/>
                </a:lnTo>
                <a:lnTo>
                  <a:pt x="38100" y="16319"/>
                </a:lnTo>
                <a:lnTo>
                  <a:pt x="36957" y="12839"/>
                </a:lnTo>
                <a:lnTo>
                  <a:pt x="34671" y="9347"/>
                </a:lnTo>
                <a:lnTo>
                  <a:pt x="32512" y="5854"/>
                </a:lnTo>
                <a:lnTo>
                  <a:pt x="29083" y="3492"/>
                </a:lnTo>
                <a:lnTo>
                  <a:pt x="26924" y="1181"/>
                </a:lnTo>
                <a:lnTo>
                  <a:pt x="2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4484" y="47625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3367" y="0"/>
                </a:moveTo>
                <a:lnTo>
                  <a:pt x="15239" y="0"/>
                </a:lnTo>
                <a:lnTo>
                  <a:pt x="11683" y="1181"/>
                </a:lnTo>
                <a:lnTo>
                  <a:pt x="8254" y="3492"/>
                </a:lnTo>
                <a:lnTo>
                  <a:pt x="5841" y="5854"/>
                </a:lnTo>
                <a:lnTo>
                  <a:pt x="1269" y="12839"/>
                </a:lnTo>
                <a:lnTo>
                  <a:pt x="0" y="16319"/>
                </a:lnTo>
                <a:lnTo>
                  <a:pt x="0" y="24485"/>
                </a:lnTo>
                <a:lnTo>
                  <a:pt x="15239" y="39624"/>
                </a:lnTo>
                <a:lnTo>
                  <a:pt x="23367" y="39624"/>
                </a:lnTo>
                <a:lnTo>
                  <a:pt x="39624" y="24485"/>
                </a:lnTo>
                <a:lnTo>
                  <a:pt x="39624" y="16319"/>
                </a:lnTo>
                <a:lnTo>
                  <a:pt x="38480" y="12839"/>
                </a:lnTo>
                <a:lnTo>
                  <a:pt x="36067" y="9347"/>
                </a:lnTo>
                <a:lnTo>
                  <a:pt x="33781" y="5854"/>
                </a:lnTo>
                <a:lnTo>
                  <a:pt x="30352" y="3492"/>
                </a:lnTo>
                <a:lnTo>
                  <a:pt x="26796" y="1181"/>
                </a:lnTo>
                <a:lnTo>
                  <a:pt x="23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9891" y="47625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3749" y="0"/>
                </a:moveTo>
                <a:lnTo>
                  <a:pt x="15875" y="0"/>
                </a:lnTo>
                <a:lnTo>
                  <a:pt x="12446" y="1181"/>
                </a:lnTo>
                <a:lnTo>
                  <a:pt x="9017" y="3492"/>
                </a:lnTo>
                <a:lnTo>
                  <a:pt x="5715" y="5854"/>
                </a:lnTo>
                <a:lnTo>
                  <a:pt x="3429" y="9347"/>
                </a:lnTo>
                <a:lnTo>
                  <a:pt x="0" y="19811"/>
                </a:lnTo>
                <a:lnTo>
                  <a:pt x="1143" y="24485"/>
                </a:lnTo>
                <a:lnTo>
                  <a:pt x="15875" y="39624"/>
                </a:lnTo>
                <a:lnTo>
                  <a:pt x="23749" y="39624"/>
                </a:lnTo>
                <a:lnTo>
                  <a:pt x="39624" y="19811"/>
                </a:lnTo>
                <a:lnTo>
                  <a:pt x="36195" y="9347"/>
                </a:lnTo>
                <a:lnTo>
                  <a:pt x="33909" y="5854"/>
                </a:lnTo>
                <a:lnTo>
                  <a:pt x="30607" y="3492"/>
                </a:lnTo>
                <a:lnTo>
                  <a:pt x="27178" y="1181"/>
                </a:lnTo>
                <a:lnTo>
                  <a:pt x="23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3" y="47625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3749" y="0"/>
                </a:moveTo>
                <a:lnTo>
                  <a:pt x="15875" y="0"/>
                </a:lnTo>
                <a:lnTo>
                  <a:pt x="12446" y="1181"/>
                </a:lnTo>
                <a:lnTo>
                  <a:pt x="9016" y="3492"/>
                </a:lnTo>
                <a:lnTo>
                  <a:pt x="5714" y="5854"/>
                </a:lnTo>
                <a:lnTo>
                  <a:pt x="3428" y="9347"/>
                </a:lnTo>
                <a:lnTo>
                  <a:pt x="0" y="19811"/>
                </a:lnTo>
                <a:lnTo>
                  <a:pt x="1142" y="24485"/>
                </a:lnTo>
                <a:lnTo>
                  <a:pt x="15875" y="39624"/>
                </a:lnTo>
                <a:lnTo>
                  <a:pt x="23749" y="39624"/>
                </a:lnTo>
                <a:lnTo>
                  <a:pt x="39624" y="19811"/>
                </a:lnTo>
                <a:lnTo>
                  <a:pt x="36195" y="9347"/>
                </a:lnTo>
                <a:lnTo>
                  <a:pt x="33909" y="5854"/>
                </a:lnTo>
                <a:lnTo>
                  <a:pt x="30606" y="3492"/>
                </a:lnTo>
                <a:lnTo>
                  <a:pt x="27177" y="1181"/>
                </a:lnTo>
                <a:lnTo>
                  <a:pt x="23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3755" y="4762500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23495" y="0"/>
                </a:moveTo>
                <a:lnTo>
                  <a:pt x="15748" y="0"/>
                </a:lnTo>
                <a:lnTo>
                  <a:pt x="12319" y="1181"/>
                </a:lnTo>
                <a:lnTo>
                  <a:pt x="5588" y="5854"/>
                </a:lnTo>
                <a:lnTo>
                  <a:pt x="3302" y="9347"/>
                </a:lnTo>
                <a:lnTo>
                  <a:pt x="2159" y="12839"/>
                </a:lnTo>
                <a:lnTo>
                  <a:pt x="1143" y="16319"/>
                </a:lnTo>
                <a:lnTo>
                  <a:pt x="0" y="19811"/>
                </a:lnTo>
                <a:lnTo>
                  <a:pt x="15748" y="39624"/>
                </a:lnTo>
                <a:lnTo>
                  <a:pt x="23495" y="39624"/>
                </a:lnTo>
                <a:lnTo>
                  <a:pt x="26924" y="38442"/>
                </a:lnTo>
                <a:lnTo>
                  <a:pt x="30226" y="36131"/>
                </a:lnTo>
                <a:lnTo>
                  <a:pt x="32512" y="33769"/>
                </a:lnTo>
                <a:lnTo>
                  <a:pt x="35814" y="31457"/>
                </a:lnTo>
                <a:lnTo>
                  <a:pt x="38100" y="24485"/>
                </a:lnTo>
                <a:lnTo>
                  <a:pt x="38100" y="16319"/>
                </a:lnTo>
                <a:lnTo>
                  <a:pt x="35814" y="9347"/>
                </a:lnTo>
                <a:lnTo>
                  <a:pt x="30226" y="3492"/>
                </a:lnTo>
                <a:lnTo>
                  <a:pt x="26924" y="1181"/>
                </a:lnTo>
                <a:lnTo>
                  <a:pt x="23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2144" y="488899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9811" y="0"/>
                </a:moveTo>
                <a:lnTo>
                  <a:pt x="16382" y="1143"/>
                </a:lnTo>
                <a:lnTo>
                  <a:pt x="11683" y="2298"/>
                </a:lnTo>
                <a:lnTo>
                  <a:pt x="8254" y="3390"/>
                </a:lnTo>
                <a:lnTo>
                  <a:pt x="5841" y="5689"/>
                </a:lnTo>
                <a:lnTo>
                  <a:pt x="1269" y="12458"/>
                </a:lnTo>
                <a:lnTo>
                  <a:pt x="0" y="15849"/>
                </a:lnTo>
                <a:lnTo>
                  <a:pt x="0" y="23774"/>
                </a:lnTo>
                <a:lnTo>
                  <a:pt x="16382" y="38468"/>
                </a:lnTo>
                <a:lnTo>
                  <a:pt x="19811" y="39624"/>
                </a:lnTo>
                <a:lnTo>
                  <a:pt x="24510" y="38468"/>
                </a:lnTo>
                <a:lnTo>
                  <a:pt x="27939" y="37325"/>
                </a:lnTo>
                <a:lnTo>
                  <a:pt x="31495" y="36233"/>
                </a:lnTo>
                <a:lnTo>
                  <a:pt x="33781" y="33934"/>
                </a:lnTo>
                <a:lnTo>
                  <a:pt x="36194" y="30543"/>
                </a:lnTo>
                <a:lnTo>
                  <a:pt x="38480" y="27165"/>
                </a:lnTo>
                <a:lnTo>
                  <a:pt x="39623" y="23774"/>
                </a:lnTo>
                <a:lnTo>
                  <a:pt x="39623" y="15849"/>
                </a:lnTo>
                <a:lnTo>
                  <a:pt x="27939" y="2298"/>
                </a:lnTo>
                <a:lnTo>
                  <a:pt x="24510" y="1143"/>
                </a:lnTo>
                <a:lnTo>
                  <a:pt x="19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99076" y="488899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19050" y="0"/>
                </a:moveTo>
                <a:lnTo>
                  <a:pt x="14604" y="1143"/>
                </a:lnTo>
                <a:lnTo>
                  <a:pt x="11302" y="2298"/>
                </a:lnTo>
                <a:lnTo>
                  <a:pt x="7874" y="3390"/>
                </a:lnTo>
                <a:lnTo>
                  <a:pt x="5587" y="5689"/>
                </a:lnTo>
                <a:lnTo>
                  <a:pt x="3428" y="9067"/>
                </a:lnTo>
                <a:lnTo>
                  <a:pt x="1143" y="12458"/>
                </a:lnTo>
                <a:lnTo>
                  <a:pt x="0" y="15849"/>
                </a:lnTo>
                <a:lnTo>
                  <a:pt x="0" y="23774"/>
                </a:lnTo>
                <a:lnTo>
                  <a:pt x="1143" y="27165"/>
                </a:lnTo>
                <a:lnTo>
                  <a:pt x="3428" y="30543"/>
                </a:lnTo>
                <a:lnTo>
                  <a:pt x="5587" y="33934"/>
                </a:lnTo>
                <a:lnTo>
                  <a:pt x="7874" y="36233"/>
                </a:lnTo>
                <a:lnTo>
                  <a:pt x="11302" y="37325"/>
                </a:lnTo>
                <a:lnTo>
                  <a:pt x="14604" y="38468"/>
                </a:lnTo>
                <a:lnTo>
                  <a:pt x="19050" y="39624"/>
                </a:lnTo>
                <a:lnTo>
                  <a:pt x="22478" y="38468"/>
                </a:lnTo>
                <a:lnTo>
                  <a:pt x="26924" y="37325"/>
                </a:lnTo>
                <a:lnTo>
                  <a:pt x="29083" y="36233"/>
                </a:lnTo>
                <a:lnTo>
                  <a:pt x="32512" y="33934"/>
                </a:lnTo>
                <a:lnTo>
                  <a:pt x="34671" y="30543"/>
                </a:lnTo>
                <a:lnTo>
                  <a:pt x="36957" y="27165"/>
                </a:lnTo>
                <a:lnTo>
                  <a:pt x="38100" y="23774"/>
                </a:lnTo>
                <a:lnTo>
                  <a:pt x="38100" y="15849"/>
                </a:lnTo>
                <a:lnTo>
                  <a:pt x="36957" y="12458"/>
                </a:lnTo>
                <a:lnTo>
                  <a:pt x="34671" y="9067"/>
                </a:lnTo>
                <a:lnTo>
                  <a:pt x="32512" y="5689"/>
                </a:lnTo>
                <a:lnTo>
                  <a:pt x="29083" y="3390"/>
                </a:lnTo>
                <a:lnTo>
                  <a:pt x="26924" y="2298"/>
                </a:lnTo>
                <a:lnTo>
                  <a:pt x="22478" y="1143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34484" y="488899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9812" y="0"/>
                </a:moveTo>
                <a:lnTo>
                  <a:pt x="0" y="15849"/>
                </a:lnTo>
                <a:lnTo>
                  <a:pt x="0" y="23774"/>
                </a:lnTo>
                <a:lnTo>
                  <a:pt x="19812" y="39624"/>
                </a:lnTo>
                <a:lnTo>
                  <a:pt x="26796" y="37325"/>
                </a:lnTo>
                <a:lnTo>
                  <a:pt x="30352" y="36233"/>
                </a:lnTo>
                <a:lnTo>
                  <a:pt x="33781" y="33934"/>
                </a:lnTo>
                <a:lnTo>
                  <a:pt x="36067" y="30543"/>
                </a:lnTo>
                <a:lnTo>
                  <a:pt x="38480" y="27165"/>
                </a:lnTo>
                <a:lnTo>
                  <a:pt x="39624" y="23774"/>
                </a:lnTo>
                <a:lnTo>
                  <a:pt x="39624" y="15849"/>
                </a:lnTo>
                <a:lnTo>
                  <a:pt x="38480" y="12458"/>
                </a:lnTo>
                <a:lnTo>
                  <a:pt x="36067" y="9067"/>
                </a:lnTo>
                <a:lnTo>
                  <a:pt x="33781" y="5689"/>
                </a:lnTo>
                <a:lnTo>
                  <a:pt x="30352" y="3390"/>
                </a:lnTo>
                <a:lnTo>
                  <a:pt x="26796" y="2298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69891" y="488899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0447" y="0"/>
                </a:moveTo>
                <a:lnTo>
                  <a:pt x="0" y="20383"/>
                </a:lnTo>
                <a:lnTo>
                  <a:pt x="3429" y="30543"/>
                </a:lnTo>
                <a:lnTo>
                  <a:pt x="5715" y="33934"/>
                </a:lnTo>
                <a:lnTo>
                  <a:pt x="9017" y="36233"/>
                </a:lnTo>
                <a:lnTo>
                  <a:pt x="15875" y="38468"/>
                </a:lnTo>
                <a:lnTo>
                  <a:pt x="20447" y="39624"/>
                </a:lnTo>
                <a:lnTo>
                  <a:pt x="23749" y="38468"/>
                </a:lnTo>
                <a:lnTo>
                  <a:pt x="30607" y="36233"/>
                </a:lnTo>
                <a:lnTo>
                  <a:pt x="33909" y="33934"/>
                </a:lnTo>
                <a:lnTo>
                  <a:pt x="36195" y="30543"/>
                </a:lnTo>
                <a:lnTo>
                  <a:pt x="39624" y="20383"/>
                </a:lnTo>
                <a:lnTo>
                  <a:pt x="38481" y="15849"/>
                </a:lnTo>
                <a:lnTo>
                  <a:pt x="36195" y="9067"/>
                </a:lnTo>
                <a:lnTo>
                  <a:pt x="33909" y="5689"/>
                </a:lnTo>
                <a:lnTo>
                  <a:pt x="30607" y="3390"/>
                </a:lnTo>
                <a:lnTo>
                  <a:pt x="27178" y="2298"/>
                </a:lnTo>
                <a:lnTo>
                  <a:pt x="20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3" y="488899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9176" y="0"/>
                </a:moveTo>
                <a:lnTo>
                  <a:pt x="0" y="20383"/>
                </a:lnTo>
                <a:lnTo>
                  <a:pt x="3428" y="30543"/>
                </a:lnTo>
                <a:lnTo>
                  <a:pt x="5714" y="33934"/>
                </a:lnTo>
                <a:lnTo>
                  <a:pt x="9016" y="36233"/>
                </a:lnTo>
                <a:lnTo>
                  <a:pt x="12446" y="37325"/>
                </a:lnTo>
                <a:lnTo>
                  <a:pt x="19176" y="39624"/>
                </a:lnTo>
                <a:lnTo>
                  <a:pt x="39624" y="20383"/>
                </a:lnTo>
                <a:lnTo>
                  <a:pt x="38480" y="15849"/>
                </a:lnTo>
                <a:lnTo>
                  <a:pt x="36195" y="9067"/>
                </a:lnTo>
                <a:lnTo>
                  <a:pt x="33909" y="5689"/>
                </a:lnTo>
                <a:lnTo>
                  <a:pt x="30606" y="3390"/>
                </a:lnTo>
                <a:lnTo>
                  <a:pt x="23749" y="1143"/>
                </a:lnTo>
                <a:lnTo>
                  <a:pt x="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3755" y="488899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19050" y="0"/>
                </a:moveTo>
                <a:lnTo>
                  <a:pt x="0" y="20383"/>
                </a:lnTo>
                <a:lnTo>
                  <a:pt x="1143" y="23774"/>
                </a:lnTo>
                <a:lnTo>
                  <a:pt x="2159" y="27165"/>
                </a:lnTo>
                <a:lnTo>
                  <a:pt x="3302" y="30543"/>
                </a:lnTo>
                <a:lnTo>
                  <a:pt x="5588" y="33934"/>
                </a:lnTo>
                <a:lnTo>
                  <a:pt x="9017" y="36233"/>
                </a:lnTo>
                <a:lnTo>
                  <a:pt x="19050" y="39624"/>
                </a:lnTo>
                <a:lnTo>
                  <a:pt x="23495" y="38468"/>
                </a:lnTo>
                <a:lnTo>
                  <a:pt x="30226" y="36233"/>
                </a:lnTo>
                <a:lnTo>
                  <a:pt x="35814" y="30543"/>
                </a:lnTo>
                <a:lnTo>
                  <a:pt x="38100" y="23774"/>
                </a:lnTo>
                <a:lnTo>
                  <a:pt x="38100" y="15849"/>
                </a:lnTo>
                <a:lnTo>
                  <a:pt x="35814" y="9067"/>
                </a:lnTo>
                <a:lnTo>
                  <a:pt x="30226" y="3390"/>
                </a:lnTo>
                <a:lnTo>
                  <a:pt x="23495" y="1143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608" y="1432004"/>
            <a:ext cx="3008782" cy="2029554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4366640"/>
            <a:ext cx="9153525" cy="777240"/>
            <a:chOff x="-9525" y="4366640"/>
            <a:chExt cx="9153525" cy="777240"/>
          </a:xfrm>
        </p:grpSpPr>
        <p:sp>
          <p:nvSpPr>
            <p:cNvPr id="3" name="object 3"/>
            <p:cNvSpPr/>
            <p:nvPr/>
          </p:nvSpPr>
          <p:spPr>
            <a:xfrm>
              <a:off x="0" y="4502284"/>
              <a:ext cx="339090" cy="340360"/>
            </a:xfrm>
            <a:custGeom>
              <a:avLst/>
              <a:gdLst/>
              <a:ahLst/>
              <a:cxnLst/>
              <a:rect l="l" t="t" r="r" b="b"/>
              <a:pathLst>
                <a:path w="339090" h="340360">
                  <a:moveTo>
                    <a:pt x="0" y="256886"/>
                  </a:moveTo>
                  <a:lnTo>
                    <a:pt x="83026" y="340186"/>
                  </a:lnTo>
                </a:path>
                <a:path w="339090" h="340360">
                  <a:moveTo>
                    <a:pt x="0" y="171270"/>
                  </a:moveTo>
                  <a:lnTo>
                    <a:pt x="168363" y="340186"/>
                  </a:lnTo>
                </a:path>
                <a:path w="339090" h="340360">
                  <a:moveTo>
                    <a:pt x="0" y="86478"/>
                  </a:moveTo>
                  <a:lnTo>
                    <a:pt x="253707" y="340186"/>
                  </a:lnTo>
                </a:path>
                <a:path w="339090" h="340360">
                  <a:moveTo>
                    <a:pt x="0" y="0"/>
                  </a:moveTo>
                  <a:lnTo>
                    <a:pt x="339051" y="34018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8043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0" y="0"/>
                  </a:moveTo>
                  <a:lnTo>
                    <a:pt x="424434" y="42442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89" y="4376165"/>
              <a:ext cx="647700" cy="466725"/>
            </a:xfrm>
            <a:custGeom>
              <a:avLst/>
              <a:gdLst/>
              <a:ahLst/>
              <a:cxnLst/>
              <a:rect l="l" t="t" r="r" b="b"/>
              <a:pathLst>
                <a:path w="647700" h="466725">
                  <a:moveTo>
                    <a:pt x="0" y="0"/>
                  </a:moveTo>
                  <a:lnTo>
                    <a:pt x="464788" y="466305"/>
                  </a:lnTo>
                </a:path>
                <a:path w="647700" h="466725">
                  <a:moveTo>
                    <a:pt x="85337" y="0"/>
                  </a:moveTo>
                  <a:lnTo>
                    <a:pt x="550132" y="466305"/>
                  </a:lnTo>
                </a:path>
                <a:path w="647700" h="466725">
                  <a:moveTo>
                    <a:pt x="170656" y="0"/>
                  </a:moveTo>
                  <a:lnTo>
                    <a:pt x="635476" y="466305"/>
                  </a:lnTo>
                </a:path>
                <a:path w="647700" h="466725">
                  <a:moveTo>
                    <a:pt x="256000" y="0"/>
                  </a:moveTo>
                  <a:lnTo>
                    <a:pt x="647630" y="391668"/>
                  </a:lnTo>
                </a:path>
                <a:path w="647700" h="466725">
                  <a:moveTo>
                    <a:pt x="339858" y="0"/>
                  </a:moveTo>
                  <a:lnTo>
                    <a:pt x="647630" y="306324"/>
                  </a:lnTo>
                </a:path>
                <a:path w="647700" h="466725">
                  <a:moveTo>
                    <a:pt x="426713" y="0"/>
                  </a:moveTo>
                  <a:lnTo>
                    <a:pt x="647630" y="220980"/>
                  </a:lnTo>
                </a:path>
                <a:path w="647700" h="466725">
                  <a:moveTo>
                    <a:pt x="512070" y="0"/>
                  </a:moveTo>
                  <a:lnTo>
                    <a:pt x="647630" y="135597"/>
                  </a:lnTo>
                </a:path>
                <a:path w="647700" h="466725">
                  <a:moveTo>
                    <a:pt x="597376" y="0"/>
                  </a:moveTo>
                  <a:lnTo>
                    <a:pt x="647642" y="5025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11085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1" y="0"/>
                </a:lnTo>
                <a:lnTo>
                  <a:pt x="13335" y="1270"/>
                </a:lnTo>
                <a:lnTo>
                  <a:pt x="5969" y="6096"/>
                </a:lnTo>
                <a:lnTo>
                  <a:pt x="3555" y="9651"/>
                </a:lnTo>
                <a:lnTo>
                  <a:pt x="2286" y="12064"/>
                </a:lnTo>
                <a:lnTo>
                  <a:pt x="1143" y="16891"/>
                </a:lnTo>
                <a:lnTo>
                  <a:pt x="0" y="20574"/>
                </a:lnTo>
                <a:lnTo>
                  <a:pt x="16891" y="41148"/>
                </a:lnTo>
                <a:lnTo>
                  <a:pt x="25526" y="41148"/>
                </a:lnTo>
                <a:lnTo>
                  <a:pt x="42545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2" y="9651"/>
                </a:lnTo>
                <a:lnTo>
                  <a:pt x="36449" y="6096"/>
                </a:lnTo>
                <a:lnTo>
                  <a:pt x="29083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611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0" y="0"/>
                </a:lnTo>
                <a:lnTo>
                  <a:pt x="13334" y="1270"/>
                </a:lnTo>
                <a:lnTo>
                  <a:pt x="5968" y="6096"/>
                </a:lnTo>
                <a:lnTo>
                  <a:pt x="3555" y="9651"/>
                </a:lnTo>
                <a:lnTo>
                  <a:pt x="2285" y="12064"/>
                </a:lnTo>
                <a:lnTo>
                  <a:pt x="1142" y="16891"/>
                </a:lnTo>
                <a:lnTo>
                  <a:pt x="0" y="20574"/>
                </a:lnTo>
                <a:lnTo>
                  <a:pt x="16890" y="41148"/>
                </a:lnTo>
                <a:lnTo>
                  <a:pt x="25526" y="41148"/>
                </a:lnTo>
                <a:lnTo>
                  <a:pt x="42544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1" y="9651"/>
                </a:lnTo>
                <a:lnTo>
                  <a:pt x="36449" y="6096"/>
                </a:lnTo>
                <a:lnTo>
                  <a:pt x="29082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62771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5748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6" y="6096"/>
                </a:lnTo>
                <a:lnTo>
                  <a:pt x="3682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051" y="6096"/>
                </a:lnTo>
                <a:lnTo>
                  <a:pt x="2781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955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7" y="0"/>
                </a:moveTo>
                <a:lnTo>
                  <a:pt x="15748" y="0"/>
                </a:lnTo>
                <a:lnTo>
                  <a:pt x="12065" y="1270"/>
                </a:lnTo>
                <a:lnTo>
                  <a:pt x="8509" y="3683"/>
                </a:lnTo>
                <a:lnTo>
                  <a:pt x="6096" y="6096"/>
                </a:lnTo>
                <a:lnTo>
                  <a:pt x="3683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7" y="41148"/>
                </a:lnTo>
                <a:lnTo>
                  <a:pt x="29083" y="39878"/>
                </a:lnTo>
                <a:lnTo>
                  <a:pt x="31496" y="37464"/>
                </a:lnTo>
                <a:lnTo>
                  <a:pt x="35051" y="35051"/>
                </a:lnTo>
                <a:lnTo>
                  <a:pt x="37465" y="32638"/>
                </a:lnTo>
                <a:lnTo>
                  <a:pt x="39877" y="29083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1496" y="3683"/>
                </a:lnTo>
                <a:lnTo>
                  <a:pt x="29083" y="1270"/>
                </a:lnTo>
                <a:lnTo>
                  <a:pt x="24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1481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6890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5" y="6096"/>
                </a:lnTo>
                <a:lnTo>
                  <a:pt x="3682" y="9651"/>
                </a:lnTo>
                <a:lnTo>
                  <a:pt x="1269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890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007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00" y="0"/>
                </a:moveTo>
                <a:lnTo>
                  <a:pt x="16891" y="0"/>
                </a:lnTo>
                <a:lnTo>
                  <a:pt x="12065" y="1270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70" y="29083"/>
                </a:lnTo>
                <a:lnTo>
                  <a:pt x="3555" y="32638"/>
                </a:lnTo>
                <a:lnTo>
                  <a:pt x="6096" y="35051"/>
                </a:lnTo>
                <a:lnTo>
                  <a:pt x="9651" y="37464"/>
                </a:lnTo>
                <a:lnTo>
                  <a:pt x="12065" y="39878"/>
                </a:lnTo>
                <a:lnTo>
                  <a:pt x="16891" y="41148"/>
                </a:lnTo>
                <a:lnTo>
                  <a:pt x="25400" y="41148"/>
                </a:lnTo>
                <a:lnTo>
                  <a:pt x="41021" y="25400"/>
                </a:lnTo>
                <a:lnTo>
                  <a:pt x="41021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2639" y="3683"/>
                </a:lnTo>
                <a:lnTo>
                  <a:pt x="28955" y="127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085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574" y="0"/>
                </a:moveTo>
                <a:lnTo>
                  <a:pt x="0" y="20700"/>
                </a:lnTo>
                <a:lnTo>
                  <a:pt x="1143" y="25653"/>
                </a:lnTo>
                <a:lnTo>
                  <a:pt x="20574" y="42545"/>
                </a:lnTo>
                <a:lnTo>
                  <a:pt x="25526" y="41401"/>
                </a:lnTo>
                <a:lnTo>
                  <a:pt x="32766" y="38988"/>
                </a:lnTo>
                <a:lnTo>
                  <a:pt x="36449" y="36575"/>
                </a:lnTo>
                <a:lnTo>
                  <a:pt x="38862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5" y="20700"/>
                </a:lnTo>
                <a:lnTo>
                  <a:pt x="40004" y="13462"/>
                </a:lnTo>
                <a:lnTo>
                  <a:pt x="38862" y="9778"/>
                </a:lnTo>
                <a:lnTo>
                  <a:pt x="36449" y="6096"/>
                </a:lnTo>
                <a:lnTo>
                  <a:pt x="32766" y="3683"/>
                </a:lnTo>
                <a:lnTo>
                  <a:pt x="2552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611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843" y="0"/>
                </a:moveTo>
                <a:lnTo>
                  <a:pt x="0" y="20700"/>
                </a:lnTo>
                <a:lnTo>
                  <a:pt x="1142" y="25653"/>
                </a:lnTo>
                <a:lnTo>
                  <a:pt x="21843" y="42545"/>
                </a:lnTo>
                <a:lnTo>
                  <a:pt x="29082" y="40259"/>
                </a:lnTo>
                <a:lnTo>
                  <a:pt x="32765" y="38988"/>
                </a:lnTo>
                <a:lnTo>
                  <a:pt x="36449" y="36575"/>
                </a:lnTo>
                <a:lnTo>
                  <a:pt x="38861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4" y="20700"/>
                </a:lnTo>
                <a:lnTo>
                  <a:pt x="40004" y="13462"/>
                </a:lnTo>
                <a:lnTo>
                  <a:pt x="38861" y="9778"/>
                </a:lnTo>
                <a:lnTo>
                  <a:pt x="36449" y="6096"/>
                </a:lnTo>
                <a:lnTo>
                  <a:pt x="32765" y="3683"/>
                </a:lnTo>
                <a:lnTo>
                  <a:pt x="2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62771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7812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1496" y="3683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955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4257" y="41401"/>
                </a:lnTo>
                <a:lnTo>
                  <a:pt x="29083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257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481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0" y="1270"/>
                </a:lnTo>
                <a:lnTo>
                  <a:pt x="12064" y="2412"/>
                </a:lnTo>
                <a:lnTo>
                  <a:pt x="8508" y="3683"/>
                </a:lnTo>
                <a:lnTo>
                  <a:pt x="6095" y="6096"/>
                </a:lnTo>
                <a:lnTo>
                  <a:pt x="1269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0" y="41401"/>
                </a:lnTo>
                <a:lnTo>
                  <a:pt x="20574" y="42545"/>
                </a:lnTo>
                <a:lnTo>
                  <a:pt x="24256" y="41401"/>
                </a:lnTo>
                <a:lnTo>
                  <a:pt x="29082" y="40259"/>
                </a:lnTo>
                <a:lnTo>
                  <a:pt x="32638" y="38988"/>
                </a:lnTo>
                <a:lnTo>
                  <a:pt x="35178" y="36575"/>
                </a:lnTo>
                <a:lnTo>
                  <a:pt x="37464" y="32893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7464" y="9778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2412"/>
                </a:lnTo>
                <a:lnTo>
                  <a:pt x="2425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007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1" y="1270"/>
                </a:lnTo>
                <a:lnTo>
                  <a:pt x="12065" y="2412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778"/>
                </a:lnTo>
                <a:lnTo>
                  <a:pt x="1270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1" y="41401"/>
                </a:lnTo>
                <a:lnTo>
                  <a:pt x="20574" y="42545"/>
                </a:lnTo>
                <a:lnTo>
                  <a:pt x="41021" y="25653"/>
                </a:lnTo>
                <a:lnTo>
                  <a:pt x="41021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2639" y="3683"/>
                </a:lnTo>
                <a:lnTo>
                  <a:pt x="25400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426577" y="4366640"/>
            <a:ext cx="727075" cy="485775"/>
            <a:chOff x="8426577" y="4366640"/>
            <a:chExt cx="727075" cy="485775"/>
          </a:xfrm>
        </p:grpSpPr>
        <p:sp>
          <p:nvSpPr>
            <p:cNvPr id="19" name="object 19"/>
            <p:cNvSpPr/>
            <p:nvPr/>
          </p:nvSpPr>
          <p:spPr>
            <a:xfrm>
              <a:off x="8436102" y="4376165"/>
              <a:ext cx="634365" cy="466725"/>
            </a:xfrm>
            <a:custGeom>
              <a:avLst/>
              <a:gdLst/>
              <a:ahLst/>
              <a:cxnLst/>
              <a:rect l="l" t="t" r="r" b="b"/>
              <a:pathLst>
                <a:path w="634365" h="466725">
                  <a:moveTo>
                    <a:pt x="36575" y="466305"/>
                  </a:moveTo>
                  <a:lnTo>
                    <a:pt x="0" y="429806"/>
                  </a:lnTo>
                </a:path>
                <a:path w="634365" h="466725">
                  <a:moveTo>
                    <a:pt x="0" y="344424"/>
                  </a:moveTo>
                  <a:lnTo>
                    <a:pt x="121920" y="466305"/>
                  </a:lnTo>
                </a:path>
                <a:path w="634365" h="466725">
                  <a:moveTo>
                    <a:pt x="0" y="259080"/>
                  </a:moveTo>
                  <a:lnTo>
                    <a:pt x="207264" y="466305"/>
                  </a:lnTo>
                </a:path>
                <a:path w="634365" h="466725">
                  <a:moveTo>
                    <a:pt x="0" y="173761"/>
                  </a:moveTo>
                  <a:lnTo>
                    <a:pt x="292607" y="466305"/>
                  </a:lnTo>
                </a:path>
                <a:path w="634365" h="466725">
                  <a:moveTo>
                    <a:pt x="0" y="88417"/>
                  </a:moveTo>
                  <a:lnTo>
                    <a:pt x="377951" y="466305"/>
                  </a:lnTo>
                </a:path>
                <a:path w="634365" h="466725">
                  <a:moveTo>
                    <a:pt x="0" y="1549"/>
                  </a:moveTo>
                  <a:lnTo>
                    <a:pt x="463296" y="466305"/>
                  </a:lnTo>
                </a:path>
                <a:path w="634365" h="466725">
                  <a:moveTo>
                    <a:pt x="83820" y="0"/>
                  </a:moveTo>
                  <a:lnTo>
                    <a:pt x="548640" y="466305"/>
                  </a:lnTo>
                </a:path>
                <a:path w="634365" h="466725">
                  <a:moveTo>
                    <a:pt x="169164" y="0"/>
                  </a:moveTo>
                  <a:lnTo>
                    <a:pt x="633983" y="46630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90610" y="4376165"/>
              <a:ext cx="453390" cy="455295"/>
            </a:xfrm>
            <a:custGeom>
              <a:avLst/>
              <a:gdLst/>
              <a:ahLst/>
              <a:cxnLst/>
              <a:rect l="l" t="t" r="r" b="b"/>
              <a:pathLst>
                <a:path w="453390" h="455295">
                  <a:moveTo>
                    <a:pt x="0" y="0"/>
                  </a:moveTo>
                  <a:lnTo>
                    <a:pt x="453389" y="45483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5954" y="4376165"/>
              <a:ext cx="368300" cy="369570"/>
            </a:xfrm>
            <a:custGeom>
              <a:avLst/>
              <a:gdLst/>
              <a:ahLst/>
              <a:cxnLst/>
              <a:rect l="l" t="t" r="r" b="b"/>
              <a:pathLst>
                <a:path w="368300" h="369570">
                  <a:moveTo>
                    <a:pt x="0" y="0"/>
                  </a:moveTo>
                  <a:lnTo>
                    <a:pt x="368046" y="369222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61298" y="4376165"/>
              <a:ext cx="283210" cy="283845"/>
            </a:xfrm>
            <a:custGeom>
              <a:avLst/>
              <a:gdLst/>
              <a:ahLst/>
              <a:cxnLst/>
              <a:rect l="l" t="t" r="r" b="b"/>
              <a:pathLst>
                <a:path w="283209" h="283845">
                  <a:moveTo>
                    <a:pt x="0" y="0"/>
                  </a:moveTo>
                  <a:lnTo>
                    <a:pt x="282701" y="28360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46642" y="4376165"/>
              <a:ext cx="197485" cy="198120"/>
            </a:xfrm>
            <a:custGeom>
              <a:avLst/>
              <a:gdLst/>
              <a:ahLst/>
              <a:cxnLst/>
              <a:rect l="l" t="t" r="r" b="b"/>
              <a:pathLst>
                <a:path w="197484" h="198120">
                  <a:moveTo>
                    <a:pt x="0" y="0"/>
                  </a:moveTo>
                  <a:lnTo>
                    <a:pt x="197357" y="19798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31986" y="43761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0"/>
                  </a:moveTo>
                  <a:lnTo>
                    <a:pt x="112013" y="11200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17330" y="4376165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0" y="0"/>
                  </a:moveTo>
                  <a:lnTo>
                    <a:pt x="26670" y="2667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1284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25538" y="0"/>
                </a:moveTo>
                <a:lnTo>
                  <a:pt x="17004" y="0"/>
                </a:lnTo>
                <a:lnTo>
                  <a:pt x="13355" y="1270"/>
                </a:lnTo>
                <a:lnTo>
                  <a:pt x="6059" y="6096"/>
                </a:lnTo>
                <a:lnTo>
                  <a:pt x="3648" y="9651"/>
                </a:lnTo>
                <a:lnTo>
                  <a:pt x="2410" y="12064"/>
                </a:lnTo>
                <a:lnTo>
                  <a:pt x="1173" y="16891"/>
                </a:lnTo>
                <a:lnTo>
                  <a:pt x="0" y="20574"/>
                </a:lnTo>
                <a:lnTo>
                  <a:pt x="17004" y="41148"/>
                </a:lnTo>
                <a:lnTo>
                  <a:pt x="25538" y="41148"/>
                </a:lnTo>
                <a:lnTo>
                  <a:pt x="42607" y="20574"/>
                </a:lnTo>
                <a:lnTo>
                  <a:pt x="41375" y="16891"/>
                </a:lnTo>
                <a:lnTo>
                  <a:pt x="40130" y="12064"/>
                </a:lnTo>
                <a:lnTo>
                  <a:pt x="38962" y="9651"/>
                </a:lnTo>
                <a:lnTo>
                  <a:pt x="36485" y="6096"/>
                </a:lnTo>
                <a:lnTo>
                  <a:pt x="29183" y="1270"/>
                </a:lnTo>
                <a:lnTo>
                  <a:pt x="25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099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539" y="0"/>
                </a:moveTo>
                <a:lnTo>
                  <a:pt x="17005" y="0"/>
                </a:lnTo>
                <a:lnTo>
                  <a:pt x="13360" y="1270"/>
                </a:lnTo>
                <a:lnTo>
                  <a:pt x="6057" y="6096"/>
                </a:lnTo>
                <a:lnTo>
                  <a:pt x="3644" y="9651"/>
                </a:lnTo>
                <a:lnTo>
                  <a:pt x="2413" y="12064"/>
                </a:lnTo>
                <a:lnTo>
                  <a:pt x="1168" y="16891"/>
                </a:lnTo>
                <a:lnTo>
                  <a:pt x="0" y="20574"/>
                </a:lnTo>
                <a:lnTo>
                  <a:pt x="17005" y="41148"/>
                </a:lnTo>
                <a:lnTo>
                  <a:pt x="25539" y="41148"/>
                </a:lnTo>
                <a:lnTo>
                  <a:pt x="42608" y="20574"/>
                </a:lnTo>
                <a:lnTo>
                  <a:pt x="41376" y="16891"/>
                </a:lnTo>
                <a:lnTo>
                  <a:pt x="40132" y="12064"/>
                </a:lnTo>
                <a:lnTo>
                  <a:pt x="38963" y="9651"/>
                </a:lnTo>
                <a:lnTo>
                  <a:pt x="36487" y="6096"/>
                </a:lnTo>
                <a:lnTo>
                  <a:pt x="29184" y="1270"/>
                </a:lnTo>
                <a:lnTo>
                  <a:pt x="25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19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5722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22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064" y="6096"/>
                </a:lnTo>
                <a:lnTo>
                  <a:pt x="27825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8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095" y="0"/>
                </a:moveTo>
                <a:lnTo>
                  <a:pt x="16306" y="0"/>
                </a:lnTo>
                <a:lnTo>
                  <a:pt x="12547" y="1270"/>
                </a:lnTo>
                <a:lnTo>
                  <a:pt x="8788" y="3683"/>
                </a:lnTo>
                <a:lnTo>
                  <a:pt x="6311" y="6096"/>
                </a:lnTo>
                <a:lnTo>
                  <a:pt x="3759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306" y="41148"/>
                </a:lnTo>
                <a:lnTo>
                  <a:pt x="25095" y="41148"/>
                </a:lnTo>
                <a:lnTo>
                  <a:pt x="30124" y="39878"/>
                </a:lnTo>
                <a:lnTo>
                  <a:pt x="32613" y="37464"/>
                </a:lnTo>
                <a:lnTo>
                  <a:pt x="36360" y="35051"/>
                </a:lnTo>
                <a:lnTo>
                  <a:pt x="38912" y="32638"/>
                </a:lnTo>
                <a:lnTo>
                  <a:pt x="41401" y="29083"/>
                </a:lnTo>
                <a:lnTo>
                  <a:pt x="42671" y="25400"/>
                </a:lnTo>
                <a:lnTo>
                  <a:pt x="42671" y="16891"/>
                </a:lnTo>
                <a:lnTo>
                  <a:pt x="41401" y="12064"/>
                </a:lnTo>
                <a:lnTo>
                  <a:pt x="38912" y="9651"/>
                </a:lnTo>
                <a:lnTo>
                  <a:pt x="36360" y="6096"/>
                </a:lnTo>
                <a:lnTo>
                  <a:pt x="32613" y="3683"/>
                </a:lnTo>
                <a:lnTo>
                  <a:pt x="30124" y="1270"/>
                </a:lnTo>
                <a:lnTo>
                  <a:pt x="25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3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6954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954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128" y="6096"/>
                </a:lnTo>
                <a:lnTo>
                  <a:pt x="32677" y="3683"/>
                </a:lnTo>
                <a:lnTo>
                  <a:pt x="29044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2124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387" y="0"/>
                </a:moveTo>
                <a:lnTo>
                  <a:pt x="16929" y="0"/>
                </a:lnTo>
                <a:lnTo>
                  <a:pt x="12077" y="1270"/>
                </a:lnTo>
                <a:lnTo>
                  <a:pt x="9690" y="3683"/>
                </a:lnTo>
                <a:lnTo>
                  <a:pt x="6070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31" y="29083"/>
                </a:lnTo>
                <a:lnTo>
                  <a:pt x="3619" y="32638"/>
                </a:lnTo>
                <a:lnTo>
                  <a:pt x="6070" y="35051"/>
                </a:lnTo>
                <a:lnTo>
                  <a:pt x="9690" y="37464"/>
                </a:lnTo>
                <a:lnTo>
                  <a:pt x="12077" y="39878"/>
                </a:lnTo>
                <a:lnTo>
                  <a:pt x="16929" y="41148"/>
                </a:lnTo>
                <a:lnTo>
                  <a:pt x="25387" y="41148"/>
                </a:lnTo>
                <a:lnTo>
                  <a:pt x="41084" y="25400"/>
                </a:lnTo>
                <a:lnTo>
                  <a:pt x="41084" y="16891"/>
                </a:lnTo>
                <a:lnTo>
                  <a:pt x="39852" y="12064"/>
                </a:lnTo>
                <a:lnTo>
                  <a:pt x="37464" y="9651"/>
                </a:lnTo>
                <a:lnTo>
                  <a:pt x="35077" y="6096"/>
                </a:lnTo>
                <a:lnTo>
                  <a:pt x="32626" y="3683"/>
                </a:lnTo>
                <a:lnTo>
                  <a:pt x="29006" y="1270"/>
                </a:lnTo>
                <a:lnTo>
                  <a:pt x="25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84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5">
                <a:moveTo>
                  <a:pt x="20648" y="0"/>
                </a:moveTo>
                <a:lnTo>
                  <a:pt x="17004" y="1270"/>
                </a:lnTo>
                <a:lnTo>
                  <a:pt x="13355" y="2412"/>
                </a:lnTo>
                <a:lnTo>
                  <a:pt x="9707" y="3683"/>
                </a:lnTo>
                <a:lnTo>
                  <a:pt x="6059" y="6096"/>
                </a:lnTo>
                <a:lnTo>
                  <a:pt x="3648" y="9778"/>
                </a:lnTo>
                <a:lnTo>
                  <a:pt x="1173" y="17018"/>
                </a:lnTo>
                <a:lnTo>
                  <a:pt x="0" y="20700"/>
                </a:lnTo>
                <a:lnTo>
                  <a:pt x="1173" y="25653"/>
                </a:lnTo>
                <a:lnTo>
                  <a:pt x="20648" y="42545"/>
                </a:lnTo>
                <a:lnTo>
                  <a:pt x="25538" y="41401"/>
                </a:lnTo>
                <a:lnTo>
                  <a:pt x="40130" y="29210"/>
                </a:lnTo>
                <a:lnTo>
                  <a:pt x="41375" y="25653"/>
                </a:lnTo>
                <a:lnTo>
                  <a:pt x="42607" y="20700"/>
                </a:lnTo>
                <a:lnTo>
                  <a:pt x="40130" y="13462"/>
                </a:lnTo>
                <a:lnTo>
                  <a:pt x="38962" y="9778"/>
                </a:lnTo>
                <a:lnTo>
                  <a:pt x="36485" y="6096"/>
                </a:lnTo>
                <a:lnTo>
                  <a:pt x="32840" y="3683"/>
                </a:lnTo>
                <a:lnTo>
                  <a:pt x="29183" y="2412"/>
                </a:lnTo>
                <a:lnTo>
                  <a:pt x="25538" y="1270"/>
                </a:lnTo>
                <a:lnTo>
                  <a:pt x="20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099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894" y="0"/>
                </a:moveTo>
                <a:lnTo>
                  <a:pt x="0" y="20700"/>
                </a:lnTo>
                <a:lnTo>
                  <a:pt x="1168" y="25653"/>
                </a:lnTo>
                <a:lnTo>
                  <a:pt x="21894" y="42545"/>
                </a:lnTo>
                <a:lnTo>
                  <a:pt x="29184" y="40259"/>
                </a:lnTo>
                <a:lnTo>
                  <a:pt x="32842" y="38988"/>
                </a:lnTo>
                <a:lnTo>
                  <a:pt x="36487" y="36575"/>
                </a:lnTo>
                <a:lnTo>
                  <a:pt x="38963" y="32893"/>
                </a:lnTo>
                <a:lnTo>
                  <a:pt x="40132" y="29210"/>
                </a:lnTo>
                <a:lnTo>
                  <a:pt x="41376" y="25653"/>
                </a:lnTo>
                <a:lnTo>
                  <a:pt x="42608" y="20700"/>
                </a:lnTo>
                <a:lnTo>
                  <a:pt x="40132" y="13462"/>
                </a:lnTo>
                <a:lnTo>
                  <a:pt x="38963" y="9778"/>
                </a:lnTo>
                <a:lnTo>
                  <a:pt x="36487" y="6096"/>
                </a:lnTo>
                <a:lnTo>
                  <a:pt x="32842" y="3683"/>
                </a:lnTo>
                <a:lnTo>
                  <a:pt x="29184" y="2412"/>
                </a:lnTo>
                <a:lnTo>
                  <a:pt x="25539" y="1270"/>
                </a:lnTo>
                <a:lnTo>
                  <a:pt x="2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19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3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3" y="42545"/>
                </a:lnTo>
                <a:lnTo>
                  <a:pt x="27825" y="40259"/>
                </a:lnTo>
                <a:lnTo>
                  <a:pt x="31445" y="38988"/>
                </a:lnTo>
                <a:lnTo>
                  <a:pt x="35064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08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335" y="0"/>
                </a:moveTo>
                <a:lnTo>
                  <a:pt x="0" y="17018"/>
                </a:lnTo>
                <a:lnTo>
                  <a:pt x="0" y="25653"/>
                </a:lnTo>
                <a:lnTo>
                  <a:pt x="21335" y="42545"/>
                </a:lnTo>
                <a:lnTo>
                  <a:pt x="25095" y="41401"/>
                </a:lnTo>
                <a:lnTo>
                  <a:pt x="30124" y="40259"/>
                </a:lnTo>
                <a:lnTo>
                  <a:pt x="32613" y="38988"/>
                </a:lnTo>
                <a:lnTo>
                  <a:pt x="36360" y="36575"/>
                </a:lnTo>
                <a:lnTo>
                  <a:pt x="41401" y="29210"/>
                </a:lnTo>
                <a:lnTo>
                  <a:pt x="42671" y="25653"/>
                </a:lnTo>
                <a:lnTo>
                  <a:pt x="42671" y="17018"/>
                </a:lnTo>
                <a:lnTo>
                  <a:pt x="25095" y="1270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863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954" y="1270"/>
                </a:lnTo>
                <a:lnTo>
                  <a:pt x="12103" y="2412"/>
                </a:lnTo>
                <a:lnTo>
                  <a:pt x="8470" y="3683"/>
                </a:lnTo>
                <a:lnTo>
                  <a:pt x="6083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54" y="41401"/>
                </a:lnTo>
                <a:lnTo>
                  <a:pt x="20574" y="42545"/>
                </a:lnTo>
                <a:lnTo>
                  <a:pt x="24193" y="41401"/>
                </a:lnTo>
                <a:lnTo>
                  <a:pt x="29044" y="40259"/>
                </a:lnTo>
                <a:lnTo>
                  <a:pt x="32677" y="38988"/>
                </a:lnTo>
                <a:lnTo>
                  <a:pt x="35128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124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35" y="0"/>
                </a:moveTo>
                <a:lnTo>
                  <a:pt x="16929" y="1270"/>
                </a:lnTo>
                <a:lnTo>
                  <a:pt x="12077" y="2412"/>
                </a:lnTo>
                <a:lnTo>
                  <a:pt x="9690" y="3683"/>
                </a:lnTo>
                <a:lnTo>
                  <a:pt x="6070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29" y="41401"/>
                </a:lnTo>
                <a:lnTo>
                  <a:pt x="20535" y="42545"/>
                </a:lnTo>
                <a:lnTo>
                  <a:pt x="41084" y="25653"/>
                </a:lnTo>
                <a:lnTo>
                  <a:pt x="41084" y="17018"/>
                </a:lnTo>
                <a:lnTo>
                  <a:pt x="25387" y="1270"/>
                </a:lnTo>
                <a:lnTo>
                  <a:pt x="2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653409" y="162255"/>
            <a:ext cx="183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0" dirty="0"/>
              <a:t>NỘI</a:t>
            </a:r>
            <a:r>
              <a:rPr sz="3200" spc="-465" dirty="0"/>
              <a:t> </a:t>
            </a:r>
            <a:r>
              <a:rPr sz="3200" spc="-585" dirty="0"/>
              <a:t>DUNG</a:t>
            </a:r>
            <a:endParaRPr sz="320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9" name="object 39"/>
          <p:cNvSpPr txBox="1"/>
          <p:nvPr/>
        </p:nvSpPr>
        <p:spPr>
          <a:xfrm>
            <a:off x="3577590" y="974597"/>
            <a:ext cx="2585085" cy="640080"/>
          </a:xfrm>
          <a:prstGeom prst="rect">
            <a:avLst/>
          </a:prstGeom>
          <a:solidFill>
            <a:srgbClr val="E1E1E1"/>
          </a:solidFill>
          <a:ln w="25400">
            <a:solidFill>
              <a:srgbClr val="A6A6A6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325"/>
              </a:spcBef>
            </a:pPr>
            <a:r>
              <a:rPr sz="1800" spc="-175" dirty="0">
                <a:latin typeface="Verdana"/>
                <a:cs typeface="Verdana"/>
              </a:rPr>
              <a:t>Tổng</a:t>
            </a:r>
            <a:r>
              <a:rPr sz="1800" spc="-24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quan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về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đề</a:t>
            </a:r>
            <a:r>
              <a:rPr sz="1800" spc="-2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tài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77590" y="1933194"/>
            <a:ext cx="2585085" cy="640080"/>
          </a:xfrm>
          <a:prstGeom prst="rect">
            <a:avLst/>
          </a:prstGeom>
          <a:solidFill>
            <a:srgbClr val="E1E1E1"/>
          </a:solidFill>
          <a:ln w="25400">
            <a:solidFill>
              <a:srgbClr val="A6A6A6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325"/>
              </a:spcBef>
            </a:pPr>
            <a:r>
              <a:rPr sz="1800" spc="-175" dirty="0">
                <a:latin typeface="Verdana"/>
                <a:cs typeface="Verdana"/>
              </a:rPr>
              <a:t>Mô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tả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bài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toán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77590" y="2894838"/>
            <a:ext cx="2585085" cy="640080"/>
          </a:xfrm>
          <a:prstGeom prst="rect">
            <a:avLst/>
          </a:prstGeom>
          <a:solidFill>
            <a:srgbClr val="E1E1E1"/>
          </a:solidFill>
          <a:ln w="25400">
            <a:solidFill>
              <a:srgbClr val="A6A6A6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330"/>
              </a:spcBef>
            </a:pPr>
            <a:r>
              <a:rPr sz="1800" spc="-145" dirty="0">
                <a:latin typeface="Verdana"/>
                <a:cs typeface="Verdana"/>
              </a:rPr>
              <a:t>Thiết</a:t>
            </a:r>
            <a:r>
              <a:rPr sz="1800" spc="-265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kế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hệ</a:t>
            </a:r>
            <a:r>
              <a:rPr sz="1800" spc="-2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thống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77590" y="3856482"/>
            <a:ext cx="1000125" cy="640080"/>
          </a:xfrm>
          <a:prstGeom prst="rect">
            <a:avLst/>
          </a:prstGeom>
          <a:solidFill>
            <a:srgbClr val="E1E1E1"/>
          </a:solidFill>
          <a:ln w="25400">
            <a:solidFill>
              <a:srgbClr val="A6A6A6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35"/>
              </a:spcBef>
            </a:pPr>
            <a:r>
              <a:rPr sz="1800" spc="-180" dirty="0">
                <a:latin typeface="Verdana"/>
                <a:cs typeface="Verdana"/>
              </a:rPr>
              <a:t>Kết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luận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7985" y="968121"/>
            <a:ext cx="659130" cy="659130"/>
          </a:xfrm>
          <a:prstGeom prst="rect">
            <a:avLst/>
          </a:prstGeom>
          <a:solidFill>
            <a:srgbClr val="1F66B8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200" b="1" spc="-645" dirty="0"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27985" y="1923669"/>
            <a:ext cx="659130" cy="659130"/>
          </a:xfrm>
          <a:prstGeom prst="rect">
            <a:avLst/>
          </a:prstGeom>
          <a:solidFill>
            <a:srgbClr val="1F66B8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200" b="1" spc="-645" dirty="0"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27985" y="2885313"/>
            <a:ext cx="659130" cy="659130"/>
          </a:xfrm>
          <a:prstGeom prst="rect">
            <a:avLst/>
          </a:prstGeom>
          <a:solidFill>
            <a:srgbClr val="1F66B8"/>
          </a:solidFill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3200" b="1" spc="-645" dirty="0">
                <a:latin typeface="Verdana"/>
                <a:cs typeface="Verdana"/>
              </a:rPr>
              <a:t>3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7985" y="3846957"/>
            <a:ext cx="659130" cy="659130"/>
          </a:xfrm>
          <a:prstGeom prst="rect">
            <a:avLst/>
          </a:prstGeom>
          <a:solidFill>
            <a:srgbClr val="1F66B8"/>
          </a:solidFill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3200" b="1" spc="-645" dirty="0">
                <a:latin typeface="Verdana"/>
                <a:cs typeface="Verdana"/>
              </a:rPr>
              <a:t>4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78958" y="3856482"/>
            <a:ext cx="783590" cy="640080"/>
          </a:xfrm>
          <a:prstGeom prst="rect">
            <a:avLst/>
          </a:prstGeom>
          <a:solidFill>
            <a:srgbClr val="E1E1E1"/>
          </a:solidFill>
          <a:ln w="25400">
            <a:solidFill>
              <a:srgbClr val="A6A6A6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35"/>
              </a:spcBef>
            </a:pPr>
            <a:r>
              <a:rPr sz="1800" spc="-20" dirty="0">
                <a:latin typeface="Verdana"/>
                <a:cs typeface="Verdana"/>
              </a:rPr>
              <a:t>Demo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9353" y="3846957"/>
            <a:ext cx="659130" cy="659130"/>
          </a:xfrm>
          <a:prstGeom prst="rect">
            <a:avLst/>
          </a:prstGeom>
          <a:solidFill>
            <a:srgbClr val="1F66B8"/>
          </a:solidFill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3200" b="1" spc="-645" dirty="0">
                <a:latin typeface="Verdana"/>
                <a:cs typeface="Verdana"/>
              </a:rPr>
              <a:t>5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903732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2"/>
                </a:lnTo>
                <a:lnTo>
                  <a:pt x="11645" y="2412"/>
                </a:lnTo>
                <a:lnTo>
                  <a:pt x="9347" y="3555"/>
                </a:lnTo>
                <a:lnTo>
                  <a:pt x="5854" y="5841"/>
                </a:lnTo>
                <a:lnTo>
                  <a:pt x="1181" y="12953"/>
                </a:lnTo>
                <a:lnTo>
                  <a:pt x="0" y="16509"/>
                </a:lnTo>
                <a:lnTo>
                  <a:pt x="0" y="24637"/>
                </a:lnTo>
                <a:lnTo>
                  <a:pt x="16319" y="40004"/>
                </a:lnTo>
                <a:lnTo>
                  <a:pt x="19811" y="41147"/>
                </a:lnTo>
                <a:lnTo>
                  <a:pt x="24485" y="40004"/>
                </a:lnTo>
                <a:lnTo>
                  <a:pt x="27978" y="38734"/>
                </a:lnTo>
                <a:lnTo>
                  <a:pt x="31457" y="37591"/>
                </a:lnTo>
                <a:lnTo>
                  <a:pt x="33769" y="35305"/>
                </a:lnTo>
                <a:lnTo>
                  <a:pt x="38442" y="28193"/>
                </a:lnTo>
                <a:lnTo>
                  <a:pt x="39624" y="24637"/>
                </a:lnTo>
                <a:lnTo>
                  <a:pt x="39624" y="16509"/>
                </a:lnTo>
                <a:lnTo>
                  <a:pt x="38442" y="12953"/>
                </a:lnTo>
                <a:lnTo>
                  <a:pt x="33769" y="5841"/>
                </a:lnTo>
                <a:lnTo>
                  <a:pt x="31457" y="3555"/>
                </a:lnTo>
                <a:lnTo>
                  <a:pt x="27978" y="2412"/>
                </a:lnTo>
                <a:lnTo>
                  <a:pt x="24485" y="1142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463" y="734568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3"/>
                </a:lnTo>
                <a:lnTo>
                  <a:pt x="11645" y="2412"/>
                </a:lnTo>
                <a:lnTo>
                  <a:pt x="9347" y="3556"/>
                </a:lnTo>
                <a:lnTo>
                  <a:pt x="5854" y="5842"/>
                </a:lnTo>
                <a:lnTo>
                  <a:pt x="1181" y="12954"/>
                </a:lnTo>
                <a:lnTo>
                  <a:pt x="0" y="16510"/>
                </a:lnTo>
                <a:lnTo>
                  <a:pt x="0" y="24637"/>
                </a:lnTo>
                <a:lnTo>
                  <a:pt x="16319" y="40005"/>
                </a:lnTo>
                <a:lnTo>
                  <a:pt x="19811" y="41148"/>
                </a:lnTo>
                <a:lnTo>
                  <a:pt x="24485" y="40005"/>
                </a:lnTo>
                <a:lnTo>
                  <a:pt x="27978" y="38735"/>
                </a:lnTo>
                <a:lnTo>
                  <a:pt x="31457" y="37592"/>
                </a:lnTo>
                <a:lnTo>
                  <a:pt x="33769" y="35306"/>
                </a:lnTo>
                <a:lnTo>
                  <a:pt x="38442" y="28194"/>
                </a:lnTo>
                <a:lnTo>
                  <a:pt x="39624" y="24637"/>
                </a:lnTo>
                <a:lnTo>
                  <a:pt x="39624" y="16510"/>
                </a:lnTo>
                <a:lnTo>
                  <a:pt x="38442" y="12954"/>
                </a:lnTo>
                <a:lnTo>
                  <a:pt x="33769" y="5842"/>
                </a:lnTo>
                <a:lnTo>
                  <a:pt x="31457" y="3556"/>
                </a:lnTo>
                <a:lnTo>
                  <a:pt x="27978" y="2412"/>
                </a:lnTo>
                <a:lnTo>
                  <a:pt x="24485" y="1143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463" y="565404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4485" y="0"/>
                </a:moveTo>
                <a:lnTo>
                  <a:pt x="16319" y="0"/>
                </a:lnTo>
                <a:lnTo>
                  <a:pt x="11645" y="1270"/>
                </a:lnTo>
                <a:lnTo>
                  <a:pt x="9347" y="3683"/>
                </a:lnTo>
                <a:lnTo>
                  <a:pt x="5854" y="6096"/>
                </a:lnTo>
                <a:lnTo>
                  <a:pt x="3492" y="9651"/>
                </a:lnTo>
                <a:lnTo>
                  <a:pt x="1181" y="13335"/>
                </a:lnTo>
                <a:lnTo>
                  <a:pt x="0" y="16891"/>
                </a:lnTo>
                <a:lnTo>
                  <a:pt x="0" y="25400"/>
                </a:lnTo>
                <a:lnTo>
                  <a:pt x="1181" y="29083"/>
                </a:lnTo>
                <a:lnTo>
                  <a:pt x="3492" y="32638"/>
                </a:lnTo>
                <a:lnTo>
                  <a:pt x="5854" y="35051"/>
                </a:lnTo>
                <a:lnTo>
                  <a:pt x="9347" y="37465"/>
                </a:lnTo>
                <a:lnTo>
                  <a:pt x="11645" y="39878"/>
                </a:lnTo>
                <a:lnTo>
                  <a:pt x="16319" y="41148"/>
                </a:lnTo>
                <a:lnTo>
                  <a:pt x="24485" y="41148"/>
                </a:lnTo>
                <a:lnTo>
                  <a:pt x="39624" y="25400"/>
                </a:lnTo>
                <a:lnTo>
                  <a:pt x="39624" y="16891"/>
                </a:lnTo>
                <a:lnTo>
                  <a:pt x="27978" y="1270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39776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3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9398"/>
                </a:lnTo>
                <a:lnTo>
                  <a:pt x="1181" y="11684"/>
                </a:lnTo>
                <a:lnTo>
                  <a:pt x="0" y="16383"/>
                </a:lnTo>
                <a:lnTo>
                  <a:pt x="0" y="24511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1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1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4511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9398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3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463" y="2286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2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8127"/>
                </a:lnTo>
                <a:lnTo>
                  <a:pt x="1181" y="11684"/>
                </a:lnTo>
                <a:lnTo>
                  <a:pt x="0" y="16383"/>
                </a:lnTo>
                <a:lnTo>
                  <a:pt x="0" y="23240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3240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8127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2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463" y="5943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4485" y="0"/>
                </a:moveTo>
                <a:lnTo>
                  <a:pt x="16319" y="0"/>
                </a:lnTo>
                <a:lnTo>
                  <a:pt x="11645" y="1269"/>
                </a:lnTo>
                <a:lnTo>
                  <a:pt x="9347" y="3555"/>
                </a:lnTo>
                <a:lnTo>
                  <a:pt x="5854" y="5841"/>
                </a:lnTo>
                <a:lnTo>
                  <a:pt x="3492" y="8254"/>
                </a:lnTo>
                <a:lnTo>
                  <a:pt x="1181" y="11684"/>
                </a:lnTo>
                <a:lnTo>
                  <a:pt x="0" y="15239"/>
                </a:lnTo>
                <a:lnTo>
                  <a:pt x="0" y="23367"/>
                </a:lnTo>
                <a:lnTo>
                  <a:pt x="1181" y="27939"/>
                </a:lnTo>
                <a:lnTo>
                  <a:pt x="3492" y="30352"/>
                </a:lnTo>
                <a:lnTo>
                  <a:pt x="5854" y="33781"/>
                </a:lnTo>
                <a:lnTo>
                  <a:pt x="9347" y="36194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4"/>
                </a:lnTo>
                <a:lnTo>
                  <a:pt x="33769" y="33781"/>
                </a:lnTo>
                <a:lnTo>
                  <a:pt x="36131" y="30352"/>
                </a:lnTo>
                <a:lnTo>
                  <a:pt x="38442" y="27939"/>
                </a:lnTo>
                <a:lnTo>
                  <a:pt x="39624" y="23367"/>
                </a:lnTo>
                <a:lnTo>
                  <a:pt x="39624" y="15239"/>
                </a:lnTo>
                <a:lnTo>
                  <a:pt x="38442" y="11684"/>
                </a:lnTo>
                <a:lnTo>
                  <a:pt x="36131" y="8254"/>
                </a:lnTo>
                <a:lnTo>
                  <a:pt x="31457" y="3555"/>
                </a:lnTo>
                <a:lnTo>
                  <a:pt x="27978" y="1269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51" y="9037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2"/>
                </a:lnTo>
                <a:lnTo>
                  <a:pt x="12941" y="2412"/>
                </a:lnTo>
                <a:lnTo>
                  <a:pt x="9423" y="3555"/>
                </a:lnTo>
                <a:lnTo>
                  <a:pt x="5905" y="5841"/>
                </a:lnTo>
                <a:lnTo>
                  <a:pt x="3517" y="9397"/>
                </a:lnTo>
                <a:lnTo>
                  <a:pt x="1193" y="16509"/>
                </a:lnTo>
                <a:lnTo>
                  <a:pt x="0" y="21208"/>
                </a:lnTo>
                <a:lnTo>
                  <a:pt x="2387" y="28193"/>
                </a:lnTo>
                <a:lnTo>
                  <a:pt x="3517" y="31750"/>
                </a:lnTo>
                <a:lnTo>
                  <a:pt x="5905" y="35305"/>
                </a:lnTo>
                <a:lnTo>
                  <a:pt x="9423" y="37591"/>
                </a:lnTo>
                <a:lnTo>
                  <a:pt x="12941" y="38734"/>
                </a:lnTo>
                <a:lnTo>
                  <a:pt x="16459" y="40004"/>
                </a:lnTo>
                <a:lnTo>
                  <a:pt x="19977" y="41147"/>
                </a:lnTo>
                <a:lnTo>
                  <a:pt x="24688" y="40004"/>
                </a:lnTo>
                <a:lnTo>
                  <a:pt x="28206" y="38734"/>
                </a:lnTo>
                <a:lnTo>
                  <a:pt x="31724" y="37591"/>
                </a:lnTo>
                <a:lnTo>
                  <a:pt x="35242" y="35305"/>
                </a:lnTo>
                <a:lnTo>
                  <a:pt x="37566" y="31750"/>
                </a:lnTo>
                <a:lnTo>
                  <a:pt x="41084" y="21208"/>
                </a:lnTo>
                <a:lnTo>
                  <a:pt x="39954" y="16509"/>
                </a:lnTo>
                <a:lnTo>
                  <a:pt x="37566" y="9397"/>
                </a:lnTo>
                <a:lnTo>
                  <a:pt x="35242" y="5841"/>
                </a:lnTo>
                <a:lnTo>
                  <a:pt x="31724" y="3555"/>
                </a:lnTo>
                <a:lnTo>
                  <a:pt x="28206" y="2412"/>
                </a:lnTo>
                <a:lnTo>
                  <a:pt x="24688" y="1142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051" y="73456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3"/>
                </a:lnTo>
                <a:lnTo>
                  <a:pt x="12941" y="2412"/>
                </a:lnTo>
                <a:lnTo>
                  <a:pt x="9423" y="3556"/>
                </a:lnTo>
                <a:lnTo>
                  <a:pt x="5905" y="5842"/>
                </a:lnTo>
                <a:lnTo>
                  <a:pt x="3517" y="9398"/>
                </a:lnTo>
                <a:lnTo>
                  <a:pt x="1193" y="16510"/>
                </a:lnTo>
                <a:lnTo>
                  <a:pt x="0" y="19939"/>
                </a:lnTo>
                <a:lnTo>
                  <a:pt x="12941" y="38735"/>
                </a:lnTo>
                <a:lnTo>
                  <a:pt x="16459" y="40005"/>
                </a:lnTo>
                <a:lnTo>
                  <a:pt x="19977" y="41148"/>
                </a:lnTo>
                <a:lnTo>
                  <a:pt x="24688" y="40005"/>
                </a:lnTo>
                <a:lnTo>
                  <a:pt x="28206" y="38735"/>
                </a:lnTo>
                <a:lnTo>
                  <a:pt x="31724" y="37592"/>
                </a:lnTo>
                <a:lnTo>
                  <a:pt x="35242" y="35306"/>
                </a:lnTo>
                <a:lnTo>
                  <a:pt x="37566" y="31750"/>
                </a:lnTo>
                <a:lnTo>
                  <a:pt x="39954" y="24637"/>
                </a:lnTo>
                <a:lnTo>
                  <a:pt x="41084" y="19939"/>
                </a:lnTo>
                <a:lnTo>
                  <a:pt x="37566" y="9398"/>
                </a:lnTo>
                <a:lnTo>
                  <a:pt x="35242" y="5842"/>
                </a:lnTo>
                <a:lnTo>
                  <a:pt x="31724" y="3556"/>
                </a:lnTo>
                <a:lnTo>
                  <a:pt x="28206" y="2412"/>
                </a:lnTo>
                <a:lnTo>
                  <a:pt x="24688" y="1143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051" y="56540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688" y="0"/>
                </a:moveTo>
                <a:lnTo>
                  <a:pt x="16459" y="0"/>
                </a:lnTo>
                <a:lnTo>
                  <a:pt x="12941" y="1270"/>
                </a:lnTo>
                <a:lnTo>
                  <a:pt x="5905" y="6096"/>
                </a:lnTo>
                <a:lnTo>
                  <a:pt x="3517" y="9651"/>
                </a:lnTo>
                <a:lnTo>
                  <a:pt x="2387" y="13335"/>
                </a:lnTo>
                <a:lnTo>
                  <a:pt x="0" y="20574"/>
                </a:lnTo>
                <a:lnTo>
                  <a:pt x="16459" y="41148"/>
                </a:lnTo>
                <a:lnTo>
                  <a:pt x="24688" y="41148"/>
                </a:lnTo>
                <a:lnTo>
                  <a:pt x="41084" y="20574"/>
                </a:lnTo>
                <a:lnTo>
                  <a:pt x="39954" y="16891"/>
                </a:lnTo>
                <a:lnTo>
                  <a:pt x="37566" y="9651"/>
                </a:lnTo>
                <a:lnTo>
                  <a:pt x="35242" y="6096"/>
                </a:lnTo>
                <a:lnTo>
                  <a:pt x="28206" y="1270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051" y="397763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3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4511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1"/>
                </a:lnTo>
                <a:lnTo>
                  <a:pt x="16459" y="39624"/>
                </a:lnTo>
                <a:lnTo>
                  <a:pt x="24688" y="39624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9398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3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51" y="22860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2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3240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0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240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8127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2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51" y="59435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4688" y="0"/>
                </a:moveTo>
                <a:lnTo>
                  <a:pt x="16459" y="0"/>
                </a:lnTo>
                <a:lnTo>
                  <a:pt x="12941" y="1269"/>
                </a:lnTo>
                <a:lnTo>
                  <a:pt x="5905" y="5841"/>
                </a:lnTo>
                <a:lnTo>
                  <a:pt x="3517" y="8254"/>
                </a:lnTo>
                <a:lnTo>
                  <a:pt x="1193" y="15239"/>
                </a:lnTo>
                <a:lnTo>
                  <a:pt x="0" y="19812"/>
                </a:lnTo>
                <a:lnTo>
                  <a:pt x="1193" y="23367"/>
                </a:lnTo>
                <a:lnTo>
                  <a:pt x="2387" y="27939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367"/>
                </a:lnTo>
                <a:lnTo>
                  <a:pt x="41084" y="19812"/>
                </a:lnTo>
                <a:lnTo>
                  <a:pt x="39954" y="15239"/>
                </a:lnTo>
                <a:lnTo>
                  <a:pt x="37566" y="8254"/>
                </a:lnTo>
                <a:lnTo>
                  <a:pt x="35242" y="5841"/>
                </a:lnTo>
                <a:lnTo>
                  <a:pt x="28206" y="1269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8729" y="4352962"/>
            <a:ext cx="485775" cy="485775"/>
            <a:chOff x="-8729" y="4352962"/>
            <a:chExt cx="485775" cy="485775"/>
          </a:xfrm>
        </p:grpSpPr>
        <p:sp>
          <p:nvSpPr>
            <p:cNvPr id="15" name="object 15"/>
            <p:cNvSpPr/>
            <p:nvPr/>
          </p:nvSpPr>
          <p:spPr>
            <a:xfrm>
              <a:off x="795" y="4362487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1071"/>
                  </a:moveTo>
                  <a:lnTo>
                    <a:pt x="41114" y="0"/>
                  </a:lnTo>
                </a:path>
                <a:path w="466725" h="466725">
                  <a:moveTo>
                    <a:pt x="147756" y="0"/>
                  </a:moveTo>
                  <a:lnTo>
                    <a:pt x="0" y="147751"/>
                  </a:lnTo>
                </a:path>
                <a:path w="466725" h="466725">
                  <a:moveTo>
                    <a:pt x="254474" y="0"/>
                  </a:moveTo>
                  <a:lnTo>
                    <a:pt x="0" y="255993"/>
                  </a:lnTo>
                </a:path>
                <a:path w="466725" h="466725">
                  <a:moveTo>
                    <a:pt x="362640" y="0"/>
                  </a:moveTo>
                  <a:lnTo>
                    <a:pt x="0" y="362635"/>
                  </a:lnTo>
                </a:path>
                <a:path w="466725" h="466725">
                  <a:moveTo>
                    <a:pt x="466272" y="4572"/>
                  </a:moveTo>
                  <a:lnTo>
                    <a:pt x="3048" y="46626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013" y="4473701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053" y="0"/>
                  </a:moveTo>
                  <a:lnTo>
                    <a:pt x="0" y="355053"/>
                  </a:lnTo>
                </a:path>
                <a:path w="355600" h="355600">
                  <a:moveTo>
                    <a:pt x="355053" y="108242"/>
                  </a:moveTo>
                  <a:lnTo>
                    <a:pt x="106718" y="355053"/>
                  </a:lnTo>
                </a:path>
                <a:path w="355600" h="355600">
                  <a:moveTo>
                    <a:pt x="355053" y="214884"/>
                  </a:moveTo>
                  <a:lnTo>
                    <a:pt x="213398" y="355053"/>
                  </a:lnTo>
                </a:path>
                <a:path w="355600" h="355600">
                  <a:moveTo>
                    <a:pt x="355053" y="323088"/>
                  </a:moveTo>
                  <a:lnTo>
                    <a:pt x="321564" y="35505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76513" y="-8762"/>
            <a:ext cx="477520" cy="485775"/>
            <a:chOff x="8676513" y="-8762"/>
            <a:chExt cx="477520" cy="485775"/>
          </a:xfrm>
        </p:grpSpPr>
        <p:sp>
          <p:nvSpPr>
            <p:cNvPr id="18" name="object 18"/>
            <p:cNvSpPr/>
            <p:nvPr/>
          </p:nvSpPr>
          <p:spPr>
            <a:xfrm>
              <a:off x="8686038" y="762"/>
              <a:ext cx="458470" cy="466725"/>
            </a:xfrm>
            <a:custGeom>
              <a:avLst/>
              <a:gdLst/>
              <a:ahLst/>
              <a:cxnLst/>
              <a:rect l="l" t="t" r="r" b="b"/>
              <a:pathLst>
                <a:path w="458470" h="466725">
                  <a:moveTo>
                    <a:pt x="0" y="41148"/>
                  </a:moveTo>
                  <a:lnTo>
                    <a:pt x="39623" y="0"/>
                  </a:lnTo>
                </a:path>
                <a:path w="458470" h="466725">
                  <a:moveTo>
                    <a:pt x="147827" y="0"/>
                  </a:moveTo>
                  <a:lnTo>
                    <a:pt x="0" y="147827"/>
                  </a:lnTo>
                </a:path>
                <a:path w="458470" h="466725">
                  <a:moveTo>
                    <a:pt x="254507" y="0"/>
                  </a:moveTo>
                  <a:lnTo>
                    <a:pt x="0" y="254508"/>
                  </a:lnTo>
                </a:path>
                <a:path w="458470" h="466725">
                  <a:moveTo>
                    <a:pt x="362711" y="0"/>
                  </a:moveTo>
                  <a:lnTo>
                    <a:pt x="0" y="362712"/>
                  </a:lnTo>
                </a:path>
                <a:path w="458470" h="466725">
                  <a:moveTo>
                    <a:pt x="457961" y="11430"/>
                  </a:moveTo>
                  <a:lnTo>
                    <a:pt x="3047" y="46634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7290" y="120396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709" y="0"/>
                  </a:moveTo>
                  <a:lnTo>
                    <a:pt x="0" y="346710"/>
                  </a:lnTo>
                </a:path>
                <a:path w="346709" h="346709">
                  <a:moveTo>
                    <a:pt x="346709" y="106680"/>
                  </a:moveTo>
                  <a:lnTo>
                    <a:pt x="106679" y="34671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0650" y="335190"/>
              <a:ext cx="133350" cy="132080"/>
            </a:xfrm>
            <a:custGeom>
              <a:avLst/>
              <a:gdLst/>
              <a:ahLst/>
              <a:cxnLst/>
              <a:rect l="l" t="t" r="r" b="b"/>
              <a:pathLst>
                <a:path w="133350" h="132079">
                  <a:moveTo>
                    <a:pt x="133349" y="0"/>
                  </a:moveTo>
                  <a:lnTo>
                    <a:pt x="0" y="13191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18854" y="4419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46" y="0"/>
                  </a:moveTo>
                  <a:lnTo>
                    <a:pt x="0" y="2514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4105" y="443229"/>
            <a:ext cx="2418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1.Tổng</a:t>
            </a:r>
            <a:r>
              <a:rPr spc="-310" dirty="0"/>
              <a:t> </a:t>
            </a:r>
            <a:r>
              <a:rPr spc="-150" dirty="0"/>
              <a:t>quan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4105" y="1598627"/>
            <a:ext cx="3890010" cy="226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400" spc="-225" dirty="0">
                <a:latin typeface="Verdana"/>
                <a:cs typeface="Verdana"/>
              </a:rPr>
              <a:t>Ứng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dụng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quản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lý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lịch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công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tác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được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phát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triển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với </a:t>
            </a:r>
            <a:r>
              <a:rPr sz="1400" spc="-170" dirty="0">
                <a:latin typeface="Verdana"/>
                <a:cs typeface="Verdana"/>
              </a:rPr>
              <a:t>mục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tiêu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hỗ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trợ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người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dùng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theo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dõi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tiến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độ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công </a:t>
            </a:r>
            <a:r>
              <a:rPr sz="1400" spc="-85" dirty="0">
                <a:latin typeface="Verdana"/>
                <a:cs typeface="Verdana"/>
              </a:rPr>
              <a:t>việc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một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cách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thường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xuyên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và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liên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tục,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giúp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cải </a:t>
            </a:r>
            <a:r>
              <a:rPr sz="1400" spc="-120" dirty="0">
                <a:latin typeface="Verdana"/>
                <a:cs typeface="Verdana"/>
              </a:rPr>
              <a:t>thiện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năng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suất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làm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việc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của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người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dùngquản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lý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từ </a:t>
            </a:r>
            <a:r>
              <a:rPr sz="1400" spc="-170" dirty="0">
                <a:latin typeface="Verdana"/>
                <a:cs typeface="Verdana"/>
              </a:rPr>
              <a:t>việc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lập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330" dirty="0">
                <a:latin typeface="Verdana"/>
                <a:cs typeface="Verdana"/>
              </a:rPr>
              <a:t>kế</a:t>
            </a:r>
            <a:r>
              <a:rPr sz="1400" spc="204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hoạch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cho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các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hoạt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động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hàng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ngày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đến </a:t>
            </a:r>
            <a:r>
              <a:rPr sz="1400" spc="-110" dirty="0">
                <a:latin typeface="Verdana"/>
                <a:cs typeface="Verdana"/>
              </a:rPr>
              <a:t>việc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lên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lịch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cho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các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dự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án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lớn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giúp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cải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thiện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khả </a:t>
            </a:r>
            <a:r>
              <a:rPr sz="1400" spc="-145" dirty="0">
                <a:latin typeface="Verdana"/>
                <a:cs typeface="Verdana"/>
              </a:rPr>
              <a:t>năng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phối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hợp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làm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việc.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11848" y="576051"/>
            <a:ext cx="4058920" cy="4032885"/>
            <a:chOff x="4911848" y="576051"/>
            <a:chExt cx="4058920" cy="403288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1848" y="576051"/>
              <a:ext cx="4058418" cy="40325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2" y="591312"/>
              <a:ext cx="3986784" cy="39608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49952" y="591312"/>
              <a:ext cx="3987165" cy="3961129"/>
            </a:xfrm>
            <a:custGeom>
              <a:avLst/>
              <a:gdLst/>
              <a:ahLst/>
              <a:cxnLst/>
              <a:rect l="l" t="t" r="r" b="b"/>
              <a:pathLst>
                <a:path w="3987165" h="3961129">
                  <a:moveTo>
                    <a:pt x="0" y="3960876"/>
                  </a:moveTo>
                  <a:lnTo>
                    <a:pt x="3986784" y="3960876"/>
                  </a:lnTo>
                  <a:lnTo>
                    <a:pt x="3986784" y="0"/>
                  </a:lnTo>
                  <a:lnTo>
                    <a:pt x="0" y="0"/>
                  </a:lnTo>
                  <a:lnTo>
                    <a:pt x="0" y="396087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8489" y="1663064"/>
            <a:ext cx="2388870" cy="1819275"/>
            <a:chOff x="6198489" y="1663064"/>
            <a:chExt cx="2388870" cy="181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8014" y="1672589"/>
              <a:ext cx="2369819" cy="17998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08014" y="1672589"/>
              <a:ext cx="2369820" cy="1800225"/>
            </a:xfrm>
            <a:custGeom>
              <a:avLst/>
              <a:gdLst/>
              <a:ahLst/>
              <a:cxnLst/>
              <a:rect l="l" t="t" r="r" b="b"/>
              <a:pathLst>
                <a:path w="2369820" h="1800225">
                  <a:moveTo>
                    <a:pt x="0" y="1799844"/>
                  </a:moveTo>
                  <a:lnTo>
                    <a:pt x="2369819" y="1799844"/>
                  </a:lnTo>
                  <a:lnTo>
                    <a:pt x="2369819" y="0"/>
                  </a:lnTo>
                  <a:lnTo>
                    <a:pt x="0" y="0"/>
                  </a:lnTo>
                  <a:lnTo>
                    <a:pt x="0" y="1799844"/>
                  </a:lnTo>
                  <a:close/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58165" y="1663064"/>
            <a:ext cx="2388870" cy="1819275"/>
            <a:chOff x="558165" y="1663064"/>
            <a:chExt cx="2388870" cy="181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13" y="2038970"/>
              <a:ext cx="2227996" cy="13556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7690" y="1672589"/>
              <a:ext cx="2369820" cy="1800225"/>
            </a:xfrm>
            <a:custGeom>
              <a:avLst/>
              <a:gdLst/>
              <a:ahLst/>
              <a:cxnLst/>
              <a:rect l="l" t="t" r="r" b="b"/>
              <a:pathLst>
                <a:path w="2369820" h="1800225">
                  <a:moveTo>
                    <a:pt x="0" y="1799844"/>
                  </a:moveTo>
                  <a:lnTo>
                    <a:pt x="2369820" y="1799844"/>
                  </a:lnTo>
                  <a:lnTo>
                    <a:pt x="2369820" y="0"/>
                  </a:lnTo>
                  <a:lnTo>
                    <a:pt x="0" y="0"/>
                  </a:lnTo>
                  <a:lnTo>
                    <a:pt x="0" y="1799844"/>
                  </a:lnTo>
                  <a:close/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79089" y="1663064"/>
            <a:ext cx="2387600" cy="1819275"/>
            <a:chOff x="3379089" y="1663064"/>
            <a:chExt cx="2387600" cy="18192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8614" y="1672589"/>
              <a:ext cx="2368295" cy="179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88614" y="1672589"/>
              <a:ext cx="2368550" cy="1800225"/>
            </a:xfrm>
            <a:custGeom>
              <a:avLst/>
              <a:gdLst/>
              <a:ahLst/>
              <a:cxnLst/>
              <a:rect l="l" t="t" r="r" b="b"/>
              <a:pathLst>
                <a:path w="2368550" h="1800225">
                  <a:moveTo>
                    <a:pt x="0" y="1799844"/>
                  </a:moveTo>
                  <a:lnTo>
                    <a:pt x="2368295" y="1799844"/>
                  </a:lnTo>
                  <a:lnTo>
                    <a:pt x="2368295" y="0"/>
                  </a:lnTo>
                  <a:lnTo>
                    <a:pt x="0" y="0"/>
                  </a:lnTo>
                  <a:lnTo>
                    <a:pt x="0" y="1799844"/>
                  </a:lnTo>
                  <a:close/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0420">
              <a:lnSpc>
                <a:spcPct val="100000"/>
              </a:lnSpc>
              <a:spcBef>
                <a:spcPts val="105"/>
              </a:spcBef>
            </a:pPr>
            <a:r>
              <a:rPr sz="3200" spc="-480" dirty="0"/>
              <a:t>Công</a:t>
            </a:r>
            <a:r>
              <a:rPr sz="3200" spc="-459" dirty="0"/>
              <a:t> </a:t>
            </a:r>
            <a:r>
              <a:rPr sz="3200" spc="-495" dirty="0"/>
              <a:t>nghệ</a:t>
            </a:r>
            <a:r>
              <a:rPr sz="3200" spc="-459" dirty="0"/>
              <a:t> </a:t>
            </a:r>
            <a:r>
              <a:rPr sz="3200" spc="-535" dirty="0"/>
              <a:t>sử</a:t>
            </a:r>
            <a:r>
              <a:rPr sz="3200" spc="-470" dirty="0"/>
              <a:t> </a:t>
            </a:r>
            <a:r>
              <a:rPr sz="3200" spc="-495" dirty="0"/>
              <a:t>dụng</a:t>
            </a:r>
            <a:endParaRPr sz="32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80" y="14173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25538" y="0"/>
                </a:moveTo>
                <a:lnTo>
                  <a:pt x="17004" y="0"/>
                </a:lnTo>
                <a:lnTo>
                  <a:pt x="13355" y="1269"/>
                </a:lnTo>
                <a:lnTo>
                  <a:pt x="6059" y="6095"/>
                </a:lnTo>
                <a:lnTo>
                  <a:pt x="3648" y="9651"/>
                </a:lnTo>
                <a:lnTo>
                  <a:pt x="2410" y="12064"/>
                </a:lnTo>
                <a:lnTo>
                  <a:pt x="1173" y="16890"/>
                </a:lnTo>
                <a:lnTo>
                  <a:pt x="0" y="20573"/>
                </a:lnTo>
                <a:lnTo>
                  <a:pt x="17004" y="41147"/>
                </a:lnTo>
                <a:lnTo>
                  <a:pt x="25538" y="41147"/>
                </a:lnTo>
                <a:lnTo>
                  <a:pt x="42607" y="20573"/>
                </a:lnTo>
                <a:lnTo>
                  <a:pt x="41375" y="16890"/>
                </a:lnTo>
                <a:lnTo>
                  <a:pt x="40130" y="12064"/>
                </a:lnTo>
                <a:lnTo>
                  <a:pt x="38962" y="9651"/>
                </a:lnTo>
                <a:lnTo>
                  <a:pt x="36483" y="6095"/>
                </a:lnTo>
                <a:lnTo>
                  <a:pt x="29187" y="1269"/>
                </a:lnTo>
                <a:lnTo>
                  <a:pt x="25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239" y="14173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539" y="0"/>
                </a:moveTo>
                <a:lnTo>
                  <a:pt x="17005" y="0"/>
                </a:lnTo>
                <a:lnTo>
                  <a:pt x="13360" y="1269"/>
                </a:lnTo>
                <a:lnTo>
                  <a:pt x="6057" y="6095"/>
                </a:lnTo>
                <a:lnTo>
                  <a:pt x="3644" y="9651"/>
                </a:lnTo>
                <a:lnTo>
                  <a:pt x="2412" y="12064"/>
                </a:lnTo>
                <a:lnTo>
                  <a:pt x="1168" y="16890"/>
                </a:lnTo>
                <a:lnTo>
                  <a:pt x="0" y="20573"/>
                </a:lnTo>
                <a:lnTo>
                  <a:pt x="17005" y="41147"/>
                </a:lnTo>
                <a:lnTo>
                  <a:pt x="25539" y="41147"/>
                </a:lnTo>
                <a:lnTo>
                  <a:pt x="42608" y="20573"/>
                </a:lnTo>
                <a:lnTo>
                  <a:pt x="41376" y="16890"/>
                </a:lnTo>
                <a:lnTo>
                  <a:pt x="40132" y="12064"/>
                </a:lnTo>
                <a:lnTo>
                  <a:pt x="38963" y="9651"/>
                </a:lnTo>
                <a:lnTo>
                  <a:pt x="36487" y="6095"/>
                </a:lnTo>
                <a:lnTo>
                  <a:pt x="29184" y="1269"/>
                </a:lnTo>
                <a:lnTo>
                  <a:pt x="25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9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5722" y="0"/>
                </a:lnTo>
                <a:lnTo>
                  <a:pt x="12103" y="1269"/>
                </a:lnTo>
                <a:lnTo>
                  <a:pt x="8470" y="3682"/>
                </a:lnTo>
                <a:lnTo>
                  <a:pt x="6083" y="6095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0"/>
                </a:lnTo>
                <a:lnTo>
                  <a:pt x="0" y="25400"/>
                </a:lnTo>
                <a:lnTo>
                  <a:pt x="15722" y="41147"/>
                </a:lnTo>
                <a:lnTo>
                  <a:pt x="24193" y="41147"/>
                </a:lnTo>
                <a:lnTo>
                  <a:pt x="41148" y="25400"/>
                </a:lnTo>
                <a:lnTo>
                  <a:pt x="41148" y="16890"/>
                </a:lnTo>
                <a:lnTo>
                  <a:pt x="39916" y="12064"/>
                </a:lnTo>
                <a:lnTo>
                  <a:pt x="37528" y="9651"/>
                </a:lnTo>
                <a:lnTo>
                  <a:pt x="35064" y="6095"/>
                </a:lnTo>
                <a:lnTo>
                  <a:pt x="27825" y="1269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5722" y="0"/>
                </a:lnTo>
                <a:lnTo>
                  <a:pt x="12103" y="1269"/>
                </a:lnTo>
                <a:lnTo>
                  <a:pt x="8470" y="3682"/>
                </a:lnTo>
                <a:lnTo>
                  <a:pt x="6083" y="6095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0"/>
                </a:lnTo>
                <a:lnTo>
                  <a:pt x="0" y="25400"/>
                </a:lnTo>
                <a:lnTo>
                  <a:pt x="15722" y="41147"/>
                </a:lnTo>
                <a:lnTo>
                  <a:pt x="24193" y="41147"/>
                </a:lnTo>
                <a:lnTo>
                  <a:pt x="29044" y="39877"/>
                </a:lnTo>
                <a:lnTo>
                  <a:pt x="31445" y="37464"/>
                </a:lnTo>
                <a:lnTo>
                  <a:pt x="35064" y="35051"/>
                </a:lnTo>
                <a:lnTo>
                  <a:pt x="37528" y="32638"/>
                </a:lnTo>
                <a:lnTo>
                  <a:pt x="39916" y="29082"/>
                </a:lnTo>
                <a:lnTo>
                  <a:pt x="41148" y="25400"/>
                </a:lnTo>
                <a:lnTo>
                  <a:pt x="41148" y="16890"/>
                </a:lnTo>
                <a:lnTo>
                  <a:pt x="39916" y="12064"/>
                </a:lnTo>
                <a:lnTo>
                  <a:pt x="37528" y="9651"/>
                </a:lnTo>
                <a:lnTo>
                  <a:pt x="35064" y="6095"/>
                </a:lnTo>
                <a:lnTo>
                  <a:pt x="31445" y="3682"/>
                </a:lnTo>
                <a:lnTo>
                  <a:pt x="29044" y="1269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004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6954" y="0"/>
                </a:lnTo>
                <a:lnTo>
                  <a:pt x="12103" y="1269"/>
                </a:lnTo>
                <a:lnTo>
                  <a:pt x="8470" y="3682"/>
                </a:lnTo>
                <a:lnTo>
                  <a:pt x="6083" y="6095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0"/>
                </a:lnTo>
                <a:lnTo>
                  <a:pt x="0" y="25400"/>
                </a:lnTo>
                <a:lnTo>
                  <a:pt x="16954" y="41147"/>
                </a:lnTo>
                <a:lnTo>
                  <a:pt x="24193" y="41147"/>
                </a:lnTo>
                <a:lnTo>
                  <a:pt x="41148" y="25400"/>
                </a:lnTo>
                <a:lnTo>
                  <a:pt x="41148" y="16890"/>
                </a:lnTo>
                <a:lnTo>
                  <a:pt x="39916" y="12064"/>
                </a:lnTo>
                <a:lnTo>
                  <a:pt x="37528" y="9651"/>
                </a:lnTo>
                <a:lnTo>
                  <a:pt x="35128" y="6095"/>
                </a:lnTo>
                <a:lnTo>
                  <a:pt x="32677" y="3682"/>
                </a:lnTo>
                <a:lnTo>
                  <a:pt x="29044" y="1269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263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387" y="0"/>
                </a:moveTo>
                <a:lnTo>
                  <a:pt x="16929" y="0"/>
                </a:lnTo>
                <a:lnTo>
                  <a:pt x="12077" y="1269"/>
                </a:lnTo>
                <a:lnTo>
                  <a:pt x="9690" y="3682"/>
                </a:lnTo>
                <a:lnTo>
                  <a:pt x="6070" y="6095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0"/>
                </a:lnTo>
                <a:lnTo>
                  <a:pt x="0" y="25400"/>
                </a:lnTo>
                <a:lnTo>
                  <a:pt x="1231" y="29082"/>
                </a:lnTo>
                <a:lnTo>
                  <a:pt x="3619" y="32638"/>
                </a:lnTo>
                <a:lnTo>
                  <a:pt x="6070" y="35051"/>
                </a:lnTo>
                <a:lnTo>
                  <a:pt x="9690" y="37464"/>
                </a:lnTo>
                <a:lnTo>
                  <a:pt x="12077" y="39877"/>
                </a:lnTo>
                <a:lnTo>
                  <a:pt x="16929" y="41147"/>
                </a:lnTo>
                <a:lnTo>
                  <a:pt x="25387" y="41147"/>
                </a:lnTo>
                <a:lnTo>
                  <a:pt x="41084" y="25400"/>
                </a:lnTo>
                <a:lnTo>
                  <a:pt x="41084" y="16890"/>
                </a:lnTo>
                <a:lnTo>
                  <a:pt x="39852" y="12064"/>
                </a:lnTo>
                <a:lnTo>
                  <a:pt x="37465" y="9651"/>
                </a:lnTo>
                <a:lnTo>
                  <a:pt x="35077" y="6095"/>
                </a:lnTo>
                <a:lnTo>
                  <a:pt x="32626" y="3682"/>
                </a:lnTo>
                <a:lnTo>
                  <a:pt x="29006" y="1269"/>
                </a:lnTo>
                <a:lnTo>
                  <a:pt x="25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80" y="277368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5">
                <a:moveTo>
                  <a:pt x="20652" y="0"/>
                </a:moveTo>
                <a:lnTo>
                  <a:pt x="17004" y="1270"/>
                </a:lnTo>
                <a:lnTo>
                  <a:pt x="13355" y="2412"/>
                </a:lnTo>
                <a:lnTo>
                  <a:pt x="9707" y="3683"/>
                </a:lnTo>
                <a:lnTo>
                  <a:pt x="6059" y="6096"/>
                </a:lnTo>
                <a:lnTo>
                  <a:pt x="3648" y="9779"/>
                </a:lnTo>
                <a:lnTo>
                  <a:pt x="1173" y="17018"/>
                </a:lnTo>
                <a:lnTo>
                  <a:pt x="0" y="20701"/>
                </a:lnTo>
                <a:lnTo>
                  <a:pt x="1173" y="25654"/>
                </a:lnTo>
                <a:lnTo>
                  <a:pt x="20652" y="42545"/>
                </a:lnTo>
                <a:lnTo>
                  <a:pt x="25538" y="41402"/>
                </a:lnTo>
                <a:lnTo>
                  <a:pt x="40130" y="29210"/>
                </a:lnTo>
                <a:lnTo>
                  <a:pt x="41375" y="25654"/>
                </a:lnTo>
                <a:lnTo>
                  <a:pt x="42607" y="20701"/>
                </a:lnTo>
                <a:lnTo>
                  <a:pt x="40130" y="13462"/>
                </a:lnTo>
                <a:lnTo>
                  <a:pt x="38962" y="9779"/>
                </a:lnTo>
                <a:lnTo>
                  <a:pt x="36483" y="6096"/>
                </a:lnTo>
                <a:lnTo>
                  <a:pt x="32834" y="3683"/>
                </a:lnTo>
                <a:lnTo>
                  <a:pt x="29187" y="2412"/>
                </a:lnTo>
                <a:lnTo>
                  <a:pt x="25538" y="1270"/>
                </a:lnTo>
                <a:lnTo>
                  <a:pt x="20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239" y="277368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894" y="0"/>
                </a:moveTo>
                <a:lnTo>
                  <a:pt x="0" y="20701"/>
                </a:lnTo>
                <a:lnTo>
                  <a:pt x="1168" y="25654"/>
                </a:lnTo>
                <a:lnTo>
                  <a:pt x="21894" y="42545"/>
                </a:lnTo>
                <a:lnTo>
                  <a:pt x="29184" y="40259"/>
                </a:lnTo>
                <a:lnTo>
                  <a:pt x="32842" y="38989"/>
                </a:lnTo>
                <a:lnTo>
                  <a:pt x="36487" y="36576"/>
                </a:lnTo>
                <a:lnTo>
                  <a:pt x="38963" y="32893"/>
                </a:lnTo>
                <a:lnTo>
                  <a:pt x="40132" y="29210"/>
                </a:lnTo>
                <a:lnTo>
                  <a:pt x="41376" y="25654"/>
                </a:lnTo>
                <a:lnTo>
                  <a:pt x="42608" y="20701"/>
                </a:lnTo>
                <a:lnTo>
                  <a:pt x="40132" y="13462"/>
                </a:lnTo>
                <a:lnTo>
                  <a:pt x="38963" y="9779"/>
                </a:lnTo>
                <a:lnTo>
                  <a:pt x="36487" y="6096"/>
                </a:lnTo>
                <a:lnTo>
                  <a:pt x="32842" y="3683"/>
                </a:lnTo>
                <a:lnTo>
                  <a:pt x="29184" y="2412"/>
                </a:lnTo>
                <a:lnTo>
                  <a:pt x="25539" y="1270"/>
                </a:lnTo>
                <a:lnTo>
                  <a:pt x="2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59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4"/>
                </a:lnTo>
                <a:lnTo>
                  <a:pt x="20574" y="42545"/>
                </a:lnTo>
                <a:lnTo>
                  <a:pt x="27825" y="40259"/>
                </a:lnTo>
                <a:lnTo>
                  <a:pt x="31445" y="38989"/>
                </a:lnTo>
                <a:lnTo>
                  <a:pt x="35064" y="36576"/>
                </a:lnTo>
                <a:lnTo>
                  <a:pt x="39916" y="29210"/>
                </a:lnTo>
                <a:lnTo>
                  <a:pt x="41148" y="25654"/>
                </a:lnTo>
                <a:lnTo>
                  <a:pt x="41148" y="17018"/>
                </a:lnTo>
                <a:lnTo>
                  <a:pt x="24193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19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3" y="0"/>
                </a:moveTo>
                <a:lnTo>
                  <a:pt x="0" y="17018"/>
                </a:lnTo>
                <a:lnTo>
                  <a:pt x="0" y="25654"/>
                </a:lnTo>
                <a:lnTo>
                  <a:pt x="20573" y="42545"/>
                </a:lnTo>
                <a:lnTo>
                  <a:pt x="24193" y="41402"/>
                </a:lnTo>
                <a:lnTo>
                  <a:pt x="29044" y="40259"/>
                </a:lnTo>
                <a:lnTo>
                  <a:pt x="31445" y="38989"/>
                </a:lnTo>
                <a:lnTo>
                  <a:pt x="35064" y="36576"/>
                </a:lnTo>
                <a:lnTo>
                  <a:pt x="39916" y="29210"/>
                </a:lnTo>
                <a:lnTo>
                  <a:pt x="41148" y="25654"/>
                </a:lnTo>
                <a:lnTo>
                  <a:pt x="41148" y="17018"/>
                </a:lnTo>
                <a:lnTo>
                  <a:pt x="24193" y="1270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004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3" y="0"/>
                </a:moveTo>
                <a:lnTo>
                  <a:pt x="16954" y="1270"/>
                </a:lnTo>
                <a:lnTo>
                  <a:pt x="12103" y="2412"/>
                </a:lnTo>
                <a:lnTo>
                  <a:pt x="8470" y="3683"/>
                </a:lnTo>
                <a:lnTo>
                  <a:pt x="6083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4"/>
                </a:lnTo>
                <a:lnTo>
                  <a:pt x="16954" y="41402"/>
                </a:lnTo>
                <a:lnTo>
                  <a:pt x="20573" y="42545"/>
                </a:lnTo>
                <a:lnTo>
                  <a:pt x="24193" y="41402"/>
                </a:lnTo>
                <a:lnTo>
                  <a:pt x="29044" y="40259"/>
                </a:lnTo>
                <a:lnTo>
                  <a:pt x="32677" y="38989"/>
                </a:lnTo>
                <a:lnTo>
                  <a:pt x="35128" y="36576"/>
                </a:lnTo>
                <a:lnTo>
                  <a:pt x="39916" y="29210"/>
                </a:lnTo>
                <a:lnTo>
                  <a:pt x="41148" y="25654"/>
                </a:lnTo>
                <a:lnTo>
                  <a:pt x="41148" y="17018"/>
                </a:lnTo>
                <a:lnTo>
                  <a:pt x="24193" y="1270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9263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35" y="0"/>
                </a:moveTo>
                <a:lnTo>
                  <a:pt x="16929" y="1270"/>
                </a:lnTo>
                <a:lnTo>
                  <a:pt x="12077" y="2412"/>
                </a:lnTo>
                <a:lnTo>
                  <a:pt x="9690" y="3683"/>
                </a:lnTo>
                <a:lnTo>
                  <a:pt x="6070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4"/>
                </a:lnTo>
                <a:lnTo>
                  <a:pt x="16929" y="41402"/>
                </a:lnTo>
                <a:lnTo>
                  <a:pt x="20535" y="42545"/>
                </a:lnTo>
                <a:lnTo>
                  <a:pt x="41084" y="25654"/>
                </a:lnTo>
                <a:lnTo>
                  <a:pt x="41084" y="17018"/>
                </a:lnTo>
                <a:lnTo>
                  <a:pt x="25387" y="1270"/>
                </a:lnTo>
                <a:lnTo>
                  <a:pt x="2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7139" y="141731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0" y="0"/>
                </a:lnTo>
                <a:lnTo>
                  <a:pt x="13334" y="1269"/>
                </a:lnTo>
                <a:lnTo>
                  <a:pt x="5968" y="6095"/>
                </a:lnTo>
                <a:lnTo>
                  <a:pt x="3555" y="9651"/>
                </a:lnTo>
                <a:lnTo>
                  <a:pt x="2285" y="12064"/>
                </a:lnTo>
                <a:lnTo>
                  <a:pt x="1142" y="16890"/>
                </a:lnTo>
                <a:lnTo>
                  <a:pt x="0" y="20573"/>
                </a:lnTo>
                <a:lnTo>
                  <a:pt x="16890" y="41147"/>
                </a:lnTo>
                <a:lnTo>
                  <a:pt x="25526" y="41147"/>
                </a:lnTo>
                <a:lnTo>
                  <a:pt x="42544" y="20573"/>
                </a:lnTo>
                <a:lnTo>
                  <a:pt x="41275" y="16890"/>
                </a:lnTo>
                <a:lnTo>
                  <a:pt x="40004" y="12064"/>
                </a:lnTo>
                <a:lnTo>
                  <a:pt x="38861" y="9651"/>
                </a:lnTo>
                <a:lnTo>
                  <a:pt x="36449" y="6095"/>
                </a:lnTo>
                <a:lnTo>
                  <a:pt x="29082" y="1269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2398" y="141731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1" y="0"/>
                </a:lnTo>
                <a:lnTo>
                  <a:pt x="13334" y="1269"/>
                </a:lnTo>
                <a:lnTo>
                  <a:pt x="5969" y="6095"/>
                </a:lnTo>
                <a:lnTo>
                  <a:pt x="3555" y="9651"/>
                </a:lnTo>
                <a:lnTo>
                  <a:pt x="2285" y="12064"/>
                </a:lnTo>
                <a:lnTo>
                  <a:pt x="1143" y="16890"/>
                </a:lnTo>
                <a:lnTo>
                  <a:pt x="0" y="20573"/>
                </a:lnTo>
                <a:lnTo>
                  <a:pt x="16891" y="41147"/>
                </a:lnTo>
                <a:lnTo>
                  <a:pt x="25526" y="41147"/>
                </a:lnTo>
                <a:lnTo>
                  <a:pt x="42545" y="20573"/>
                </a:lnTo>
                <a:lnTo>
                  <a:pt x="41275" y="16890"/>
                </a:lnTo>
                <a:lnTo>
                  <a:pt x="40131" y="12064"/>
                </a:lnTo>
                <a:lnTo>
                  <a:pt x="38861" y="9651"/>
                </a:lnTo>
                <a:lnTo>
                  <a:pt x="36449" y="6095"/>
                </a:lnTo>
                <a:lnTo>
                  <a:pt x="29082" y="1269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49056" y="14173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146" y="0"/>
                </a:moveTo>
                <a:lnTo>
                  <a:pt x="16255" y="0"/>
                </a:lnTo>
                <a:lnTo>
                  <a:pt x="12573" y="1269"/>
                </a:lnTo>
                <a:lnTo>
                  <a:pt x="8763" y="3682"/>
                </a:lnTo>
                <a:lnTo>
                  <a:pt x="6350" y="6095"/>
                </a:lnTo>
                <a:lnTo>
                  <a:pt x="3810" y="9651"/>
                </a:lnTo>
                <a:lnTo>
                  <a:pt x="1270" y="12064"/>
                </a:lnTo>
                <a:lnTo>
                  <a:pt x="0" y="16890"/>
                </a:lnTo>
                <a:lnTo>
                  <a:pt x="0" y="25400"/>
                </a:lnTo>
                <a:lnTo>
                  <a:pt x="1270" y="29082"/>
                </a:lnTo>
                <a:lnTo>
                  <a:pt x="3810" y="32638"/>
                </a:lnTo>
                <a:lnTo>
                  <a:pt x="6350" y="35051"/>
                </a:lnTo>
                <a:lnTo>
                  <a:pt x="8763" y="37464"/>
                </a:lnTo>
                <a:lnTo>
                  <a:pt x="12573" y="39877"/>
                </a:lnTo>
                <a:lnTo>
                  <a:pt x="16255" y="41147"/>
                </a:lnTo>
                <a:lnTo>
                  <a:pt x="25146" y="41147"/>
                </a:lnTo>
                <a:lnTo>
                  <a:pt x="42672" y="25400"/>
                </a:lnTo>
                <a:lnTo>
                  <a:pt x="42672" y="16890"/>
                </a:lnTo>
                <a:lnTo>
                  <a:pt x="41401" y="12064"/>
                </a:lnTo>
                <a:lnTo>
                  <a:pt x="38862" y="9651"/>
                </a:lnTo>
                <a:lnTo>
                  <a:pt x="36322" y="6095"/>
                </a:lnTo>
                <a:lnTo>
                  <a:pt x="28828" y="1269"/>
                </a:lnTo>
                <a:lnTo>
                  <a:pt x="25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5840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5748" y="0"/>
                </a:lnTo>
                <a:lnTo>
                  <a:pt x="12064" y="1269"/>
                </a:lnTo>
                <a:lnTo>
                  <a:pt x="8508" y="3682"/>
                </a:lnTo>
                <a:lnTo>
                  <a:pt x="6095" y="6095"/>
                </a:lnTo>
                <a:lnTo>
                  <a:pt x="3682" y="9651"/>
                </a:lnTo>
                <a:lnTo>
                  <a:pt x="1269" y="12064"/>
                </a:lnTo>
                <a:lnTo>
                  <a:pt x="0" y="16890"/>
                </a:lnTo>
                <a:lnTo>
                  <a:pt x="0" y="25400"/>
                </a:lnTo>
                <a:lnTo>
                  <a:pt x="15748" y="41147"/>
                </a:lnTo>
                <a:lnTo>
                  <a:pt x="24256" y="41147"/>
                </a:lnTo>
                <a:lnTo>
                  <a:pt x="29082" y="39877"/>
                </a:lnTo>
                <a:lnTo>
                  <a:pt x="31495" y="37464"/>
                </a:lnTo>
                <a:lnTo>
                  <a:pt x="35051" y="35051"/>
                </a:lnTo>
                <a:lnTo>
                  <a:pt x="37464" y="32638"/>
                </a:lnTo>
                <a:lnTo>
                  <a:pt x="39877" y="29082"/>
                </a:lnTo>
                <a:lnTo>
                  <a:pt x="41148" y="25400"/>
                </a:lnTo>
                <a:lnTo>
                  <a:pt x="41148" y="16890"/>
                </a:lnTo>
                <a:lnTo>
                  <a:pt x="39877" y="12064"/>
                </a:lnTo>
                <a:lnTo>
                  <a:pt x="37464" y="9651"/>
                </a:lnTo>
                <a:lnTo>
                  <a:pt x="35051" y="6095"/>
                </a:lnTo>
                <a:lnTo>
                  <a:pt x="31495" y="3682"/>
                </a:lnTo>
                <a:lnTo>
                  <a:pt x="29082" y="1269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1417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6891" y="0"/>
                </a:lnTo>
                <a:lnTo>
                  <a:pt x="12065" y="1269"/>
                </a:lnTo>
                <a:lnTo>
                  <a:pt x="8508" y="3682"/>
                </a:lnTo>
                <a:lnTo>
                  <a:pt x="6096" y="6095"/>
                </a:lnTo>
                <a:lnTo>
                  <a:pt x="3682" y="9651"/>
                </a:lnTo>
                <a:lnTo>
                  <a:pt x="1270" y="12064"/>
                </a:lnTo>
                <a:lnTo>
                  <a:pt x="0" y="16890"/>
                </a:lnTo>
                <a:lnTo>
                  <a:pt x="0" y="25400"/>
                </a:lnTo>
                <a:lnTo>
                  <a:pt x="16891" y="41147"/>
                </a:lnTo>
                <a:lnTo>
                  <a:pt x="24256" y="41147"/>
                </a:lnTo>
                <a:lnTo>
                  <a:pt x="41148" y="25400"/>
                </a:lnTo>
                <a:lnTo>
                  <a:pt x="41148" y="16890"/>
                </a:lnTo>
                <a:lnTo>
                  <a:pt x="39877" y="12064"/>
                </a:lnTo>
                <a:lnTo>
                  <a:pt x="37465" y="9651"/>
                </a:lnTo>
                <a:lnTo>
                  <a:pt x="35178" y="6095"/>
                </a:lnTo>
                <a:lnTo>
                  <a:pt x="32639" y="3682"/>
                </a:lnTo>
                <a:lnTo>
                  <a:pt x="29082" y="1269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6359" y="141731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6289" y="0"/>
                </a:moveTo>
                <a:lnTo>
                  <a:pt x="17525" y="0"/>
                </a:lnTo>
                <a:lnTo>
                  <a:pt x="12573" y="1269"/>
                </a:lnTo>
                <a:lnTo>
                  <a:pt x="10033" y="3682"/>
                </a:lnTo>
                <a:lnTo>
                  <a:pt x="6350" y="6095"/>
                </a:lnTo>
                <a:lnTo>
                  <a:pt x="3810" y="9651"/>
                </a:lnTo>
                <a:lnTo>
                  <a:pt x="1270" y="12064"/>
                </a:lnTo>
                <a:lnTo>
                  <a:pt x="0" y="16890"/>
                </a:lnTo>
                <a:lnTo>
                  <a:pt x="0" y="25400"/>
                </a:lnTo>
                <a:lnTo>
                  <a:pt x="1270" y="29082"/>
                </a:lnTo>
                <a:lnTo>
                  <a:pt x="3810" y="32638"/>
                </a:lnTo>
                <a:lnTo>
                  <a:pt x="6350" y="35051"/>
                </a:lnTo>
                <a:lnTo>
                  <a:pt x="10033" y="37464"/>
                </a:lnTo>
                <a:lnTo>
                  <a:pt x="12573" y="39877"/>
                </a:lnTo>
                <a:lnTo>
                  <a:pt x="17525" y="41147"/>
                </a:lnTo>
                <a:lnTo>
                  <a:pt x="26289" y="41147"/>
                </a:lnTo>
                <a:lnTo>
                  <a:pt x="42545" y="25400"/>
                </a:lnTo>
                <a:lnTo>
                  <a:pt x="42545" y="16890"/>
                </a:lnTo>
                <a:lnTo>
                  <a:pt x="41275" y="12064"/>
                </a:lnTo>
                <a:lnTo>
                  <a:pt x="38862" y="9651"/>
                </a:lnTo>
                <a:lnTo>
                  <a:pt x="36322" y="6095"/>
                </a:lnTo>
                <a:lnTo>
                  <a:pt x="33782" y="3682"/>
                </a:lnTo>
                <a:lnTo>
                  <a:pt x="30099" y="1269"/>
                </a:lnTo>
                <a:lnTo>
                  <a:pt x="26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7139" y="27736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574" y="0"/>
                </a:moveTo>
                <a:lnTo>
                  <a:pt x="0" y="20701"/>
                </a:lnTo>
                <a:lnTo>
                  <a:pt x="1142" y="25654"/>
                </a:lnTo>
                <a:lnTo>
                  <a:pt x="20574" y="42545"/>
                </a:lnTo>
                <a:lnTo>
                  <a:pt x="25526" y="41402"/>
                </a:lnTo>
                <a:lnTo>
                  <a:pt x="32765" y="38989"/>
                </a:lnTo>
                <a:lnTo>
                  <a:pt x="36449" y="36576"/>
                </a:lnTo>
                <a:lnTo>
                  <a:pt x="38861" y="32893"/>
                </a:lnTo>
                <a:lnTo>
                  <a:pt x="40004" y="29210"/>
                </a:lnTo>
                <a:lnTo>
                  <a:pt x="41275" y="25654"/>
                </a:lnTo>
                <a:lnTo>
                  <a:pt x="42544" y="20701"/>
                </a:lnTo>
                <a:lnTo>
                  <a:pt x="40004" y="13462"/>
                </a:lnTo>
                <a:lnTo>
                  <a:pt x="38861" y="9779"/>
                </a:lnTo>
                <a:lnTo>
                  <a:pt x="36449" y="6096"/>
                </a:lnTo>
                <a:lnTo>
                  <a:pt x="32765" y="3683"/>
                </a:lnTo>
                <a:lnTo>
                  <a:pt x="2552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2398" y="27736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844" y="0"/>
                </a:moveTo>
                <a:lnTo>
                  <a:pt x="0" y="20701"/>
                </a:lnTo>
                <a:lnTo>
                  <a:pt x="1143" y="25654"/>
                </a:lnTo>
                <a:lnTo>
                  <a:pt x="21844" y="42545"/>
                </a:lnTo>
                <a:lnTo>
                  <a:pt x="29082" y="40259"/>
                </a:lnTo>
                <a:lnTo>
                  <a:pt x="42545" y="20701"/>
                </a:lnTo>
                <a:lnTo>
                  <a:pt x="38861" y="9779"/>
                </a:lnTo>
                <a:lnTo>
                  <a:pt x="36449" y="6096"/>
                </a:lnTo>
                <a:lnTo>
                  <a:pt x="32766" y="3683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49056" y="277368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336" y="0"/>
                </a:moveTo>
                <a:lnTo>
                  <a:pt x="0" y="17018"/>
                </a:lnTo>
                <a:lnTo>
                  <a:pt x="0" y="25654"/>
                </a:lnTo>
                <a:lnTo>
                  <a:pt x="21336" y="42545"/>
                </a:lnTo>
                <a:lnTo>
                  <a:pt x="28828" y="40259"/>
                </a:lnTo>
                <a:lnTo>
                  <a:pt x="32639" y="38989"/>
                </a:lnTo>
                <a:lnTo>
                  <a:pt x="36322" y="36576"/>
                </a:lnTo>
                <a:lnTo>
                  <a:pt x="41401" y="29210"/>
                </a:lnTo>
                <a:lnTo>
                  <a:pt x="42672" y="25654"/>
                </a:lnTo>
                <a:lnTo>
                  <a:pt x="42672" y="17018"/>
                </a:lnTo>
                <a:lnTo>
                  <a:pt x="41401" y="13462"/>
                </a:lnTo>
                <a:lnTo>
                  <a:pt x="36322" y="6096"/>
                </a:lnTo>
                <a:lnTo>
                  <a:pt x="32639" y="3683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25840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4"/>
                </a:lnTo>
                <a:lnTo>
                  <a:pt x="20574" y="42545"/>
                </a:lnTo>
                <a:lnTo>
                  <a:pt x="24256" y="41402"/>
                </a:lnTo>
                <a:lnTo>
                  <a:pt x="29082" y="40259"/>
                </a:lnTo>
                <a:lnTo>
                  <a:pt x="31495" y="38989"/>
                </a:lnTo>
                <a:lnTo>
                  <a:pt x="35051" y="36576"/>
                </a:lnTo>
                <a:lnTo>
                  <a:pt x="39877" y="29210"/>
                </a:lnTo>
                <a:lnTo>
                  <a:pt x="41148" y="25654"/>
                </a:lnTo>
                <a:lnTo>
                  <a:pt x="41148" y="17018"/>
                </a:lnTo>
                <a:lnTo>
                  <a:pt x="2425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01100" y="27736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1" y="1270"/>
                </a:lnTo>
                <a:lnTo>
                  <a:pt x="12065" y="2412"/>
                </a:lnTo>
                <a:lnTo>
                  <a:pt x="8508" y="3683"/>
                </a:lnTo>
                <a:lnTo>
                  <a:pt x="6096" y="6096"/>
                </a:lnTo>
                <a:lnTo>
                  <a:pt x="1270" y="13462"/>
                </a:lnTo>
                <a:lnTo>
                  <a:pt x="0" y="17018"/>
                </a:lnTo>
                <a:lnTo>
                  <a:pt x="0" y="25654"/>
                </a:lnTo>
                <a:lnTo>
                  <a:pt x="16891" y="41402"/>
                </a:lnTo>
                <a:lnTo>
                  <a:pt x="20574" y="42545"/>
                </a:lnTo>
                <a:lnTo>
                  <a:pt x="24256" y="41402"/>
                </a:lnTo>
                <a:lnTo>
                  <a:pt x="29082" y="40259"/>
                </a:lnTo>
                <a:lnTo>
                  <a:pt x="32639" y="38989"/>
                </a:lnTo>
                <a:lnTo>
                  <a:pt x="35178" y="36576"/>
                </a:lnTo>
                <a:lnTo>
                  <a:pt x="37465" y="32893"/>
                </a:lnTo>
                <a:lnTo>
                  <a:pt x="39877" y="29210"/>
                </a:lnTo>
                <a:lnTo>
                  <a:pt x="41148" y="25654"/>
                </a:lnTo>
                <a:lnTo>
                  <a:pt x="41148" y="17018"/>
                </a:lnTo>
                <a:lnTo>
                  <a:pt x="39877" y="13462"/>
                </a:lnTo>
                <a:lnTo>
                  <a:pt x="37465" y="9779"/>
                </a:lnTo>
                <a:lnTo>
                  <a:pt x="35178" y="6096"/>
                </a:lnTo>
                <a:lnTo>
                  <a:pt x="32639" y="3683"/>
                </a:lnTo>
                <a:lnTo>
                  <a:pt x="29082" y="2412"/>
                </a:lnTo>
                <a:lnTo>
                  <a:pt x="2425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76359" y="27736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336" y="0"/>
                </a:moveTo>
                <a:lnTo>
                  <a:pt x="17525" y="1270"/>
                </a:lnTo>
                <a:lnTo>
                  <a:pt x="12573" y="2412"/>
                </a:lnTo>
                <a:lnTo>
                  <a:pt x="10033" y="3683"/>
                </a:lnTo>
                <a:lnTo>
                  <a:pt x="6350" y="6096"/>
                </a:lnTo>
                <a:lnTo>
                  <a:pt x="1270" y="13462"/>
                </a:lnTo>
                <a:lnTo>
                  <a:pt x="0" y="17018"/>
                </a:lnTo>
                <a:lnTo>
                  <a:pt x="0" y="25654"/>
                </a:lnTo>
                <a:lnTo>
                  <a:pt x="17525" y="41402"/>
                </a:lnTo>
                <a:lnTo>
                  <a:pt x="21336" y="42545"/>
                </a:lnTo>
                <a:lnTo>
                  <a:pt x="42545" y="25654"/>
                </a:lnTo>
                <a:lnTo>
                  <a:pt x="42545" y="17018"/>
                </a:lnTo>
                <a:lnTo>
                  <a:pt x="26289" y="1270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315" y="4631435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74" y="0"/>
                </a:moveTo>
                <a:lnTo>
                  <a:pt x="16954" y="1231"/>
                </a:lnTo>
                <a:lnTo>
                  <a:pt x="12103" y="2476"/>
                </a:lnTo>
                <a:lnTo>
                  <a:pt x="9702" y="3644"/>
                </a:lnTo>
                <a:lnTo>
                  <a:pt x="6083" y="6121"/>
                </a:lnTo>
                <a:lnTo>
                  <a:pt x="1231" y="13423"/>
                </a:lnTo>
                <a:lnTo>
                  <a:pt x="0" y="17068"/>
                </a:lnTo>
                <a:lnTo>
                  <a:pt x="0" y="25603"/>
                </a:lnTo>
                <a:lnTo>
                  <a:pt x="16954" y="41440"/>
                </a:lnTo>
                <a:lnTo>
                  <a:pt x="20574" y="42608"/>
                </a:lnTo>
                <a:lnTo>
                  <a:pt x="41148" y="25603"/>
                </a:lnTo>
                <a:lnTo>
                  <a:pt x="41148" y="17068"/>
                </a:lnTo>
                <a:lnTo>
                  <a:pt x="39916" y="13423"/>
                </a:lnTo>
                <a:lnTo>
                  <a:pt x="35064" y="6121"/>
                </a:lnTo>
                <a:lnTo>
                  <a:pt x="32677" y="3644"/>
                </a:lnTo>
                <a:lnTo>
                  <a:pt x="25425" y="1231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315" y="4456176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74" y="0"/>
                </a:moveTo>
                <a:lnTo>
                  <a:pt x="16954" y="1231"/>
                </a:lnTo>
                <a:lnTo>
                  <a:pt x="12103" y="2476"/>
                </a:lnTo>
                <a:lnTo>
                  <a:pt x="9702" y="3644"/>
                </a:lnTo>
                <a:lnTo>
                  <a:pt x="6083" y="6121"/>
                </a:lnTo>
                <a:lnTo>
                  <a:pt x="1231" y="13423"/>
                </a:lnTo>
                <a:lnTo>
                  <a:pt x="0" y="17068"/>
                </a:lnTo>
                <a:lnTo>
                  <a:pt x="0" y="25603"/>
                </a:lnTo>
                <a:lnTo>
                  <a:pt x="16954" y="41440"/>
                </a:lnTo>
                <a:lnTo>
                  <a:pt x="20574" y="42608"/>
                </a:lnTo>
                <a:lnTo>
                  <a:pt x="41148" y="25603"/>
                </a:lnTo>
                <a:lnTo>
                  <a:pt x="41148" y="17068"/>
                </a:lnTo>
                <a:lnTo>
                  <a:pt x="39916" y="13423"/>
                </a:lnTo>
                <a:lnTo>
                  <a:pt x="35064" y="6121"/>
                </a:lnTo>
                <a:lnTo>
                  <a:pt x="32677" y="3644"/>
                </a:lnTo>
                <a:lnTo>
                  <a:pt x="25425" y="1231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315" y="4279391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5425" y="0"/>
                </a:moveTo>
                <a:lnTo>
                  <a:pt x="16954" y="0"/>
                </a:lnTo>
                <a:lnTo>
                  <a:pt x="12103" y="1270"/>
                </a:lnTo>
                <a:lnTo>
                  <a:pt x="9702" y="3759"/>
                </a:lnTo>
                <a:lnTo>
                  <a:pt x="6083" y="6311"/>
                </a:lnTo>
                <a:lnTo>
                  <a:pt x="1231" y="13817"/>
                </a:lnTo>
                <a:lnTo>
                  <a:pt x="0" y="17576"/>
                </a:lnTo>
                <a:lnTo>
                  <a:pt x="0" y="26365"/>
                </a:lnTo>
                <a:lnTo>
                  <a:pt x="1231" y="30124"/>
                </a:lnTo>
                <a:lnTo>
                  <a:pt x="3619" y="33883"/>
                </a:lnTo>
                <a:lnTo>
                  <a:pt x="6083" y="36360"/>
                </a:lnTo>
                <a:lnTo>
                  <a:pt x="9702" y="38912"/>
                </a:lnTo>
                <a:lnTo>
                  <a:pt x="12103" y="41402"/>
                </a:lnTo>
                <a:lnTo>
                  <a:pt x="16954" y="42672"/>
                </a:lnTo>
                <a:lnTo>
                  <a:pt x="25425" y="42672"/>
                </a:lnTo>
                <a:lnTo>
                  <a:pt x="29044" y="41402"/>
                </a:lnTo>
                <a:lnTo>
                  <a:pt x="32677" y="38912"/>
                </a:lnTo>
                <a:lnTo>
                  <a:pt x="35064" y="36360"/>
                </a:lnTo>
                <a:lnTo>
                  <a:pt x="37528" y="33883"/>
                </a:lnTo>
                <a:lnTo>
                  <a:pt x="39916" y="30124"/>
                </a:lnTo>
                <a:lnTo>
                  <a:pt x="41148" y="26365"/>
                </a:lnTo>
                <a:lnTo>
                  <a:pt x="41148" y="17576"/>
                </a:lnTo>
                <a:lnTo>
                  <a:pt x="39916" y="13817"/>
                </a:lnTo>
                <a:lnTo>
                  <a:pt x="35064" y="6311"/>
                </a:lnTo>
                <a:lnTo>
                  <a:pt x="32677" y="3759"/>
                </a:lnTo>
                <a:lnTo>
                  <a:pt x="29044" y="1270"/>
                </a:lnTo>
                <a:lnTo>
                  <a:pt x="25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315" y="41041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25" y="0"/>
                </a:moveTo>
                <a:lnTo>
                  <a:pt x="16954" y="0"/>
                </a:lnTo>
                <a:lnTo>
                  <a:pt x="12103" y="1231"/>
                </a:lnTo>
                <a:lnTo>
                  <a:pt x="9702" y="3619"/>
                </a:lnTo>
                <a:lnTo>
                  <a:pt x="6083" y="6083"/>
                </a:lnTo>
                <a:lnTo>
                  <a:pt x="3619" y="9702"/>
                </a:lnTo>
                <a:lnTo>
                  <a:pt x="1231" y="12103"/>
                </a:lnTo>
                <a:lnTo>
                  <a:pt x="0" y="16954"/>
                </a:lnTo>
                <a:lnTo>
                  <a:pt x="0" y="25425"/>
                </a:lnTo>
                <a:lnTo>
                  <a:pt x="1231" y="29044"/>
                </a:lnTo>
                <a:lnTo>
                  <a:pt x="3619" y="32677"/>
                </a:lnTo>
                <a:lnTo>
                  <a:pt x="6083" y="35064"/>
                </a:lnTo>
                <a:lnTo>
                  <a:pt x="9702" y="37528"/>
                </a:lnTo>
                <a:lnTo>
                  <a:pt x="12103" y="39916"/>
                </a:lnTo>
                <a:lnTo>
                  <a:pt x="16954" y="41148"/>
                </a:lnTo>
                <a:lnTo>
                  <a:pt x="25425" y="41148"/>
                </a:lnTo>
                <a:lnTo>
                  <a:pt x="29044" y="39916"/>
                </a:lnTo>
                <a:lnTo>
                  <a:pt x="32677" y="37528"/>
                </a:lnTo>
                <a:lnTo>
                  <a:pt x="35064" y="35064"/>
                </a:lnTo>
                <a:lnTo>
                  <a:pt x="37528" y="32677"/>
                </a:lnTo>
                <a:lnTo>
                  <a:pt x="39916" y="29044"/>
                </a:lnTo>
                <a:lnTo>
                  <a:pt x="41148" y="25425"/>
                </a:lnTo>
                <a:lnTo>
                  <a:pt x="41148" y="16954"/>
                </a:lnTo>
                <a:lnTo>
                  <a:pt x="39916" y="12103"/>
                </a:lnTo>
                <a:lnTo>
                  <a:pt x="37528" y="9702"/>
                </a:lnTo>
                <a:lnTo>
                  <a:pt x="35064" y="6083"/>
                </a:lnTo>
                <a:lnTo>
                  <a:pt x="32677" y="3619"/>
                </a:lnTo>
                <a:lnTo>
                  <a:pt x="29044" y="1231"/>
                </a:lnTo>
                <a:lnTo>
                  <a:pt x="25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15" y="392887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25" y="0"/>
                </a:moveTo>
                <a:lnTo>
                  <a:pt x="16954" y="0"/>
                </a:lnTo>
                <a:lnTo>
                  <a:pt x="12103" y="1231"/>
                </a:lnTo>
                <a:lnTo>
                  <a:pt x="9702" y="3619"/>
                </a:lnTo>
                <a:lnTo>
                  <a:pt x="6083" y="6019"/>
                </a:lnTo>
                <a:lnTo>
                  <a:pt x="3619" y="8470"/>
                </a:lnTo>
                <a:lnTo>
                  <a:pt x="1231" y="12103"/>
                </a:lnTo>
                <a:lnTo>
                  <a:pt x="0" y="16954"/>
                </a:lnTo>
                <a:lnTo>
                  <a:pt x="0" y="24193"/>
                </a:lnTo>
                <a:lnTo>
                  <a:pt x="1231" y="29044"/>
                </a:lnTo>
                <a:lnTo>
                  <a:pt x="3619" y="32677"/>
                </a:lnTo>
                <a:lnTo>
                  <a:pt x="6083" y="35064"/>
                </a:lnTo>
                <a:lnTo>
                  <a:pt x="9702" y="37528"/>
                </a:lnTo>
                <a:lnTo>
                  <a:pt x="12103" y="39916"/>
                </a:lnTo>
                <a:lnTo>
                  <a:pt x="16954" y="41147"/>
                </a:lnTo>
                <a:lnTo>
                  <a:pt x="25425" y="41147"/>
                </a:lnTo>
                <a:lnTo>
                  <a:pt x="29044" y="39916"/>
                </a:lnTo>
                <a:lnTo>
                  <a:pt x="32677" y="37528"/>
                </a:lnTo>
                <a:lnTo>
                  <a:pt x="35064" y="35064"/>
                </a:lnTo>
                <a:lnTo>
                  <a:pt x="37528" y="32677"/>
                </a:lnTo>
                <a:lnTo>
                  <a:pt x="39916" y="29044"/>
                </a:lnTo>
                <a:lnTo>
                  <a:pt x="41148" y="24193"/>
                </a:lnTo>
                <a:lnTo>
                  <a:pt x="41148" y="16954"/>
                </a:lnTo>
                <a:lnTo>
                  <a:pt x="39916" y="12103"/>
                </a:lnTo>
                <a:lnTo>
                  <a:pt x="37528" y="8470"/>
                </a:lnTo>
                <a:lnTo>
                  <a:pt x="32677" y="3619"/>
                </a:lnTo>
                <a:lnTo>
                  <a:pt x="29044" y="1231"/>
                </a:lnTo>
                <a:lnTo>
                  <a:pt x="25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15" y="3752215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5425" y="0"/>
                </a:moveTo>
                <a:lnTo>
                  <a:pt x="16954" y="0"/>
                </a:lnTo>
                <a:lnTo>
                  <a:pt x="12103" y="1270"/>
                </a:lnTo>
                <a:lnTo>
                  <a:pt x="9702" y="3683"/>
                </a:lnTo>
                <a:lnTo>
                  <a:pt x="6083" y="6223"/>
                </a:lnTo>
                <a:lnTo>
                  <a:pt x="3619" y="8763"/>
                </a:lnTo>
                <a:lnTo>
                  <a:pt x="1231" y="12446"/>
                </a:lnTo>
                <a:lnTo>
                  <a:pt x="0" y="16256"/>
                </a:lnTo>
                <a:lnTo>
                  <a:pt x="0" y="25019"/>
                </a:lnTo>
                <a:lnTo>
                  <a:pt x="1231" y="29972"/>
                </a:lnTo>
                <a:lnTo>
                  <a:pt x="3619" y="32512"/>
                </a:lnTo>
                <a:lnTo>
                  <a:pt x="6083" y="36195"/>
                </a:lnTo>
                <a:lnTo>
                  <a:pt x="9702" y="38735"/>
                </a:lnTo>
                <a:lnTo>
                  <a:pt x="12103" y="41275"/>
                </a:lnTo>
                <a:lnTo>
                  <a:pt x="16954" y="42545"/>
                </a:lnTo>
                <a:lnTo>
                  <a:pt x="25425" y="42545"/>
                </a:lnTo>
                <a:lnTo>
                  <a:pt x="29044" y="41275"/>
                </a:lnTo>
                <a:lnTo>
                  <a:pt x="32677" y="38735"/>
                </a:lnTo>
                <a:lnTo>
                  <a:pt x="35064" y="36195"/>
                </a:lnTo>
                <a:lnTo>
                  <a:pt x="37528" y="32512"/>
                </a:lnTo>
                <a:lnTo>
                  <a:pt x="39916" y="29972"/>
                </a:lnTo>
                <a:lnTo>
                  <a:pt x="41148" y="25019"/>
                </a:lnTo>
                <a:lnTo>
                  <a:pt x="41148" y="16256"/>
                </a:lnTo>
                <a:lnTo>
                  <a:pt x="39916" y="12446"/>
                </a:lnTo>
                <a:lnTo>
                  <a:pt x="37528" y="8763"/>
                </a:lnTo>
                <a:lnTo>
                  <a:pt x="32677" y="3683"/>
                </a:lnTo>
                <a:lnTo>
                  <a:pt x="29044" y="1270"/>
                </a:lnTo>
                <a:lnTo>
                  <a:pt x="25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52" y="463143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0713" y="0"/>
                </a:moveTo>
                <a:lnTo>
                  <a:pt x="13423" y="2476"/>
                </a:lnTo>
                <a:lnTo>
                  <a:pt x="9766" y="3644"/>
                </a:lnTo>
                <a:lnTo>
                  <a:pt x="6121" y="6121"/>
                </a:lnTo>
                <a:lnTo>
                  <a:pt x="3644" y="9766"/>
                </a:lnTo>
                <a:lnTo>
                  <a:pt x="1231" y="17068"/>
                </a:lnTo>
                <a:lnTo>
                  <a:pt x="0" y="21958"/>
                </a:lnTo>
                <a:lnTo>
                  <a:pt x="2476" y="29248"/>
                </a:lnTo>
                <a:lnTo>
                  <a:pt x="3644" y="32905"/>
                </a:lnTo>
                <a:lnTo>
                  <a:pt x="6121" y="36550"/>
                </a:lnTo>
                <a:lnTo>
                  <a:pt x="9766" y="38963"/>
                </a:lnTo>
                <a:lnTo>
                  <a:pt x="17068" y="41440"/>
                </a:lnTo>
                <a:lnTo>
                  <a:pt x="20713" y="42608"/>
                </a:lnTo>
                <a:lnTo>
                  <a:pt x="25603" y="41440"/>
                </a:lnTo>
                <a:lnTo>
                  <a:pt x="42608" y="21958"/>
                </a:lnTo>
                <a:lnTo>
                  <a:pt x="41440" y="17068"/>
                </a:lnTo>
                <a:lnTo>
                  <a:pt x="38963" y="9766"/>
                </a:lnTo>
                <a:lnTo>
                  <a:pt x="36550" y="6121"/>
                </a:lnTo>
                <a:lnTo>
                  <a:pt x="32905" y="3644"/>
                </a:lnTo>
                <a:lnTo>
                  <a:pt x="25603" y="1231"/>
                </a:lnTo>
                <a:lnTo>
                  <a:pt x="20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952" y="445617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0713" y="0"/>
                </a:moveTo>
                <a:lnTo>
                  <a:pt x="13423" y="2476"/>
                </a:lnTo>
                <a:lnTo>
                  <a:pt x="9766" y="3644"/>
                </a:lnTo>
                <a:lnTo>
                  <a:pt x="6121" y="6121"/>
                </a:lnTo>
                <a:lnTo>
                  <a:pt x="3644" y="9766"/>
                </a:lnTo>
                <a:lnTo>
                  <a:pt x="0" y="20713"/>
                </a:lnTo>
                <a:lnTo>
                  <a:pt x="1231" y="25603"/>
                </a:lnTo>
                <a:lnTo>
                  <a:pt x="20713" y="42608"/>
                </a:lnTo>
                <a:lnTo>
                  <a:pt x="25603" y="41440"/>
                </a:lnTo>
                <a:lnTo>
                  <a:pt x="42608" y="20713"/>
                </a:lnTo>
                <a:lnTo>
                  <a:pt x="38963" y="9766"/>
                </a:lnTo>
                <a:lnTo>
                  <a:pt x="36550" y="6121"/>
                </a:lnTo>
                <a:lnTo>
                  <a:pt x="32905" y="3644"/>
                </a:lnTo>
                <a:lnTo>
                  <a:pt x="25603" y="1231"/>
                </a:lnTo>
                <a:lnTo>
                  <a:pt x="20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52" y="427939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5603" y="0"/>
                </a:moveTo>
                <a:lnTo>
                  <a:pt x="17068" y="0"/>
                </a:lnTo>
                <a:lnTo>
                  <a:pt x="13423" y="1270"/>
                </a:lnTo>
                <a:lnTo>
                  <a:pt x="6121" y="6311"/>
                </a:lnTo>
                <a:lnTo>
                  <a:pt x="3644" y="10058"/>
                </a:lnTo>
                <a:lnTo>
                  <a:pt x="0" y="21336"/>
                </a:lnTo>
                <a:lnTo>
                  <a:pt x="1231" y="26365"/>
                </a:lnTo>
                <a:lnTo>
                  <a:pt x="3644" y="33883"/>
                </a:lnTo>
                <a:lnTo>
                  <a:pt x="6121" y="36360"/>
                </a:lnTo>
                <a:lnTo>
                  <a:pt x="13423" y="41402"/>
                </a:lnTo>
                <a:lnTo>
                  <a:pt x="17068" y="42672"/>
                </a:lnTo>
                <a:lnTo>
                  <a:pt x="25603" y="42672"/>
                </a:lnTo>
                <a:lnTo>
                  <a:pt x="42608" y="21336"/>
                </a:lnTo>
                <a:lnTo>
                  <a:pt x="38963" y="10058"/>
                </a:lnTo>
                <a:lnTo>
                  <a:pt x="36550" y="6311"/>
                </a:lnTo>
                <a:lnTo>
                  <a:pt x="29248" y="1270"/>
                </a:lnTo>
                <a:lnTo>
                  <a:pt x="25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7952" y="4104132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603" y="0"/>
                </a:moveTo>
                <a:lnTo>
                  <a:pt x="17068" y="0"/>
                </a:lnTo>
                <a:lnTo>
                  <a:pt x="13423" y="1231"/>
                </a:lnTo>
                <a:lnTo>
                  <a:pt x="6121" y="6083"/>
                </a:lnTo>
                <a:lnTo>
                  <a:pt x="3644" y="9702"/>
                </a:lnTo>
                <a:lnTo>
                  <a:pt x="2476" y="12103"/>
                </a:lnTo>
                <a:lnTo>
                  <a:pt x="1231" y="16954"/>
                </a:lnTo>
                <a:lnTo>
                  <a:pt x="0" y="20574"/>
                </a:lnTo>
                <a:lnTo>
                  <a:pt x="17068" y="41148"/>
                </a:lnTo>
                <a:lnTo>
                  <a:pt x="25603" y="41148"/>
                </a:lnTo>
                <a:lnTo>
                  <a:pt x="42608" y="20574"/>
                </a:lnTo>
                <a:lnTo>
                  <a:pt x="41440" y="16954"/>
                </a:lnTo>
                <a:lnTo>
                  <a:pt x="40195" y="12103"/>
                </a:lnTo>
                <a:lnTo>
                  <a:pt x="38963" y="9702"/>
                </a:lnTo>
                <a:lnTo>
                  <a:pt x="36550" y="6083"/>
                </a:lnTo>
                <a:lnTo>
                  <a:pt x="29248" y="1231"/>
                </a:lnTo>
                <a:lnTo>
                  <a:pt x="25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52" y="392887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603" y="0"/>
                </a:moveTo>
                <a:lnTo>
                  <a:pt x="17068" y="0"/>
                </a:lnTo>
                <a:lnTo>
                  <a:pt x="13423" y="1231"/>
                </a:lnTo>
                <a:lnTo>
                  <a:pt x="6121" y="6019"/>
                </a:lnTo>
                <a:lnTo>
                  <a:pt x="3644" y="8470"/>
                </a:lnTo>
                <a:lnTo>
                  <a:pt x="2476" y="12103"/>
                </a:lnTo>
                <a:lnTo>
                  <a:pt x="1231" y="16954"/>
                </a:lnTo>
                <a:lnTo>
                  <a:pt x="0" y="20573"/>
                </a:lnTo>
                <a:lnTo>
                  <a:pt x="1231" y="24193"/>
                </a:lnTo>
                <a:lnTo>
                  <a:pt x="2476" y="29044"/>
                </a:lnTo>
                <a:lnTo>
                  <a:pt x="3644" y="32677"/>
                </a:lnTo>
                <a:lnTo>
                  <a:pt x="6121" y="35064"/>
                </a:lnTo>
                <a:lnTo>
                  <a:pt x="13423" y="39916"/>
                </a:lnTo>
                <a:lnTo>
                  <a:pt x="17068" y="41147"/>
                </a:lnTo>
                <a:lnTo>
                  <a:pt x="25603" y="41147"/>
                </a:lnTo>
                <a:lnTo>
                  <a:pt x="41440" y="24193"/>
                </a:lnTo>
                <a:lnTo>
                  <a:pt x="42608" y="20573"/>
                </a:lnTo>
                <a:lnTo>
                  <a:pt x="41440" y="16954"/>
                </a:lnTo>
                <a:lnTo>
                  <a:pt x="40195" y="12103"/>
                </a:lnTo>
                <a:lnTo>
                  <a:pt x="38963" y="8470"/>
                </a:lnTo>
                <a:lnTo>
                  <a:pt x="36550" y="6019"/>
                </a:lnTo>
                <a:lnTo>
                  <a:pt x="29248" y="1231"/>
                </a:lnTo>
                <a:lnTo>
                  <a:pt x="25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7952" y="3752215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5603" y="0"/>
                </a:moveTo>
                <a:lnTo>
                  <a:pt x="17068" y="0"/>
                </a:lnTo>
                <a:lnTo>
                  <a:pt x="13423" y="1270"/>
                </a:lnTo>
                <a:lnTo>
                  <a:pt x="0" y="21209"/>
                </a:lnTo>
                <a:lnTo>
                  <a:pt x="1231" y="25019"/>
                </a:lnTo>
                <a:lnTo>
                  <a:pt x="2476" y="29972"/>
                </a:lnTo>
                <a:lnTo>
                  <a:pt x="3644" y="32512"/>
                </a:lnTo>
                <a:lnTo>
                  <a:pt x="6121" y="36195"/>
                </a:lnTo>
                <a:lnTo>
                  <a:pt x="13423" y="41275"/>
                </a:lnTo>
                <a:lnTo>
                  <a:pt x="17068" y="42545"/>
                </a:lnTo>
                <a:lnTo>
                  <a:pt x="25603" y="42545"/>
                </a:lnTo>
                <a:lnTo>
                  <a:pt x="41440" y="25019"/>
                </a:lnTo>
                <a:lnTo>
                  <a:pt x="42608" y="21209"/>
                </a:lnTo>
                <a:lnTo>
                  <a:pt x="29248" y="1270"/>
                </a:lnTo>
                <a:lnTo>
                  <a:pt x="25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6800" y="4631435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74" y="0"/>
                </a:moveTo>
                <a:lnTo>
                  <a:pt x="16891" y="1231"/>
                </a:lnTo>
                <a:lnTo>
                  <a:pt x="12065" y="2476"/>
                </a:lnTo>
                <a:lnTo>
                  <a:pt x="9651" y="3644"/>
                </a:lnTo>
                <a:lnTo>
                  <a:pt x="6096" y="6121"/>
                </a:lnTo>
                <a:lnTo>
                  <a:pt x="1270" y="13423"/>
                </a:lnTo>
                <a:lnTo>
                  <a:pt x="0" y="17068"/>
                </a:lnTo>
                <a:lnTo>
                  <a:pt x="0" y="25603"/>
                </a:lnTo>
                <a:lnTo>
                  <a:pt x="16891" y="41440"/>
                </a:lnTo>
                <a:lnTo>
                  <a:pt x="20574" y="42608"/>
                </a:lnTo>
                <a:lnTo>
                  <a:pt x="41148" y="25603"/>
                </a:lnTo>
                <a:lnTo>
                  <a:pt x="41148" y="17068"/>
                </a:lnTo>
                <a:lnTo>
                  <a:pt x="39877" y="13423"/>
                </a:lnTo>
                <a:lnTo>
                  <a:pt x="35051" y="6121"/>
                </a:lnTo>
                <a:lnTo>
                  <a:pt x="32639" y="3644"/>
                </a:lnTo>
                <a:lnTo>
                  <a:pt x="25400" y="1231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86800" y="4456176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74" y="0"/>
                </a:moveTo>
                <a:lnTo>
                  <a:pt x="16891" y="1231"/>
                </a:lnTo>
                <a:lnTo>
                  <a:pt x="12065" y="2476"/>
                </a:lnTo>
                <a:lnTo>
                  <a:pt x="9651" y="3644"/>
                </a:lnTo>
                <a:lnTo>
                  <a:pt x="6096" y="6121"/>
                </a:lnTo>
                <a:lnTo>
                  <a:pt x="1270" y="13423"/>
                </a:lnTo>
                <a:lnTo>
                  <a:pt x="0" y="17068"/>
                </a:lnTo>
                <a:lnTo>
                  <a:pt x="0" y="25603"/>
                </a:lnTo>
                <a:lnTo>
                  <a:pt x="16891" y="41440"/>
                </a:lnTo>
                <a:lnTo>
                  <a:pt x="20574" y="42608"/>
                </a:lnTo>
                <a:lnTo>
                  <a:pt x="41148" y="25603"/>
                </a:lnTo>
                <a:lnTo>
                  <a:pt x="41148" y="17068"/>
                </a:lnTo>
                <a:lnTo>
                  <a:pt x="39877" y="13423"/>
                </a:lnTo>
                <a:lnTo>
                  <a:pt x="35051" y="6121"/>
                </a:lnTo>
                <a:lnTo>
                  <a:pt x="32639" y="3644"/>
                </a:lnTo>
                <a:lnTo>
                  <a:pt x="25400" y="1231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6800" y="4279391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5400" y="0"/>
                </a:moveTo>
                <a:lnTo>
                  <a:pt x="16891" y="0"/>
                </a:lnTo>
                <a:lnTo>
                  <a:pt x="12065" y="1270"/>
                </a:lnTo>
                <a:lnTo>
                  <a:pt x="9651" y="3759"/>
                </a:lnTo>
                <a:lnTo>
                  <a:pt x="6096" y="6311"/>
                </a:lnTo>
                <a:lnTo>
                  <a:pt x="1270" y="13817"/>
                </a:lnTo>
                <a:lnTo>
                  <a:pt x="0" y="17576"/>
                </a:lnTo>
                <a:lnTo>
                  <a:pt x="0" y="26365"/>
                </a:lnTo>
                <a:lnTo>
                  <a:pt x="1270" y="30124"/>
                </a:lnTo>
                <a:lnTo>
                  <a:pt x="3682" y="33883"/>
                </a:lnTo>
                <a:lnTo>
                  <a:pt x="6096" y="36360"/>
                </a:lnTo>
                <a:lnTo>
                  <a:pt x="9651" y="38912"/>
                </a:lnTo>
                <a:lnTo>
                  <a:pt x="12065" y="41402"/>
                </a:lnTo>
                <a:lnTo>
                  <a:pt x="16891" y="42672"/>
                </a:lnTo>
                <a:lnTo>
                  <a:pt x="25400" y="42672"/>
                </a:lnTo>
                <a:lnTo>
                  <a:pt x="41148" y="26365"/>
                </a:lnTo>
                <a:lnTo>
                  <a:pt x="41148" y="17576"/>
                </a:lnTo>
                <a:lnTo>
                  <a:pt x="39877" y="13817"/>
                </a:lnTo>
                <a:lnTo>
                  <a:pt x="35051" y="6311"/>
                </a:lnTo>
                <a:lnTo>
                  <a:pt x="32639" y="3759"/>
                </a:lnTo>
                <a:lnTo>
                  <a:pt x="29082" y="127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86800" y="41041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00" y="0"/>
                </a:moveTo>
                <a:lnTo>
                  <a:pt x="16891" y="0"/>
                </a:lnTo>
                <a:lnTo>
                  <a:pt x="12065" y="1231"/>
                </a:lnTo>
                <a:lnTo>
                  <a:pt x="9651" y="3619"/>
                </a:lnTo>
                <a:lnTo>
                  <a:pt x="6096" y="6083"/>
                </a:lnTo>
                <a:lnTo>
                  <a:pt x="3682" y="9702"/>
                </a:lnTo>
                <a:lnTo>
                  <a:pt x="1270" y="12103"/>
                </a:lnTo>
                <a:lnTo>
                  <a:pt x="0" y="16954"/>
                </a:lnTo>
                <a:lnTo>
                  <a:pt x="0" y="25425"/>
                </a:lnTo>
                <a:lnTo>
                  <a:pt x="1270" y="29044"/>
                </a:lnTo>
                <a:lnTo>
                  <a:pt x="3682" y="32677"/>
                </a:lnTo>
                <a:lnTo>
                  <a:pt x="6096" y="35064"/>
                </a:lnTo>
                <a:lnTo>
                  <a:pt x="9651" y="37528"/>
                </a:lnTo>
                <a:lnTo>
                  <a:pt x="12065" y="39916"/>
                </a:lnTo>
                <a:lnTo>
                  <a:pt x="16891" y="41148"/>
                </a:lnTo>
                <a:lnTo>
                  <a:pt x="25400" y="41148"/>
                </a:lnTo>
                <a:lnTo>
                  <a:pt x="41148" y="25425"/>
                </a:lnTo>
                <a:lnTo>
                  <a:pt x="41148" y="16954"/>
                </a:lnTo>
                <a:lnTo>
                  <a:pt x="39877" y="12103"/>
                </a:lnTo>
                <a:lnTo>
                  <a:pt x="37465" y="9702"/>
                </a:lnTo>
                <a:lnTo>
                  <a:pt x="35051" y="6083"/>
                </a:lnTo>
                <a:lnTo>
                  <a:pt x="32639" y="3619"/>
                </a:lnTo>
                <a:lnTo>
                  <a:pt x="29082" y="1231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392887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00" y="0"/>
                </a:moveTo>
                <a:lnTo>
                  <a:pt x="16891" y="0"/>
                </a:lnTo>
                <a:lnTo>
                  <a:pt x="12065" y="1231"/>
                </a:lnTo>
                <a:lnTo>
                  <a:pt x="9651" y="3619"/>
                </a:lnTo>
                <a:lnTo>
                  <a:pt x="6096" y="6019"/>
                </a:lnTo>
                <a:lnTo>
                  <a:pt x="3682" y="8470"/>
                </a:lnTo>
                <a:lnTo>
                  <a:pt x="1270" y="12103"/>
                </a:lnTo>
                <a:lnTo>
                  <a:pt x="0" y="16954"/>
                </a:lnTo>
                <a:lnTo>
                  <a:pt x="0" y="24193"/>
                </a:lnTo>
                <a:lnTo>
                  <a:pt x="1270" y="29044"/>
                </a:lnTo>
                <a:lnTo>
                  <a:pt x="3682" y="32677"/>
                </a:lnTo>
                <a:lnTo>
                  <a:pt x="6096" y="35064"/>
                </a:lnTo>
                <a:lnTo>
                  <a:pt x="9651" y="37528"/>
                </a:lnTo>
                <a:lnTo>
                  <a:pt x="12065" y="39916"/>
                </a:lnTo>
                <a:lnTo>
                  <a:pt x="16891" y="41147"/>
                </a:lnTo>
                <a:lnTo>
                  <a:pt x="25400" y="41147"/>
                </a:lnTo>
                <a:lnTo>
                  <a:pt x="41148" y="24193"/>
                </a:lnTo>
                <a:lnTo>
                  <a:pt x="41148" y="16954"/>
                </a:lnTo>
                <a:lnTo>
                  <a:pt x="39877" y="12103"/>
                </a:lnTo>
                <a:lnTo>
                  <a:pt x="37465" y="8470"/>
                </a:lnTo>
                <a:lnTo>
                  <a:pt x="32639" y="3619"/>
                </a:lnTo>
                <a:lnTo>
                  <a:pt x="29082" y="1231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3752215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5400" y="0"/>
                </a:moveTo>
                <a:lnTo>
                  <a:pt x="16891" y="0"/>
                </a:lnTo>
                <a:lnTo>
                  <a:pt x="12065" y="1270"/>
                </a:lnTo>
                <a:lnTo>
                  <a:pt x="9651" y="3683"/>
                </a:lnTo>
                <a:lnTo>
                  <a:pt x="6096" y="6223"/>
                </a:lnTo>
                <a:lnTo>
                  <a:pt x="3682" y="8763"/>
                </a:lnTo>
                <a:lnTo>
                  <a:pt x="1270" y="12446"/>
                </a:lnTo>
                <a:lnTo>
                  <a:pt x="0" y="16256"/>
                </a:lnTo>
                <a:lnTo>
                  <a:pt x="0" y="25019"/>
                </a:lnTo>
                <a:lnTo>
                  <a:pt x="1270" y="29972"/>
                </a:lnTo>
                <a:lnTo>
                  <a:pt x="3682" y="32512"/>
                </a:lnTo>
                <a:lnTo>
                  <a:pt x="6096" y="36195"/>
                </a:lnTo>
                <a:lnTo>
                  <a:pt x="9651" y="38735"/>
                </a:lnTo>
                <a:lnTo>
                  <a:pt x="12065" y="41275"/>
                </a:lnTo>
                <a:lnTo>
                  <a:pt x="16891" y="42545"/>
                </a:lnTo>
                <a:lnTo>
                  <a:pt x="25400" y="42545"/>
                </a:lnTo>
                <a:lnTo>
                  <a:pt x="29082" y="41275"/>
                </a:lnTo>
                <a:lnTo>
                  <a:pt x="32639" y="38735"/>
                </a:lnTo>
                <a:lnTo>
                  <a:pt x="35051" y="36195"/>
                </a:lnTo>
                <a:lnTo>
                  <a:pt x="37465" y="32512"/>
                </a:lnTo>
                <a:lnTo>
                  <a:pt x="39877" y="29972"/>
                </a:lnTo>
                <a:lnTo>
                  <a:pt x="41148" y="25019"/>
                </a:lnTo>
                <a:lnTo>
                  <a:pt x="41148" y="16256"/>
                </a:lnTo>
                <a:lnTo>
                  <a:pt x="39877" y="12446"/>
                </a:lnTo>
                <a:lnTo>
                  <a:pt x="37465" y="8763"/>
                </a:lnTo>
                <a:lnTo>
                  <a:pt x="32639" y="3683"/>
                </a:lnTo>
                <a:lnTo>
                  <a:pt x="29082" y="127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20911" y="4631435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79">
                <a:moveTo>
                  <a:pt x="20701" y="0"/>
                </a:moveTo>
                <a:lnTo>
                  <a:pt x="13462" y="2476"/>
                </a:lnTo>
                <a:lnTo>
                  <a:pt x="9779" y="3644"/>
                </a:lnTo>
                <a:lnTo>
                  <a:pt x="6096" y="6121"/>
                </a:lnTo>
                <a:lnTo>
                  <a:pt x="3683" y="9766"/>
                </a:lnTo>
                <a:lnTo>
                  <a:pt x="2413" y="13423"/>
                </a:lnTo>
                <a:lnTo>
                  <a:pt x="1270" y="17068"/>
                </a:lnTo>
                <a:lnTo>
                  <a:pt x="0" y="21958"/>
                </a:lnTo>
                <a:lnTo>
                  <a:pt x="1270" y="25603"/>
                </a:lnTo>
                <a:lnTo>
                  <a:pt x="2413" y="29248"/>
                </a:lnTo>
                <a:lnTo>
                  <a:pt x="20701" y="42608"/>
                </a:lnTo>
                <a:lnTo>
                  <a:pt x="25654" y="41440"/>
                </a:lnTo>
                <a:lnTo>
                  <a:pt x="32893" y="38963"/>
                </a:lnTo>
                <a:lnTo>
                  <a:pt x="36576" y="36550"/>
                </a:lnTo>
                <a:lnTo>
                  <a:pt x="38989" y="32905"/>
                </a:lnTo>
                <a:lnTo>
                  <a:pt x="40132" y="29248"/>
                </a:lnTo>
                <a:lnTo>
                  <a:pt x="41402" y="25603"/>
                </a:lnTo>
                <a:lnTo>
                  <a:pt x="42545" y="21958"/>
                </a:lnTo>
                <a:lnTo>
                  <a:pt x="41402" y="17068"/>
                </a:lnTo>
                <a:lnTo>
                  <a:pt x="40132" y="13423"/>
                </a:lnTo>
                <a:lnTo>
                  <a:pt x="38989" y="9766"/>
                </a:lnTo>
                <a:lnTo>
                  <a:pt x="36576" y="6121"/>
                </a:lnTo>
                <a:lnTo>
                  <a:pt x="32893" y="3644"/>
                </a:lnTo>
                <a:lnTo>
                  <a:pt x="29210" y="2476"/>
                </a:lnTo>
                <a:lnTo>
                  <a:pt x="25654" y="1231"/>
                </a:lnTo>
                <a:lnTo>
                  <a:pt x="20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20911" y="4456176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79">
                <a:moveTo>
                  <a:pt x="20701" y="0"/>
                </a:moveTo>
                <a:lnTo>
                  <a:pt x="13462" y="2476"/>
                </a:lnTo>
                <a:lnTo>
                  <a:pt x="9779" y="3644"/>
                </a:lnTo>
                <a:lnTo>
                  <a:pt x="6096" y="6121"/>
                </a:lnTo>
                <a:lnTo>
                  <a:pt x="3683" y="9766"/>
                </a:lnTo>
                <a:lnTo>
                  <a:pt x="2413" y="13423"/>
                </a:lnTo>
                <a:lnTo>
                  <a:pt x="1270" y="17068"/>
                </a:lnTo>
                <a:lnTo>
                  <a:pt x="0" y="20713"/>
                </a:lnTo>
                <a:lnTo>
                  <a:pt x="20701" y="42608"/>
                </a:lnTo>
                <a:lnTo>
                  <a:pt x="25654" y="41440"/>
                </a:lnTo>
                <a:lnTo>
                  <a:pt x="32893" y="38963"/>
                </a:lnTo>
                <a:lnTo>
                  <a:pt x="36576" y="36550"/>
                </a:lnTo>
                <a:lnTo>
                  <a:pt x="38989" y="32905"/>
                </a:lnTo>
                <a:lnTo>
                  <a:pt x="40132" y="29248"/>
                </a:lnTo>
                <a:lnTo>
                  <a:pt x="41402" y="25603"/>
                </a:lnTo>
                <a:lnTo>
                  <a:pt x="42545" y="20713"/>
                </a:lnTo>
                <a:lnTo>
                  <a:pt x="41402" y="17068"/>
                </a:lnTo>
                <a:lnTo>
                  <a:pt x="40132" y="13423"/>
                </a:lnTo>
                <a:lnTo>
                  <a:pt x="38989" y="9766"/>
                </a:lnTo>
                <a:lnTo>
                  <a:pt x="36576" y="6121"/>
                </a:lnTo>
                <a:lnTo>
                  <a:pt x="32893" y="3644"/>
                </a:lnTo>
                <a:lnTo>
                  <a:pt x="29210" y="2476"/>
                </a:lnTo>
                <a:lnTo>
                  <a:pt x="25654" y="1231"/>
                </a:lnTo>
                <a:lnTo>
                  <a:pt x="20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20911" y="4279391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79">
                <a:moveTo>
                  <a:pt x="25654" y="0"/>
                </a:moveTo>
                <a:lnTo>
                  <a:pt x="17018" y="0"/>
                </a:lnTo>
                <a:lnTo>
                  <a:pt x="13462" y="1270"/>
                </a:lnTo>
                <a:lnTo>
                  <a:pt x="6096" y="6311"/>
                </a:lnTo>
                <a:lnTo>
                  <a:pt x="3683" y="10058"/>
                </a:lnTo>
                <a:lnTo>
                  <a:pt x="2413" y="13817"/>
                </a:lnTo>
                <a:lnTo>
                  <a:pt x="1270" y="17576"/>
                </a:lnTo>
                <a:lnTo>
                  <a:pt x="0" y="21336"/>
                </a:lnTo>
                <a:lnTo>
                  <a:pt x="17018" y="42672"/>
                </a:lnTo>
                <a:lnTo>
                  <a:pt x="25654" y="42672"/>
                </a:lnTo>
                <a:lnTo>
                  <a:pt x="29210" y="41402"/>
                </a:lnTo>
                <a:lnTo>
                  <a:pt x="36576" y="36360"/>
                </a:lnTo>
                <a:lnTo>
                  <a:pt x="38989" y="33883"/>
                </a:lnTo>
                <a:lnTo>
                  <a:pt x="40132" y="30124"/>
                </a:lnTo>
                <a:lnTo>
                  <a:pt x="41402" y="26365"/>
                </a:lnTo>
                <a:lnTo>
                  <a:pt x="42545" y="21336"/>
                </a:lnTo>
                <a:lnTo>
                  <a:pt x="41402" y="17576"/>
                </a:lnTo>
                <a:lnTo>
                  <a:pt x="40132" y="13817"/>
                </a:lnTo>
                <a:lnTo>
                  <a:pt x="38989" y="10058"/>
                </a:lnTo>
                <a:lnTo>
                  <a:pt x="36576" y="6311"/>
                </a:lnTo>
                <a:lnTo>
                  <a:pt x="29210" y="1270"/>
                </a:lnTo>
                <a:lnTo>
                  <a:pt x="25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20911" y="4104132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654" y="0"/>
                </a:moveTo>
                <a:lnTo>
                  <a:pt x="17018" y="0"/>
                </a:lnTo>
                <a:lnTo>
                  <a:pt x="13462" y="1231"/>
                </a:lnTo>
                <a:lnTo>
                  <a:pt x="6096" y="6083"/>
                </a:lnTo>
                <a:lnTo>
                  <a:pt x="3683" y="9702"/>
                </a:lnTo>
                <a:lnTo>
                  <a:pt x="2413" y="12103"/>
                </a:lnTo>
                <a:lnTo>
                  <a:pt x="1270" y="16954"/>
                </a:lnTo>
                <a:lnTo>
                  <a:pt x="0" y="20574"/>
                </a:lnTo>
                <a:lnTo>
                  <a:pt x="17018" y="41148"/>
                </a:lnTo>
                <a:lnTo>
                  <a:pt x="25654" y="41148"/>
                </a:lnTo>
                <a:lnTo>
                  <a:pt x="29210" y="39916"/>
                </a:lnTo>
                <a:lnTo>
                  <a:pt x="36576" y="35064"/>
                </a:lnTo>
                <a:lnTo>
                  <a:pt x="38989" y="32677"/>
                </a:lnTo>
                <a:lnTo>
                  <a:pt x="40132" y="29044"/>
                </a:lnTo>
                <a:lnTo>
                  <a:pt x="41402" y="25425"/>
                </a:lnTo>
                <a:lnTo>
                  <a:pt x="42545" y="20574"/>
                </a:lnTo>
                <a:lnTo>
                  <a:pt x="41402" y="16954"/>
                </a:lnTo>
                <a:lnTo>
                  <a:pt x="40132" y="12103"/>
                </a:lnTo>
                <a:lnTo>
                  <a:pt x="38989" y="9702"/>
                </a:lnTo>
                <a:lnTo>
                  <a:pt x="36576" y="6083"/>
                </a:lnTo>
                <a:lnTo>
                  <a:pt x="29210" y="1231"/>
                </a:lnTo>
                <a:lnTo>
                  <a:pt x="25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20911" y="3928871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654" y="0"/>
                </a:moveTo>
                <a:lnTo>
                  <a:pt x="17018" y="0"/>
                </a:lnTo>
                <a:lnTo>
                  <a:pt x="13462" y="1231"/>
                </a:lnTo>
                <a:lnTo>
                  <a:pt x="6096" y="6019"/>
                </a:lnTo>
                <a:lnTo>
                  <a:pt x="3683" y="8470"/>
                </a:lnTo>
                <a:lnTo>
                  <a:pt x="2413" y="12103"/>
                </a:lnTo>
                <a:lnTo>
                  <a:pt x="1270" y="16954"/>
                </a:lnTo>
                <a:lnTo>
                  <a:pt x="0" y="20573"/>
                </a:lnTo>
                <a:lnTo>
                  <a:pt x="1270" y="24193"/>
                </a:lnTo>
                <a:lnTo>
                  <a:pt x="2413" y="29044"/>
                </a:lnTo>
                <a:lnTo>
                  <a:pt x="3683" y="32677"/>
                </a:lnTo>
                <a:lnTo>
                  <a:pt x="6096" y="35064"/>
                </a:lnTo>
                <a:lnTo>
                  <a:pt x="13462" y="39916"/>
                </a:lnTo>
                <a:lnTo>
                  <a:pt x="17018" y="41147"/>
                </a:lnTo>
                <a:lnTo>
                  <a:pt x="25654" y="41147"/>
                </a:lnTo>
                <a:lnTo>
                  <a:pt x="41402" y="24193"/>
                </a:lnTo>
                <a:lnTo>
                  <a:pt x="42545" y="20573"/>
                </a:lnTo>
                <a:lnTo>
                  <a:pt x="41402" y="16954"/>
                </a:lnTo>
                <a:lnTo>
                  <a:pt x="40132" y="12103"/>
                </a:lnTo>
                <a:lnTo>
                  <a:pt x="38989" y="8470"/>
                </a:lnTo>
                <a:lnTo>
                  <a:pt x="36576" y="6019"/>
                </a:lnTo>
                <a:lnTo>
                  <a:pt x="29210" y="1231"/>
                </a:lnTo>
                <a:lnTo>
                  <a:pt x="25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20911" y="375221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5654" y="0"/>
                </a:moveTo>
                <a:lnTo>
                  <a:pt x="17018" y="0"/>
                </a:lnTo>
                <a:lnTo>
                  <a:pt x="13462" y="1270"/>
                </a:lnTo>
                <a:lnTo>
                  <a:pt x="0" y="21209"/>
                </a:lnTo>
                <a:lnTo>
                  <a:pt x="1270" y="25019"/>
                </a:lnTo>
                <a:lnTo>
                  <a:pt x="2413" y="29972"/>
                </a:lnTo>
                <a:lnTo>
                  <a:pt x="3683" y="32512"/>
                </a:lnTo>
                <a:lnTo>
                  <a:pt x="6096" y="36195"/>
                </a:lnTo>
                <a:lnTo>
                  <a:pt x="13462" y="41275"/>
                </a:lnTo>
                <a:lnTo>
                  <a:pt x="17018" y="42545"/>
                </a:lnTo>
                <a:lnTo>
                  <a:pt x="25654" y="42545"/>
                </a:lnTo>
                <a:lnTo>
                  <a:pt x="41402" y="25019"/>
                </a:lnTo>
                <a:lnTo>
                  <a:pt x="42545" y="21209"/>
                </a:lnTo>
                <a:lnTo>
                  <a:pt x="29210" y="1270"/>
                </a:lnTo>
                <a:lnTo>
                  <a:pt x="25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1625">
              <a:lnSpc>
                <a:spcPct val="100000"/>
              </a:lnSpc>
              <a:spcBef>
                <a:spcPts val="105"/>
              </a:spcBef>
            </a:pPr>
            <a:r>
              <a:rPr sz="3200" spc="-480" dirty="0"/>
              <a:t>Chức</a:t>
            </a:r>
            <a:r>
              <a:rPr sz="3200" spc="-465" dirty="0"/>
              <a:t> </a:t>
            </a:r>
            <a:r>
              <a:rPr sz="3200" spc="-490" dirty="0"/>
              <a:t>năng</a:t>
            </a:r>
            <a:endParaRPr sz="320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22490" y="1833752"/>
          <a:ext cx="4059551" cy="221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MON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TUE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WED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THU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FRI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SAT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25" dirty="0">
                          <a:latin typeface="Verdana"/>
                          <a:cs typeface="Verdana"/>
                        </a:rPr>
                        <a:t>SUN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1F66B8"/>
                      </a:solidFill>
                      <a:prstDash val="solid"/>
                    </a:lnL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32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1F66B8"/>
                      </a:solidFill>
                      <a:prstDash val="solid"/>
                    </a:lnL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0" dirty="0">
                          <a:latin typeface="Verdana"/>
                          <a:cs typeface="Verdana"/>
                        </a:rPr>
                        <a:t>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90" dirty="0">
                          <a:latin typeface="Verdana"/>
                          <a:cs typeface="Verdana"/>
                        </a:rPr>
                        <a:t>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4D8ED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4D8ED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4D8ED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19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11437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11437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  <a:solidFill>
                      <a:srgbClr val="11437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T w="19050">
                      <a:solidFill>
                        <a:srgbClr val="1F66B8"/>
                      </a:solidFill>
                      <a:prstDash val="solid"/>
                    </a:lnT>
                    <a:lnB w="19050">
                      <a:solidFill>
                        <a:srgbClr val="1F66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29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F66B8"/>
                      </a:solidFill>
                      <a:prstDash val="solid"/>
                    </a:lnL>
                    <a:lnR w="19050">
                      <a:solidFill>
                        <a:srgbClr val="1F66B8"/>
                      </a:solidFill>
                      <a:prstDash val="solid"/>
                    </a:lnR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F66B8"/>
                      </a:solidFill>
                      <a:prstDash val="solid"/>
                    </a:lnL>
                    <a:lnT w="19050">
                      <a:solidFill>
                        <a:srgbClr val="1F66B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2000250" y="1378077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latin typeface="Verdana"/>
                <a:cs typeface="Verdana"/>
              </a:rPr>
              <a:t>SCHEDULE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51652" y="1676602"/>
            <a:ext cx="2658745" cy="21443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00" spc="-175" dirty="0">
                <a:latin typeface="Verdana"/>
                <a:cs typeface="Verdana"/>
              </a:rPr>
              <a:t>Các</a:t>
            </a:r>
            <a:r>
              <a:rPr sz="1600" spc="-204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chức</a:t>
            </a:r>
            <a:r>
              <a:rPr sz="1600" spc="-19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năng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chính</a:t>
            </a:r>
            <a:r>
              <a:rPr sz="1600" spc="-19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bao</a:t>
            </a:r>
            <a:r>
              <a:rPr sz="1600" spc="-19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gồm: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Wingdings"/>
              <a:buChar char=""/>
              <a:tabLst>
                <a:tab pos="298450" algn="l"/>
              </a:tabLst>
            </a:pPr>
            <a:r>
              <a:rPr sz="1600" spc="-235" dirty="0">
                <a:latin typeface="Verdana"/>
                <a:cs typeface="Verdana"/>
              </a:rPr>
              <a:t>Xem</a:t>
            </a:r>
            <a:r>
              <a:rPr sz="1600" spc="-215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thông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tin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lịch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công</a:t>
            </a:r>
            <a:r>
              <a:rPr sz="1600" spc="-20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tác.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65"/>
              </a:spcBef>
              <a:buFont typeface="Wingdings"/>
              <a:buChar char=""/>
              <a:tabLst>
                <a:tab pos="299085" algn="l"/>
              </a:tabLst>
            </a:pPr>
            <a:r>
              <a:rPr sz="1600" spc="-145" dirty="0">
                <a:latin typeface="Verdana"/>
                <a:cs typeface="Verdana"/>
              </a:rPr>
              <a:t>Tìm</a:t>
            </a:r>
            <a:r>
              <a:rPr sz="1600" spc="-2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kiếm.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"/>
              <a:tabLst>
                <a:tab pos="299085" algn="l"/>
              </a:tabLst>
            </a:pPr>
            <a:r>
              <a:rPr sz="1600" spc="-180" dirty="0">
                <a:latin typeface="Verdana"/>
                <a:cs typeface="Verdana"/>
              </a:rPr>
              <a:t>Quản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lý</a:t>
            </a:r>
            <a:r>
              <a:rPr sz="1600" spc="-204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lịch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công</a:t>
            </a:r>
            <a:r>
              <a:rPr sz="1600" spc="-2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tác.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/>
              <a:buChar char=""/>
              <a:tabLst>
                <a:tab pos="298450" algn="l"/>
              </a:tabLst>
            </a:pPr>
            <a:r>
              <a:rPr sz="1600" spc="-170" dirty="0">
                <a:latin typeface="Verdana"/>
                <a:cs typeface="Verdana"/>
              </a:rPr>
              <a:t>Gửi</a:t>
            </a:r>
            <a:r>
              <a:rPr sz="1600" spc="-2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mail.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"/>
              <a:tabLst>
                <a:tab pos="299085" algn="l"/>
              </a:tabLst>
            </a:pPr>
            <a:r>
              <a:rPr sz="1600" spc="-155" dirty="0">
                <a:latin typeface="Verdana"/>
                <a:cs typeface="Verdana"/>
              </a:rPr>
              <a:t>Thống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kê.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903732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2"/>
                </a:lnTo>
                <a:lnTo>
                  <a:pt x="11645" y="2412"/>
                </a:lnTo>
                <a:lnTo>
                  <a:pt x="9347" y="3555"/>
                </a:lnTo>
                <a:lnTo>
                  <a:pt x="5854" y="5841"/>
                </a:lnTo>
                <a:lnTo>
                  <a:pt x="1181" y="12953"/>
                </a:lnTo>
                <a:lnTo>
                  <a:pt x="0" y="16509"/>
                </a:lnTo>
                <a:lnTo>
                  <a:pt x="0" y="24637"/>
                </a:lnTo>
                <a:lnTo>
                  <a:pt x="16319" y="40004"/>
                </a:lnTo>
                <a:lnTo>
                  <a:pt x="19811" y="41147"/>
                </a:lnTo>
                <a:lnTo>
                  <a:pt x="24485" y="40004"/>
                </a:lnTo>
                <a:lnTo>
                  <a:pt x="27978" y="38734"/>
                </a:lnTo>
                <a:lnTo>
                  <a:pt x="31457" y="37591"/>
                </a:lnTo>
                <a:lnTo>
                  <a:pt x="33769" y="35305"/>
                </a:lnTo>
                <a:lnTo>
                  <a:pt x="38442" y="28193"/>
                </a:lnTo>
                <a:lnTo>
                  <a:pt x="39624" y="24637"/>
                </a:lnTo>
                <a:lnTo>
                  <a:pt x="39624" y="16509"/>
                </a:lnTo>
                <a:lnTo>
                  <a:pt x="38442" y="12953"/>
                </a:lnTo>
                <a:lnTo>
                  <a:pt x="33769" y="5841"/>
                </a:lnTo>
                <a:lnTo>
                  <a:pt x="31457" y="3555"/>
                </a:lnTo>
                <a:lnTo>
                  <a:pt x="27978" y="2412"/>
                </a:lnTo>
                <a:lnTo>
                  <a:pt x="24485" y="1142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463" y="734568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3"/>
                </a:lnTo>
                <a:lnTo>
                  <a:pt x="11645" y="2412"/>
                </a:lnTo>
                <a:lnTo>
                  <a:pt x="9347" y="3556"/>
                </a:lnTo>
                <a:lnTo>
                  <a:pt x="5854" y="5842"/>
                </a:lnTo>
                <a:lnTo>
                  <a:pt x="1181" y="12954"/>
                </a:lnTo>
                <a:lnTo>
                  <a:pt x="0" y="16510"/>
                </a:lnTo>
                <a:lnTo>
                  <a:pt x="0" y="24637"/>
                </a:lnTo>
                <a:lnTo>
                  <a:pt x="16319" y="40005"/>
                </a:lnTo>
                <a:lnTo>
                  <a:pt x="19811" y="41148"/>
                </a:lnTo>
                <a:lnTo>
                  <a:pt x="24485" y="40005"/>
                </a:lnTo>
                <a:lnTo>
                  <a:pt x="27978" y="38735"/>
                </a:lnTo>
                <a:lnTo>
                  <a:pt x="31457" y="37592"/>
                </a:lnTo>
                <a:lnTo>
                  <a:pt x="33769" y="35306"/>
                </a:lnTo>
                <a:lnTo>
                  <a:pt x="38442" y="28194"/>
                </a:lnTo>
                <a:lnTo>
                  <a:pt x="39624" y="24637"/>
                </a:lnTo>
                <a:lnTo>
                  <a:pt x="39624" y="16510"/>
                </a:lnTo>
                <a:lnTo>
                  <a:pt x="38442" y="12954"/>
                </a:lnTo>
                <a:lnTo>
                  <a:pt x="33769" y="5842"/>
                </a:lnTo>
                <a:lnTo>
                  <a:pt x="31457" y="3556"/>
                </a:lnTo>
                <a:lnTo>
                  <a:pt x="27978" y="2412"/>
                </a:lnTo>
                <a:lnTo>
                  <a:pt x="24485" y="1143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463" y="565404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4485" y="0"/>
                </a:moveTo>
                <a:lnTo>
                  <a:pt x="16319" y="0"/>
                </a:lnTo>
                <a:lnTo>
                  <a:pt x="11645" y="1270"/>
                </a:lnTo>
                <a:lnTo>
                  <a:pt x="9347" y="3683"/>
                </a:lnTo>
                <a:lnTo>
                  <a:pt x="5854" y="6096"/>
                </a:lnTo>
                <a:lnTo>
                  <a:pt x="3492" y="9651"/>
                </a:lnTo>
                <a:lnTo>
                  <a:pt x="1181" y="13335"/>
                </a:lnTo>
                <a:lnTo>
                  <a:pt x="0" y="16891"/>
                </a:lnTo>
                <a:lnTo>
                  <a:pt x="0" y="25400"/>
                </a:lnTo>
                <a:lnTo>
                  <a:pt x="1181" y="29083"/>
                </a:lnTo>
                <a:lnTo>
                  <a:pt x="3492" y="32638"/>
                </a:lnTo>
                <a:lnTo>
                  <a:pt x="5854" y="35051"/>
                </a:lnTo>
                <a:lnTo>
                  <a:pt x="9347" y="37465"/>
                </a:lnTo>
                <a:lnTo>
                  <a:pt x="11645" y="39878"/>
                </a:lnTo>
                <a:lnTo>
                  <a:pt x="16319" y="41148"/>
                </a:lnTo>
                <a:lnTo>
                  <a:pt x="24485" y="41148"/>
                </a:lnTo>
                <a:lnTo>
                  <a:pt x="39624" y="25400"/>
                </a:lnTo>
                <a:lnTo>
                  <a:pt x="39624" y="16891"/>
                </a:lnTo>
                <a:lnTo>
                  <a:pt x="27978" y="1270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39776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3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9398"/>
                </a:lnTo>
                <a:lnTo>
                  <a:pt x="1181" y="11684"/>
                </a:lnTo>
                <a:lnTo>
                  <a:pt x="0" y="16383"/>
                </a:lnTo>
                <a:lnTo>
                  <a:pt x="0" y="24511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1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1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4511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9398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3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463" y="2286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2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8127"/>
                </a:lnTo>
                <a:lnTo>
                  <a:pt x="1181" y="11684"/>
                </a:lnTo>
                <a:lnTo>
                  <a:pt x="0" y="16383"/>
                </a:lnTo>
                <a:lnTo>
                  <a:pt x="0" y="23240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3240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8127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2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463" y="5943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4485" y="0"/>
                </a:moveTo>
                <a:lnTo>
                  <a:pt x="16319" y="0"/>
                </a:lnTo>
                <a:lnTo>
                  <a:pt x="11645" y="1269"/>
                </a:lnTo>
                <a:lnTo>
                  <a:pt x="9347" y="3555"/>
                </a:lnTo>
                <a:lnTo>
                  <a:pt x="5854" y="5841"/>
                </a:lnTo>
                <a:lnTo>
                  <a:pt x="3492" y="8254"/>
                </a:lnTo>
                <a:lnTo>
                  <a:pt x="1181" y="11684"/>
                </a:lnTo>
                <a:lnTo>
                  <a:pt x="0" y="15239"/>
                </a:lnTo>
                <a:lnTo>
                  <a:pt x="0" y="23367"/>
                </a:lnTo>
                <a:lnTo>
                  <a:pt x="1181" y="27939"/>
                </a:lnTo>
                <a:lnTo>
                  <a:pt x="3492" y="30352"/>
                </a:lnTo>
                <a:lnTo>
                  <a:pt x="5854" y="33781"/>
                </a:lnTo>
                <a:lnTo>
                  <a:pt x="9347" y="36194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4"/>
                </a:lnTo>
                <a:lnTo>
                  <a:pt x="33769" y="33781"/>
                </a:lnTo>
                <a:lnTo>
                  <a:pt x="36131" y="30352"/>
                </a:lnTo>
                <a:lnTo>
                  <a:pt x="38442" y="27939"/>
                </a:lnTo>
                <a:lnTo>
                  <a:pt x="39624" y="23367"/>
                </a:lnTo>
                <a:lnTo>
                  <a:pt x="39624" y="15239"/>
                </a:lnTo>
                <a:lnTo>
                  <a:pt x="38442" y="11684"/>
                </a:lnTo>
                <a:lnTo>
                  <a:pt x="36131" y="8254"/>
                </a:lnTo>
                <a:lnTo>
                  <a:pt x="31457" y="3555"/>
                </a:lnTo>
                <a:lnTo>
                  <a:pt x="27978" y="1269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51" y="9037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2"/>
                </a:lnTo>
                <a:lnTo>
                  <a:pt x="12941" y="2412"/>
                </a:lnTo>
                <a:lnTo>
                  <a:pt x="9423" y="3555"/>
                </a:lnTo>
                <a:lnTo>
                  <a:pt x="5905" y="5841"/>
                </a:lnTo>
                <a:lnTo>
                  <a:pt x="3517" y="9397"/>
                </a:lnTo>
                <a:lnTo>
                  <a:pt x="1193" y="16509"/>
                </a:lnTo>
                <a:lnTo>
                  <a:pt x="0" y="21208"/>
                </a:lnTo>
                <a:lnTo>
                  <a:pt x="2387" y="28193"/>
                </a:lnTo>
                <a:lnTo>
                  <a:pt x="3517" y="31750"/>
                </a:lnTo>
                <a:lnTo>
                  <a:pt x="5905" y="35305"/>
                </a:lnTo>
                <a:lnTo>
                  <a:pt x="9423" y="37591"/>
                </a:lnTo>
                <a:lnTo>
                  <a:pt x="12941" y="38734"/>
                </a:lnTo>
                <a:lnTo>
                  <a:pt x="16459" y="40004"/>
                </a:lnTo>
                <a:lnTo>
                  <a:pt x="19977" y="41147"/>
                </a:lnTo>
                <a:lnTo>
                  <a:pt x="24688" y="40004"/>
                </a:lnTo>
                <a:lnTo>
                  <a:pt x="28206" y="38734"/>
                </a:lnTo>
                <a:lnTo>
                  <a:pt x="31724" y="37591"/>
                </a:lnTo>
                <a:lnTo>
                  <a:pt x="35242" y="35305"/>
                </a:lnTo>
                <a:lnTo>
                  <a:pt x="37566" y="31750"/>
                </a:lnTo>
                <a:lnTo>
                  <a:pt x="41084" y="21208"/>
                </a:lnTo>
                <a:lnTo>
                  <a:pt x="39954" y="16509"/>
                </a:lnTo>
                <a:lnTo>
                  <a:pt x="37566" y="9397"/>
                </a:lnTo>
                <a:lnTo>
                  <a:pt x="35242" y="5841"/>
                </a:lnTo>
                <a:lnTo>
                  <a:pt x="31724" y="3555"/>
                </a:lnTo>
                <a:lnTo>
                  <a:pt x="28206" y="2412"/>
                </a:lnTo>
                <a:lnTo>
                  <a:pt x="24688" y="1142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051" y="73456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3"/>
                </a:lnTo>
                <a:lnTo>
                  <a:pt x="12941" y="2412"/>
                </a:lnTo>
                <a:lnTo>
                  <a:pt x="9423" y="3556"/>
                </a:lnTo>
                <a:lnTo>
                  <a:pt x="5905" y="5842"/>
                </a:lnTo>
                <a:lnTo>
                  <a:pt x="3517" y="9398"/>
                </a:lnTo>
                <a:lnTo>
                  <a:pt x="1193" y="16510"/>
                </a:lnTo>
                <a:lnTo>
                  <a:pt x="0" y="19939"/>
                </a:lnTo>
                <a:lnTo>
                  <a:pt x="12941" y="38735"/>
                </a:lnTo>
                <a:lnTo>
                  <a:pt x="16459" y="40005"/>
                </a:lnTo>
                <a:lnTo>
                  <a:pt x="19977" y="41148"/>
                </a:lnTo>
                <a:lnTo>
                  <a:pt x="24688" y="40005"/>
                </a:lnTo>
                <a:lnTo>
                  <a:pt x="28206" y="38735"/>
                </a:lnTo>
                <a:lnTo>
                  <a:pt x="31724" y="37592"/>
                </a:lnTo>
                <a:lnTo>
                  <a:pt x="35242" y="35306"/>
                </a:lnTo>
                <a:lnTo>
                  <a:pt x="37566" y="31750"/>
                </a:lnTo>
                <a:lnTo>
                  <a:pt x="39954" y="24637"/>
                </a:lnTo>
                <a:lnTo>
                  <a:pt x="41084" y="19939"/>
                </a:lnTo>
                <a:lnTo>
                  <a:pt x="37566" y="9398"/>
                </a:lnTo>
                <a:lnTo>
                  <a:pt x="35242" y="5842"/>
                </a:lnTo>
                <a:lnTo>
                  <a:pt x="31724" y="3556"/>
                </a:lnTo>
                <a:lnTo>
                  <a:pt x="28206" y="2412"/>
                </a:lnTo>
                <a:lnTo>
                  <a:pt x="24688" y="1143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051" y="56540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688" y="0"/>
                </a:moveTo>
                <a:lnTo>
                  <a:pt x="16459" y="0"/>
                </a:lnTo>
                <a:lnTo>
                  <a:pt x="12941" y="1270"/>
                </a:lnTo>
                <a:lnTo>
                  <a:pt x="5905" y="6096"/>
                </a:lnTo>
                <a:lnTo>
                  <a:pt x="3517" y="9651"/>
                </a:lnTo>
                <a:lnTo>
                  <a:pt x="2387" y="13335"/>
                </a:lnTo>
                <a:lnTo>
                  <a:pt x="0" y="20574"/>
                </a:lnTo>
                <a:lnTo>
                  <a:pt x="16459" y="41148"/>
                </a:lnTo>
                <a:lnTo>
                  <a:pt x="24688" y="41148"/>
                </a:lnTo>
                <a:lnTo>
                  <a:pt x="41084" y="20574"/>
                </a:lnTo>
                <a:lnTo>
                  <a:pt x="39954" y="16891"/>
                </a:lnTo>
                <a:lnTo>
                  <a:pt x="37566" y="9651"/>
                </a:lnTo>
                <a:lnTo>
                  <a:pt x="35242" y="6096"/>
                </a:lnTo>
                <a:lnTo>
                  <a:pt x="28206" y="1270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051" y="397763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3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4511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1"/>
                </a:lnTo>
                <a:lnTo>
                  <a:pt x="16459" y="39624"/>
                </a:lnTo>
                <a:lnTo>
                  <a:pt x="24688" y="39624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9398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3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51" y="22860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2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3240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0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240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8127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2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51" y="59435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4688" y="0"/>
                </a:moveTo>
                <a:lnTo>
                  <a:pt x="16459" y="0"/>
                </a:lnTo>
                <a:lnTo>
                  <a:pt x="12941" y="1269"/>
                </a:lnTo>
                <a:lnTo>
                  <a:pt x="5905" y="5841"/>
                </a:lnTo>
                <a:lnTo>
                  <a:pt x="3517" y="8254"/>
                </a:lnTo>
                <a:lnTo>
                  <a:pt x="1193" y="15239"/>
                </a:lnTo>
                <a:lnTo>
                  <a:pt x="0" y="19812"/>
                </a:lnTo>
                <a:lnTo>
                  <a:pt x="1193" y="23367"/>
                </a:lnTo>
                <a:lnTo>
                  <a:pt x="2387" y="27939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367"/>
                </a:lnTo>
                <a:lnTo>
                  <a:pt x="41084" y="19812"/>
                </a:lnTo>
                <a:lnTo>
                  <a:pt x="39954" y="15239"/>
                </a:lnTo>
                <a:lnTo>
                  <a:pt x="37566" y="8254"/>
                </a:lnTo>
                <a:lnTo>
                  <a:pt x="35242" y="5841"/>
                </a:lnTo>
                <a:lnTo>
                  <a:pt x="28206" y="1269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8729" y="4352962"/>
            <a:ext cx="485775" cy="485775"/>
            <a:chOff x="-8729" y="4352962"/>
            <a:chExt cx="485775" cy="485775"/>
          </a:xfrm>
        </p:grpSpPr>
        <p:sp>
          <p:nvSpPr>
            <p:cNvPr id="15" name="object 15"/>
            <p:cNvSpPr/>
            <p:nvPr/>
          </p:nvSpPr>
          <p:spPr>
            <a:xfrm>
              <a:off x="795" y="4362487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1071"/>
                  </a:moveTo>
                  <a:lnTo>
                    <a:pt x="41114" y="0"/>
                  </a:lnTo>
                </a:path>
                <a:path w="466725" h="466725">
                  <a:moveTo>
                    <a:pt x="147756" y="0"/>
                  </a:moveTo>
                  <a:lnTo>
                    <a:pt x="0" y="147751"/>
                  </a:lnTo>
                </a:path>
                <a:path w="466725" h="466725">
                  <a:moveTo>
                    <a:pt x="254474" y="0"/>
                  </a:moveTo>
                  <a:lnTo>
                    <a:pt x="0" y="255993"/>
                  </a:lnTo>
                </a:path>
                <a:path w="466725" h="466725">
                  <a:moveTo>
                    <a:pt x="362640" y="0"/>
                  </a:moveTo>
                  <a:lnTo>
                    <a:pt x="0" y="362635"/>
                  </a:lnTo>
                </a:path>
                <a:path w="466725" h="466725">
                  <a:moveTo>
                    <a:pt x="466272" y="4572"/>
                  </a:moveTo>
                  <a:lnTo>
                    <a:pt x="3048" y="46626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013" y="4473701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053" y="0"/>
                  </a:moveTo>
                  <a:lnTo>
                    <a:pt x="0" y="355053"/>
                  </a:lnTo>
                </a:path>
                <a:path w="355600" h="355600">
                  <a:moveTo>
                    <a:pt x="355053" y="108242"/>
                  </a:moveTo>
                  <a:lnTo>
                    <a:pt x="106718" y="355053"/>
                  </a:lnTo>
                </a:path>
                <a:path w="355600" h="355600">
                  <a:moveTo>
                    <a:pt x="355053" y="214884"/>
                  </a:moveTo>
                  <a:lnTo>
                    <a:pt x="213398" y="355053"/>
                  </a:lnTo>
                </a:path>
                <a:path w="355600" h="355600">
                  <a:moveTo>
                    <a:pt x="355053" y="323088"/>
                  </a:moveTo>
                  <a:lnTo>
                    <a:pt x="321564" y="35505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76513" y="-8762"/>
            <a:ext cx="477520" cy="485775"/>
            <a:chOff x="8676513" y="-8762"/>
            <a:chExt cx="477520" cy="485775"/>
          </a:xfrm>
        </p:grpSpPr>
        <p:sp>
          <p:nvSpPr>
            <p:cNvPr id="18" name="object 18"/>
            <p:cNvSpPr/>
            <p:nvPr/>
          </p:nvSpPr>
          <p:spPr>
            <a:xfrm>
              <a:off x="8686038" y="762"/>
              <a:ext cx="458470" cy="466725"/>
            </a:xfrm>
            <a:custGeom>
              <a:avLst/>
              <a:gdLst/>
              <a:ahLst/>
              <a:cxnLst/>
              <a:rect l="l" t="t" r="r" b="b"/>
              <a:pathLst>
                <a:path w="458470" h="466725">
                  <a:moveTo>
                    <a:pt x="0" y="41148"/>
                  </a:moveTo>
                  <a:lnTo>
                    <a:pt x="39623" y="0"/>
                  </a:lnTo>
                </a:path>
                <a:path w="458470" h="466725">
                  <a:moveTo>
                    <a:pt x="147827" y="0"/>
                  </a:moveTo>
                  <a:lnTo>
                    <a:pt x="0" y="147827"/>
                  </a:lnTo>
                </a:path>
                <a:path w="458470" h="466725">
                  <a:moveTo>
                    <a:pt x="254507" y="0"/>
                  </a:moveTo>
                  <a:lnTo>
                    <a:pt x="0" y="254508"/>
                  </a:lnTo>
                </a:path>
                <a:path w="458470" h="466725">
                  <a:moveTo>
                    <a:pt x="362711" y="0"/>
                  </a:moveTo>
                  <a:lnTo>
                    <a:pt x="0" y="362712"/>
                  </a:lnTo>
                </a:path>
                <a:path w="458470" h="466725">
                  <a:moveTo>
                    <a:pt x="457961" y="11430"/>
                  </a:moveTo>
                  <a:lnTo>
                    <a:pt x="3047" y="46634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7290" y="120396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709" y="0"/>
                  </a:moveTo>
                  <a:lnTo>
                    <a:pt x="0" y="346710"/>
                  </a:lnTo>
                </a:path>
                <a:path w="346709" h="346709">
                  <a:moveTo>
                    <a:pt x="346709" y="106680"/>
                  </a:moveTo>
                  <a:lnTo>
                    <a:pt x="106679" y="34671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0650" y="335190"/>
              <a:ext cx="133350" cy="132080"/>
            </a:xfrm>
            <a:custGeom>
              <a:avLst/>
              <a:gdLst/>
              <a:ahLst/>
              <a:cxnLst/>
              <a:rect l="l" t="t" r="r" b="b"/>
              <a:pathLst>
                <a:path w="133350" h="132079">
                  <a:moveTo>
                    <a:pt x="133349" y="0"/>
                  </a:moveTo>
                  <a:lnTo>
                    <a:pt x="0" y="13191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18854" y="4419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46" y="0"/>
                  </a:moveTo>
                  <a:lnTo>
                    <a:pt x="0" y="2514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4105" y="443229"/>
            <a:ext cx="3258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2.Mô</a:t>
            </a:r>
            <a:r>
              <a:rPr spc="-320" dirty="0"/>
              <a:t> </a:t>
            </a:r>
            <a:r>
              <a:rPr spc="-25" dirty="0"/>
              <a:t>tả</a:t>
            </a:r>
            <a:r>
              <a:rPr spc="-320" dirty="0"/>
              <a:t> </a:t>
            </a:r>
            <a:r>
              <a:rPr spc="-60" dirty="0"/>
              <a:t>bài</a:t>
            </a:r>
            <a:r>
              <a:rPr spc="-315" dirty="0"/>
              <a:t> </a:t>
            </a:r>
            <a:r>
              <a:rPr spc="-60" dirty="0"/>
              <a:t>toán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9825" y="1248416"/>
            <a:ext cx="3938904" cy="2997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Website</a:t>
            </a:r>
            <a:r>
              <a:rPr sz="1300" spc="1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với</a:t>
            </a:r>
            <a:r>
              <a:rPr sz="1300" spc="-2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trang</a:t>
            </a:r>
            <a:r>
              <a:rPr sz="1300" spc="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chủ</a:t>
            </a:r>
            <a:r>
              <a:rPr sz="1300" spc="-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hiển</a:t>
            </a:r>
            <a:r>
              <a:rPr sz="1300" spc="-1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434343"/>
                </a:solidFill>
                <a:latin typeface="Verdana"/>
                <a:cs typeface="Verdana"/>
              </a:rPr>
              <a:t>thị</a:t>
            </a:r>
            <a:r>
              <a:rPr sz="1300" spc="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34343"/>
                </a:solidFill>
                <a:latin typeface="Verdana"/>
                <a:cs typeface="Verdana"/>
              </a:rPr>
              <a:t>lịch</a:t>
            </a:r>
            <a:r>
              <a:rPr sz="13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công</a:t>
            </a:r>
            <a:r>
              <a:rPr sz="1300" spc="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việc</a:t>
            </a:r>
            <a:r>
              <a:rPr sz="1300" spc="-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để</a:t>
            </a:r>
            <a:r>
              <a:rPr sz="1300" spc="-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434343"/>
                </a:solidFill>
                <a:latin typeface="Verdana"/>
                <a:cs typeface="Verdana"/>
              </a:rPr>
              <a:t>người</a:t>
            </a:r>
            <a:endParaRPr sz="13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dùng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có</a:t>
            </a:r>
            <a:r>
              <a:rPr sz="130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thể</a:t>
            </a:r>
            <a:r>
              <a:rPr sz="1300" spc="-1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hình</a:t>
            </a:r>
            <a:r>
              <a:rPr sz="1300" spc="-1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dung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được</a:t>
            </a:r>
            <a:r>
              <a:rPr sz="130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nội</a:t>
            </a:r>
            <a:r>
              <a:rPr sz="1300" spc="-17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Verdana"/>
                <a:cs typeface="Verdana"/>
              </a:rPr>
              <a:t>dung:</a:t>
            </a:r>
            <a:endParaRPr sz="1300">
              <a:latin typeface="Verdana"/>
              <a:cs typeface="Verdana"/>
            </a:endParaRPr>
          </a:p>
          <a:p>
            <a:pPr marL="328295" marR="9525" indent="-316230" algn="just">
              <a:lnSpc>
                <a:spcPct val="150000"/>
              </a:lnSpc>
              <a:spcBef>
                <a:spcPts val="5"/>
              </a:spcBef>
              <a:buSzPct val="107692"/>
              <a:buFont typeface="Wingdings"/>
              <a:buChar char=""/>
              <a:tabLst>
                <a:tab pos="329565" algn="l"/>
              </a:tabLst>
            </a:pP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Trang</a:t>
            </a:r>
            <a:r>
              <a:rPr sz="1300" spc="3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434343"/>
                </a:solidFill>
                <a:latin typeface="Verdana"/>
                <a:cs typeface="Verdana"/>
              </a:rPr>
              <a:t>quản</a:t>
            </a:r>
            <a:r>
              <a:rPr sz="1300" spc="2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lý</a:t>
            </a:r>
            <a:r>
              <a:rPr sz="1300" spc="3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công</a:t>
            </a:r>
            <a:r>
              <a:rPr sz="1300" spc="3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việc</a:t>
            </a:r>
            <a:r>
              <a:rPr sz="1300" spc="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hiển</a:t>
            </a:r>
            <a:r>
              <a:rPr sz="1300" spc="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thị</a:t>
            </a:r>
            <a:r>
              <a:rPr sz="1300" spc="1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chi</a:t>
            </a:r>
            <a:r>
              <a:rPr sz="1300" spc="3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tiết</a:t>
            </a:r>
            <a:r>
              <a:rPr sz="1300" spc="3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danh</a:t>
            </a:r>
            <a:r>
              <a:rPr sz="1300" spc="3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sách 	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các</a:t>
            </a:r>
            <a:r>
              <a:rPr sz="130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công</a:t>
            </a:r>
            <a:r>
              <a:rPr sz="1300" spc="-17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việc</a:t>
            </a:r>
            <a:r>
              <a:rPr sz="1300" spc="-1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của</a:t>
            </a:r>
            <a:r>
              <a:rPr sz="1300" spc="-17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toàn</a:t>
            </a:r>
            <a:r>
              <a:rPr sz="130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434343"/>
                </a:solidFill>
                <a:latin typeface="Verdana"/>
                <a:cs typeface="Verdana"/>
              </a:rPr>
              <a:t>bộ</a:t>
            </a:r>
            <a:r>
              <a:rPr sz="1300" spc="-1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người</a:t>
            </a:r>
            <a:r>
              <a:rPr sz="1300" spc="-1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Verdana"/>
                <a:cs typeface="Verdana"/>
              </a:rPr>
              <a:t>dùng.</a:t>
            </a:r>
            <a:endParaRPr sz="1300">
              <a:latin typeface="Verdana"/>
              <a:cs typeface="Verdana"/>
            </a:endParaRPr>
          </a:p>
          <a:p>
            <a:pPr marL="328295" marR="5080" indent="-316230" algn="just">
              <a:lnSpc>
                <a:spcPts val="2340"/>
              </a:lnSpc>
              <a:spcBef>
                <a:spcPts val="204"/>
              </a:spcBef>
              <a:buSzPct val="107692"/>
              <a:buFont typeface="Wingdings"/>
              <a:buChar char=""/>
              <a:tabLst>
                <a:tab pos="329565" algn="l"/>
              </a:tabLst>
            </a:pP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Trang</a:t>
            </a:r>
            <a:r>
              <a:rPr sz="1300" spc="-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thông</a:t>
            </a:r>
            <a:r>
              <a:rPr sz="1300" spc="-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434343"/>
                </a:solidFill>
                <a:latin typeface="Verdana"/>
                <a:cs typeface="Verdana"/>
              </a:rPr>
              <a:t>tin</a:t>
            </a:r>
            <a:r>
              <a:rPr sz="1300" spc="-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tài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khoản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hiển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434343"/>
                </a:solidFill>
                <a:latin typeface="Verdana"/>
                <a:cs typeface="Verdana"/>
              </a:rPr>
              <a:t>thị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danh</a:t>
            </a:r>
            <a:r>
              <a:rPr sz="1300" spc="-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sách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tất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cả</a:t>
            </a:r>
            <a:r>
              <a:rPr sz="1300" spc="-75" dirty="0">
                <a:solidFill>
                  <a:srgbClr val="434343"/>
                </a:solidFill>
                <a:latin typeface="Verdana"/>
                <a:cs typeface="Verdana"/>
              </a:rPr>
              <a:t> 	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tài</a:t>
            </a:r>
            <a:r>
              <a:rPr sz="1300" spc="-14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khoản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người</a:t>
            </a:r>
            <a:r>
              <a:rPr sz="1300" spc="-14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434343"/>
                </a:solidFill>
                <a:latin typeface="Verdana"/>
                <a:cs typeface="Verdana"/>
              </a:rPr>
              <a:t>dùng, </a:t>
            </a:r>
            <a:r>
              <a:rPr sz="1300" spc="-90" dirty="0">
                <a:solidFill>
                  <a:srgbClr val="434343"/>
                </a:solidFill>
                <a:latin typeface="Verdana"/>
                <a:cs typeface="Verdana"/>
              </a:rPr>
              <a:t>ở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đó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quản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434343"/>
                </a:solidFill>
                <a:latin typeface="Verdana"/>
                <a:cs typeface="Verdana"/>
              </a:rPr>
              <a:t>trị</a:t>
            </a:r>
            <a:r>
              <a:rPr sz="1300" spc="-14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hệ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thống</a:t>
            </a:r>
            <a:r>
              <a:rPr sz="1300" spc="-15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434343"/>
                </a:solidFill>
                <a:latin typeface="Verdana"/>
                <a:cs typeface="Verdana"/>
              </a:rPr>
              <a:t>có</a:t>
            </a:r>
            <a:r>
              <a:rPr sz="1300" spc="-14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thể</a:t>
            </a:r>
            <a:r>
              <a:rPr sz="1300" spc="-75" dirty="0">
                <a:solidFill>
                  <a:srgbClr val="434343"/>
                </a:solidFill>
                <a:latin typeface="Verdana"/>
                <a:cs typeface="Verdana"/>
              </a:rPr>
              <a:t> 	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tạo</a:t>
            </a:r>
            <a:r>
              <a:rPr sz="130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434343"/>
                </a:solidFill>
                <a:latin typeface="Verdana"/>
                <a:cs typeface="Verdana"/>
              </a:rPr>
              <a:t>tài</a:t>
            </a:r>
            <a:r>
              <a:rPr sz="130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khoản</a:t>
            </a:r>
            <a:r>
              <a:rPr sz="130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434343"/>
                </a:solidFill>
                <a:latin typeface="Verdana"/>
                <a:cs typeface="Verdana"/>
              </a:rPr>
              <a:t>mới</a:t>
            </a:r>
            <a:r>
              <a:rPr sz="130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cho</a:t>
            </a:r>
            <a:r>
              <a:rPr sz="130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người</a:t>
            </a:r>
            <a:r>
              <a:rPr sz="130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434343"/>
                </a:solidFill>
                <a:latin typeface="Verdana"/>
                <a:cs typeface="Verdana"/>
              </a:rPr>
              <a:t>dùng.</a:t>
            </a:r>
            <a:endParaRPr sz="1300">
              <a:latin typeface="Verdana"/>
              <a:cs typeface="Verdana"/>
            </a:endParaRPr>
          </a:p>
          <a:p>
            <a:pPr marL="328930" indent="-316230" algn="just">
              <a:lnSpc>
                <a:spcPct val="100000"/>
              </a:lnSpc>
              <a:spcBef>
                <a:spcPts val="575"/>
              </a:spcBef>
              <a:buSzPct val="107692"/>
              <a:buFont typeface="Wingdings"/>
              <a:buChar char=""/>
              <a:tabLst>
                <a:tab pos="328930" algn="l"/>
              </a:tabLst>
            </a:pPr>
            <a:r>
              <a:rPr sz="1300" spc="-135" dirty="0">
                <a:solidFill>
                  <a:srgbClr val="434343"/>
                </a:solidFill>
                <a:latin typeface="Verdana"/>
                <a:cs typeface="Verdana"/>
              </a:rPr>
              <a:t>Trang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thống</a:t>
            </a:r>
            <a:r>
              <a:rPr sz="1300" spc="-17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kê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434343"/>
                </a:solidFill>
                <a:latin typeface="Verdana"/>
                <a:cs typeface="Verdana"/>
              </a:rPr>
              <a:t>gồm</a:t>
            </a:r>
            <a:r>
              <a:rPr sz="130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434343"/>
                </a:solidFill>
                <a:latin typeface="Verdana"/>
                <a:cs typeface="Verdana"/>
              </a:rPr>
              <a:t>các</a:t>
            </a:r>
            <a:r>
              <a:rPr sz="130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434343"/>
                </a:solidFill>
                <a:latin typeface="Verdana"/>
                <a:cs typeface="Verdana"/>
              </a:rPr>
              <a:t>biểu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434343"/>
                </a:solidFill>
                <a:latin typeface="Verdana"/>
                <a:cs typeface="Verdana"/>
              </a:rPr>
              <a:t>đồ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thống</a:t>
            </a:r>
            <a:r>
              <a:rPr sz="130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434343"/>
                </a:solidFill>
                <a:latin typeface="Verdana"/>
                <a:cs typeface="Verdana"/>
              </a:rPr>
              <a:t>kê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434343"/>
                </a:solidFill>
                <a:latin typeface="Verdana"/>
                <a:cs typeface="Verdana"/>
              </a:rPr>
              <a:t>công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Verdana"/>
                <a:cs typeface="Verdana"/>
              </a:rPr>
              <a:t>việc.</a:t>
            </a:r>
            <a:endParaRPr sz="1300">
              <a:latin typeface="Verdana"/>
              <a:cs typeface="Verdana"/>
            </a:endParaRPr>
          </a:p>
          <a:p>
            <a:pPr marL="328295" marR="6985" indent="-316230" algn="just">
              <a:lnSpc>
                <a:spcPts val="2340"/>
              </a:lnSpc>
              <a:spcBef>
                <a:spcPts val="100"/>
              </a:spcBef>
              <a:buSzPct val="107692"/>
              <a:buFont typeface="Wingdings"/>
              <a:buChar char=""/>
              <a:tabLst>
                <a:tab pos="329565" algn="l"/>
              </a:tabLst>
            </a:pP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Trang</a:t>
            </a:r>
            <a:r>
              <a:rPr sz="13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34343"/>
                </a:solidFill>
                <a:latin typeface="Verdana"/>
                <a:cs typeface="Verdana"/>
              </a:rPr>
              <a:t>liên</a:t>
            </a:r>
            <a:r>
              <a:rPr sz="1300" spc="-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434343"/>
                </a:solidFill>
                <a:latin typeface="Verdana"/>
                <a:cs typeface="Verdana"/>
              </a:rPr>
              <a:t>hệ</a:t>
            </a:r>
            <a:r>
              <a:rPr sz="1300" spc="-2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434343"/>
                </a:solidFill>
                <a:latin typeface="Verdana"/>
                <a:cs typeface="Verdana"/>
              </a:rPr>
              <a:t>với</a:t>
            </a:r>
            <a:r>
              <a:rPr sz="1300" spc="-3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một</a:t>
            </a:r>
            <a:r>
              <a:rPr sz="1300" spc="-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434343"/>
                </a:solidFill>
                <a:latin typeface="Verdana"/>
                <a:cs typeface="Verdana"/>
              </a:rPr>
              <a:t>số</a:t>
            </a:r>
            <a:r>
              <a:rPr sz="1300" spc="-2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thông</a:t>
            </a:r>
            <a:r>
              <a:rPr sz="1300" spc="-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434343"/>
                </a:solidFill>
                <a:latin typeface="Verdana"/>
                <a:cs typeface="Verdana"/>
              </a:rPr>
              <a:t>tin</a:t>
            </a:r>
            <a:r>
              <a:rPr sz="1300" spc="-3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34343"/>
                </a:solidFill>
                <a:latin typeface="Verdana"/>
                <a:cs typeface="Verdana"/>
              </a:rPr>
              <a:t>liên</a:t>
            </a:r>
            <a:r>
              <a:rPr sz="1300" spc="-2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quan</a:t>
            </a:r>
            <a:r>
              <a:rPr sz="1300" spc="-1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434343"/>
                </a:solidFill>
                <a:latin typeface="Verdana"/>
                <a:cs typeface="Verdana"/>
              </a:rPr>
              <a:t>đến 	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Trường</a:t>
            </a:r>
            <a:r>
              <a:rPr sz="1300" spc="-17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Đại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434343"/>
                </a:solidFill>
                <a:latin typeface="Verdana"/>
                <a:cs typeface="Verdana"/>
              </a:rPr>
              <a:t>học</a:t>
            </a:r>
            <a:r>
              <a:rPr sz="130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434343"/>
                </a:solidFill>
                <a:latin typeface="Verdana"/>
                <a:cs typeface="Verdana"/>
              </a:rPr>
              <a:t>Trà</a:t>
            </a:r>
            <a:r>
              <a:rPr sz="1300" spc="-16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434343"/>
                </a:solidFill>
                <a:latin typeface="Verdana"/>
                <a:cs typeface="Verdana"/>
              </a:rPr>
              <a:t>Vinh</a:t>
            </a:r>
            <a:r>
              <a:rPr sz="1300" spc="-15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215" dirty="0">
                <a:solidFill>
                  <a:srgbClr val="434343"/>
                </a:solidFill>
                <a:latin typeface="Verdana"/>
                <a:cs typeface="Verdana"/>
              </a:rPr>
              <a:t>–</a:t>
            </a:r>
            <a:r>
              <a:rPr sz="130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434343"/>
                </a:solidFill>
                <a:latin typeface="Verdana"/>
                <a:cs typeface="Verdana"/>
              </a:rPr>
              <a:t>Khoa</a:t>
            </a:r>
            <a:r>
              <a:rPr sz="130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Verdana"/>
                <a:cs typeface="Verdana"/>
              </a:rPr>
              <a:t>KTCN.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9952" y="591312"/>
            <a:ext cx="4047744" cy="396087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4366640"/>
            <a:ext cx="9153525" cy="777240"/>
            <a:chOff x="-9525" y="4366640"/>
            <a:chExt cx="9153525" cy="777240"/>
          </a:xfrm>
        </p:grpSpPr>
        <p:sp>
          <p:nvSpPr>
            <p:cNvPr id="3" name="object 3"/>
            <p:cNvSpPr/>
            <p:nvPr/>
          </p:nvSpPr>
          <p:spPr>
            <a:xfrm>
              <a:off x="0" y="4502284"/>
              <a:ext cx="339090" cy="340360"/>
            </a:xfrm>
            <a:custGeom>
              <a:avLst/>
              <a:gdLst/>
              <a:ahLst/>
              <a:cxnLst/>
              <a:rect l="l" t="t" r="r" b="b"/>
              <a:pathLst>
                <a:path w="339090" h="340360">
                  <a:moveTo>
                    <a:pt x="0" y="256886"/>
                  </a:moveTo>
                  <a:lnTo>
                    <a:pt x="83026" y="340186"/>
                  </a:lnTo>
                </a:path>
                <a:path w="339090" h="340360">
                  <a:moveTo>
                    <a:pt x="0" y="171270"/>
                  </a:moveTo>
                  <a:lnTo>
                    <a:pt x="168363" y="340186"/>
                  </a:lnTo>
                </a:path>
                <a:path w="339090" h="340360">
                  <a:moveTo>
                    <a:pt x="0" y="86478"/>
                  </a:moveTo>
                  <a:lnTo>
                    <a:pt x="253707" y="340186"/>
                  </a:lnTo>
                </a:path>
                <a:path w="339090" h="340360">
                  <a:moveTo>
                    <a:pt x="0" y="0"/>
                  </a:moveTo>
                  <a:lnTo>
                    <a:pt x="339051" y="34018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8043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0" y="0"/>
                  </a:moveTo>
                  <a:lnTo>
                    <a:pt x="424434" y="42442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89" y="4376165"/>
              <a:ext cx="647700" cy="466725"/>
            </a:xfrm>
            <a:custGeom>
              <a:avLst/>
              <a:gdLst/>
              <a:ahLst/>
              <a:cxnLst/>
              <a:rect l="l" t="t" r="r" b="b"/>
              <a:pathLst>
                <a:path w="647700" h="466725">
                  <a:moveTo>
                    <a:pt x="0" y="0"/>
                  </a:moveTo>
                  <a:lnTo>
                    <a:pt x="464788" y="466305"/>
                  </a:lnTo>
                </a:path>
                <a:path w="647700" h="466725">
                  <a:moveTo>
                    <a:pt x="85337" y="0"/>
                  </a:moveTo>
                  <a:lnTo>
                    <a:pt x="550132" y="466305"/>
                  </a:lnTo>
                </a:path>
                <a:path w="647700" h="466725">
                  <a:moveTo>
                    <a:pt x="170656" y="0"/>
                  </a:moveTo>
                  <a:lnTo>
                    <a:pt x="635476" y="466305"/>
                  </a:lnTo>
                </a:path>
                <a:path w="647700" h="466725">
                  <a:moveTo>
                    <a:pt x="256000" y="0"/>
                  </a:moveTo>
                  <a:lnTo>
                    <a:pt x="647630" y="391668"/>
                  </a:lnTo>
                </a:path>
                <a:path w="647700" h="466725">
                  <a:moveTo>
                    <a:pt x="339858" y="0"/>
                  </a:moveTo>
                  <a:lnTo>
                    <a:pt x="647630" y="306324"/>
                  </a:lnTo>
                </a:path>
                <a:path w="647700" h="466725">
                  <a:moveTo>
                    <a:pt x="426713" y="0"/>
                  </a:moveTo>
                  <a:lnTo>
                    <a:pt x="647630" y="220980"/>
                  </a:lnTo>
                </a:path>
                <a:path w="647700" h="466725">
                  <a:moveTo>
                    <a:pt x="512070" y="0"/>
                  </a:moveTo>
                  <a:lnTo>
                    <a:pt x="647630" y="135597"/>
                  </a:lnTo>
                </a:path>
                <a:path w="647700" h="466725">
                  <a:moveTo>
                    <a:pt x="597376" y="0"/>
                  </a:moveTo>
                  <a:lnTo>
                    <a:pt x="647642" y="5025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11085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1" y="0"/>
                </a:lnTo>
                <a:lnTo>
                  <a:pt x="13335" y="1270"/>
                </a:lnTo>
                <a:lnTo>
                  <a:pt x="5969" y="6096"/>
                </a:lnTo>
                <a:lnTo>
                  <a:pt x="3555" y="9651"/>
                </a:lnTo>
                <a:lnTo>
                  <a:pt x="2286" y="12064"/>
                </a:lnTo>
                <a:lnTo>
                  <a:pt x="1143" y="16891"/>
                </a:lnTo>
                <a:lnTo>
                  <a:pt x="0" y="20574"/>
                </a:lnTo>
                <a:lnTo>
                  <a:pt x="16891" y="41148"/>
                </a:lnTo>
                <a:lnTo>
                  <a:pt x="25526" y="41148"/>
                </a:lnTo>
                <a:lnTo>
                  <a:pt x="42545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2" y="9651"/>
                </a:lnTo>
                <a:lnTo>
                  <a:pt x="36449" y="6096"/>
                </a:lnTo>
                <a:lnTo>
                  <a:pt x="29083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6115" y="166115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5526" y="0"/>
                </a:moveTo>
                <a:lnTo>
                  <a:pt x="16890" y="0"/>
                </a:lnTo>
                <a:lnTo>
                  <a:pt x="13334" y="1270"/>
                </a:lnTo>
                <a:lnTo>
                  <a:pt x="5968" y="6096"/>
                </a:lnTo>
                <a:lnTo>
                  <a:pt x="3555" y="9651"/>
                </a:lnTo>
                <a:lnTo>
                  <a:pt x="2285" y="12064"/>
                </a:lnTo>
                <a:lnTo>
                  <a:pt x="1142" y="16891"/>
                </a:lnTo>
                <a:lnTo>
                  <a:pt x="0" y="20574"/>
                </a:lnTo>
                <a:lnTo>
                  <a:pt x="16890" y="41148"/>
                </a:lnTo>
                <a:lnTo>
                  <a:pt x="25526" y="41148"/>
                </a:lnTo>
                <a:lnTo>
                  <a:pt x="42544" y="20574"/>
                </a:lnTo>
                <a:lnTo>
                  <a:pt x="41275" y="16891"/>
                </a:lnTo>
                <a:lnTo>
                  <a:pt x="40004" y="12064"/>
                </a:lnTo>
                <a:lnTo>
                  <a:pt x="38861" y="9651"/>
                </a:lnTo>
                <a:lnTo>
                  <a:pt x="36449" y="6096"/>
                </a:lnTo>
                <a:lnTo>
                  <a:pt x="29082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62771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5748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6" y="6096"/>
                </a:lnTo>
                <a:lnTo>
                  <a:pt x="3682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051" y="6096"/>
                </a:lnTo>
                <a:lnTo>
                  <a:pt x="2781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955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7" y="0"/>
                </a:moveTo>
                <a:lnTo>
                  <a:pt x="15748" y="0"/>
                </a:lnTo>
                <a:lnTo>
                  <a:pt x="12065" y="1270"/>
                </a:lnTo>
                <a:lnTo>
                  <a:pt x="8509" y="3683"/>
                </a:lnTo>
                <a:lnTo>
                  <a:pt x="6096" y="6096"/>
                </a:lnTo>
                <a:lnTo>
                  <a:pt x="3683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48" y="41148"/>
                </a:lnTo>
                <a:lnTo>
                  <a:pt x="24257" y="41148"/>
                </a:lnTo>
                <a:lnTo>
                  <a:pt x="29083" y="39878"/>
                </a:lnTo>
                <a:lnTo>
                  <a:pt x="31496" y="37464"/>
                </a:lnTo>
                <a:lnTo>
                  <a:pt x="35051" y="35051"/>
                </a:lnTo>
                <a:lnTo>
                  <a:pt x="37465" y="32638"/>
                </a:lnTo>
                <a:lnTo>
                  <a:pt x="39877" y="29083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1496" y="3683"/>
                </a:lnTo>
                <a:lnTo>
                  <a:pt x="29083" y="1270"/>
                </a:lnTo>
                <a:lnTo>
                  <a:pt x="24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1481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256" y="0"/>
                </a:moveTo>
                <a:lnTo>
                  <a:pt x="16890" y="0"/>
                </a:lnTo>
                <a:lnTo>
                  <a:pt x="12064" y="1270"/>
                </a:lnTo>
                <a:lnTo>
                  <a:pt x="8508" y="3683"/>
                </a:lnTo>
                <a:lnTo>
                  <a:pt x="6095" y="6096"/>
                </a:lnTo>
                <a:lnTo>
                  <a:pt x="3682" y="9651"/>
                </a:lnTo>
                <a:lnTo>
                  <a:pt x="1269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890" y="41148"/>
                </a:lnTo>
                <a:lnTo>
                  <a:pt x="24256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877" y="12064"/>
                </a:lnTo>
                <a:lnTo>
                  <a:pt x="37464" y="9651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1270"/>
                </a:lnTo>
                <a:lnTo>
                  <a:pt x="2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0076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400" y="0"/>
                </a:moveTo>
                <a:lnTo>
                  <a:pt x="16891" y="0"/>
                </a:lnTo>
                <a:lnTo>
                  <a:pt x="12065" y="1270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70" y="29083"/>
                </a:lnTo>
                <a:lnTo>
                  <a:pt x="3555" y="32638"/>
                </a:lnTo>
                <a:lnTo>
                  <a:pt x="6096" y="35051"/>
                </a:lnTo>
                <a:lnTo>
                  <a:pt x="9651" y="37464"/>
                </a:lnTo>
                <a:lnTo>
                  <a:pt x="12065" y="39878"/>
                </a:lnTo>
                <a:lnTo>
                  <a:pt x="16891" y="41148"/>
                </a:lnTo>
                <a:lnTo>
                  <a:pt x="25400" y="41148"/>
                </a:lnTo>
                <a:lnTo>
                  <a:pt x="41021" y="25400"/>
                </a:lnTo>
                <a:lnTo>
                  <a:pt x="41021" y="16891"/>
                </a:lnTo>
                <a:lnTo>
                  <a:pt x="39877" y="12064"/>
                </a:lnTo>
                <a:lnTo>
                  <a:pt x="37465" y="9651"/>
                </a:lnTo>
                <a:lnTo>
                  <a:pt x="35051" y="6096"/>
                </a:lnTo>
                <a:lnTo>
                  <a:pt x="32639" y="3683"/>
                </a:lnTo>
                <a:lnTo>
                  <a:pt x="28955" y="127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085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574" y="0"/>
                </a:moveTo>
                <a:lnTo>
                  <a:pt x="0" y="20700"/>
                </a:lnTo>
                <a:lnTo>
                  <a:pt x="1143" y="25653"/>
                </a:lnTo>
                <a:lnTo>
                  <a:pt x="20574" y="42545"/>
                </a:lnTo>
                <a:lnTo>
                  <a:pt x="25526" y="41401"/>
                </a:lnTo>
                <a:lnTo>
                  <a:pt x="32766" y="38988"/>
                </a:lnTo>
                <a:lnTo>
                  <a:pt x="36449" y="36575"/>
                </a:lnTo>
                <a:lnTo>
                  <a:pt x="38862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5" y="20700"/>
                </a:lnTo>
                <a:lnTo>
                  <a:pt x="40004" y="13462"/>
                </a:lnTo>
                <a:lnTo>
                  <a:pt x="38862" y="9778"/>
                </a:lnTo>
                <a:lnTo>
                  <a:pt x="36449" y="6096"/>
                </a:lnTo>
                <a:lnTo>
                  <a:pt x="32766" y="3683"/>
                </a:lnTo>
                <a:lnTo>
                  <a:pt x="2552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6115" y="3017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843" y="0"/>
                </a:moveTo>
                <a:lnTo>
                  <a:pt x="0" y="20700"/>
                </a:lnTo>
                <a:lnTo>
                  <a:pt x="1142" y="25653"/>
                </a:lnTo>
                <a:lnTo>
                  <a:pt x="21843" y="42545"/>
                </a:lnTo>
                <a:lnTo>
                  <a:pt x="29082" y="40259"/>
                </a:lnTo>
                <a:lnTo>
                  <a:pt x="32765" y="38988"/>
                </a:lnTo>
                <a:lnTo>
                  <a:pt x="36449" y="36575"/>
                </a:lnTo>
                <a:lnTo>
                  <a:pt x="38861" y="32893"/>
                </a:lnTo>
                <a:lnTo>
                  <a:pt x="40004" y="29210"/>
                </a:lnTo>
                <a:lnTo>
                  <a:pt x="41275" y="25653"/>
                </a:lnTo>
                <a:lnTo>
                  <a:pt x="42544" y="20700"/>
                </a:lnTo>
                <a:lnTo>
                  <a:pt x="40004" y="13462"/>
                </a:lnTo>
                <a:lnTo>
                  <a:pt x="38861" y="9778"/>
                </a:lnTo>
                <a:lnTo>
                  <a:pt x="36449" y="6096"/>
                </a:lnTo>
                <a:lnTo>
                  <a:pt x="32765" y="3683"/>
                </a:lnTo>
                <a:lnTo>
                  <a:pt x="2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62771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7812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1496" y="3683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955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4" y="42545"/>
                </a:lnTo>
                <a:lnTo>
                  <a:pt x="24257" y="41401"/>
                </a:lnTo>
                <a:lnTo>
                  <a:pt x="29083" y="40259"/>
                </a:lnTo>
                <a:lnTo>
                  <a:pt x="31496" y="38988"/>
                </a:lnTo>
                <a:lnTo>
                  <a:pt x="35051" y="36575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257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481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0" y="1270"/>
                </a:lnTo>
                <a:lnTo>
                  <a:pt x="12064" y="2412"/>
                </a:lnTo>
                <a:lnTo>
                  <a:pt x="8508" y="3683"/>
                </a:lnTo>
                <a:lnTo>
                  <a:pt x="6095" y="6096"/>
                </a:lnTo>
                <a:lnTo>
                  <a:pt x="1269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0" y="41401"/>
                </a:lnTo>
                <a:lnTo>
                  <a:pt x="20574" y="42545"/>
                </a:lnTo>
                <a:lnTo>
                  <a:pt x="24256" y="41401"/>
                </a:lnTo>
                <a:lnTo>
                  <a:pt x="29082" y="40259"/>
                </a:lnTo>
                <a:lnTo>
                  <a:pt x="32638" y="38988"/>
                </a:lnTo>
                <a:lnTo>
                  <a:pt x="35178" y="36575"/>
                </a:lnTo>
                <a:lnTo>
                  <a:pt x="37464" y="32893"/>
                </a:lnTo>
                <a:lnTo>
                  <a:pt x="39877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39877" y="13462"/>
                </a:lnTo>
                <a:lnTo>
                  <a:pt x="37464" y="9778"/>
                </a:lnTo>
                <a:lnTo>
                  <a:pt x="35178" y="6096"/>
                </a:lnTo>
                <a:lnTo>
                  <a:pt x="32638" y="3683"/>
                </a:lnTo>
                <a:lnTo>
                  <a:pt x="29082" y="2412"/>
                </a:lnTo>
                <a:lnTo>
                  <a:pt x="24256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0076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891" y="1270"/>
                </a:lnTo>
                <a:lnTo>
                  <a:pt x="12065" y="2412"/>
                </a:lnTo>
                <a:lnTo>
                  <a:pt x="9651" y="3683"/>
                </a:lnTo>
                <a:lnTo>
                  <a:pt x="6096" y="6096"/>
                </a:lnTo>
                <a:lnTo>
                  <a:pt x="3555" y="9778"/>
                </a:lnTo>
                <a:lnTo>
                  <a:pt x="1270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891" y="41401"/>
                </a:lnTo>
                <a:lnTo>
                  <a:pt x="20574" y="42545"/>
                </a:lnTo>
                <a:lnTo>
                  <a:pt x="41021" y="25653"/>
                </a:lnTo>
                <a:lnTo>
                  <a:pt x="41021" y="17018"/>
                </a:lnTo>
                <a:lnTo>
                  <a:pt x="39877" y="13462"/>
                </a:lnTo>
                <a:lnTo>
                  <a:pt x="35051" y="6096"/>
                </a:lnTo>
                <a:lnTo>
                  <a:pt x="32639" y="3683"/>
                </a:lnTo>
                <a:lnTo>
                  <a:pt x="25400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426577" y="4366640"/>
            <a:ext cx="727075" cy="485775"/>
            <a:chOff x="8426577" y="4366640"/>
            <a:chExt cx="727075" cy="485775"/>
          </a:xfrm>
        </p:grpSpPr>
        <p:sp>
          <p:nvSpPr>
            <p:cNvPr id="19" name="object 19"/>
            <p:cNvSpPr/>
            <p:nvPr/>
          </p:nvSpPr>
          <p:spPr>
            <a:xfrm>
              <a:off x="8436102" y="4376165"/>
              <a:ext cx="634365" cy="466725"/>
            </a:xfrm>
            <a:custGeom>
              <a:avLst/>
              <a:gdLst/>
              <a:ahLst/>
              <a:cxnLst/>
              <a:rect l="l" t="t" r="r" b="b"/>
              <a:pathLst>
                <a:path w="634365" h="466725">
                  <a:moveTo>
                    <a:pt x="36575" y="466305"/>
                  </a:moveTo>
                  <a:lnTo>
                    <a:pt x="0" y="429806"/>
                  </a:lnTo>
                </a:path>
                <a:path w="634365" h="466725">
                  <a:moveTo>
                    <a:pt x="0" y="344424"/>
                  </a:moveTo>
                  <a:lnTo>
                    <a:pt x="121920" y="466305"/>
                  </a:lnTo>
                </a:path>
                <a:path w="634365" h="466725">
                  <a:moveTo>
                    <a:pt x="0" y="259080"/>
                  </a:moveTo>
                  <a:lnTo>
                    <a:pt x="207264" y="466305"/>
                  </a:lnTo>
                </a:path>
                <a:path w="634365" h="466725">
                  <a:moveTo>
                    <a:pt x="0" y="173761"/>
                  </a:moveTo>
                  <a:lnTo>
                    <a:pt x="292607" y="466305"/>
                  </a:lnTo>
                </a:path>
                <a:path w="634365" h="466725">
                  <a:moveTo>
                    <a:pt x="0" y="88417"/>
                  </a:moveTo>
                  <a:lnTo>
                    <a:pt x="377951" y="466305"/>
                  </a:lnTo>
                </a:path>
                <a:path w="634365" h="466725">
                  <a:moveTo>
                    <a:pt x="0" y="1549"/>
                  </a:moveTo>
                  <a:lnTo>
                    <a:pt x="463296" y="466305"/>
                  </a:lnTo>
                </a:path>
                <a:path w="634365" h="466725">
                  <a:moveTo>
                    <a:pt x="83820" y="0"/>
                  </a:moveTo>
                  <a:lnTo>
                    <a:pt x="548640" y="466305"/>
                  </a:lnTo>
                </a:path>
                <a:path w="634365" h="466725">
                  <a:moveTo>
                    <a:pt x="169164" y="0"/>
                  </a:moveTo>
                  <a:lnTo>
                    <a:pt x="633983" y="46630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90610" y="4376165"/>
              <a:ext cx="453390" cy="455295"/>
            </a:xfrm>
            <a:custGeom>
              <a:avLst/>
              <a:gdLst/>
              <a:ahLst/>
              <a:cxnLst/>
              <a:rect l="l" t="t" r="r" b="b"/>
              <a:pathLst>
                <a:path w="453390" h="455295">
                  <a:moveTo>
                    <a:pt x="0" y="0"/>
                  </a:moveTo>
                  <a:lnTo>
                    <a:pt x="453389" y="45483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5954" y="4376165"/>
              <a:ext cx="368300" cy="369570"/>
            </a:xfrm>
            <a:custGeom>
              <a:avLst/>
              <a:gdLst/>
              <a:ahLst/>
              <a:cxnLst/>
              <a:rect l="l" t="t" r="r" b="b"/>
              <a:pathLst>
                <a:path w="368300" h="369570">
                  <a:moveTo>
                    <a:pt x="0" y="0"/>
                  </a:moveTo>
                  <a:lnTo>
                    <a:pt x="368046" y="369222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61298" y="4376165"/>
              <a:ext cx="283210" cy="283845"/>
            </a:xfrm>
            <a:custGeom>
              <a:avLst/>
              <a:gdLst/>
              <a:ahLst/>
              <a:cxnLst/>
              <a:rect l="l" t="t" r="r" b="b"/>
              <a:pathLst>
                <a:path w="283209" h="283845">
                  <a:moveTo>
                    <a:pt x="0" y="0"/>
                  </a:moveTo>
                  <a:lnTo>
                    <a:pt x="282701" y="28360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46642" y="4376165"/>
              <a:ext cx="197485" cy="198120"/>
            </a:xfrm>
            <a:custGeom>
              <a:avLst/>
              <a:gdLst/>
              <a:ahLst/>
              <a:cxnLst/>
              <a:rect l="l" t="t" r="r" b="b"/>
              <a:pathLst>
                <a:path w="197484" h="198120">
                  <a:moveTo>
                    <a:pt x="0" y="0"/>
                  </a:moveTo>
                  <a:lnTo>
                    <a:pt x="197357" y="197988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31986" y="43761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0"/>
                  </a:moveTo>
                  <a:lnTo>
                    <a:pt x="112013" y="112004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17330" y="4376165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0" y="0"/>
                  </a:moveTo>
                  <a:lnTo>
                    <a:pt x="26670" y="2667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1284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25538" y="0"/>
                </a:moveTo>
                <a:lnTo>
                  <a:pt x="17004" y="0"/>
                </a:lnTo>
                <a:lnTo>
                  <a:pt x="13355" y="1270"/>
                </a:lnTo>
                <a:lnTo>
                  <a:pt x="6059" y="6096"/>
                </a:lnTo>
                <a:lnTo>
                  <a:pt x="3648" y="9651"/>
                </a:lnTo>
                <a:lnTo>
                  <a:pt x="2410" y="12064"/>
                </a:lnTo>
                <a:lnTo>
                  <a:pt x="1173" y="16891"/>
                </a:lnTo>
                <a:lnTo>
                  <a:pt x="0" y="20574"/>
                </a:lnTo>
                <a:lnTo>
                  <a:pt x="17004" y="41148"/>
                </a:lnTo>
                <a:lnTo>
                  <a:pt x="25538" y="41148"/>
                </a:lnTo>
                <a:lnTo>
                  <a:pt x="42607" y="20574"/>
                </a:lnTo>
                <a:lnTo>
                  <a:pt x="41375" y="16891"/>
                </a:lnTo>
                <a:lnTo>
                  <a:pt x="40130" y="12064"/>
                </a:lnTo>
                <a:lnTo>
                  <a:pt x="38962" y="9651"/>
                </a:lnTo>
                <a:lnTo>
                  <a:pt x="36485" y="6096"/>
                </a:lnTo>
                <a:lnTo>
                  <a:pt x="29183" y="1270"/>
                </a:lnTo>
                <a:lnTo>
                  <a:pt x="25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099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539" y="0"/>
                </a:moveTo>
                <a:lnTo>
                  <a:pt x="17005" y="0"/>
                </a:lnTo>
                <a:lnTo>
                  <a:pt x="13360" y="1270"/>
                </a:lnTo>
                <a:lnTo>
                  <a:pt x="6057" y="6096"/>
                </a:lnTo>
                <a:lnTo>
                  <a:pt x="3644" y="9651"/>
                </a:lnTo>
                <a:lnTo>
                  <a:pt x="2413" y="12064"/>
                </a:lnTo>
                <a:lnTo>
                  <a:pt x="1168" y="16891"/>
                </a:lnTo>
                <a:lnTo>
                  <a:pt x="0" y="20574"/>
                </a:lnTo>
                <a:lnTo>
                  <a:pt x="17005" y="41148"/>
                </a:lnTo>
                <a:lnTo>
                  <a:pt x="25539" y="41148"/>
                </a:lnTo>
                <a:lnTo>
                  <a:pt x="42608" y="20574"/>
                </a:lnTo>
                <a:lnTo>
                  <a:pt x="41376" y="16891"/>
                </a:lnTo>
                <a:lnTo>
                  <a:pt x="40132" y="12064"/>
                </a:lnTo>
                <a:lnTo>
                  <a:pt x="38963" y="9651"/>
                </a:lnTo>
                <a:lnTo>
                  <a:pt x="36487" y="6096"/>
                </a:lnTo>
                <a:lnTo>
                  <a:pt x="29184" y="1270"/>
                </a:lnTo>
                <a:lnTo>
                  <a:pt x="25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19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5722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5722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064" y="6096"/>
                </a:lnTo>
                <a:lnTo>
                  <a:pt x="27825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80" y="16611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25095" y="0"/>
                </a:moveTo>
                <a:lnTo>
                  <a:pt x="16306" y="0"/>
                </a:lnTo>
                <a:lnTo>
                  <a:pt x="12547" y="1270"/>
                </a:lnTo>
                <a:lnTo>
                  <a:pt x="8788" y="3683"/>
                </a:lnTo>
                <a:lnTo>
                  <a:pt x="6311" y="6096"/>
                </a:lnTo>
                <a:lnTo>
                  <a:pt x="3759" y="9651"/>
                </a:lnTo>
                <a:lnTo>
                  <a:pt x="1270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306" y="41148"/>
                </a:lnTo>
                <a:lnTo>
                  <a:pt x="25095" y="41148"/>
                </a:lnTo>
                <a:lnTo>
                  <a:pt x="30124" y="39878"/>
                </a:lnTo>
                <a:lnTo>
                  <a:pt x="32613" y="37464"/>
                </a:lnTo>
                <a:lnTo>
                  <a:pt x="36360" y="35051"/>
                </a:lnTo>
                <a:lnTo>
                  <a:pt x="38912" y="32638"/>
                </a:lnTo>
                <a:lnTo>
                  <a:pt x="41401" y="29083"/>
                </a:lnTo>
                <a:lnTo>
                  <a:pt x="42671" y="25400"/>
                </a:lnTo>
                <a:lnTo>
                  <a:pt x="42671" y="16891"/>
                </a:lnTo>
                <a:lnTo>
                  <a:pt x="41401" y="12064"/>
                </a:lnTo>
                <a:lnTo>
                  <a:pt x="38912" y="9651"/>
                </a:lnTo>
                <a:lnTo>
                  <a:pt x="36360" y="6096"/>
                </a:lnTo>
                <a:lnTo>
                  <a:pt x="32613" y="3683"/>
                </a:lnTo>
                <a:lnTo>
                  <a:pt x="30124" y="1270"/>
                </a:lnTo>
                <a:lnTo>
                  <a:pt x="25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3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193" y="0"/>
                </a:moveTo>
                <a:lnTo>
                  <a:pt x="16954" y="0"/>
                </a:lnTo>
                <a:lnTo>
                  <a:pt x="12103" y="1270"/>
                </a:lnTo>
                <a:lnTo>
                  <a:pt x="8470" y="3683"/>
                </a:lnTo>
                <a:lnTo>
                  <a:pt x="6083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6954" y="41148"/>
                </a:lnTo>
                <a:lnTo>
                  <a:pt x="24193" y="41148"/>
                </a:lnTo>
                <a:lnTo>
                  <a:pt x="41148" y="25400"/>
                </a:lnTo>
                <a:lnTo>
                  <a:pt x="41148" y="16891"/>
                </a:lnTo>
                <a:lnTo>
                  <a:pt x="39916" y="12064"/>
                </a:lnTo>
                <a:lnTo>
                  <a:pt x="37528" y="9651"/>
                </a:lnTo>
                <a:lnTo>
                  <a:pt x="35128" y="6096"/>
                </a:lnTo>
                <a:lnTo>
                  <a:pt x="32677" y="3683"/>
                </a:lnTo>
                <a:lnTo>
                  <a:pt x="29044" y="1270"/>
                </a:lnTo>
                <a:lnTo>
                  <a:pt x="2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2124" y="1661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387" y="0"/>
                </a:moveTo>
                <a:lnTo>
                  <a:pt x="16929" y="0"/>
                </a:lnTo>
                <a:lnTo>
                  <a:pt x="12077" y="1270"/>
                </a:lnTo>
                <a:lnTo>
                  <a:pt x="9690" y="3683"/>
                </a:lnTo>
                <a:lnTo>
                  <a:pt x="6070" y="6096"/>
                </a:lnTo>
                <a:lnTo>
                  <a:pt x="3619" y="9651"/>
                </a:lnTo>
                <a:lnTo>
                  <a:pt x="1231" y="12064"/>
                </a:lnTo>
                <a:lnTo>
                  <a:pt x="0" y="16891"/>
                </a:lnTo>
                <a:lnTo>
                  <a:pt x="0" y="25400"/>
                </a:lnTo>
                <a:lnTo>
                  <a:pt x="1231" y="29083"/>
                </a:lnTo>
                <a:lnTo>
                  <a:pt x="3619" y="32638"/>
                </a:lnTo>
                <a:lnTo>
                  <a:pt x="6070" y="35051"/>
                </a:lnTo>
                <a:lnTo>
                  <a:pt x="9690" y="37464"/>
                </a:lnTo>
                <a:lnTo>
                  <a:pt x="12077" y="39878"/>
                </a:lnTo>
                <a:lnTo>
                  <a:pt x="16929" y="41148"/>
                </a:lnTo>
                <a:lnTo>
                  <a:pt x="25387" y="41148"/>
                </a:lnTo>
                <a:lnTo>
                  <a:pt x="41084" y="25400"/>
                </a:lnTo>
                <a:lnTo>
                  <a:pt x="41084" y="16891"/>
                </a:lnTo>
                <a:lnTo>
                  <a:pt x="39852" y="12064"/>
                </a:lnTo>
                <a:lnTo>
                  <a:pt x="37464" y="9651"/>
                </a:lnTo>
                <a:lnTo>
                  <a:pt x="35077" y="6096"/>
                </a:lnTo>
                <a:lnTo>
                  <a:pt x="32626" y="3683"/>
                </a:lnTo>
                <a:lnTo>
                  <a:pt x="29006" y="1270"/>
                </a:lnTo>
                <a:lnTo>
                  <a:pt x="25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84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5">
                <a:moveTo>
                  <a:pt x="20648" y="0"/>
                </a:moveTo>
                <a:lnTo>
                  <a:pt x="17004" y="1270"/>
                </a:lnTo>
                <a:lnTo>
                  <a:pt x="13355" y="2412"/>
                </a:lnTo>
                <a:lnTo>
                  <a:pt x="9707" y="3683"/>
                </a:lnTo>
                <a:lnTo>
                  <a:pt x="6059" y="6096"/>
                </a:lnTo>
                <a:lnTo>
                  <a:pt x="3648" y="9778"/>
                </a:lnTo>
                <a:lnTo>
                  <a:pt x="1173" y="17018"/>
                </a:lnTo>
                <a:lnTo>
                  <a:pt x="0" y="20700"/>
                </a:lnTo>
                <a:lnTo>
                  <a:pt x="1173" y="25653"/>
                </a:lnTo>
                <a:lnTo>
                  <a:pt x="20648" y="42545"/>
                </a:lnTo>
                <a:lnTo>
                  <a:pt x="25538" y="41401"/>
                </a:lnTo>
                <a:lnTo>
                  <a:pt x="40130" y="29210"/>
                </a:lnTo>
                <a:lnTo>
                  <a:pt x="41375" y="25653"/>
                </a:lnTo>
                <a:lnTo>
                  <a:pt x="42607" y="20700"/>
                </a:lnTo>
                <a:lnTo>
                  <a:pt x="40130" y="13462"/>
                </a:lnTo>
                <a:lnTo>
                  <a:pt x="38962" y="9778"/>
                </a:lnTo>
                <a:lnTo>
                  <a:pt x="36485" y="6096"/>
                </a:lnTo>
                <a:lnTo>
                  <a:pt x="32840" y="3683"/>
                </a:lnTo>
                <a:lnTo>
                  <a:pt x="29183" y="2412"/>
                </a:lnTo>
                <a:lnTo>
                  <a:pt x="25538" y="1270"/>
                </a:lnTo>
                <a:lnTo>
                  <a:pt x="20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099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894" y="0"/>
                </a:moveTo>
                <a:lnTo>
                  <a:pt x="0" y="20700"/>
                </a:lnTo>
                <a:lnTo>
                  <a:pt x="1168" y="25653"/>
                </a:lnTo>
                <a:lnTo>
                  <a:pt x="21894" y="42545"/>
                </a:lnTo>
                <a:lnTo>
                  <a:pt x="29184" y="40259"/>
                </a:lnTo>
                <a:lnTo>
                  <a:pt x="32842" y="38988"/>
                </a:lnTo>
                <a:lnTo>
                  <a:pt x="36487" y="36575"/>
                </a:lnTo>
                <a:lnTo>
                  <a:pt x="38963" y="32893"/>
                </a:lnTo>
                <a:lnTo>
                  <a:pt x="40132" y="29210"/>
                </a:lnTo>
                <a:lnTo>
                  <a:pt x="41376" y="25653"/>
                </a:lnTo>
                <a:lnTo>
                  <a:pt x="42608" y="20700"/>
                </a:lnTo>
                <a:lnTo>
                  <a:pt x="40132" y="13462"/>
                </a:lnTo>
                <a:lnTo>
                  <a:pt x="38963" y="9778"/>
                </a:lnTo>
                <a:lnTo>
                  <a:pt x="36487" y="6096"/>
                </a:lnTo>
                <a:lnTo>
                  <a:pt x="32842" y="3683"/>
                </a:lnTo>
                <a:lnTo>
                  <a:pt x="29184" y="2412"/>
                </a:lnTo>
                <a:lnTo>
                  <a:pt x="25539" y="1270"/>
                </a:lnTo>
                <a:lnTo>
                  <a:pt x="2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19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3" y="0"/>
                </a:moveTo>
                <a:lnTo>
                  <a:pt x="0" y="17018"/>
                </a:lnTo>
                <a:lnTo>
                  <a:pt x="0" y="25653"/>
                </a:lnTo>
                <a:lnTo>
                  <a:pt x="20573" y="42545"/>
                </a:lnTo>
                <a:lnTo>
                  <a:pt x="27825" y="40259"/>
                </a:lnTo>
                <a:lnTo>
                  <a:pt x="31445" y="38988"/>
                </a:lnTo>
                <a:lnTo>
                  <a:pt x="35064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080" y="301752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1335" y="0"/>
                </a:moveTo>
                <a:lnTo>
                  <a:pt x="0" y="17018"/>
                </a:lnTo>
                <a:lnTo>
                  <a:pt x="0" y="25653"/>
                </a:lnTo>
                <a:lnTo>
                  <a:pt x="21335" y="42545"/>
                </a:lnTo>
                <a:lnTo>
                  <a:pt x="25095" y="41401"/>
                </a:lnTo>
                <a:lnTo>
                  <a:pt x="30124" y="40259"/>
                </a:lnTo>
                <a:lnTo>
                  <a:pt x="32613" y="38988"/>
                </a:lnTo>
                <a:lnTo>
                  <a:pt x="36360" y="36575"/>
                </a:lnTo>
                <a:lnTo>
                  <a:pt x="41401" y="29210"/>
                </a:lnTo>
                <a:lnTo>
                  <a:pt x="42671" y="25653"/>
                </a:lnTo>
                <a:lnTo>
                  <a:pt x="42671" y="17018"/>
                </a:lnTo>
                <a:lnTo>
                  <a:pt x="25095" y="1270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863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74" y="0"/>
                </a:moveTo>
                <a:lnTo>
                  <a:pt x="16954" y="1270"/>
                </a:lnTo>
                <a:lnTo>
                  <a:pt x="12103" y="2412"/>
                </a:lnTo>
                <a:lnTo>
                  <a:pt x="8470" y="3683"/>
                </a:lnTo>
                <a:lnTo>
                  <a:pt x="6083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54" y="41401"/>
                </a:lnTo>
                <a:lnTo>
                  <a:pt x="20574" y="42545"/>
                </a:lnTo>
                <a:lnTo>
                  <a:pt x="24193" y="41401"/>
                </a:lnTo>
                <a:lnTo>
                  <a:pt x="29044" y="40259"/>
                </a:lnTo>
                <a:lnTo>
                  <a:pt x="32677" y="38988"/>
                </a:lnTo>
                <a:lnTo>
                  <a:pt x="35128" y="36575"/>
                </a:lnTo>
                <a:lnTo>
                  <a:pt x="39916" y="29210"/>
                </a:lnTo>
                <a:lnTo>
                  <a:pt x="41148" y="25653"/>
                </a:lnTo>
                <a:lnTo>
                  <a:pt x="41148" y="17018"/>
                </a:lnTo>
                <a:lnTo>
                  <a:pt x="24193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124" y="30175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20535" y="0"/>
                </a:moveTo>
                <a:lnTo>
                  <a:pt x="16929" y="1270"/>
                </a:lnTo>
                <a:lnTo>
                  <a:pt x="12077" y="2412"/>
                </a:lnTo>
                <a:lnTo>
                  <a:pt x="9690" y="3683"/>
                </a:lnTo>
                <a:lnTo>
                  <a:pt x="6070" y="6096"/>
                </a:lnTo>
                <a:lnTo>
                  <a:pt x="1231" y="13462"/>
                </a:lnTo>
                <a:lnTo>
                  <a:pt x="0" y="17018"/>
                </a:lnTo>
                <a:lnTo>
                  <a:pt x="0" y="25653"/>
                </a:lnTo>
                <a:lnTo>
                  <a:pt x="16929" y="41401"/>
                </a:lnTo>
                <a:lnTo>
                  <a:pt x="20535" y="42545"/>
                </a:lnTo>
                <a:lnTo>
                  <a:pt x="41084" y="25653"/>
                </a:lnTo>
                <a:lnTo>
                  <a:pt x="41084" y="17018"/>
                </a:lnTo>
                <a:lnTo>
                  <a:pt x="25387" y="1270"/>
                </a:lnTo>
                <a:lnTo>
                  <a:pt x="2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3.</a:t>
            </a:r>
            <a:r>
              <a:rPr spc="-420" dirty="0"/>
              <a:t> </a:t>
            </a:r>
            <a:r>
              <a:rPr spc="-345" dirty="0"/>
              <a:t>Thiết</a:t>
            </a:r>
            <a:r>
              <a:rPr spc="-440" dirty="0"/>
              <a:t> </a:t>
            </a:r>
            <a:r>
              <a:rPr spc="-400" dirty="0"/>
              <a:t>kế</a:t>
            </a:r>
            <a:r>
              <a:rPr spc="-415" dirty="0"/>
              <a:t> </a:t>
            </a:r>
            <a:r>
              <a:rPr spc="-500" dirty="0"/>
              <a:t>ứng</a:t>
            </a:r>
            <a:r>
              <a:rPr spc="-420" dirty="0"/>
              <a:t> </a:t>
            </a:r>
            <a:r>
              <a:rPr spc="-475" dirty="0"/>
              <a:t>dụng</a:t>
            </a: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132332"/>
            <a:ext cx="2942843" cy="287883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1996" y="1132332"/>
            <a:ext cx="3124200" cy="287883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308608" y="4150867"/>
            <a:ext cx="2124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Verdana"/>
                <a:cs typeface="Verdana"/>
              </a:rPr>
              <a:t>Sơ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đồ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usecase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đối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với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admin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2" name="object 42"/>
          <p:cNvSpPr txBox="1"/>
          <p:nvPr/>
        </p:nvSpPr>
        <p:spPr>
          <a:xfrm>
            <a:off x="5880608" y="4150867"/>
            <a:ext cx="1968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Verdana"/>
                <a:cs typeface="Verdana"/>
              </a:rPr>
              <a:t>Sơ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đồ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usecase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đối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với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user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288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Cơ sở</a:t>
            </a:r>
            <a:r>
              <a:rPr spc="-434" dirty="0"/>
              <a:t> </a:t>
            </a:r>
            <a:r>
              <a:rPr spc="-455" dirty="0"/>
              <a:t>dữ</a:t>
            </a:r>
            <a:r>
              <a:rPr spc="-420" dirty="0"/>
              <a:t> </a:t>
            </a:r>
            <a:r>
              <a:rPr spc="-335" dirty="0"/>
              <a:t>liệu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1233303"/>
            <a:ext cx="6515100" cy="26768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903732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2"/>
                </a:lnTo>
                <a:lnTo>
                  <a:pt x="11645" y="2412"/>
                </a:lnTo>
                <a:lnTo>
                  <a:pt x="9347" y="3555"/>
                </a:lnTo>
                <a:lnTo>
                  <a:pt x="5854" y="5841"/>
                </a:lnTo>
                <a:lnTo>
                  <a:pt x="1181" y="12953"/>
                </a:lnTo>
                <a:lnTo>
                  <a:pt x="0" y="16509"/>
                </a:lnTo>
                <a:lnTo>
                  <a:pt x="0" y="24637"/>
                </a:lnTo>
                <a:lnTo>
                  <a:pt x="16319" y="40004"/>
                </a:lnTo>
                <a:lnTo>
                  <a:pt x="19811" y="41147"/>
                </a:lnTo>
                <a:lnTo>
                  <a:pt x="24485" y="40004"/>
                </a:lnTo>
                <a:lnTo>
                  <a:pt x="27978" y="38734"/>
                </a:lnTo>
                <a:lnTo>
                  <a:pt x="31457" y="37591"/>
                </a:lnTo>
                <a:lnTo>
                  <a:pt x="33769" y="35305"/>
                </a:lnTo>
                <a:lnTo>
                  <a:pt x="38442" y="28193"/>
                </a:lnTo>
                <a:lnTo>
                  <a:pt x="39624" y="24637"/>
                </a:lnTo>
                <a:lnTo>
                  <a:pt x="39624" y="16509"/>
                </a:lnTo>
                <a:lnTo>
                  <a:pt x="38442" y="12953"/>
                </a:lnTo>
                <a:lnTo>
                  <a:pt x="33769" y="5841"/>
                </a:lnTo>
                <a:lnTo>
                  <a:pt x="31457" y="3555"/>
                </a:lnTo>
                <a:lnTo>
                  <a:pt x="27978" y="2412"/>
                </a:lnTo>
                <a:lnTo>
                  <a:pt x="24485" y="1142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463" y="734568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811" y="0"/>
                </a:moveTo>
                <a:lnTo>
                  <a:pt x="16319" y="1143"/>
                </a:lnTo>
                <a:lnTo>
                  <a:pt x="11645" y="2412"/>
                </a:lnTo>
                <a:lnTo>
                  <a:pt x="9347" y="3556"/>
                </a:lnTo>
                <a:lnTo>
                  <a:pt x="5854" y="5842"/>
                </a:lnTo>
                <a:lnTo>
                  <a:pt x="1181" y="12954"/>
                </a:lnTo>
                <a:lnTo>
                  <a:pt x="0" y="16510"/>
                </a:lnTo>
                <a:lnTo>
                  <a:pt x="0" y="24637"/>
                </a:lnTo>
                <a:lnTo>
                  <a:pt x="16319" y="40005"/>
                </a:lnTo>
                <a:lnTo>
                  <a:pt x="19811" y="41148"/>
                </a:lnTo>
                <a:lnTo>
                  <a:pt x="24485" y="40005"/>
                </a:lnTo>
                <a:lnTo>
                  <a:pt x="27978" y="38735"/>
                </a:lnTo>
                <a:lnTo>
                  <a:pt x="31457" y="37592"/>
                </a:lnTo>
                <a:lnTo>
                  <a:pt x="33769" y="35306"/>
                </a:lnTo>
                <a:lnTo>
                  <a:pt x="38442" y="28194"/>
                </a:lnTo>
                <a:lnTo>
                  <a:pt x="39624" y="24637"/>
                </a:lnTo>
                <a:lnTo>
                  <a:pt x="39624" y="16510"/>
                </a:lnTo>
                <a:lnTo>
                  <a:pt x="38442" y="12954"/>
                </a:lnTo>
                <a:lnTo>
                  <a:pt x="33769" y="5842"/>
                </a:lnTo>
                <a:lnTo>
                  <a:pt x="31457" y="3556"/>
                </a:lnTo>
                <a:lnTo>
                  <a:pt x="27978" y="2412"/>
                </a:lnTo>
                <a:lnTo>
                  <a:pt x="24485" y="1143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463" y="565404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4485" y="0"/>
                </a:moveTo>
                <a:lnTo>
                  <a:pt x="16319" y="0"/>
                </a:lnTo>
                <a:lnTo>
                  <a:pt x="11645" y="1270"/>
                </a:lnTo>
                <a:lnTo>
                  <a:pt x="9347" y="3683"/>
                </a:lnTo>
                <a:lnTo>
                  <a:pt x="5854" y="6096"/>
                </a:lnTo>
                <a:lnTo>
                  <a:pt x="3492" y="9651"/>
                </a:lnTo>
                <a:lnTo>
                  <a:pt x="1181" y="13335"/>
                </a:lnTo>
                <a:lnTo>
                  <a:pt x="0" y="16891"/>
                </a:lnTo>
                <a:lnTo>
                  <a:pt x="0" y="25400"/>
                </a:lnTo>
                <a:lnTo>
                  <a:pt x="1181" y="29083"/>
                </a:lnTo>
                <a:lnTo>
                  <a:pt x="3492" y="32638"/>
                </a:lnTo>
                <a:lnTo>
                  <a:pt x="5854" y="35051"/>
                </a:lnTo>
                <a:lnTo>
                  <a:pt x="9347" y="37465"/>
                </a:lnTo>
                <a:lnTo>
                  <a:pt x="11645" y="39878"/>
                </a:lnTo>
                <a:lnTo>
                  <a:pt x="16319" y="41148"/>
                </a:lnTo>
                <a:lnTo>
                  <a:pt x="24485" y="41148"/>
                </a:lnTo>
                <a:lnTo>
                  <a:pt x="39624" y="25400"/>
                </a:lnTo>
                <a:lnTo>
                  <a:pt x="39624" y="16891"/>
                </a:lnTo>
                <a:lnTo>
                  <a:pt x="27978" y="1270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39776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3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9398"/>
                </a:lnTo>
                <a:lnTo>
                  <a:pt x="1181" y="11684"/>
                </a:lnTo>
                <a:lnTo>
                  <a:pt x="0" y="16383"/>
                </a:lnTo>
                <a:lnTo>
                  <a:pt x="0" y="24511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1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1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4511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9398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3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463" y="2286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4485" y="0"/>
                </a:moveTo>
                <a:lnTo>
                  <a:pt x="16319" y="0"/>
                </a:lnTo>
                <a:lnTo>
                  <a:pt x="11645" y="1142"/>
                </a:lnTo>
                <a:lnTo>
                  <a:pt x="9347" y="3428"/>
                </a:lnTo>
                <a:lnTo>
                  <a:pt x="5854" y="5841"/>
                </a:lnTo>
                <a:lnTo>
                  <a:pt x="3492" y="8127"/>
                </a:lnTo>
                <a:lnTo>
                  <a:pt x="1181" y="11684"/>
                </a:lnTo>
                <a:lnTo>
                  <a:pt x="0" y="16383"/>
                </a:lnTo>
                <a:lnTo>
                  <a:pt x="0" y="23240"/>
                </a:lnTo>
                <a:lnTo>
                  <a:pt x="1181" y="27939"/>
                </a:lnTo>
                <a:lnTo>
                  <a:pt x="3492" y="31496"/>
                </a:lnTo>
                <a:lnTo>
                  <a:pt x="5854" y="33782"/>
                </a:lnTo>
                <a:lnTo>
                  <a:pt x="9347" y="36195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5"/>
                </a:lnTo>
                <a:lnTo>
                  <a:pt x="33769" y="33782"/>
                </a:lnTo>
                <a:lnTo>
                  <a:pt x="36131" y="31496"/>
                </a:lnTo>
                <a:lnTo>
                  <a:pt x="38442" y="27939"/>
                </a:lnTo>
                <a:lnTo>
                  <a:pt x="39624" y="23240"/>
                </a:lnTo>
                <a:lnTo>
                  <a:pt x="39624" y="16383"/>
                </a:lnTo>
                <a:lnTo>
                  <a:pt x="38442" y="11684"/>
                </a:lnTo>
                <a:lnTo>
                  <a:pt x="36131" y="8127"/>
                </a:lnTo>
                <a:lnTo>
                  <a:pt x="33769" y="5841"/>
                </a:lnTo>
                <a:lnTo>
                  <a:pt x="31457" y="3428"/>
                </a:lnTo>
                <a:lnTo>
                  <a:pt x="27978" y="1142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463" y="5943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4485" y="0"/>
                </a:moveTo>
                <a:lnTo>
                  <a:pt x="16319" y="0"/>
                </a:lnTo>
                <a:lnTo>
                  <a:pt x="11645" y="1269"/>
                </a:lnTo>
                <a:lnTo>
                  <a:pt x="9347" y="3555"/>
                </a:lnTo>
                <a:lnTo>
                  <a:pt x="5854" y="5841"/>
                </a:lnTo>
                <a:lnTo>
                  <a:pt x="3492" y="8254"/>
                </a:lnTo>
                <a:lnTo>
                  <a:pt x="1181" y="11684"/>
                </a:lnTo>
                <a:lnTo>
                  <a:pt x="0" y="15239"/>
                </a:lnTo>
                <a:lnTo>
                  <a:pt x="0" y="23367"/>
                </a:lnTo>
                <a:lnTo>
                  <a:pt x="1181" y="27939"/>
                </a:lnTo>
                <a:lnTo>
                  <a:pt x="3492" y="30352"/>
                </a:lnTo>
                <a:lnTo>
                  <a:pt x="5854" y="33781"/>
                </a:lnTo>
                <a:lnTo>
                  <a:pt x="9347" y="36194"/>
                </a:lnTo>
                <a:lnTo>
                  <a:pt x="11645" y="38480"/>
                </a:lnTo>
                <a:lnTo>
                  <a:pt x="16319" y="39624"/>
                </a:lnTo>
                <a:lnTo>
                  <a:pt x="24485" y="39624"/>
                </a:lnTo>
                <a:lnTo>
                  <a:pt x="27978" y="38480"/>
                </a:lnTo>
                <a:lnTo>
                  <a:pt x="31457" y="36194"/>
                </a:lnTo>
                <a:lnTo>
                  <a:pt x="33769" y="33781"/>
                </a:lnTo>
                <a:lnTo>
                  <a:pt x="36131" y="30352"/>
                </a:lnTo>
                <a:lnTo>
                  <a:pt x="38442" y="27939"/>
                </a:lnTo>
                <a:lnTo>
                  <a:pt x="39624" y="23367"/>
                </a:lnTo>
                <a:lnTo>
                  <a:pt x="39624" y="15239"/>
                </a:lnTo>
                <a:lnTo>
                  <a:pt x="38442" y="11684"/>
                </a:lnTo>
                <a:lnTo>
                  <a:pt x="36131" y="8254"/>
                </a:lnTo>
                <a:lnTo>
                  <a:pt x="31457" y="3555"/>
                </a:lnTo>
                <a:lnTo>
                  <a:pt x="27978" y="1269"/>
                </a:lnTo>
                <a:lnTo>
                  <a:pt x="2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51" y="9037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2"/>
                </a:lnTo>
                <a:lnTo>
                  <a:pt x="12941" y="2412"/>
                </a:lnTo>
                <a:lnTo>
                  <a:pt x="9423" y="3555"/>
                </a:lnTo>
                <a:lnTo>
                  <a:pt x="5905" y="5841"/>
                </a:lnTo>
                <a:lnTo>
                  <a:pt x="3517" y="9397"/>
                </a:lnTo>
                <a:lnTo>
                  <a:pt x="1193" y="16509"/>
                </a:lnTo>
                <a:lnTo>
                  <a:pt x="0" y="21208"/>
                </a:lnTo>
                <a:lnTo>
                  <a:pt x="2387" y="28193"/>
                </a:lnTo>
                <a:lnTo>
                  <a:pt x="3517" y="31750"/>
                </a:lnTo>
                <a:lnTo>
                  <a:pt x="5905" y="35305"/>
                </a:lnTo>
                <a:lnTo>
                  <a:pt x="9423" y="37591"/>
                </a:lnTo>
                <a:lnTo>
                  <a:pt x="12941" y="38734"/>
                </a:lnTo>
                <a:lnTo>
                  <a:pt x="16459" y="40004"/>
                </a:lnTo>
                <a:lnTo>
                  <a:pt x="19977" y="41147"/>
                </a:lnTo>
                <a:lnTo>
                  <a:pt x="24688" y="40004"/>
                </a:lnTo>
                <a:lnTo>
                  <a:pt x="28206" y="38734"/>
                </a:lnTo>
                <a:lnTo>
                  <a:pt x="31724" y="37591"/>
                </a:lnTo>
                <a:lnTo>
                  <a:pt x="35242" y="35305"/>
                </a:lnTo>
                <a:lnTo>
                  <a:pt x="37566" y="31750"/>
                </a:lnTo>
                <a:lnTo>
                  <a:pt x="41084" y="21208"/>
                </a:lnTo>
                <a:lnTo>
                  <a:pt x="39954" y="16509"/>
                </a:lnTo>
                <a:lnTo>
                  <a:pt x="37566" y="9397"/>
                </a:lnTo>
                <a:lnTo>
                  <a:pt x="35242" y="5841"/>
                </a:lnTo>
                <a:lnTo>
                  <a:pt x="31724" y="3555"/>
                </a:lnTo>
                <a:lnTo>
                  <a:pt x="28206" y="2412"/>
                </a:lnTo>
                <a:lnTo>
                  <a:pt x="24688" y="1142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051" y="73456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977" y="0"/>
                </a:moveTo>
                <a:lnTo>
                  <a:pt x="16459" y="1143"/>
                </a:lnTo>
                <a:lnTo>
                  <a:pt x="12941" y="2412"/>
                </a:lnTo>
                <a:lnTo>
                  <a:pt x="9423" y="3556"/>
                </a:lnTo>
                <a:lnTo>
                  <a:pt x="5905" y="5842"/>
                </a:lnTo>
                <a:lnTo>
                  <a:pt x="3517" y="9398"/>
                </a:lnTo>
                <a:lnTo>
                  <a:pt x="1193" y="16510"/>
                </a:lnTo>
                <a:lnTo>
                  <a:pt x="0" y="19939"/>
                </a:lnTo>
                <a:lnTo>
                  <a:pt x="12941" y="38735"/>
                </a:lnTo>
                <a:lnTo>
                  <a:pt x="16459" y="40005"/>
                </a:lnTo>
                <a:lnTo>
                  <a:pt x="19977" y="41148"/>
                </a:lnTo>
                <a:lnTo>
                  <a:pt x="24688" y="40005"/>
                </a:lnTo>
                <a:lnTo>
                  <a:pt x="28206" y="38735"/>
                </a:lnTo>
                <a:lnTo>
                  <a:pt x="31724" y="37592"/>
                </a:lnTo>
                <a:lnTo>
                  <a:pt x="35242" y="35306"/>
                </a:lnTo>
                <a:lnTo>
                  <a:pt x="37566" y="31750"/>
                </a:lnTo>
                <a:lnTo>
                  <a:pt x="39954" y="24637"/>
                </a:lnTo>
                <a:lnTo>
                  <a:pt x="41084" y="19939"/>
                </a:lnTo>
                <a:lnTo>
                  <a:pt x="37566" y="9398"/>
                </a:lnTo>
                <a:lnTo>
                  <a:pt x="35242" y="5842"/>
                </a:lnTo>
                <a:lnTo>
                  <a:pt x="31724" y="3556"/>
                </a:lnTo>
                <a:lnTo>
                  <a:pt x="28206" y="2412"/>
                </a:lnTo>
                <a:lnTo>
                  <a:pt x="24688" y="1143"/>
                </a:lnTo>
                <a:lnTo>
                  <a:pt x="1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051" y="56540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688" y="0"/>
                </a:moveTo>
                <a:lnTo>
                  <a:pt x="16459" y="0"/>
                </a:lnTo>
                <a:lnTo>
                  <a:pt x="12941" y="1270"/>
                </a:lnTo>
                <a:lnTo>
                  <a:pt x="5905" y="6096"/>
                </a:lnTo>
                <a:lnTo>
                  <a:pt x="3517" y="9651"/>
                </a:lnTo>
                <a:lnTo>
                  <a:pt x="2387" y="13335"/>
                </a:lnTo>
                <a:lnTo>
                  <a:pt x="0" y="20574"/>
                </a:lnTo>
                <a:lnTo>
                  <a:pt x="16459" y="41148"/>
                </a:lnTo>
                <a:lnTo>
                  <a:pt x="24688" y="41148"/>
                </a:lnTo>
                <a:lnTo>
                  <a:pt x="41084" y="20574"/>
                </a:lnTo>
                <a:lnTo>
                  <a:pt x="39954" y="16891"/>
                </a:lnTo>
                <a:lnTo>
                  <a:pt x="37566" y="9651"/>
                </a:lnTo>
                <a:lnTo>
                  <a:pt x="35242" y="6096"/>
                </a:lnTo>
                <a:lnTo>
                  <a:pt x="28206" y="1270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051" y="397763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3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4511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1"/>
                </a:lnTo>
                <a:lnTo>
                  <a:pt x="16459" y="39624"/>
                </a:lnTo>
                <a:lnTo>
                  <a:pt x="24688" y="39624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9398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3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51" y="22860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4688" y="0"/>
                </a:moveTo>
                <a:lnTo>
                  <a:pt x="16459" y="0"/>
                </a:lnTo>
                <a:lnTo>
                  <a:pt x="12941" y="1142"/>
                </a:lnTo>
                <a:lnTo>
                  <a:pt x="1193" y="16383"/>
                </a:lnTo>
                <a:lnTo>
                  <a:pt x="0" y="19812"/>
                </a:lnTo>
                <a:lnTo>
                  <a:pt x="1193" y="23240"/>
                </a:lnTo>
                <a:lnTo>
                  <a:pt x="2387" y="27939"/>
                </a:lnTo>
                <a:lnTo>
                  <a:pt x="3517" y="31496"/>
                </a:lnTo>
                <a:lnTo>
                  <a:pt x="5905" y="33782"/>
                </a:lnTo>
                <a:lnTo>
                  <a:pt x="9423" y="36195"/>
                </a:lnTo>
                <a:lnTo>
                  <a:pt x="12941" y="38480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240"/>
                </a:lnTo>
                <a:lnTo>
                  <a:pt x="41084" y="19812"/>
                </a:lnTo>
                <a:lnTo>
                  <a:pt x="39954" y="16383"/>
                </a:lnTo>
                <a:lnTo>
                  <a:pt x="38760" y="11684"/>
                </a:lnTo>
                <a:lnTo>
                  <a:pt x="37566" y="8127"/>
                </a:lnTo>
                <a:lnTo>
                  <a:pt x="35242" y="5841"/>
                </a:lnTo>
                <a:lnTo>
                  <a:pt x="31724" y="3428"/>
                </a:lnTo>
                <a:lnTo>
                  <a:pt x="28206" y="1142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51" y="59435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4688" y="0"/>
                </a:moveTo>
                <a:lnTo>
                  <a:pt x="16459" y="0"/>
                </a:lnTo>
                <a:lnTo>
                  <a:pt x="12941" y="1269"/>
                </a:lnTo>
                <a:lnTo>
                  <a:pt x="5905" y="5841"/>
                </a:lnTo>
                <a:lnTo>
                  <a:pt x="3517" y="8254"/>
                </a:lnTo>
                <a:lnTo>
                  <a:pt x="1193" y="15239"/>
                </a:lnTo>
                <a:lnTo>
                  <a:pt x="0" y="19812"/>
                </a:lnTo>
                <a:lnTo>
                  <a:pt x="1193" y="23367"/>
                </a:lnTo>
                <a:lnTo>
                  <a:pt x="2387" y="27939"/>
                </a:lnTo>
                <a:lnTo>
                  <a:pt x="16459" y="39624"/>
                </a:lnTo>
                <a:lnTo>
                  <a:pt x="24688" y="39624"/>
                </a:lnTo>
                <a:lnTo>
                  <a:pt x="39954" y="23367"/>
                </a:lnTo>
                <a:lnTo>
                  <a:pt x="41084" y="19812"/>
                </a:lnTo>
                <a:lnTo>
                  <a:pt x="39954" y="15239"/>
                </a:lnTo>
                <a:lnTo>
                  <a:pt x="37566" y="8254"/>
                </a:lnTo>
                <a:lnTo>
                  <a:pt x="35242" y="5841"/>
                </a:lnTo>
                <a:lnTo>
                  <a:pt x="28206" y="1269"/>
                </a:lnTo>
                <a:lnTo>
                  <a:pt x="24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8729" y="4352962"/>
            <a:ext cx="485775" cy="485775"/>
            <a:chOff x="-8729" y="4352962"/>
            <a:chExt cx="485775" cy="485775"/>
          </a:xfrm>
        </p:grpSpPr>
        <p:sp>
          <p:nvSpPr>
            <p:cNvPr id="15" name="object 15"/>
            <p:cNvSpPr/>
            <p:nvPr/>
          </p:nvSpPr>
          <p:spPr>
            <a:xfrm>
              <a:off x="795" y="4362487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1071"/>
                  </a:moveTo>
                  <a:lnTo>
                    <a:pt x="41114" y="0"/>
                  </a:lnTo>
                </a:path>
                <a:path w="466725" h="466725">
                  <a:moveTo>
                    <a:pt x="147756" y="0"/>
                  </a:moveTo>
                  <a:lnTo>
                    <a:pt x="0" y="147751"/>
                  </a:lnTo>
                </a:path>
                <a:path w="466725" h="466725">
                  <a:moveTo>
                    <a:pt x="254474" y="0"/>
                  </a:moveTo>
                  <a:lnTo>
                    <a:pt x="0" y="255993"/>
                  </a:lnTo>
                </a:path>
                <a:path w="466725" h="466725">
                  <a:moveTo>
                    <a:pt x="362640" y="0"/>
                  </a:moveTo>
                  <a:lnTo>
                    <a:pt x="0" y="362635"/>
                  </a:lnTo>
                </a:path>
                <a:path w="466725" h="466725">
                  <a:moveTo>
                    <a:pt x="466272" y="4572"/>
                  </a:moveTo>
                  <a:lnTo>
                    <a:pt x="3048" y="466267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013" y="4473701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053" y="0"/>
                  </a:moveTo>
                  <a:lnTo>
                    <a:pt x="0" y="355053"/>
                  </a:lnTo>
                </a:path>
                <a:path w="355600" h="355600">
                  <a:moveTo>
                    <a:pt x="355053" y="108242"/>
                  </a:moveTo>
                  <a:lnTo>
                    <a:pt x="106718" y="355053"/>
                  </a:lnTo>
                </a:path>
                <a:path w="355600" h="355600">
                  <a:moveTo>
                    <a:pt x="355053" y="214884"/>
                  </a:moveTo>
                  <a:lnTo>
                    <a:pt x="213398" y="355053"/>
                  </a:lnTo>
                </a:path>
                <a:path w="355600" h="355600">
                  <a:moveTo>
                    <a:pt x="355053" y="323088"/>
                  </a:moveTo>
                  <a:lnTo>
                    <a:pt x="321564" y="35505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76513" y="-8762"/>
            <a:ext cx="477520" cy="485775"/>
            <a:chOff x="8676513" y="-8762"/>
            <a:chExt cx="477520" cy="485775"/>
          </a:xfrm>
        </p:grpSpPr>
        <p:sp>
          <p:nvSpPr>
            <p:cNvPr id="18" name="object 18"/>
            <p:cNvSpPr/>
            <p:nvPr/>
          </p:nvSpPr>
          <p:spPr>
            <a:xfrm>
              <a:off x="8686038" y="762"/>
              <a:ext cx="458470" cy="466725"/>
            </a:xfrm>
            <a:custGeom>
              <a:avLst/>
              <a:gdLst/>
              <a:ahLst/>
              <a:cxnLst/>
              <a:rect l="l" t="t" r="r" b="b"/>
              <a:pathLst>
                <a:path w="458470" h="466725">
                  <a:moveTo>
                    <a:pt x="0" y="41148"/>
                  </a:moveTo>
                  <a:lnTo>
                    <a:pt x="39623" y="0"/>
                  </a:lnTo>
                </a:path>
                <a:path w="458470" h="466725">
                  <a:moveTo>
                    <a:pt x="147827" y="0"/>
                  </a:moveTo>
                  <a:lnTo>
                    <a:pt x="0" y="147827"/>
                  </a:lnTo>
                </a:path>
                <a:path w="458470" h="466725">
                  <a:moveTo>
                    <a:pt x="254507" y="0"/>
                  </a:moveTo>
                  <a:lnTo>
                    <a:pt x="0" y="254508"/>
                  </a:lnTo>
                </a:path>
                <a:path w="458470" h="466725">
                  <a:moveTo>
                    <a:pt x="362711" y="0"/>
                  </a:moveTo>
                  <a:lnTo>
                    <a:pt x="0" y="362712"/>
                  </a:lnTo>
                </a:path>
                <a:path w="458470" h="466725">
                  <a:moveTo>
                    <a:pt x="457961" y="11430"/>
                  </a:moveTo>
                  <a:lnTo>
                    <a:pt x="3047" y="466343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7290" y="120396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709" y="0"/>
                  </a:moveTo>
                  <a:lnTo>
                    <a:pt x="0" y="346710"/>
                  </a:lnTo>
                </a:path>
                <a:path w="346709" h="346709">
                  <a:moveTo>
                    <a:pt x="346709" y="106680"/>
                  </a:moveTo>
                  <a:lnTo>
                    <a:pt x="106679" y="346710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0650" y="335190"/>
              <a:ext cx="133350" cy="132080"/>
            </a:xfrm>
            <a:custGeom>
              <a:avLst/>
              <a:gdLst/>
              <a:ahLst/>
              <a:cxnLst/>
              <a:rect l="l" t="t" r="r" b="b"/>
              <a:pathLst>
                <a:path w="133350" h="132079">
                  <a:moveTo>
                    <a:pt x="133349" y="0"/>
                  </a:moveTo>
                  <a:lnTo>
                    <a:pt x="0" y="131915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18854" y="4419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46" y="0"/>
                  </a:moveTo>
                  <a:lnTo>
                    <a:pt x="0" y="25146"/>
                  </a:lnTo>
                </a:path>
              </a:pathLst>
            </a:custGeom>
            <a:ln w="19050">
              <a:solidFill>
                <a:srgbClr val="1F66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4105" y="44322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Kết</a:t>
            </a:r>
            <a:r>
              <a:rPr spc="-325" dirty="0"/>
              <a:t> </a:t>
            </a:r>
            <a:r>
              <a:rPr spc="-145" dirty="0"/>
              <a:t>luận: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15239" y="1540820"/>
            <a:ext cx="4078604" cy="194754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45"/>
              </a:spcBef>
              <a:buFont typeface="Wingdings"/>
              <a:buChar char=""/>
              <a:tabLst>
                <a:tab pos="18415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Tính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cần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thiết: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tối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ưu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hóa</a:t>
            </a:r>
            <a:r>
              <a:rPr sz="1400" spc="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việc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quản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lý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thời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gian,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tăng</a:t>
            </a:r>
            <a:endParaRPr sz="14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hiệu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quả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công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việc.</a:t>
            </a:r>
            <a:endParaRPr sz="14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buFont typeface="Wingdings"/>
              <a:buChar char=""/>
              <a:tabLst>
                <a:tab pos="184785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Tính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khả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thi: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việc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xây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dựng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quản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lý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lịch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công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tác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là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để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đáp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ứng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được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các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yêu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cầu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của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người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dùng.</a:t>
            </a:r>
            <a:endParaRPr sz="14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184785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Giá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trị:</a:t>
            </a:r>
            <a:r>
              <a:rPr sz="1400" spc="1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giúp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cá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nhân</a:t>
            </a:r>
            <a:r>
              <a:rPr sz="1400" spc="1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hóa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thông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tin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lịch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công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tác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của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lãnh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đạo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hiệu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quả.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1185672"/>
            <a:ext cx="4354067" cy="2663952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438</Words>
  <Application>Microsoft Office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Noto Sans</vt:lpstr>
      <vt:lpstr>Times New Roman</vt:lpstr>
      <vt:lpstr>Verdana</vt:lpstr>
      <vt:lpstr>Wingdings</vt:lpstr>
      <vt:lpstr>Office Theme</vt:lpstr>
      <vt:lpstr>XÂY DỰNG WEBSITE QUẢN LÝ LỊCH CÔNG TÁC CHO LÃNH ĐẠO KHOA KTCN</vt:lpstr>
      <vt:lpstr>NỘI DUNG</vt:lpstr>
      <vt:lpstr>1.Tổng quan</vt:lpstr>
      <vt:lpstr>Công nghệ sử dụng</vt:lpstr>
      <vt:lpstr>Chức năng</vt:lpstr>
      <vt:lpstr>2.Mô tả bài toán</vt:lpstr>
      <vt:lpstr>3. Thiết kế ứng dụng</vt:lpstr>
      <vt:lpstr>Cơ sở dữ liệu</vt:lpstr>
      <vt:lpstr>Kết luận:</vt:lpstr>
      <vt:lpstr>Chân thành cảm 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QUẢN LÝ LỊCH CÔNG TÁC CHO LÃNH ĐẠO KHOA KTCN</dc:title>
  <cp:lastModifiedBy>Phan Thịnh</cp:lastModifiedBy>
  <cp:revision>1</cp:revision>
  <dcterms:created xsi:type="dcterms:W3CDTF">2025-01-16T22:51:04Z</dcterms:created>
  <dcterms:modified xsi:type="dcterms:W3CDTF">2025-01-16T22:53:29Z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2025-01-16T00:00:00Z</vt:filetime>
  </property>
  <property fmtid="{D5CDD505-2E9C-101B-9397-08002B2CF9AE}" pid="5" name="Producer">
    <vt:lpwstr>3-Heights(TM) PDF Security Shell 4.8.25.2 (http://www.pdf-tools.com)</vt:lpwstr>
  </property>
</Properties>
</file>