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4" r:id="rId1"/>
  </p:sldMasterIdLst>
  <p:notesMasterIdLst>
    <p:notesMasterId r:id="rId22"/>
  </p:notesMasterIdLst>
  <p:handoutMasterIdLst>
    <p:handoutMasterId r:id="rId23"/>
  </p:handoutMasterIdLst>
  <p:sldIdLst>
    <p:sldId id="256" r:id="rId2"/>
    <p:sldId id="258" r:id="rId3"/>
    <p:sldId id="259" r:id="rId4"/>
    <p:sldId id="260" r:id="rId5"/>
    <p:sldId id="298" r:id="rId6"/>
    <p:sldId id="299" r:id="rId7"/>
    <p:sldId id="302" r:id="rId8"/>
    <p:sldId id="303" r:id="rId9"/>
    <p:sldId id="304" r:id="rId10"/>
    <p:sldId id="305" r:id="rId11"/>
    <p:sldId id="306" r:id="rId12"/>
    <p:sldId id="271" r:id="rId13"/>
    <p:sldId id="308" r:id="rId14"/>
    <p:sldId id="309" r:id="rId15"/>
    <p:sldId id="310" r:id="rId16"/>
    <p:sldId id="301" r:id="rId17"/>
    <p:sldId id="300" r:id="rId18"/>
    <p:sldId id="261" r:id="rId19"/>
    <p:sldId id="262" r:id="rId20"/>
    <p:sldId id="275" r:id="rId21"/>
  </p:sldIdLst>
  <p:sldSz cx="9144000" cy="5143500" type="screen16x9"/>
  <p:notesSz cx="6858000" cy="9144000"/>
  <p:embeddedFontLst>
    <p:embeddedFont>
      <p:font typeface="Montserrat" panose="02000505000000020004" pitchFamily="2" charset="0"/>
      <p:regular r:id="rId24"/>
      <p:bold r:id="rId25"/>
      <p:italic r:id="rId26"/>
      <p:boldItalic r:id="rId27"/>
    </p:embeddedFont>
    <p:embeddedFont>
      <p:font typeface="Nunito" pitchFamily="2"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0A9076C-47BF-4A99-BD5F-672D419DD570}">
          <p14:sldIdLst>
            <p14:sldId id="256"/>
            <p14:sldId id="258"/>
          </p14:sldIdLst>
        </p14:section>
        <p14:section name="Untitled Section" id="{E4E3FF55-8E06-4CE0-A4F9-D6AFE91A1637}">
          <p14:sldIdLst>
            <p14:sldId id="259"/>
            <p14:sldId id="260"/>
            <p14:sldId id="298"/>
            <p14:sldId id="299"/>
            <p14:sldId id="302"/>
            <p14:sldId id="303"/>
            <p14:sldId id="304"/>
            <p14:sldId id="305"/>
            <p14:sldId id="306"/>
            <p14:sldId id="271"/>
            <p14:sldId id="308"/>
            <p14:sldId id="309"/>
            <p14:sldId id="310"/>
            <p14:sldId id="301"/>
            <p14:sldId id="300"/>
            <p14:sldId id="261"/>
            <p14:sldId id="262"/>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513A93-B6EF-4B97-9926-600754B005D5}">
  <a:tblStyle styleId="{08513A93-B6EF-4B97-9926-600754B005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1593D91-0CEA-4F3D-A276-E0F3113886B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A02DC1-0A16-4D8F-B47E-EBF05946025F}" type="doc">
      <dgm:prSet loTypeId="urn:microsoft.com/office/officeart/2005/8/layout/chevron2" loCatId="process" qsTypeId="urn:microsoft.com/office/officeart/2005/8/quickstyle/3d3" qsCatId="3D" csTypeId="urn:microsoft.com/office/officeart/2005/8/colors/accent0_2" csCatId="mainScheme" phldr="1"/>
      <dgm:spPr/>
      <dgm:t>
        <a:bodyPr/>
        <a:lstStyle/>
        <a:p>
          <a:endParaRPr lang="en-US"/>
        </a:p>
      </dgm:t>
    </dgm:pt>
    <dgm:pt modelId="{1DC4EF6D-0F73-4336-BA1F-A3CD06B4B538}">
      <dgm:prSet custT="1"/>
      <dgm:spPr/>
      <dgm:t>
        <a:bodyPr/>
        <a:lstStyle/>
        <a:p>
          <a:r>
            <a:rPr lang="en-US" sz="1800" dirty="0">
              <a:solidFill>
                <a:schemeClr val="tx1"/>
              </a:solidFill>
              <a:latin typeface="Times New Roman" panose="02020603050405020304" pitchFamily="18" charset="0"/>
              <a:cs typeface="Times New Roman" panose="02020603050405020304" pitchFamily="18" charset="0"/>
            </a:rPr>
            <a:t>01</a:t>
          </a:r>
        </a:p>
      </dgm:t>
    </dgm:pt>
    <dgm:pt modelId="{1B8E79D3-B990-4083-BC9B-076E4A9837C7}" type="parTrans" cxnId="{1C01D5F1-F10F-42F9-BFD8-85CB40EB19D4}">
      <dgm:prSet/>
      <dgm:spPr/>
      <dgm:t>
        <a:bodyPr/>
        <a:lstStyle/>
        <a:p>
          <a:endParaRPr lang="en-US"/>
        </a:p>
      </dgm:t>
    </dgm:pt>
    <dgm:pt modelId="{D98E8F88-313B-4251-9D01-2A8508DE3041}" type="sibTrans" cxnId="{1C01D5F1-F10F-42F9-BFD8-85CB40EB19D4}">
      <dgm:prSet/>
      <dgm:spPr/>
      <dgm:t>
        <a:bodyPr/>
        <a:lstStyle/>
        <a:p>
          <a:endParaRPr lang="en-US"/>
        </a:p>
      </dgm:t>
    </dgm:pt>
    <dgm:pt modelId="{3698559F-AF9E-4961-A091-2160C9BA6B7C}">
      <dgm:prSet custT="1"/>
      <dgm:spPr/>
      <dgm:t>
        <a:bodyPr/>
        <a:lstStyle/>
        <a:p>
          <a:pPr algn="ctr">
            <a:buNone/>
          </a:pPr>
          <a:r>
            <a:rPr lang="en-US" sz="2000" b="1" i="1" dirty="0" err="1">
              <a:solidFill>
                <a:schemeClr val="tx1"/>
              </a:solidFill>
              <a:latin typeface="Times New Roman" panose="02020603050405020304" pitchFamily="18" charset="0"/>
              <a:cs typeface="Times New Roman" panose="02020603050405020304" pitchFamily="18" charset="0"/>
            </a:rPr>
            <a:t>Phần</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mở</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đầu</a:t>
          </a:r>
          <a:endParaRPr lang="en-US" sz="2000" b="1" i="1" dirty="0">
            <a:solidFill>
              <a:schemeClr val="tx1"/>
            </a:solidFill>
            <a:latin typeface="Times New Roman" panose="02020603050405020304" pitchFamily="18" charset="0"/>
            <a:cs typeface="Times New Roman" panose="02020603050405020304" pitchFamily="18" charset="0"/>
          </a:endParaRPr>
        </a:p>
      </dgm:t>
    </dgm:pt>
    <dgm:pt modelId="{17D65BB5-9DA6-4A0B-AA68-421613E9C7B3}" type="parTrans" cxnId="{8A43316A-6605-4FEA-ACEC-98C574A0F4C6}">
      <dgm:prSet/>
      <dgm:spPr/>
      <dgm:t>
        <a:bodyPr/>
        <a:lstStyle/>
        <a:p>
          <a:endParaRPr lang="en-US"/>
        </a:p>
      </dgm:t>
    </dgm:pt>
    <dgm:pt modelId="{4DBBBAE1-5437-467F-BDA4-D8AAE7A55FC9}" type="sibTrans" cxnId="{8A43316A-6605-4FEA-ACEC-98C574A0F4C6}">
      <dgm:prSet/>
      <dgm:spPr/>
      <dgm:t>
        <a:bodyPr/>
        <a:lstStyle/>
        <a:p>
          <a:endParaRPr lang="en-US"/>
        </a:p>
      </dgm:t>
    </dgm:pt>
    <dgm:pt modelId="{C01A86BB-1860-485D-916A-11080E55EC26}" type="pres">
      <dgm:prSet presAssocID="{62A02DC1-0A16-4D8F-B47E-EBF05946025F}" presName="linearFlow" presStyleCnt="0">
        <dgm:presLayoutVars>
          <dgm:dir/>
          <dgm:animLvl val="lvl"/>
          <dgm:resizeHandles val="exact"/>
        </dgm:presLayoutVars>
      </dgm:prSet>
      <dgm:spPr/>
    </dgm:pt>
    <dgm:pt modelId="{DE0B7F2F-8DF4-4081-B98A-805EC312AA63}" type="pres">
      <dgm:prSet presAssocID="{1DC4EF6D-0F73-4336-BA1F-A3CD06B4B538}" presName="composite" presStyleCnt="0"/>
      <dgm:spPr/>
    </dgm:pt>
    <dgm:pt modelId="{25026CA3-9692-4EB0-BC06-F8F7743F4F4C}" type="pres">
      <dgm:prSet presAssocID="{1DC4EF6D-0F73-4336-BA1F-A3CD06B4B538}" presName="parentText" presStyleLbl="alignNode1" presStyleIdx="0" presStyleCnt="1">
        <dgm:presLayoutVars>
          <dgm:chMax val="1"/>
          <dgm:bulletEnabled val="1"/>
        </dgm:presLayoutVars>
      </dgm:prSet>
      <dgm:spPr/>
    </dgm:pt>
    <dgm:pt modelId="{154BE06B-CF96-4C5C-AC1C-F76ABFF4BBBB}" type="pres">
      <dgm:prSet presAssocID="{1DC4EF6D-0F73-4336-BA1F-A3CD06B4B538}" presName="descendantText" presStyleLbl="alignAcc1" presStyleIdx="0" presStyleCnt="1" custLinFactNeighborX="2" custLinFactNeighborY="-150">
        <dgm:presLayoutVars>
          <dgm:bulletEnabled val="1"/>
        </dgm:presLayoutVars>
      </dgm:prSet>
      <dgm:spPr/>
    </dgm:pt>
  </dgm:ptLst>
  <dgm:cxnLst>
    <dgm:cxn modelId="{F074C700-E8AA-4EC7-87CF-CFC3AB1B2C70}" type="presOf" srcId="{3698559F-AF9E-4961-A091-2160C9BA6B7C}" destId="{154BE06B-CF96-4C5C-AC1C-F76ABFF4BBBB}" srcOrd="0" destOrd="0" presId="urn:microsoft.com/office/officeart/2005/8/layout/chevron2"/>
    <dgm:cxn modelId="{8A43316A-6605-4FEA-ACEC-98C574A0F4C6}" srcId="{1DC4EF6D-0F73-4336-BA1F-A3CD06B4B538}" destId="{3698559F-AF9E-4961-A091-2160C9BA6B7C}" srcOrd="0" destOrd="0" parTransId="{17D65BB5-9DA6-4A0B-AA68-421613E9C7B3}" sibTransId="{4DBBBAE1-5437-467F-BDA4-D8AAE7A55FC9}"/>
    <dgm:cxn modelId="{848EDC79-00ED-4BAA-975C-CE6922B4A80D}" type="presOf" srcId="{1DC4EF6D-0F73-4336-BA1F-A3CD06B4B538}" destId="{25026CA3-9692-4EB0-BC06-F8F7743F4F4C}" srcOrd="0" destOrd="0" presId="urn:microsoft.com/office/officeart/2005/8/layout/chevron2"/>
    <dgm:cxn modelId="{51EF9EB0-2A9D-4CE6-8479-027BE8856498}" type="presOf" srcId="{62A02DC1-0A16-4D8F-B47E-EBF05946025F}" destId="{C01A86BB-1860-485D-916A-11080E55EC26}" srcOrd="0" destOrd="0" presId="urn:microsoft.com/office/officeart/2005/8/layout/chevron2"/>
    <dgm:cxn modelId="{1C01D5F1-F10F-42F9-BFD8-85CB40EB19D4}" srcId="{62A02DC1-0A16-4D8F-B47E-EBF05946025F}" destId="{1DC4EF6D-0F73-4336-BA1F-A3CD06B4B538}" srcOrd="0" destOrd="0" parTransId="{1B8E79D3-B990-4083-BC9B-076E4A9837C7}" sibTransId="{D98E8F88-313B-4251-9D01-2A8508DE3041}"/>
    <dgm:cxn modelId="{4998B42D-33C4-4885-AF75-C7DEA7EB4FF1}" type="presParOf" srcId="{C01A86BB-1860-485D-916A-11080E55EC26}" destId="{DE0B7F2F-8DF4-4081-B98A-805EC312AA63}" srcOrd="0" destOrd="0" presId="urn:microsoft.com/office/officeart/2005/8/layout/chevron2"/>
    <dgm:cxn modelId="{2DC04713-D826-483A-A940-60670E15E07B}" type="presParOf" srcId="{DE0B7F2F-8DF4-4081-B98A-805EC312AA63}" destId="{25026CA3-9692-4EB0-BC06-F8F7743F4F4C}" srcOrd="0" destOrd="0" presId="urn:microsoft.com/office/officeart/2005/8/layout/chevron2"/>
    <dgm:cxn modelId="{9E8F4B7B-3560-489E-8ABD-A1771E6732A8}" type="presParOf" srcId="{DE0B7F2F-8DF4-4081-B98A-805EC312AA63}" destId="{154BE06B-CF96-4C5C-AC1C-F76ABFF4BBB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A02DC1-0A16-4D8F-B47E-EBF05946025F}" type="doc">
      <dgm:prSet loTypeId="urn:microsoft.com/office/officeart/2005/8/layout/chevron2" loCatId="process" qsTypeId="urn:microsoft.com/office/officeart/2005/8/quickstyle/3d3" qsCatId="3D" csTypeId="urn:microsoft.com/office/officeart/2005/8/colors/accent0_2" csCatId="mainScheme" phldr="1"/>
      <dgm:spPr/>
      <dgm:t>
        <a:bodyPr/>
        <a:lstStyle/>
        <a:p>
          <a:endParaRPr lang="en-US"/>
        </a:p>
      </dgm:t>
    </dgm:pt>
    <dgm:pt modelId="{1DC4EF6D-0F73-4336-BA1F-A3CD06B4B538}">
      <dgm:prSet custT="1"/>
      <dgm:spPr/>
      <dgm:t>
        <a:bodyPr/>
        <a:lstStyle/>
        <a:p>
          <a:r>
            <a:rPr lang="en-US" sz="1800" dirty="0">
              <a:solidFill>
                <a:schemeClr val="tx1"/>
              </a:solidFill>
              <a:latin typeface="Times New Roman" panose="02020603050405020304" pitchFamily="18" charset="0"/>
              <a:cs typeface="Times New Roman" panose="02020603050405020304" pitchFamily="18" charset="0"/>
            </a:rPr>
            <a:t>02</a:t>
          </a:r>
        </a:p>
      </dgm:t>
    </dgm:pt>
    <dgm:pt modelId="{1B8E79D3-B990-4083-BC9B-076E4A9837C7}" type="parTrans" cxnId="{1C01D5F1-F10F-42F9-BFD8-85CB40EB19D4}">
      <dgm:prSet/>
      <dgm:spPr/>
      <dgm:t>
        <a:bodyPr/>
        <a:lstStyle/>
        <a:p>
          <a:endParaRPr lang="en-US"/>
        </a:p>
      </dgm:t>
    </dgm:pt>
    <dgm:pt modelId="{D98E8F88-313B-4251-9D01-2A8508DE3041}" type="sibTrans" cxnId="{1C01D5F1-F10F-42F9-BFD8-85CB40EB19D4}">
      <dgm:prSet/>
      <dgm:spPr/>
      <dgm:t>
        <a:bodyPr/>
        <a:lstStyle/>
        <a:p>
          <a:endParaRPr lang="en-US"/>
        </a:p>
      </dgm:t>
    </dgm:pt>
    <dgm:pt modelId="{3698559F-AF9E-4961-A091-2160C9BA6B7C}">
      <dgm:prSet custT="1"/>
      <dgm:spPr/>
      <dgm:t>
        <a:bodyPr/>
        <a:lstStyle/>
        <a:p>
          <a:pPr algn="ctr">
            <a:buNone/>
          </a:pPr>
          <a:r>
            <a:rPr lang="en-US" sz="2000" b="1" i="1" dirty="0" err="1">
              <a:solidFill>
                <a:schemeClr val="tx1"/>
              </a:solidFill>
              <a:latin typeface="Times New Roman" panose="02020603050405020304" pitchFamily="18" charset="0"/>
              <a:cs typeface="Times New Roman" panose="02020603050405020304" pitchFamily="18" charset="0"/>
            </a:rPr>
            <a:t>Nghiên</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cứu</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lý</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thuyết</a:t>
          </a:r>
          <a:endParaRPr lang="en-US" sz="2000" b="1" i="1" dirty="0">
            <a:solidFill>
              <a:schemeClr val="tx1"/>
            </a:solidFill>
            <a:latin typeface="Times New Roman" panose="02020603050405020304" pitchFamily="18" charset="0"/>
            <a:cs typeface="Times New Roman" panose="02020603050405020304" pitchFamily="18" charset="0"/>
          </a:endParaRPr>
        </a:p>
      </dgm:t>
    </dgm:pt>
    <dgm:pt modelId="{17D65BB5-9DA6-4A0B-AA68-421613E9C7B3}" type="parTrans" cxnId="{8A43316A-6605-4FEA-ACEC-98C574A0F4C6}">
      <dgm:prSet/>
      <dgm:spPr/>
      <dgm:t>
        <a:bodyPr/>
        <a:lstStyle/>
        <a:p>
          <a:endParaRPr lang="en-US"/>
        </a:p>
      </dgm:t>
    </dgm:pt>
    <dgm:pt modelId="{4DBBBAE1-5437-467F-BDA4-D8AAE7A55FC9}" type="sibTrans" cxnId="{8A43316A-6605-4FEA-ACEC-98C574A0F4C6}">
      <dgm:prSet/>
      <dgm:spPr/>
      <dgm:t>
        <a:bodyPr/>
        <a:lstStyle/>
        <a:p>
          <a:endParaRPr lang="en-US"/>
        </a:p>
      </dgm:t>
    </dgm:pt>
    <dgm:pt modelId="{C01A86BB-1860-485D-916A-11080E55EC26}" type="pres">
      <dgm:prSet presAssocID="{62A02DC1-0A16-4D8F-B47E-EBF05946025F}" presName="linearFlow" presStyleCnt="0">
        <dgm:presLayoutVars>
          <dgm:dir/>
          <dgm:animLvl val="lvl"/>
          <dgm:resizeHandles val="exact"/>
        </dgm:presLayoutVars>
      </dgm:prSet>
      <dgm:spPr/>
    </dgm:pt>
    <dgm:pt modelId="{DE0B7F2F-8DF4-4081-B98A-805EC312AA63}" type="pres">
      <dgm:prSet presAssocID="{1DC4EF6D-0F73-4336-BA1F-A3CD06B4B538}" presName="composite" presStyleCnt="0"/>
      <dgm:spPr/>
    </dgm:pt>
    <dgm:pt modelId="{25026CA3-9692-4EB0-BC06-F8F7743F4F4C}" type="pres">
      <dgm:prSet presAssocID="{1DC4EF6D-0F73-4336-BA1F-A3CD06B4B538}" presName="parentText" presStyleLbl="alignNode1" presStyleIdx="0" presStyleCnt="1">
        <dgm:presLayoutVars>
          <dgm:chMax val="1"/>
          <dgm:bulletEnabled val="1"/>
        </dgm:presLayoutVars>
      </dgm:prSet>
      <dgm:spPr/>
    </dgm:pt>
    <dgm:pt modelId="{154BE06B-CF96-4C5C-AC1C-F76ABFF4BBBB}" type="pres">
      <dgm:prSet presAssocID="{1DC4EF6D-0F73-4336-BA1F-A3CD06B4B538}" presName="descendantText" presStyleLbl="alignAcc1" presStyleIdx="0" presStyleCnt="1" custLinFactNeighborX="2" custLinFactNeighborY="-150">
        <dgm:presLayoutVars>
          <dgm:bulletEnabled val="1"/>
        </dgm:presLayoutVars>
      </dgm:prSet>
      <dgm:spPr/>
    </dgm:pt>
  </dgm:ptLst>
  <dgm:cxnLst>
    <dgm:cxn modelId="{F074C700-E8AA-4EC7-87CF-CFC3AB1B2C70}" type="presOf" srcId="{3698559F-AF9E-4961-A091-2160C9BA6B7C}" destId="{154BE06B-CF96-4C5C-AC1C-F76ABFF4BBBB}" srcOrd="0" destOrd="0" presId="urn:microsoft.com/office/officeart/2005/8/layout/chevron2"/>
    <dgm:cxn modelId="{8A43316A-6605-4FEA-ACEC-98C574A0F4C6}" srcId="{1DC4EF6D-0F73-4336-BA1F-A3CD06B4B538}" destId="{3698559F-AF9E-4961-A091-2160C9BA6B7C}" srcOrd="0" destOrd="0" parTransId="{17D65BB5-9DA6-4A0B-AA68-421613E9C7B3}" sibTransId="{4DBBBAE1-5437-467F-BDA4-D8AAE7A55FC9}"/>
    <dgm:cxn modelId="{848EDC79-00ED-4BAA-975C-CE6922B4A80D}" type="presOf" srcId="{1DC4EF6D-0F73-4336-BA1F-A3CD06B4B538}" destId="{25026CA3-9692-4EB0-BC06-F8F7743F4F4C}" srcOrd="0" destOrd="0" presId="urn:microsoft.com/office/officeart/2005/8/layout/chevron2"/>
    <dgm:cxn modelId="{51EF9EB0-2A9D-4CE6-8479-027BE8856498}" type="presOf" srcId="{62A02DC1-0A16-4D8F-B47E-EBF05946025F}" destId="{C01A86BB-1860-485D-916A-11080E55EC26}" srcOrd="0" destOrd="0" presId="urn:microsoft.com/office/officeart/2005/8/layout/chevron2"/>
    <dgm:cxn modelId="{1C01D5F1-F10F-42F9-BFD8-85CB40EB19D4}" srcId="{62A02DC1-0A16-4D8F-B47E-EBF05946025F}" destId="{1DC4EF6D-0F73-4336-BA1F-A3CD06B4B538}" srcOrd="0" destOrd="0" parTransId="{1B8E79D3-B990-4083-BC9B-076E4A9837C7}" sibTransId="{D98E8F88-313B-4251-9D01-2A8508DE3041}"/>
    <dgm:cxn modelId="{4998B42D-33C4-4885-AF75-C7DEA7EB4FF1}" type="presParOf" srcId="{C01A86BB-1860-485D-916A-11080E55EC26}" destId="{DE0B7F2F-8DF4-4081-B98A-805EC312AA63}" srcOrd="0" destOrd="0" presId="urn:microsoft.com/office/officeart/2005/8/layout/chevron2"/>
    <dgm:cxn modelId="{2DC04713-D826-483A-A940-60670E15E07B}" type="presParOf" srcId="{DE0B7F2F-8DF4-4081-B98A-805EC312AA63}" destId="{25026CA3-9692-4EB0-BC06-F8F7743F4F4C}" srcOrd="0" destOrd="0" presId="urn:microsoft.com/office/officeart/2005/8/layout/chevron2"/>
    <dgm:cxn modelId="{9E8F4B7B-3560-489E-8ABD-A1771E6732A8}" type="presParOf" srcId="{DE0B7F2F-8DF4-4081-B98A-805EC312AA63}" destId="{154BE06B-CF96-4C5C-AC1C-F76ABFF4BBBB}"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A02DC1-0A16-4D8F-B47E-EBF05946025F}" type="doc">
      <dgm:prSet loTypeId="urn:microsoft.com/office/officeart/2005/8/layout/chevron2" loCatId="process" qsTypeId="urn:microsoft.com/office/officeart/2005/8/quickstyle/3d3" qsCatId="3D" csTypeId="urn:microsoft.com/office/officeart/2005/8/colors/accent0_2" csCatId="mainScheme" phldr="1"/>
      <dgm:spPr/>
      <dgm:t>
        <a:bodyPr/>
        <a:lstStyle/>
        <a:p>
          <a:endParaRPr lang="en-US"/>
        </a:p>
      </dgm:t>
    </dgm:pt>
    <dgm:pt modelId="{1DC4EF6D-0F73-4336-BA1F-A3CD06B4B538}">
      <dgm:prSet custT="1"/>
      <dgm:spPr/>
      <dgm:t>
        <a:bodyPr/>
        <a:lstStyle/>
        <a:p>
          <a:r>
            <a:rPr lang="en-US" sz="1800" dirty="0">
              <a:solidFill>
                <a:schemeClr val="tx1"/>
              </a:solidFill>
              <a:latin typeface="Times New Roman" panose="02020603050405020304" pitchFamily="18" charset="0"/>
              <a:cs typeface="Times New Roman" panose="02020603050405020304" pitchFamily="18" charset="0"/>
            </a:rPr>
            <a:t>03</a:t>
          </a:r>
        </a:p>
      </dgm:t>
    </dgm:pt>
    <dgm:pt modelId="{1B8E79D3-B990-4083-BC9B-076E4A9837C7}" type="parTrans" cxnId="{1C01D5F1-F10F-42F9-BFD8-85CB40EB19D4}">
      <dgm:prSet/>
      <dgm:spPr/>
      <dgm:t>
        <a:bodyPr/>
        <a:lstStyle/>
        <a:p>
          <a:endParaRPr lang="en-US"/>
        </a:p>
      </dgm:t>
    </dgm:pt>
    <dgm:pt modelId="{D98E8F88-313B-4251-9D01-2A8508DE3041}" type="sibTrans" cxnId="{1C01D5F1-F10F-42F9-BFD8-85CB40EB19D4}">
      <dgm:prSet/>
      <dgm:spPr/>
      <dgm:t>
        <a:bodyPr/>
        <a:lstStyle/>
        <a:p>
          <a:endParaRPr lang="en-US"/>
        </a:p>
      </dgm:t>
    </dgm:pt>
    <dgm:pt modelId="{3698559F-AF9E-4961-A091-2160C9BA6B7C}">
      <dgm:prSet custT="1"/>
      <dgm:spPr/>
      <dgm:t>
        <a:bodyPr/>
        <a:lstStyle/>
        <a:p>
          <a:pPr algn="ctr">
            <a:buNone/>
          </a:pPr>
          <a:r>
            <a:rPr lang="en-US" sz="2000" b="1" i="1" dirty="0">
              <a:solidFill>
                <a:schemeClr val="tx1"/>
              </a:solidFill>
              <a:latin typeface="Times New Roman" panose="02020603050405020304" pitchFamily="18" charset="0"/>
              <a:cs typeface="Times New Roman" panose="02020603050405020304" pitchFamily="18" charset="0"/>
            </a:rPr>
            <a:t>Demo </a:t>
          </a:r>
          <a:r>
            <a:rPr lang="en-US" sz="2000" b="1" i="1" dirty="0" err="1">
              <a:solidFill>
                <a:schemeClr val="tx1"/>
              </a:solidFill>
              <a:latin typeface="Times New Roman" panose="02020603050405020304" pitchFamily="18" charset="0"/>
              <a:cs typeface="Times New Roman" panose="02020603050405020304" pitchFamily="18" charset="0"/>
            </a:rPr>
            <a:t>sản</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phẩm</a:t>
          </a:r>
          <a:endParaRPr lang="en-US" sz="2000" b="1" i="1" dirty="0">
            <a:solidFill>
              <a:schemeClr val="tx1"/>
            </a:solidFill>
            <a:latin typeface="Times New Roman" panose="02020603050405020304" pitchFamily="18" charset="0"/>
            <a:cs typeface="Times New Roman" panose="02020603050405020304" pitchFamily="18" charset="0"/>
          </a:endParaRPr>
        </a:p>
      </dgm:t>
    </dgm:pt>
    <dgm:pt modelId="{17D65BB5-9DA6-4A0B-AA68-421613E9C7B3}" type="parTrans" cxnId="{8A43316A-6605-4FEA-ACEC-98C574A0F4C6}">
      <dgm:prSet/>
      <dgm:spPr/>
      <dgm:t>
        <a:bodyPr/>
        <a:lstStyle/>
        <a:p>
          <a:endParaRPr lang="en-US"/>
        </a:p>
      </dgm:t>
    </dgm:pt>
    <dgm:pt modelId="{4DBBBAE1-5437-467F-BDA4-D8AAE7A55FC9}" type="sibTrans" cxnId="{8A43316A-6605-4FEA-ACEC-98C574A0F4C6}">
      <dgm:prSet/>
      <dgm:spPr/>
      <dgm:t>
        <a:bodyPr/>
        <a:lstStyle/>
        <a:p>
          <a:endParaRPr lang="en-US"/>
        </a:p>
      </dgm:t>
    </dgm:pt>
    <dgm:pt modelId="{C01A86BB-1860-485D-916A-11080E55EC26}" type="pres">
      <dgm:prSet presAssocID="{62A02DC1-0A16-4D8F-B47E-EBF05946025F}" presName="linearFlow" presStyleCnt="0">
        <dgm:presLayoutVars>
          <dgm:dir/>
          <dgm:animLvl val="lvl"/>
          <dgm:resizeHandles val="exact"/>
        </dgm:presLayoutVars>
      </dgm:prSet>
      <dgm:spPr/>
    </dgm:pt>
    <dgm:pt modelId="{DE0B7F2F-8DF4-4081-B98A-805EC312AA63}" type="pres">
      <dgm:prSet presAssocID="{1DC4EF6D-0F73-4336-BA1F-A3CD06B4B538}" presName="composite" presStyleCnt="0"/>
      <dgm:spPr/>
    </dgm:pt>
    <dgm:pt modelId="{25026CA3-9692-4EB0-BC06-F8F7743F4F4C}" type="pres">
      <dgm:prSet presAssocID="{1DC4EF6D-0F73-4336-BA1F-A3CD06B4B538}" presName="parentText" presStyleLbl="alignNode1" presStyleIdx="0" presStyleCnt="1">
        <dgm:presLayoutVars>
          <dgm:chMax val="1"/>
          <dgm:bulletEnabled val="1"/>
        </dgm:presLayoutVars>
      </dgm:prSet>
      <dgm:spPr/>
    </dgm:pt>
    <dgm:pt modelId="{154BE06B-CF96-4C5C-AC1C-F76ABFF4BBBB}" type="pres">
      <dgm:prSet presAssocID="{1DC4EF6D-0F73-4336-BA1F-A3CD06B4B538}" presName="descendantText" presStyleLbl="alignAcc1" presStyleIdx="0" presStyleCnt="1" custLinFactNeighborX="2" custLinFactNeighborY="-150">
        <dgm:presLayoutVars>
          <dgm:bulletEnabled val="1"/>
        </dgm:presLayoutVars>
      </dgm:prSet>
      <dgm:spPr/>
    </dgm:pt>
  </dgm:ptLst>
  <dgm:cxnLst>
    <dgm:cxn modelId="{F074C700-E8AA-4EC7-87CF-CFC3AB1B2C70}" type="presOf" srcId="{3698559F-AF9E-4961-A091-2160C9BA6B7C}" destId="{154BE06B-CF96-4C5C-AC1C-F76ABFF4BBBB}" srcOrd="0" destOrd="0" presId="urn:microsoft.com/office/officeart/2005/8/layout/chevron2"/>
    <dgm:cxn modelId="{8A43316A-6605-4FEA-ACEC-98C574A0F4C6}" srcId="{1DC4EF6D-0F73-4336-BA1F-A3CD06B4B538}" destId="{3698559F-AF9E-4961-A091-2160C9BA6B7C}" srcOrd="0" destOrd="0" parTransId="{17D65BB5-9DA6-4A0B-AA68-421613E9C7B3}" sibTransId="{4DBBBAE1-5437-467F-BDA4-D8AAE7A55FC9}"/>
    <dgm:cxn modelId="{848EDC79-00ED-4BAA-975C-CE6922B4A80D}" type="presOf" srcId="{1DC4EF6D-0F73-4336-BA1F-A3CD06B4B538}" destId="{25026CA3-9692-4EB0-BC06-F8F7743F4F4C}" srcOrd="0" destOrd="0" presId="urn:microsoft.com/office/officeart/2005/8/layout/chevron2"/>
    <dgm:cxn modelId="{51EF9EB0-2A9D-4CE6-8479-027BE8856498}" type="presOf" srcId="{62A02DC1-0A16-4D8F-B47E-EBF05946025F}" destId="{C01A86BB-1860-485D-916A-11080E55EC26}" srcOrd="0" destOrd="0" presId="urn:microsoft.com/office/officeart/2005/8/layout/chevron2"/>
    <dgm:cxn modelId="{1C01D5F1-F10F-42F9-BFD8-85CB40EB19D4}" srcId="{62A02DC1-0A16-4D8F-B47E-EBF05946025F}" destId="{1DC4EF6D-0F73-4336-BA1F-A3CD06B4B538}" srcOrd="0" destOrd="0" parTransId="{1B8E79D3-B990-4083-BC9B-076E4A9837C7}" sibTransId="{D98E8F88-313B-4251-9D01-2A8508DE3041}"/>
    <dgm:cxn modelId="{4998B42D-33C4-4885-AF75-C7DEA7EB4FF1}" type="presParOf" srcId="{C01A86BB-1860-485D-916A-11080E55EC26}" destId="{DE0B7F2F-8DF4-4081-B98A-805EC312AA63}" srcOrd="0" destOrd="0" presId="urn:microsoft.com/office/officeart/2005/8/layout/chevron2"/>
    <dgm:cxn modelId="{2DC04713-D826-483A-A940-60670E15E07B}" type="presParOf" srcId="{DE0B7F2F-8DF4-4081-B98A-805EC312AA63}" destId="{25026CA3-9692-4EB0-BC06-F8F7743F4F4C}" srcOrd="0" destOrd="0" presId="urn:microsoft.com/office/officeart/2005/8/layout/chevron2"/>
    <dgm:cxn modelId="{9E8F4B7B-3560-489E-8ABD-A1771E6732A8}" type="presParOf" srcId="{DE0B7F2F-8DF4-4081-B98A-805EC312AA63}" destId="{154BE06B-CF96-4C5C-AC1C-F76ABFF4BBBB}" srcOrd="1" destOrd="0" presId="urn:microsoft.com/office/officeart/2005/8/layout/chevron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A02DC1-0A16-4D8F-B47E-EBF05946025F}" type="doc">
      <dgm:prSet loTypeId="urn:microsoft.com/office/officeart/2005/8/layout/chevron2" loCatId="process" qsTypeId="urn:microsoft.com/office/officeart/2005/8/quickstyle/3d3" qsCatId="3D" csTypeId="urn:microsoft.com/office/officeart/2005/8/colors/accent0_2" csCatId="mainScheme" phldr="1"/>
      <dgm:spPr/>
      <dgm:t>
        <a:bodyPr/>
        <a:lstStyle/>
        <a:p>
          <a:endParaRPr lang="en-US"/>
        </a:p>
      </dgm:t>
    </dgm:pt>
    <dgm:pt modelId="{1DC4EF6D-0F73-4336-BA1F-A3CD06B4B538}">
      <dgm:prSet custT="1"/>
      <dgm:spPr/>
      <dgm:t>
        <a:bodyPr/>
        <a:lstStyle/>
        <a:p>
          <a:r>
            <a:rPr lang="en-US" sz="1800" dirty="0">
              <a:solidFill>
                <a:schemeClr val="tx1"/>
              </a:solidFill>
              <a:latin typeface="Times New Roman" panose="02020603050405020304" pitchFamily="18" charset="0"/>
              <a:cs typeface="Times New Roman" panose="02020603050405020304" pitchFamily="18" charset="0"/>
            </a:rPr>
            <a:t>04</a:t>
          </a:r>
        </a:p>
      </dgm:t>
    </dgm:pt>
    <dgm:pt modelId="{1B8E79D3-B990-4083-BC9B-076E4A9837C7}" type="parTrans" cxnId="{1C01D5F1-F10F-42F9-BFD8-85CB40EB19D4}">
      <dgm:prSet/>
      <dgm:spPr/>
      <dgm:t>
        <a:bodyPr/>
        <a:lstStyle/>
        <a:p>
          <a:endParaRPr lang="en-US"/>
        </a:p>
      </dgm:t>
    </dgm:pt>
    <dgm:pt modelId="{D98E8F88-313B-4251-9D01-2A8508DE3041}" type="sibTrans" cxnId="{1C01D5F1-F10F-42F9-BFD8-85CB40EB19D4}">
      <dgm:prSet/>
      <dgm:spPr/>
      <dgm:t>
        <a:bodyPr/>
        <a:lstStyle/>
        <a:p>
          <a:endParaRPr lang="en-US"/>
        </a:p>
      </dgm:t>
    </dgm:pt>
    <dgm:pt modelId="{3698559F-AF9E-4961-A091-2160C9BA6B7C}">
      <dgm:prSet custT="1"/>
      <dgm:spPr/>
      <dgm:t>
        <a:bodyPr/>
        <a:lstStyle/>
        <a:p>
          <a:pPr algn="ctr">
            <a:buNone/>
          </a:pPr>
          <a:r>
            <a:rPr lang="en-US" sz="2000" b="1" i="1" dirty="0" err="1">
              <a:solidFill>
                <a:schemeClr val="tx1"/>
              </a:solidFill>
              <a:latin typeface="Times New Roman" panose="02020603050405020304" pitchFamily="18" charset="0"/>
              <a:cs typeface="Times New Roman" panose="02020603050405020304" pitchFamily="18" charset="0"/>
            </a:rPr>
            <a:t>Kết</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luận</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và</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đề</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xuất</a:t>
          </a:r>
          <a:endParaRPr lang="en-US" sz="2000" b="1" i="1" dirty="0">
            <a:solidFill>
              <a:schemeClr val="tx1"/>
            </a:solidFill>
            <a:latin typeface="Times New Roman" panose="02020603050405020304" pitchFamily="18" charset="0"/>
            <a:cs typeface="Times New Roman" panose="02020603050405020304" pitchFamily="18" charset="0"/>
          </a:endParaRPr>
        </a:p>
      </dgm:t>
    </dgm:pt>
    <dgm:pt modelId="{17D65BB5-9DA6-4A0B-AA68-421613E9C7B3}" type="parTrans" cxnId="{8A43316A-6605-4FEA-ACEC-98C574A0F4C6}">
      <dgm:prSet/>
      <dgm:spPr/>
      <dgm:t>
        <a:bodyPr/>
        <a:lstStyle/>
        <a:p>
          <a:endParaRPr lang="en-US"/>
        </a:p>
      </dgm:t>
    </dgm:pt>
    <dgm:pt modelId="{4DBBBAE1-5437-467F-BDA4-D8AAE7A55FC9}" type="sibTrans" cxnId="{8A43316A-6605-4FEA-ACEC-98C574A0F4C6}">
      <dgm:prSet/>
      <dgm:spPr/>
      <dgm:t>
        <a:bodyPr/>
        <a:lstStyle/>
        <a:p>
          <a:endParaRPr lang="en-US"/>
        </a:p>
      </dgm:t>
    </dgm:pt>
    <dgm:pt modelId="{C01A86BB-1860-485D-916A-11080E55EC26}" type="pres">
      <dgm:prSet presAssocID="{62A02DC1-0A16-4D8F-B47E-EBF05946025F}" presName="linearFlow" presStyleCnt="0">
        <dgm:presLayoutVars>
          <dgm:dir/>
          <dgm:animLvl val="lvl"/>
          <dgm:resizeHandles val="exact"/>
        </dgm:presLayoutVars>
      </dgm:prSet>
      <dgm:spPr/>
    </dgm:pt>
    <dgm:pt modelId="{DE0B7F2F-8DF4-4081-B98A-805EC312AA63}" type="pres">
      <dgm:prSet presAssocID="{1DC4EF6D-0F73-4336-BA1F-A3CD06B4B538}" presName="composite" presStyleCnt="0"/>
      <dgm:spPr/>
    </dgm:pt>
    <dgm:pt modelId="{25026CA3-9692-4EB0-BC06-F8F7743F4F4C}" type="pres">
      <dgm:prSet presAssocID="{1DC4EF6D-0F73-4336-BA1F-A3CD06B4B538}" presName="parentText" presStyleLbl="alignNode1" presStyleIdx="0" presStyleCnt="1">
        <dgm:presLayoutVars>
          <dgm:chMax val="1"/>
          <dgm:bulletEnabled val="1"/>
        </dgm:presLayoutVars>
      </dgm:prSet>
      <dgm:spPr/>
    </dgm:pt>
    <dgm:pt modelId="{154BE06B-CF96-4C5C-AC1C-F76ABFF4BBBB}" type="pres">
      <dgm:prSet presAssocID="{1DC4EF6D-0F73-4336-BA1F-A3CD06B4B538}" presName="descendantText" presStyleLbl="alignAcc1" presStyleIdx="0" presStyleCnt="1" custLinFactNeighborX="2" custLinFactNeighborY="-150">
        <dgm:presLayoutVars>
          <dgm:bulletEnabled val="1"/>
        </dgm:presLayoutVars>
      </dgm:prSet>
      <dgm:spPr/>
    </dgm:pt>
  </dgm:ptLst>
  <dgm:cxnLst>
    <dgm:cxn modelId="{F074C700-E8AA-4EC7-87CF-CFC3AB1B2C70}" type="presOf" srcId="{3698559F-AF9E-4961-A091-2160C9BA6B7C}" destId="{154BE06B-CF96-4C5C-AC1C-F76ABFF4BBBB}" srcOrd="0" destOrd="0" presId="urn:microsoft.com/office/officeart/2005/8/layout/chevron2"/>
    <dgm:cxn modelId="{8A43316A-6605-4FEA-ACEC-98C574A0F4C6}" srcId="{1DC4EF6D-0F73-4336-BA1F-A3CD06B4B538}" destId="{3698559F-AF9E-4961-A091-2160C9BA6B7C}" srcOrd="0" destOrd="0" parTransId="{17D65BB5-9DA6-4A0B-AA68-421613E9C7B3}" sibTransId="{4DBBBAE1-5437-467F-BDA4-D8AAE7A55FC9}"/>
    <dgm:cxn modelId="{848EDC79-00ED-4BAA-975C-CE6922B4A80D}" type="presOf" srcId="{1DC4EF6D-0F73-4336-BA1F-A3CD06B4B538}" destId="{25026CA3-9692-4EB0-BC06-F8F7743F4F4C}" srcOrd="0" destOrd="0" presId="urn:microsoft.com/office/officeart/2005/8/layout/chevron2"/>
    <dgm:cxn modelId="{51EF9EB0-2A9D-4CE6-8479-027BE8856498}" type="presOf" srcId="{62A02DC1-0A16-4D8F-B47E-EBF05946025F}" destId="{C01A86BB-1860-485D-916A-11080E55EC26}" srcOrd="0" destOrd="0" presId="urn:microsoft.com/office/officeart/2005/8/layout/chevron2"/>
    <dgm:cxn modelId="{1C01D5F1-F10F-42F9-BFD8-85CB40EB19D4}" srcId="{62A02DC1-0A16-4D8F-B47E-EBF05946025F}" destId="{1DC4EF6D-0F73-4336-BA1F-A3CD06B4B538}" srcOrd="0" destOrd="0" parTransId="{1B8E79D3-B990-4083-BC9B-076E4A9837C7}" sibTransId="{D98E8F88-313B-4251-9D01-2A8508DE3041}"/>
    <dgm:cxn modelId="{4998B42D-33C4-4885-AF75-C7DEA7EB4FF1}" type="presParOf" srcId="{C01A86BB-1860-485D-916A-11080E55EC26}" destId="{DE0B7F2F-8DF4-4081-B98A-805EC312AA63}" srcOrd="0" destOrd="0" presId="urn:microsoft.com/office/officeart/2005/8/layout/chevron2"/>
    <dgm:cxn modelId="{2DC04713-D826-483A-A940-60670E15E07B}" type="presParOf" srcId="{DE0B7F2F-8DF4-4081-B98A-805EC312AA63}" destId="{25026CA3-9692-4EB0-BC06-F8F7743F4F4C}" srcOrd="0" destOrd="0" presId="urn:microsoft.com/office/officeart/2005/8/layout/chevron2"/>
    <dgm:cxn modelId="{9E8F4B7B-3560-489E-8ABD-A1771E6732A8}" type="presParOf" srcId="{DE0B7F2F-8DF4-4081-B98A-805EC312AA63}" destId="{154BE06B-CF96-4C5C-AC1C-F76ABFF4BBBB}" srcOrd="1" destOrd="0" presId="urn:microsoft.com/office/officeart/2005/8/layout/chevron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A4E4D89-2B5F-4ABD-9BF7-BA9C8887C21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FDDFB9D-B452-432F-A39D-10C401B127E3}">
      <dgm:prSet phldrT="[Văn bản]" custT="1"/>
      <dgm:spPr/>
      <dgm:t>
        <a:bodyPr anchor="ctr"/>
        <a:lstStyle/>
        <a:p>
          <a:pPr algn="ctr">
            <a:lnSpc>
              <a:spcPct val="100000"/>
            </a:lnSpc>
          </a:pPr>
          <a:r>
            <a:rPr lang="en-US" sz="1600" b="1" i="1" dirty="0">
              <a:solidFill>
                <a:schemeClr val="tx1"/>
              </a:solidFill>
              <a:latin typeface="Times New Roman" panose="02020603050405020304" pitchFamily="18" charset="0"/>
              <a:cs typeface="Times New Roman" panose="02020603050405020304" pitchFamily="18" charset="0"/>
            </a:rPr>
            <a:t>Test ID</a:t>
          </a:r>
        </a:p>
      </dgm:t>
    </dgm:pt>
    <dgm:pt modelId="{21763DBD-1434-4F41-BEC7-AC07C5568AD3}" type="parTrans" cxnId="{6B847204-5BA6-472D-B49A-D2F47428836C}">
      <dgm:prSet/>
      <dgm:spPr/>
      <dgm:t>
        <a:bodyPr/>
        <a:lstStyle/>
        <a:p>
          <a:endParaRPr lang="en-US"/>
        </a:p>
      </dgm:t>
    </dgm:pt>
    <dgm:pt modelId="{7AF50646-601F-4BD0-A848-B8054E0747B3}" type="sibTrans" cxnId="{6B847204-5BA6-472D-B49A-D2F47428836C}">
      <dgm:prSet/>
      <dgm:spPr/>
      <dgm:t>
        <a:bodyPr/>
        <a:lstStyle/>
        <a:p>
          <a:endParaRPr lang="en-US"/>
        </a:p>
      </dgm:t>
    </dgm:pt>
    <dgm:pt modelId="{C066CC0D-C8D9-4666-8F31-E45FC2D5E5D2}">
      <dgm:prSet phldrT="[Văn bản]" custT="1"/>
      <dgm:spPr/>
      <dgm:t>
        <a:bodyPr anchor="ctr"/>
        <a:lstStyle/>
        <a:p>
          <a:pPr algn="l">
            <a:lnSpc>
              <a:spcPct val="100000"/>
            </a:lnSpc>
          </a:pPr>
          <a:r>
            <a:rPr lang="en-US" sz="1400" dirty="0" err="1">
              <a:solidFill>
                <a:schemeClr val="tx1"/>
              </a:solidFill>
              <a:latin typeface="Times New Roman" panose="02020603050405020304" pitchFamily="18" charset="0"/>
              <a:cs typeface="Times New Roman" panose="02020603050405020304" pitchFamily="18" charset="0"/>
            </a:rPr>
            <a:t>Mã</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định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danh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của</a:t>
          </a:r>
          <a:r>
            <a:rPr lang="en-US" sz="1400" dirty="0">
              <a:solidFill>
                <a:schemeClr val="tx1"/>
              </a:solidFill>
              <a:latin typeface="Times New Roman" panose="02020603050405020304" pitchFamily="18" charset="0"/>
              <a:cs typeface="Times New Roman" panose="02020603050405020304" pitchFamily="18" charset="0"/>
            </a:rPr>
            <a:t> Test case</a:t>
          </a:r>
        </a:p>
      </dgm:t>
    </dgm:pt>
    <dgm:pt modelId="{38DF4AB5-B9A3-4497-AB3E-F13B54C81556}" type="parTrans" cxnId="{C574A2AE-BA55-436A-9931-6E077DF8B259}">
      <dgm:prSet/>
      <dgm:spPr/>
      <dgm:t>
        <a:bodyPr/>
        <a:lstStyle/>
        <a:p>
          <a:endParaRPr lang="en-US"/>
        </a:p>
      </dgm:t>
    </dgm:pt>
    <dgm:pt modelId="{2B56D15A-B1AC-4C18-ADEB-9B642D034D87}" type="sibTrans" cxnId="{C574A2AE-BA55-436A-9931-6E077DF8B259}">
      <dgm:prSet/>
      <dgm:spPr/>
      <dgm:t>
        <a:bodyPr/>
        <a:lstStyle/>
        <a:p>
          <a:endParaRPr lang="en-US"/>
        </a:p>
      </dgm:t>
    </dgm:pt>
    <dgm:pt modelId="{E06F83DD-BEB3-4D31-9744-17A2543C8D0E}">
      <dgm:prSet phldrT="[Văn bản]" custT="1"/>
      <dgm:spPr/>
      <dgm:t>
        <a:bodyPr anchor="ctr"/>
        <a:lstStyle/>
        <a:p>
          <a:pPr algn="ctr">
            <a:lnSpc>
              <a:spcPct val="100000"/>
            </a:lnSpc>
          </a:pPr>
          <a:r>
            <a:rPr lang="en-US" sz="1600" b="1" i="1" dirty="0">
              <a:solidFill>
                <a:schemeClr val="tx1"/>
              </a:solidFill>
              <a:latin typeface="Times New Roman" panose="02020603050405020304" pitchFamily="18" charset="0"/>
              <a:cs typeface="Times New Roman" panose="02020603050405020304" pitchFamily="18" charset="0"/>
            </a:rPr>
            <a:t>Test Objective</a:t>
          </a:r>
        </a:p>
      </dgm:t>
    </dgm:pt>
    <dgm:pt modelId="{4200FC82-3E2E-4699-8FBC-62C62C32A840}" type="parTrans" cxnId="{9B106C6F-7A9D-408F-96D6-26D86AC3558E}">
      <dgm:prSet/>
      <dgm:spPr/>
      <dgm:t>
        <a:bodyPr/>
        <a:lstStyle/>
        <a:p>
          <a:endParaRPr lang="en-US"/>
        </a:p>
      </dgm:t>
    </dgm:pt>
    <dgm:pt modelId="{FA977F6B-57F7-4BA5-AD6F-E668F5766A1D}" type="sibTrans" cxnId="{9B106C6F-7A9D-408F-96D6-26D86AC3558E}">
      <dgm:prSet/>
      <dgm:spPr/>
      <dgm:t>
        <a:bodyPr/>
        <a:lstStyle/>
        <a:p>
          <a:endParaRPr lang="en-US"/>
        </a:p>
      </dgm:t>
    </dgm:pt>
    <dgm:pt modelId="{431B3B03-09C7-40E7-9F37-0D4D55E74F9B}">
      <dgm:prSet phldrT="[Văn bản]" custT="1"/>
      <dgm:spPr/>
      <dgm:t>
        <a:bodyPr anchor="ctr"/>
        <a:lstStyle/>
        <a:p>
          <a:pPr algn="l">
            <a:lnSpc>
              <a:spcPct val="100000"/>
            </a:lnSpc>
          </a:pPr>
          <a:r>
            <a:rPr lang="en-US" sz="1400" dirty="0" err="1">
              <a:solidFill>
                <a:schemeClr val="tx1"/>
              </a:solidFill>
              <a:latin typeface="Times New Roman" panose="02020603050405020304" pitchFamily="18" charset="0"/>
              <a:cs typeface="Times New Roman" panose="02020603050405020304" pitchFamily="18" charset="0"/>
            </a:rPr>
            <a:t>Mục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tiêu</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kiểm</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thử</a:t>
          </a:r>
          <a:endParaRPr lang="en-US" sz="1400" dirty="0">
            <a:solidFill>
              <a:schemeClr val="tx1"/>
            </a:solidFill>
            <a:latin typeface="Times New Roman" panose="02020603050405020304" pitchFamily="18" charset="0"/>
            <a:cs typeface="Times New Roman" panose="02020603050405020304" pitchFamily="18" charset="0"/>
          </a:endParaRPr>
        </a:p>
      </dgm:t>
    </dgm:pt>
    <dgm:pt modelId="{7E3A8CE9-9B61-4C48-94CB-8AA6EA75F7CC}" type="parTrans" cxnId="{464D4D8B-20FF-471A-AAD5-6D0AA276CAAB}">
      <dgm:prSet/>
      <dgm:spPr/>
      <dgm:t>
        <a:bodyPr/>
        <a:lstStyle/>
        <a:p>
          <a:endParaRPr lang="en-US"/>
        </a:p>
      </dgm:t>
    </dgm:pt>
    <dgm:pt modelId="{442A876F-701D-44A9-8058-CEF40C5A4B32}" type="sibTrans" cxnId="{464D4D8B-20FF-471A-AAD5-6D0AA276CAAB}">
      <dgm:prSet/>
      <dgm:spPr/>
      <dgm:t>
        <a:bodyPr/>
        <a:lstStyle/>
        <a:p>
          <a:endParaRPr lang="en-US"/>
        </a:p>
      </dgm:t>
    </dgm:pt>
    <dgm:pt modelId="{750E550D-841A-4F79-A5E8-3FD5EC3E5FE1}">
      <dgm:prSet phldrT="[Văn bản]" custT="1"/>
      <dgm:spPr/>
      <dgm:t>
        <a:bodyPr anchor="ctr"/>
        <a:lstStyle/>
        <a:p>
          <a:pPr algn="ctr">
            <a:lnSpc>
              <a:spcPct val="100000"/>
            </a:lnSpc>
          </a:pPr>
          <a:r>
            <a:rPr lang="en-US" sz="1600" b="1" i="1" dirty="0">
              <a:solidFill>
                <a:schemeClr val="tx1"/>
              </a:solidFill>
              <a:latin typeface="Times New Roman" panose="02020603050405020304" pitchFamily="18" charset="0"/>
              <a:cs typeface="Times New Roman" panose="02020603050405020304" pitchFamily="18" charset="0"/>
            </a:rPr>
            <a:t>Test Pre-conditions</a:t>
          </a:r>
        </a:p>
      </dgm:t>
    </dgm:pt>
    <dgm:pt modelId="{474FABE6-5ADB-4964-AAE7-CE17E7D7A555}" type="parTrans" cxnId="{47DE73D9-611E-4977-84CF-726F39DD9E8D}">
      <dgm:prSet/>
      <dgm:spPr/>
      <dgm:t>
        <a:bodyPr/>
        <a:lstStyle/>
        <a:p>
          <a:endParaRPr lang="en-US"/>
        </a:p>
      </dgm:t>
    </dgm:pt>
    <dgm:pt modelId="{88B26456-7E0D-4073-8AC2-1FA4F377EC56}" type="sibTrans" cxnId="{47DE73D9-611E-4977-84CF-726F39DD9E8D}">
      <dgm:prSet/>
      <dgm:spPr/>
      <dgm:t>
        <a:bodyPr/>
        <a:lstStyle/>
        <a:p>
          <a:endParaRPr lang="en-US"/>
        </a:p>
      </dgm:t>
    </dgm:pt>
    <dgm:pt modelId="{882E1F95-9E0E-4BD9-880B-9575D6F2F13A}">
      <dgm:prSet phldrT="[Văn bản]" custT="1"/>
      <dgm:spPr/>
      <dgm:t>
        <a:bodyPr anchor="ctr"/>
        <a:lstStyle/>
        <a:p>
          <a:pPr algn="l">
            <a:lnSpc>
              <a:spcPct val="100000"/>
            </a:lnSpc>
          </a:pPr>
          <a:r>
            <a:rPr lang="en-US" sz="1400" dirty="0" err="1">
              <a:solidFill>
                <a:schemeClr val="tx1"/>
              </a:solidFill>
              <a:latin typeface="Times New Roman" panose="02020603050405020304" pitchFamily="18" charset="0"/>
              <a:cs typeface="Times New Roman" panose="02020603050405020304" pitchFamily="18" charset="0"/>
            </a:rPr>
            <a:t>Điều</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kiện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bắt</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buộc</a:t>
          </a:r>
          <a:endParaRPr lang="en-US" sz="1400" dirty="0">
            <a:solidFill>
              <a:schemeClr val="tx1"/>
            </a:solidFill>
            <a:latin typeface="Times New Roman" panose="02020603050405020304" pitchFamily="18" charset="0"/>
            <a:cs typeface="Times New Roman" panose="02020603050405020304" pitchFamily="18" charset="0"/>
          </a:endParaRPr>
        </a:p>
      </dgm:t>
    </dgm:pt>
    <dgm:pt modelId="{91F5FCEB-01E7-4546-ACFF-1847A8AFA958}" type="parTrans" cxnId="{677BAADE-3C4D-4DE2-9646-6A25E2BF5929}">
      <dgm:prSet/>
      <dgm:spPr/>
      <dgm:t>
        <a:bodyPr/>
        <a:lstStyle/>
        <a:p>
          <a:endParaRPr lang="en-US"/>
        </a:p>
      </dgm:t>
    </dgm:pt>
    <dgm:pt modelId="{9DE49CB6-9796-48B1-99F7-7979DF850216}" type="sibTrans" cxnId="{677BAADE-3C4D-4DE2-9646-6A25E2BF5929}">
      <dgm:prSet/>
      <dgm:spPr/>
      <dgm:t>
        <a:bodyPr/>
        <a:lstStyle/>
        <a:p>
          <a:endParaRPr lang="en-US"/>
        </a:p>
      </dgm:t>
    </dgm:pt>
    <dgm:pt modelId="{AED3A9A2-2964-47B2-80CA-EA6A6FB97D2A}">
      <dgm:prSet phldrT="[Văn bản]" custT="1"/>
      <dgm:spPr/>
      <dgm:t>
        <a:bodyPr anchor="ctr"/>
        <a:lstStyle/>
        <a:p>
          <a:pPr algn="ctr">
            <a:lnSpc>
              <a:spcPct val="100000"/>
            </a:lnSpc>
          </a:pPr>
          <a:r>
            <a:rPr lang="en-US" sz="1600" b="1" i="1" dirty="0">
              <a:solidFill>
                <a:schemeClr val="tx1"/>
              </a:solidFill>
              <a:latin typeface="Times New Roman" panose="02020603050405020304" pitchFamily="18" charset="0"/>
              <a:cs typeface="Times New Roman" panose="02020603050405020304" pitchFamily="18" charset="0"/>
            </a:rPr>
            <a:t>Test Steps</a:t>
          </a:r>
        </a:p>
      </dgm:t>
    </dgm:pt>
    <dgm:pt modelId="{F92AEEBD-9729-4A0F-AFAB-B63359FFAEB4}" type="parTrans" cxnId="{20CCCCCF-0B01-43F6-8F1D-305044E17680}">
      <dgm:prSet/>
      <dgm:spPr/>
      <dgm:t>
        <a:bodyPr/>
        <a:lstStyle/>
        <a:p>
          <a:endParaRPr lang="en-US"/>
        </a:p>
      </dgm:t>
    </dgm:pt>
    <dgm:pt modelId="{3259C692-62EA-4F2F-B461-3603CDD167FD}" type="sibTrans" cxnId="{20CCCCCF-0B01-43F6-8F1D-305044E17680}">
      <dgm:prSet/>
      <dgm:spPr/>
      <dgm:t>
        <a:bodyPr/>
        <a:lstStyle/>
        <a:p>
          <a:endParaRPr lang="en-US"/>
        </a:p>
      </dgm:t>
    </dgm:pt>
    <dgm:pt modelId="{23EF40C0-89D7-4EE8-9E8E-698625F3A881}">
      <dgm:prSet phldrT="[Văn bản]" custT="1"/>
      <dgm:spPr/>
      <dgm:t>
        <a:bodyPr anchor="ctr"/>
        <a:lstStyle/>
        <a:p>
          <a:pPr algn="l">
            <a:lnSpc>
              <a:spcPct val="100000"/>
            </a:lnSpc>
          </a:pPr>
          <a:r>
            <a:rPr lang="en-US" sz="1400" dirty="0" err="1">
              <a:solidFill>
                <a:schemeClr val="tx1"/>
              </a:solidFill>
              <a:latin typeface="Times New Roman" panose="02020603050405020304" pitchFamily="18" charset="0"/>
              <a:cs typeface="Times New Roman" panose="02020603050405020304" pitchFamily="18" charset="0"/>
            </a:rPr>
            <a:t>Các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bước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thực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hiện</a:t>
          </a:r>
          <a:endParaRPr lang="en-US" sz="1400" dirty="0">
            <a:solidFill>
              <a:schemeClr val="tx1"/>
            </a:solidFill>
            <a:latin typeface="Times New Roman" panose="02020603050405020304" pitchFamily="18" charset="0"/>
            <a:cs typeface="Times New Roman" panose="02020603050405020304" pitchFamily="18" charset="0"/>
          </a:endParaRPr>
        </a:p>
      </dgm:t>
    </dgm:pt>
    <dgm:pt modelId="{C20CCAB7-0BEC-41A1-BB20-D80D41A78778}" type="parTrans" cxnId="{44FB8A43-F08A-4BFC-A3F3-D209202352D5}">
      <dgm:prSet/>
      <dgm:spPr/>
      <dgm:t>
        <a:bodyPr/>
        <a:lstStyle/>
        <a:p>
          <a:endParaRPr lang="en-US"/>
        </a:p>
      </dgm:t>
    </dgm:pt>
    <dgm:pt modelId="{592FC249-1C09-4E1C-AE39-33D9986752B8}" type="sibTrans" cxnId="{44FB8A43-F08A-4BFC-A3F3-D209202352D5}">
      <dgm:prSet/>
      <dgm:spPr/>
      <dgm:t>
        <a:bodyPr/>
        <a:lstStyle/>
        <a:p>
          <a:endParaRPr lang="en-US"/>
        </a:p>
      </dgm:t>
    </dgm:pt>
    <dgm:pt modelId="{7CDF3BBB-A42F-442D-9F41-EEB9CA52CD44}">
      <dgm:prSet phldrT="[Văn bản]" custT="1"/>
      <dgm:spPr/>
      <dgm:t>
        <a:bodyPr anchor="ctr"/>
        <a:lstStyle/>
        <a:p>
          <a:pPr algn="ctr">
            <a:lnSpc>
              <a:spcPct val="100000"/>
            </a:lnSpc>
          </a:pPr>
          <a:r>
            <a:rPr lang="en-US" sz="1600" b="1" i="1" dirty="0">
              <a:solidFill>
                <a:schemeClr val="tx1"/>
              </a:solidFill>
              <a:latin typeface="Times New Roman" panose="02020603050405020304" pitchFamily="18" charset="0"/>
              <a:cs typeface="Times New Roman" panose="02020603050405020304" pitchFamily="18" charset="0"/>
            </a:rPr>
            <a:t>Expected Result</a:t>
          </a:r>
        </a:p>
      </dgm:t>
    </dgm:pt>
    <dgm:pt modelId="{669A7927-C3E2-4704-A271-919FA7723303}" type="parTrans" cxnId="{6F1C10E7-D078-4388-87EA-9F935C18CB84}">
      <dgm:prSet/>
      <dgm:spPr/>
      <dgm:t>
        <a:bodyPr/>
        <a:lstStyle/>
        <a:p>
          <a:endParaRPr lang="en-US"/>
        </a:p>
      </dgm:t>
    </dgm:pt>
    <dgm:pt modelId="{3EE5A41B-3C33-416E-992F-0DB8E84E1C0F}" type="sibTrans" cxnId="{6F1C10E7-D078-4388-87EA-9F935C18CB84}">
      <dgm:prSet/>
      <dgm:spPr/>
      <dgm:t>
        <a:bodyPr/>
        <a:lstStyle/>
        <a:p>
          <a:endParaRPr lang="en-US"/>
        </a:p>
      </dgm:t>
    </dgm:pt>
    <dgm:pt modelId="{DFEA51C8-1B18-4DA7-AF10-A2DEA4FD7E09}">
      <dgm:prSet phldrT="[Văn bản]" custT="1"/>
      <dgm:spPr/>
      <dgm:t>
        <a:bodyPr anchor="ctr"/>
        <a:lstStyle/>
        <a:p>
          <a:pPr algn="l">
            <a:lnSpc>
              <a:spcPct val="100000"/>
            </a:lnSpc>
          </a:pPr>
          <a:r>
            <a:rPr lang="en-US" sz="1400" dirty="0" err="1">
              <a:solidFill>
                <a:schemeClr val="tx1"/>
              </a:solidFill>
              <a:latin typeface="Times New Roman" panose="02020603050405020304" pitchFamily="18" charset="0"/>
              <a:cs typeface="Times New Roman" panose="02020603050405020304" pitchFamily="18" charset="0"/>
            </a:rPr>
            <a:t>Kết</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quả</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mong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đợi</a:t>
          </a:r>
          <a:endParaRPr lang="en-US" sz="1400" dirty="0">
            <a:solidFill>
              <a:schemeClr val="tx1"/>
            </a:solidFill>
            <a:latin typeface="Times New Roman" panose="02020603050405020304" pitchFamily="18" charset="0"/>
            <a:cs typeface="Times New Roman" panose="02020603050405020304" pitchFamily="18" charset="0"/>
          </a:endParaRPr>
        </a:p>
      </dgm:t>
    </dgm:pt>
    <dgm:pt modelId="{72CA794D-4A02-4F90-80EB-E402841CAA14}" type="parTrans" cxnId="{45A6C9BF-BAD1-4FC0-9F09-DAE482406FD9}">
      <dgm:prSet/>
      <dgm:spPr/>
      <dgm:t>
        <a:bodyPr/>
        <a:lstStyle/>
        <a:p>
          <a:endParaRPr lang="en-US"/>
        </a:p>
      </dgm:t>
    </dgm:pt>
    <dgm:pt modelId="{4A270A3F-1357-433C-BC10-85C75F9EDE84}" type="sibTrans" cxnId="{45A6C9BF-BAD1-4FC0-9F09-DAE482406FD9}">
      <dgm:prSet/>
      <dgm:spPr/>
      <dgm:t>
        <a:bodyPr/>
        <a:lstStyle/>
        <a:p>
          <a:endParaRPr lang="en-US"/>
        </a:p>
      </dgm:t>
    </dgm:pt>
    <dgm:pt modelId="{CA327CD3-C16B-40E7-BAFF-E06CBB6BDF55}">
      <dgm:prSet phldrT="[Văn bản]" custT="1"/>
      <dgm:spPr/>
      <dgm:t>
        <a:bodyPr anchor="ctr"/>
        <a:lstStyle/>
        <a:p>
          <a:pPr algn="ctr">
            <a:lnSpc>
              <a:spcPct val="100000"/>
            </a:lnSpc>
          </a:pPr>
          <a:r>
            <a:rPr lang="en-US" sz="1600" b="1" i="1" dirty="0">
              <a:solidFill>
                <a:schemeClr val="tx1"/>
              </a:solidFill>
              <a:latin typeface="Times New Roman" panose="02020603050405020304" pitchFamily="18" charset="0"/>
              <a:cs typeface="Times New Roman" panose="02020603050405020304" pitchFamily="18" charset="0"/>
            </a:rPr>
            <a:t>Actual Result</a:t>
          </a:r>
        </a:p>
      </dgm:t>
    </dgm:pt>
    <dgm:pt modelId="{2EF65168-6AC1-4B44-8F4D-6ACF0AC24AEA}" type="parTrans" cxnId="{3DAD7973-78DD-4F1B-BD6E-618B085DBCA7}">
      <dgm:prSet/>
      <dgm:spPr/>
      <dgm:t>
        <a:bodyPr/>
        <a:lstStyle/>
        <a:p>
          <a:endParaRPr lang="en-US"/>
        </a:p>
      </dgm:t>
    </dgm:pt>
    <dgm:pt modelId="{B2D0F601-557B-4997-B1BA-B02C0385EAC1}" type="sibTrans" cxnId="{3DAD7973-78DD-4F1B-BD6E-618B085DBCA7}">
      <dgm:prSet/>
      <dgm:spPr/>
      <dgm:t>
        <a:bodyPr/>
        <a:lstStyle/>
        <a:p>
          <a:endParaRPr lang="en-US"/>
        </a:p>
      </dgm:t>
    </dgm:pt>
    <dgm:pt modelId="{6B70800A-5289-4E86-976B-A1E00FCE0F85}">
      <dgm:prSet phldrT="[Văn bản]" custT="1"/>
      <dgm:spPr/>
      <dgm:t>
        <a:bodyPr anchor="ctr"/>
        <a:lstStyle/>
        <a:p>
          <a:pPr algn="l">
            <a:lnSpc>
              <a:spcPct val="100000"/>
            </a:lnSpc>
          </a:pPr>
          <a:r>
            <a:rPr lang="en-US" sz="1400" dirty="0" err="1">
              <a:solidFill>
                <a:schemeClr val="tx1"/>
              </a:solidFill>
              <a:latin typeface="Times New Roman" panose="02020603050405020304" pitchFamily="18" charset="0"/>
              <a:cs typeface="Times New Roman" panose="02020603050405020304" pitchFamily="18" charset="0"/>
            </a:rPr>
            <a:t>Kết</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quả</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thực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tế</a:t>
          </a:r>
          <a:endParaRPr lang="en-US" sz="1400" dirty="0">
            <a:solidFill>
              <a:schemeClr val="tx1"/>
            </a:solidFill>
            <a:latin typeface="Times New Roman" panose="02020603050405020304" pitchFamily="18" charset="0"/>
            <a:cs typeface="Times New Roman" panose="02020603050405020304" pitchFamily="18" charset="0"/>
          </a:endParaRPr>
        </a:p>
      </dgm:t>
    </dgm:pt>
    <dgm:pt modelId="{25ADD50E-8DAD-43AA-A567-C2CD2FEAA60D}" type="parTrans" cxnId="{971A63AF-E0E0-4085-BD1B-0B7A82A2CA6B}">
      <dgm:prSet/>
      <dgm:spPr/>
      <dgm:t>
        <a:bodyPr/>
        <a:lstStyle/>
        <a:p>
          <a:endParaRPr lang="en-US"/>
        </a:p>
      </dgm:t>
    </dgm:pt>
    <dgm:pt modelId="{D8891D23-8355-4419-B122-769DE0DA2195}" type="sibTrans" cxnId="{971A63AF-E0E0-4085-BD1B-0B7A82A2CA6B}">
      <dgm:prSet/>
      <dgm:spPr/>
      <dgm:t>
        <a:bodyPr/>
        <a:lstStyle/>
        <a:p>
          <a:endParaRPr lang="en-US"/>
        </a:p>
      </dgm:t>
    </dgm:pt>
    <dgm:pt modelId="{ECF50F15-5543-475B-96C2-5538A5B861D0}" type="pres">
      <dgm:prSet presAssocID="{EA4E4D89-2B5F-4ABD-9BF7-BA9C8887C21E}" presName="Name0" presStyleCnt="0">
        <dgm:presLayoutVars>
          <dgm:dir/>
          <dgm:animLvl val="lvl"/>
          <dgm:resizeHandles val="exact"/>
        </dgm:presLayoutVars>
      </dgm:prSet>
      <dgm:spPr/>
    </dgm:pt>
    <dgm:pt modelId="{BCB5D218-8805-4C08-90B1-C7C1A1BAC9FB}" type="pres">
      <dgm:prSet presAssocID="{EFDDFB9D-B452-432F-A39D-10C401B127E3}" presName="linNode" presStyleCnt="0"/>
      <dgm:spPr/>
    </dgm:pt>
    <dgm:pt modelId="{7F616159-B2EB-4607-9508-F9D8B4535942}" type="pres">
      <dgm:prSet presAssocID="{EFDDFB9D-B452-432F-A39D-10C401B127E3}" presName="parentText" presStyleLbl="node1" presStyleIdx="0" presStyleCnt="6" custScaleX="2000000">
        <dgm:presLayoutVars>
          <dgm:chMax val="1"/>
          <dgm:bulletEnabled val="1"/>
        </dgm:presLayoutVars>
      </dgm:prSet>
      <dgm:spPr/>
    </dgm:pt>
    <dgm:pt modelId="{37E41B9E-1E16-4851-90CA-4A29484356AA}" type="pres">
      <dgm:prSet presAssocID="{EFDDFB9D-B452-432F-A39D-10C401B127E3}" presName="descendantText" presStyleLbl="alignAccFollowNode1" presStyleIdx="0" presStyleCnt="6" custScaleX="2000000">
        <dgm:presLayoutVars>
          <dgm:bulletEnabled val="1"/>
        </dgm:presLayoutVars>
      </dgm:prSet>
      <dgm:spPr/>
    </dgm:pt>
    <dgm:pt modelId="{EF5FFD2C-0C4F-4333-BD3E-0E8CD9A6BB1F}" type="pres">
      <dgm:prSet presAssocID="{7AF50646-601F-4BD0-A848-B8054E0747B3}" presName="sp" presStyleCnt="0"/>
      <dgm:spPr/>
    </dgm:pt>
    <dgm:pt modelId="{A1860B0D-3797-41BA-B4B8-5FFE580A3217}" type="pres">
      <dgm:prSet presAssocID="{E06F83DD-BEB3-4D31-9744-17A2543C8D0E}" presName="linNode" presStyleCnt="0"/>
      <dgm:spPr/>
    </dgm:pt>
    <dgm:pt modelId="{B7DFE797-B2B0-4E34-B6DC-353FAE07C26B}" type="pres">
      <dgm:prSet presAssocID="{E06F83DD-BEB3-4D31-9744-17A2543C8D0E}" presName="parentText" presStyleLbl="node1" presStyleIdx="1" presStyleCnt="6" custScaleX="2000000">
        <dgm:presLayoutVars>
          <dgm:chMax val="1"/>
          <dgm:bulletEnabled val="1"/>
        </dgm:presLayoutVars>
      </dgm:prSet>
      <dgm:spPr/>
    </dgm:pt>
    <dgm:pt modelId="{C7F12C24-EB3B-4193-82E4-A31DD16A9F01}" type="pres">
      <dgm:prSet presAssocID="{E06F83DD-BEB3-4D31-9744-17A2543C8D0E}" presName="descendantText" presStyleLbl="alignAccFollowNode1" presStyleIdx="1" presStyleCnt="6" custScaleX="2000000">
        <dgm:presLayoutVars>
          <dgm:bulletEnabled val="1"/>
        </dgm:presLayoutVars>
      </dgm:prSet>
      <dgm:spPr/>
    </dgm:pt>
    <dgm:pt modelId="{E498F05E-4DD5-4C71-8F4A-9E239302CA31}" type="pres">
      <dgm:prSet presAssocID="{FA977F6B-57F7-4BA5-AD6F-E668F5766A1D}" presName="sp" presStyleCnt="0"/>
      <dgm:spPr/>
    </dgm:pt>
    <dgm:pt modelId="{716756C0-6C9E-48BE-BCA8-1EDA9AF15646}" type="pres">
      <dgm:prSet presAssocID="{750E550D-841A-4F79-A5E8-3FD5EC3E5FE1}" presName="linNode" presStyleCnt="0"/>
      <dgm:spPr/>
    </dgm:pt>
    <dgm:pt modelId="{AFDD7C1E-EF8C-4944-ACA3-6D9D8FE8FC83}" type="pres">
      <dgm:prSet presAssocID="{750E550D-841A-4F79-A5E8-3FD5EC3E5FE1}" presName="parentText" presStyleLbl="node1" presStyleIdx="2" presStyleCnt="6" custScaleX="2000000">
        <dgm:presLayoutVars>
          <dgm:chMax val="1"/>
          <dgm:bulletEnabled val="1"/>
        </dgm:presLayoutVars>
      </dgm:prSet>
      <dgm:spPr/>
    </dgm:pt>
    <dgm:pt modelId="{2FE2C95B-1DAD-4FBC-BF7F-7DB4B7744FFB}" type="pres">
      <dgm:prSet presAssocID="{750E550D-841A-4F79-A5E8-3FD5EC3E5FE1}" presName="descendantText" presStyleLbl="alignAccFollowNode1" presStyleIdx="2" presStyleCnt="6" custScaleX="2000000">
        <dgm:presLayoutVars>
          <dgm:bulletEnabled val="1"/>
        </dgm:presLayoutVars>
      </dgm:prSet>
      <dgm:spPr/>
    </dgm:pt>
    <dgm:pt modelId="{DE400922-6F94-49AF-A67F-0F2FF39529AE}" type="pres">
      <dgm:prSet presAssocID="{88B26456-7E0D-4073-8AC2-1FA4F377EC56}" presName="sp" presStyleCnt="0"/>
      <dgm:spPr/>
    </dgm:pt>
    <dgm:pt modelId="{8D66C5E2-A64B-468B-839C-C3A26707E2AC}" type="pres">
      <dgm:prSet presAssocID="{AED3A9A2-2964-47B2-80CA-EA6A6FB97D2A}" presName="linNode" presStyleCnt="0"/>
      <dgm:spPr/>
    </dgm:pt>
    <dgm:pt modelId="{BADC5E84-FB89-42A0-A251-1C76B6E4977D}" type="pres">
      <dgm:prSet presAssocID="{AED3A9A2-2964-47B2-80CA-EA6A6FB97D2A}" presName="parentText" presStyleLbl="node1" presStyleIdx="3" presStyleCnt="6" custScaleX="2000000">
        <dgm:presLayoutVars>
          <dgm:chMax val="1"/>
          <dgm:bulletEnabled val="1"/>
        </dgm:presLayoutVars>
      </dgm:prSet>
      <dgm:spPr/>
    </dgm:pt>
    <dgm:pt modelId="{3F920B1A-00CD-4C7C-A91D-3883411FAFC3}" type="pres">
      <dgm:prSet presAssocID="{AED3A9A2-2964-47B2-80CA-EA6A6FB97D2A}" presName="descendantText" presStyleLbl="alignAccFollowNode1" presStyleIdx="3" presStyleCnt="6" custScaleX="2000000">
        <dgm:presLayoutVars>
          <dgm:bulletEnabled val="1"/>
        </dgm:presLayoutVars>
      </dgm:prSet>
      <dgm:spPr/>
    </dgm:pt>
    <dgm:pt modelId="{A247FE37-8958-4506-90AC-C50DB7BB2550}" type="pres">
      <dgm:prSet presAssocID="{3259C692-62EA-4F2F-B461-3603CDD167FD}" presName="sp" presStyleCnt="0"/>
      <dgm:spPr/>
    </dgm:pt>
    <dgm:pt modelId="{7CC33B98-5F54-4444-AA87-B2C3D864E971}" type="pres">
      <dgm:prSet presAssocID="{7CDF3BBB-A42F-442D-9F41-EEB9CA52CD44}" presName="linNode" presStyleCnt="0"/>
      <dgm:spPr/>
    </dgm:pt>
    <dgm:pt modelId="{6FEB8765-18E8-44D5-B352-7AE511D76231}" type="pres">
      <dgm:prSet presAssocID="{7CDF3BBB-A42F-442D-9F41-EEB9CA52CD44}" presName="parentText" presStyleLbl="node1" presStyleIdx="4" presStyleCnt="6" custScaleX="2000000">
        <dgm:presLayoutVars>
          <dgm:chMax val="1"/>
          <dgm:bulletEnabled val="1"/>
        </dgm:presLayoutVars>
      </dgm:prSet>
      <dgm:spPr/>
    </dgm:pt>
    <dgm:pt modelId="{162015B5-F380-4702-A924-1122BF00165D}" type="pres">
      <dgm:prSet presAssocID="{7CDF3BBB-A42F-442D-9F41-EEB9CA52CD44}" presName="descendantText" presStyleLbl="alignAccFollowNode1" presStyleIdx="4" presStyleCnt="6" custScaleX="2000000">
        <dgm:presLayoutVars>
          <dgm:bulletEnabled val="1"/>
        </dgm:presLayoutVars>
      </dgm:prSet>
      <dgm:spPr/>
    </dgm:pt>
    <dgm:pt modelId="{6936C685-9572-4B5D-91A0-F7D8298B7DE7}" type="pres">
      <dgm:prSet presAssocID="{3EE5A41B-3C33-416E-992F-0DB8E84E1C0F}" presName="sp" presStyleCnt="0"/>
      <dgm:spPr/>
    </dgm:pt>
    <dgm:pt modelId="{120A944E-D481-4EE3-9574-4A892D777C57}" type="pres">
      <dgm:prSet presAssocID="{CA327CD3-C16B-40E7-BAFF-E06CBB6BDF55}" presName="linNode" presStyleCnt="0"/>
      <dgm:spPr/>
    </dgm:pt>
    <dgm:pt modelId="{4C936501-EFA9-4859-8120-D3C230DAD3BE}" type="pres">
      <dgm:prSet presAssocID="{CA327CD3-C16B-40E7-BAFF-E06CBB6BDF55}" presName="parentText" presStyleLbl="node1" presStyleIdx="5" presStyleCnt="6" custScaleX="2000000">
        <dgm:presLayoutVars>
          <dgm:chMax val="1"/>
          <dgm:bulletEnabled val="1"/>
        </dgm:presLayoutVars>
      </dgm:prSet>
      <dgm:spPr/>
    </dgm:pt>
    <dgm:pt modelId="{1D35993F-4960-4418-BB4E-E83AAD38B791}" type="pres">
      <dgm:prSet presAssocID="{CA327CD3-C16B-40E7-BAFF-E06CBB6BDF55}" presName="descendantText" presStyleLbl="alignAccFollowNode1" presStyleIdx="5" presStyleCnt="6" custScaleX="2000000">
        <dgm:presLayoutVars>
          <dgm:bulletEnabled val="1"/>
        </dgm:presLayoutVars>
      </dgm:prSet>
      <dgm:spPr/>
    </dgm:pt>
  </dgm:ptLst>
  <dgm:cxnLst>
    <dgm:cxn modelId="{6B847204-5BA6-472D-B49A-D2F47428836C}" srcId="{EA4E4D89-2B5F-4ABD-9BF7-BA9C8887C21E}" destId="{EFDDFB9D-B452-432F-A39D-10C401B127E3}" srcOrd="0" destOrd="0" parTransId="{21763DBD-1434-4F41-BEC7-AC07C5568AD3}" sibTransId="{7AF50646-601F-4BD0-A848-B8054E0747B3}"/>
    <dgm:cxn modelId="{3C311C3D-64B7-4713-B1F8-ADE5BF2E72C2}" type="presOf" srcId="{CA327CD3-C16B-40E7-BAFF-E06CBB6BDF55}" destId="{4C936501-EFA9-4859-8120-D3C230DAD3BE}" srcOrd="0" destOrd="0" presId="urn:microsoft.com/office/officeart/2005/8/layout/vList5"/>
    <dgm:cxn modelId="{44FB8A43-F08A-4BFC-A3F3-D209202352D5}" srcId="{AED3A9A2-2964-47B2-80CA-EA6A6FB97D2A}" destId="{23EF40C0-89D7-4EE8-9E8E-698625F3A881}" srcOrd="0" destOrd="0" parTransId="{C20CCAB7-0BEC-41A1-BB20-D80D41A78778}" sibTransId="{592FC249-1C09-4E1C-AE39-33D9986752B8}"/>
    <dgm:cxn modelId="{8F5B216D-683D-4354-AC32-D3D9A1178A83}" type="presOf" srcId="{882E1F95-9E0E-4BD9-880B-9575D6F2F13A}" destId="{2FE2C95B-1DAD-4FBC-BF7F-7DB4B7744FFB}" srcOrd="0" destOrd="0" presId="urn:microsoft.com/office/officeart/2005/8/layout/vList5"/>
    <dgm:cxn modelId="{9B106C6F-7A9D-408F-96D6-26D86AC3558E}" srcId="{EA4E4D89-2B5F-4ABD-9BF7-BA9C8887C21E}" destId="{E06F83DD-BEB3-4D31-9744-17A2543C8D0E}" srcOrd="1" destOrd="0" parTransId="{4200FC82-3E2E-4699-8FBC-62C62C32A840}" sibTransId="{FA977F6B-57F7-4BA5-AD6F-E668F5766A1D}"/>
    <dgm:cxn modelId="{14D0AC52-2B39-4D79-9D18-37507B0F3BBC}" type="presOf" srcId="{6B70800A-5289-4E86-976B-A1E00FCE0F85}" destId="{1D35993F-4960-4418-BB4E-E83AAD38B791}" srcOrd="0" destOrd="0" presId="urn:microsoft.com/office/officeart/2005/8/layout/vList5"/>
    <dgm:cxn modelId="{3DAD7973-78DD-4F1B-BD6E-618B085DBCA7}" srcId="{EA4E4D89-2B5F-4ABD-9BF7-BA9C8887C21E}" destId="{CA327CD3-C16B-40E7-BAFF-E06CBB6BDF55}" srcOrd="5" destOrd="0" parTransId="{2EF65168-6AC1-4B44-8F4D-6ACF0AC24AEA}" sibTransId="{B2D0F601-557B-4997-B1BA-B02C0385EAC1}"/>
    <dgm:cxn modelId="{464D4D8B-20FF-471A-AAD5-6D0AA276CAAB}" srcId="{E06F83DD-BEB3-4D31-9744-17A2543C8D0E}" destId="{431B3B03-09C7-40E7-9F37-0D4D55E74F9B}" srcOrd="0" destOrd="0" parTransId="{7E3A8CE9-9B61-4C48-94CB-8AA6EA75F7CC}" sibTransId="{442A876F-701D-44A9-8058-CEF40C5A4B32}"/>
    <dgm:cxn modelId="{BD74AC8F-2BF8-4164-984E-6E01281416C9}" type="presOf" srcId="{23EF40C0-89D7-4EE8-9E8E-698625F3A881}" destId="{3F920B1A-00CD-4C7C-A91D-3883411FAFC3}" srcOrd="0" destOrd="0" presId="urn:microsoft.com/office/officeart/2005/8/layout/vList5"/>
    <dgm:cxn modelId="{F9A935A5-3FFC-4D6B-A995-F9B5334E8C18}" type="presOf" srcId="{431B3B03-09C7-40E7-9F37-0D4D55E74F9B}" destId="{C7F12C24-EB3B-4193-82E4-A31DD16A9F01}" srcOrd="0" destOrd="0" presId="urn:microsoft.com/office/officeart/2005/8/layout/vList5"/>
    <dgm:cxn modelId="{F2E4EDA7-989B-4ADE-AAD2-99D252DD469C}" type="presOf" srcId="{EFDDFB9D-B452-432F-A39D-10C401B127E3}" destId="{7F616159-B2EB-4607-9508-F9D8B4535942}" srcOrd="0" destOrd="0" presId="urn:microsoft.com/office/officeart/2005/8/layout/vList5"/>
    <dgm:cxn modelId="{C574A2AE-BA55-436A-9931-6E077DF8B259}" srcId="{EFDDFB9D-B452-432F-A39D-10C401B127E3}" destId="{C066CC0D-C8D9-4666-8F31-E45FC2D5E5D2}" srcOrd="0" destOrd="0" parTransId="{38DF4AB5-B9A3-4497-AB3E-F13B54C81556}" sibTransId="{2B56D15A-B1AC-4C18-ADEB-9B642D034D87}"/>
    <dgm:cxn modelId="{971A63AF-E0E0-4085-BD1B-0B7A82A2CA6B}" srcId="{CA327CD3-C16B-40E7-BAFF-E06CBB6BDF55}" destId="{6B70800A-5289-4E86-976B-A1E00FCE0F85}" srcOrd="0" destOrd="0" parTransId="{25ADD50E-8DAD-43AA-A567-C2CD2FEAA60D}" sibTransId="{D8891D23-8355-4419-B122-769DE0DA2195}"/>
    <dgm:cxn modelId="{45A6C9BF-BAD1-4FC0-9F09-DAE482406FD9}" srcId="{7CDF3BBB-A42F-442D-9F41-EEB9CA52CD44}" destId="{DFEA51C8-1B18-4DA7-AF10-A2DEA4FD7E09}" srcOrd="0" destOrd="0" parTransId="{72CA794D-4A02-4F90-80EB-E402841CAA14}" sibTransId="{4A270A3F-1357-433C-BC10-85C75F9EDE84}"/>
    <dgm:cxn modelId="{FFA658C2-EC41-4A42-9635-4EE6816C3D7F}" type="presOf" srcId="{DFEA51C8-1B18-4DA7-AF10-A2DEA4FD7E09}" destId="{162015B5-F380-4702-A924-1122BF00165D}" srcOrd="0" destOrd="0" presId="urn:microsoft.com/office/officeart/2005/8/layout/vList5"/>
    <dgm:cxn modelId="{632B2DC8-D8AD-4460-8926-F31371531B81}" type="presOf" srcId="{750E550D-841A-4F79-A5E8-3FD5EC3E5FE1}" destId="{AFDD7C1E-EF8C-4944-ACA3-6D9D8FE8FC83}" srcOrd="0" destOrd="0" presId="urn:microsoft.com/office/officeart/2005/8/layout/vList5"/>
    <dgm:cxn modelId="{559788CE-F900-41AD-B552-08EAD7383D09}" type="presOf" srcId="{E06F83DD-BEB3-4D31-9744-17A2543C8D0E}" destId="{B7DFE797-B2B0-4E34-B6DC-353FAE07C26B}" srcOrd="0" destOrd="0" presId="urn:microsoft.com/office/officeart/2005/8/layout/vList5"/>
    <dgm:cxn modelId="{20CCCCCF-0B01-43F6-8F1D-305044E17680}" srcId="{EA4E4D89-2B5F-4ABD-9BF7-BA9C8887C21E}" destId="{AED3A9A2-2964-47B2-80CA-EA6A6FB97D2A}" srcOrd="3" destOrd="0" parTransId="{F92AEEBD-9729-4A0F-AFAB-B63359FFAEB4}" sibTransId="{3259C692-62EA-4F2F-B461-3603CDD167FD}"/>
    <dgm:cxn modelId="{DE25AFD2-FB59-461A-82DA-D02E9BB06638}" type="presOf" srcId="{EA4E4D89-2B5F-4ABD-9BF7-BA9C8887C21E}" destId="{ECF50F15-5543-475B-96C2-5538A5B861D0}" srcOrd="0" destOrd="0" presId="urn:microsoft.com/office/officeart/2005/8/layout/vList5"/>
    <dgm:cxn modelId="{47DE73D9-611E-4977-84CF-726F39DD9E8D}" srcId="{EA4E4D89-2B5F-4ABD-9BF7-BA9C8887C21E}" destId="{750E550D-841A-4F79-A5E8-3FD5EC3E5FE1}" srcOrd="2" destOrd="0" parTransId="{474FABE6-5ADB-4964-AAE7-CE17E7D7A555}" sibTransId="{88B26456-7E0D-4073-8AC2-1FA4F377EC56}"/>
    <dgm:cxn modelId="{677BAADE-3C4D-4DE2-9646-6A25E2BF5929}" srcId="{750E550D-841A-4F79-A5E8-3FD5EC3E5FE1}" destId="{882E1F95-9E0E-4BD9-880B-9575D6F2F13A}" srcOrd="0" destOrd="0" parTransId="{91F5FCEB-01E7-4546-ACFF-1847A8AFA958}" sibTransId="{9DE49CB6-9796-48B1-99F7-7979DF850216}"/>
    <dgm:cxn modelId="{6F1C10E7-D078-4388-87EA-9F935C18CB84}" srcId="{EA4E4D89-2B5F-4ABD-9BF7-BA9C8887C21E}" destId="{7CDF3BBB-A42F-442D-9F41-EEB9CA52CD44}" srcOrd="4" destOrd="0" parTransId="{669A7927-C3E2-4704-A271-919FA7723303}" sibTransId="{3EE5A41B-3C33-416E-992F-0DB8E84E1C0F}"/>
    <dgm:cxn modelId="{B3CC5EF2-B306-4F98-9072-9A84650ECFD7}" type="presOf" srcId="{7CDF3BBB-A42F-442D-9F41-EEB9CA52CD44}" destId="{6FEB8765-18E8-44D5-B352-7AE511D76231}" srcOrd="0" destOrd="0" presId="urn:microsoft.com/office/officeart/2005/8/layout/vList5"/>
    <dgm:cxn modelId="{8929AEF4-F6E8-45F5-A2AC-E7E4622D9237}" type="presOf" srcId="{C066CC0D-C8D9-4666-8F31-E45FC2D5E5D2}" destId="{37E41B9E-1E16-4851-90CA-4A29484356AA}" srcOrd="0" destOrd="0" presId="urn:microsoft.com/office/officeart/2005/8/layout/vList5"/>
    <dgm:cxn modelId="{64F075F9-7738-4000-97EB-A9F74A02B000}" type="presOf" srcId="{AED3A9A2-2964-47B2-80CA-EA6A6FB97D2A}" destId="{BADC5E84-FB89-42A0-A251-1C76B6E4977D}" srcOrd="0" destOrd="0" presId="urn:microsoft.com/office/officeart/2005/8/layout/vList5"/>
    <dgm:cxn modelId="{014D93B7-7027-4398-A87D-64C05E771821}" type="presParOf" srcId="{ECF50F15-5543-475B-96C2-5538A5B861D0}" destId="{BCB5D218-8805-4C08-90B1-C7C1A1BAC9FB}" srcOrd="0" destOrd="0" presId="urn:microsoft.com/office/officeart/2005/8/layout/vList5"/>
    <dgm:cxn modelId="{101197FE-80DD-400B-8ECB-ACE96CCAFF9A}" type="presParOf" srcId="{BCB5D218-8805-4C08-90B1-C7C1A1BAC9FB}" destId="{7F616159-B2EB-4607-9508-F9D8B4535942}" srcOrd="0" destOrd="0" presId="urn:microsoft.com/office/officeart/2005/8/layout/vList5"/>
    <dgm:cxn modelId="{E994F2A9-FD6B-4AD2-B1E2-23B574FF363F}" type="presParOf" srcId="{BCB5D218-8805-4C08-90B1-C7C1A1BAC9FB}" destId="{37E41B9E-1E16-4851-90CA-4A29484356AA}" srcOrd="1" destOrd="0" presId="urn:microsoft.com/office/officeart/2005/8/layout/vList5"/>
    <dgm:cxn modelId="{2D643209-DE37-4646-B993-4B2A342C76F7}" type="presParOf" srcId="{ECF50F15-5543-475B-96C2-5538A5B861D0}" destId="{EF5FFD2C-0C4F-4333-BD3E-0E8CD9A6BB1F}" srcOrd="1" destOrd="0" presId="urn:microsoft.com/office/officeart/2005/8/layout/vList5"/>
    <dgm:cxn modelId="{BAC9A329-0333-42EC-99FA-54134EAAE407}" type="presParOf" srcId="{ECF50F15-5543-475B-96C2-5538A5B861D0}" destId="{A1860B0D-3797-41BA-B4B8-5FFE580A3217}" srcOrd="2" destOrd="0" presId="urn:microsoft.com/office/officeart/2005/8/layout/vList5"/>
    <dgm:cxn modelId="{EAFB0313-896C-40CF-918E-F411B9779C05}" type="presParOf" srcId="{A1860B0D-3797-41BA-B4B8-5FFE580A3217}" destId="{B7DFE797-B2B0-4E34-B6DC-353FAE07C26B}" srcOrd="0" destOrd="0" presId="urn:microsoft.com/office/officeart/2005/8/layout/vList5"/>
    <dgm:cxn modelId="{20B3FC40-4BA9-48FA-AE42-509D1CFDD367}" type="presParOf" srcId="{A1860B0D-3797-41BA-B4B8-5FFE580A3217}" destId="{C7F12C24-EB3B-4193-82E4-A31DD16A9F01}" srcOrd="1" destOrd="0" presId="urn:microsoft.com/office/officeart/2005/8/layout/vList5"/>
    <dgm:cxn modelId="{1A882879-FE90-4CD0-8454-762DD1F6AE23}" type="presParOf" srcId="{ECF50F15-5543-475B-96C2-5538A5B861D0}" destId="{E498F05E-4DD5-4C71-8F4A-9E239302CA31}" srcOrd="3" destOrd="0" presId="urn:microsoft.com/office/officeart/2005/8/layout/vList5"/>
    <dgm:cxn modelId="{CF2C50E1-6218-4420-A76B-698942487466}" type="presParOf" srcId="{ECF50F15-5543-475B-96C2-5538A5B861D0}" destId="{716756C0-6C9E-48BE-BCA8-1EDA9AF15646}" srcOrd="4" destOrd="0" presId="urn:microsoft.com/office/officeart/2005/8/layout/vList5"/>
    <dgm:cxn modelId="{EBA97A5C-CE67-4BF6-9050-255EAFF927EF}" type="presParOf" srcId="{716756C0-6C9E-48BE-BCA8-1EDA9AF15646}" destId="{AFDD7C1E-EF8C-4944-ACA3-6D9D8FE8FC83}" srcOrd="0" destOrd="0" presId="urn:microsoft.com/office/officeart/2005/8/layout/vList5"/>
    <dgm:cxn modelId="{CD5B5B47-6BA2-4713-AA2B-D258F77C9572}" type="presParOf" srcId="{716756C0-6C9E-48BE-BCA8-1EDA9AF15646}" destId="{2FE2C95B-1DAD-4FBC-BF7F-7DB4B7744FFB}" srcOrd="1" destOrd="0" presId="urn:microsoft.com/office/officeart/2005/8/layout/vList5"/>
    <dgm:cxn modelId="{599460B2-218B-4810-9F28-3826BFE7EFEB}" type="presParOf" srcId="{ECF50F15-5543-475B-96C2-5538A5B861D0}" destId="{DE400922-6F94-49AF-A67F-0F2FF39529AE}" srcOrd="5" destOrd="0" presId="urn:microsoft.com/office/officeart/2005/8/layout/vList5"/>
    <dgm:cxn modelId="{CD0879B4-C4E7-4835-AC58-53B52F1DD15D}" type="presParOf" srcId="{ECF50F15-5543-475B-96C2-5538A5B861D0}" destId="{8D66C5E2-A64B-468B-839C-C3A26707E2AC}" srcOrd="6" destOrd="0" presId="urn:microsoft.com/office/officeart/2005/8/layout/vList5"/>
    <dgm:cxn modelId="{D832ED47-391D-4359-A99B-EA0C918B33FA}" type="presParOf" srcId="{8D66C5E2-A64B-468B-839C-C3A26707E2AC}" destId="{BADC5E84-FB89-42A0-A251-1C76B6E4977D}" srcOrd="0" destOrd="0" presId="urn:microsoft.com/office/officeart/2005/8/layout/vList5"/>
    <dgm:cxn modelId="{50978AC0-EBFD-49F1-9F3F-7B1A685AEC55}" type="presParOf" srcId="{8D66C5E2-A64B-468B-839C-C3A26707E2AC}" destId="{3F920B1A-00CD-4C7C-A91D-3883411FAFC3}" srcOrd="1" destOrd="0" presId="urn:microsoft.com/office/officeart/2005/8/layout/vList5"/>
    <dgm:cxn modelId="{22ADBE49-F54C-4049-97AF-0596DF8CAD0E}" type="presParOf" srcId="{ECF50F15-5543-475B-96C2-5538A5B861D0}" destId="{A247FE37-8958-4506-90AC-C50DB7BB2550}" srcOrd="7" destOrd="0" presId="urn:microsoft.com/office/officeart/2005/8/layout/vList5"/>
    <dgm:cxn modelId="{F5CB213B-4C30-47D1-9E5C-C75BA6E186A7}" type="presParOf" srcId="{ECF50F15-5543-475B-96C2-5538A5B861D0}" destId="{7CC33B98-5F54-4444-AA87-B2C3D864E971}" srcOrd="8" destOrd="0" presId="urn:microsoft.com/office/officeart/2005/8/layout/vList5"/>
    <dgm:cxn modelId="{4838ED85-4F7A-4498-B58E-25330909225F}" type="presParOf" srcId="{7CC33B98-5F54-4444-AA87-B2C3D864E971}" destId="{6FEB8765-18E8-44D5-B352-7AE511D76231}" srcOrd="0" destOrd="0" presId="urn:microsoft.com/office/officeart/2005/8/layout/vList5"/>
    <dgm:cxn modelId="{4C6044D0-3D82-4034-94AC-8FD65C122AE2}" type="presParOf" srcId="{7CC33B98-5F54-4444-AA87-B2C3D864E971}" destId="{162015B5-F380-4702-A924-1122BF00165D}" srcOrd="1" destOrd="0" presId="urn:microsoft.com/office/officeart/2005/8/layout/vList5"/>
    <dgm:cxn modelId="{7DAA0898-1FCF-4623-BA47-8D30A8E2B62A}" type="presParOf" srcId="{ECF50F15-5543-475B-96C2-5538A5B861D0}" destId="{6936C685-9572-4B5D-91A0-F7D8298B7DE7}" srcOrd="9" destOrd="0" presId="urn:microsoft.com/office/officeart/2005/8/layout/vList5"/>
    <dgm:cxn modelId="{E0967996-85A3-4345-91DE-147EB9DEBBB1}" type="presParOf" srcId="{ECF50F15-5543-475B-96C2-5538A5B861D0}" destId="{120A944E-D481-4EE3-9574-4A892D777C57}" srcOrd="10" destOrd="0" presId="urn:microsoft.com/office/officeart/2005/8/layout/vList5"/>
    <dgm:cxn modelId="{EF22372F-1DA5-468D-A2BA-8340A9638028}" type="presParOf" srcId="{120A944E-D481-4EE3-9574-4A892D777C57}" destId="{4C936501-EFA9-4859-8120-D3C230DAD3BE}" srcOrd="0" destOrd="0" presId="urn:microsoft.com/office/officeart/2005/8/layout/vList5"/>
    <dgm:cxn modelId="{8B03FB1D-B19A-4F5E-9EF9-BFA8644067CA}" type="presParOf" srcId="{120A944E-D481-4EE3-9574-4A892D777C57}" destId="{1D35993F-4960-4418-BB4E-E83AAD38B79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7D820F2-4D88-45F9-90C8-AB508B9671E2}" type="doc">
      <dgm:prSet loTypeId="urn:microsoft.com/office/officeart/2005/8/layout/hProcess9" loCatId="process" qsTypeId="urn:microsoft.com/office/officeart/2005/8/quickstyle/3d3" qsCatId="3D" csTypeId="urn:microsoft.com/office/officeart/2005/8/colors/accent0_1" csCatId="mainScheme" phldr="1"/>
      <dgm:spPr/>
      <dgm:t>
        <a:bodyPr/>
        <a:lstStyle/>
        <a:p>
          <a:endParaRPr lang="en-US"/>
        </a:p>
      </dgm:t>
    </dgm:pt>
    <dgm:pt modelId="{EA3AB850-A555-41E2-AF04-A6CA1C06A6D9}">
      <dgm:prSet custT="1"/>
      <dgm:spPr/>
      <dgm:t>
        <a:bodyPr/>
        <a:lstStyle/>
        <a:p>
          <a:r>
            <a:rPr lang="en-US" sz="1800" b="0" i="1" dirty="0" err="1">
              <a:latin typeface="Times New Roman" panose="02020603050405020304" pitchFamily="18" charset="0"/>
              <a:cs typeface="Times New Roman" panose="02020603050405020304" pitchFamily="18" charset="0"/>
            </a:rPr>
            <a:t>Sử</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dụng</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các</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phương</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pháp</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kiểm</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thử</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khác</a:t>
          </a:r>
          <a:endParaRPr lang="en-US" sz="1800" b="0" i="1" dirty="0">
            <a:latin typeface="Times New Roman" panose="02020603050405020304" pitchFamily="18" charset="0"/>
            <a:cs typeface="Times New Roman" panose="02020603050405020304" pitchFamily="18" charset="0"/>
          </a:endParaRPr>
        </a:p>
      </dgm:t>
    </dgm:pt>
    <dgm:pt modelId="{91CCACC2-C9DA-48C3-8E2D-8F5C8F4E02B3}" type="parTrans" cxnId="{6A32830B-D203-4F36-8DE8-4CA6F153000A}">
      <dgm:prSet/>
      <dgm:spPr/>
      <dgm:t>
        <a:bodyPr/>
        <a:lstStyle/>
        <a:p>
          <a:endParaRPr lang="en-US"/>
        </a:p>
      </dgm:t>
    </dgm:pt>
    <dgm:pt modelId="{1902BE2D-4245-4B95-9331-9BC288A0179B}" type="sibTrans" cxnId="{6A32830B-D203-4F36-8DE8-4CA6F153000A}">
      <dgm:prSet/>
      <dgm:spPr/>
      <dgm:t>
        <a:bodyPr/>
        <a:lstStyle/>
        <a:p>
          <a:endParaRPr lang="en-US"/>
        </a:p>
      </dgm:t>
    </dgm:pt>
    <dgm:pt modelId="{5CD32C56-FEBE-4302-BDE2-AE16AB476BCE}">
      <dgm:prSet custT="1"/>
      <dgm:spPr/>
      <dgm:t>
        <a:bodyPr/>
        <a:lstStyle/>
        <a:p>
          <a:r>
            <a:rPr lang="en-US" sz="1800" b="0" i="1" dirty="0" err="1">
              <a:latin typeface="Times New Roman" panose="02020603050405020304" pitchFamily="18" charset="0"/>
              <a:cs typeface="Times New Roman" panose="02020603050405020304" pitchFamily="18" charset="0"/>
            </a:rPr>
            <a:t>Sử</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dụng</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công</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cụ</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chuyên</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về</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kiểm</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thử</a:t>
          </a:r>
          <a:endParaRPr lang="en-US" sz="1800" b="0" i="1" dirty="0">
            <a:latin typeface="Times New Roman" panose="02020603050405020304" pitchFamily="18" charset="0"/>
            <a:cs typeface="Times New Roman" panose="02020603050405020304" pitchFamily="18" charset="0"/>
          </a:endParaRPr>
        </a:p>
      </dgm:t>
    </dgm:pt>
    <dgm:pt modelId="{7FC016F0-B9D4-4E16-AED7-5708735A5B15}" type="parTrans" cxnId="{33B0C1CE-5891-48B2-9954-55C028ACDDFC}">
      <dgm:prSet/>
      <dgm:spPr/>
      <dgm:t>
        <a:bodyPr/>
        <a:lstStyle/>
        <a:p>
          <a:endParaRPr lang="en-US"/>
        </a:p>
      </dgm:t>
    </dgm:pt>
    <dgm:pt modelId="{C735A1A9-DFB7-4F8D-84D7-21D88EEDA84E}" type="sibTrans" cxnId="{33B0C1CE-5891-48B2-9954-55C028ACDDFC}">
      <dgm:prSet/>
      <dgm:spPr/>
      <dgm:t>
        <a:bodyPr/>
        <a:lstStyle/>
        <a:p>
          <a:endParaRPr lang="en-US"/>
        </a:p>
      </dgm:t>
    </dgm:pt>
    <dgm:pt modelId="{A7FC09BD-CA2B-47F5-A37F-F3C93D4DED5A}">
      <dgm:prSet custT="1"/>
      <dgm:spPr/>
      <dgm:t>
        <a:bodyPr/>
        <a:lstStyle/>
        <a:p>
          <a:r>
            <a:rPr lang="en-US" sz="1800" b="0" i="1" dirty="0" err="1">
              <a:latin typeface="Times New Roman" panose="02020603050405020304" pitchFamily="18" charset="0"/>
              <a:cs typeface="Times New Roman" panose="02020603050405020304" pitchFamily="18" charset="0"/>
            </a:rPr>
            <a:t>Lựa</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chọn</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trường</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hợp</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kiểm</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thử</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có</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mức</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độ</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khó</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cao</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hơn</a:t>
          </a:r>
          <a:endParaRPr lang="en-US" sz="1800" b="0" i="1" dirty="0">
            <a:latin typeface="Times New Roman" panose="02020603050405020304" pitchFamily="18" charset="0"/>
            <a:cs typeface="Times New Roman" panose="02020603050405020304" pitchFamily="18" charset="0"/>
          </a:endParaRPr>
        </a:p>
      </dgm:t>
    </dgm:pt>
    <dgm:pt modelId="{9D583D4A-1485-433A-A94F-8DE82012EB79}" type="parTrans" cxnId="{BEC2E7D7-B482-4D60-B56F-845FA13510B2}">
      <dgm:prSet/>
      <dgm:spPr/>
      <dgm:t>
        <a:bodyPr/>
        <a:lstStyle/>
        <a:p>
          <a:endParaRPr lang="en-US"/>
        </a:p>
      </dgm:t>
    </dgm:pt>
    <dgm:pt modelId="{25E79E91-012D-4343-AE9D-9E2D5997F7CB}" type="sibTrans" cxnId="{BEC2E7D7-B482-4D60-B56F-845FA13510B2}">
      <dgm:prSet/>
      <dgm:spPr/>
      <dgm:t>
        <a:bodyPr/>
        <a:lstStyle/>
        <a:p>
          <a:endParaRPr lang="en-US"/>
        </a:p>
      </dgm:t>
    </dgm:pt>
    <dgm:pt modelId="{14BED2E8-3300-4932-ACBD-4A401A725642}" type="pres">
      <dgm:prSet presAssocID="{B7D820F2-4D88-45F9-90C8-AB508B9671E2}" presName="CompostProcess" presStyleCnt="0">
        <dgm:presLayoutVars>
          <dgm:dir/>
          <dgm:resizeHandles val="exact"/>
        </dgm:presLayoutVars>
      </dgm:prSet>
      <dgm:spPr/>
    </dgm:pt>
    <dgm:pt modelId="{DAEA1B60-A83F-49A6-A409-24CC9446A7BF}" type="pres">
      <dgm:prSet presAssocID="{B7D820F2-4D88-45F9-90C8-AB508B9671E2}" presName="arrow" presStyleLbl="bgShp" presStyleIdx="0" presStyleCnt="1"/>
      <dgm:spPr/>
    </dgm:pt>
    <dgm:pt modelId="{BD5EF854-C00F-4F0D-92A7-650AEB4156EA}" type="pres">
      <dgm:prSet presAssocID="{B7D820F2-4D88-45F9-90C8-AB508B9671E2}" presName="linearProcess" presStyleCnt="0"/>
      <dgm:spPr/>
    </dgm:pt>
    <dgm:pt modelId="{8600FD9D-4A1A-4E39-ABAA-8C6B8DFEB72D}" type="pres">
      <dgm:prSet presAssocID="{EA3AB850-A555-41E2-AF04-A6CA1C06A6D9}" presName="textNode" presStyleLbl="node1" presStyleIdx="0" presStyleCnt="3" custScaleX="194717">
        <dgm:presLayoutVars>
          <dgm:bulletEnabled val="1"/>
        </dgm:presLayoutVars>
      </dgm:prSet>
      <dgm:spPr/>
    </dgm:pt>
    <dgm:pt modelId="{15EB6DCC-4E80-4BCA-AC35-B07E878983FF}" type="pres">
      <dgm:prSet presAssocID="{1902BE2D-4245-4B95-9331-9BC288A0179B}" presName="sibTrans" presStyleCnt="0"/>
      <dgm:spPr/>
    </dgm:pt>
    <dgm:pt modelId="{68EFD1C0-785E-4FE8-B4C8-509823F7EC73}" type="pres">
      <dgm:prSet presAssocID="{5CD32C56-FEBE-4302-BDE2-AE16AB476BCE}" presName="textNode" presStyleLbl="node1" presStyleIdx="1" presStyleCnt="3" custScaleX="226918">
        <dgm:presLayoutVars>
          <dgm:bulletEnabled val="1"/>
        </dgm:presLayoutVars>
      </dgm:prSet>
      <dgm:spPr/>
    </dgm:pt>
    <dgm:pt modelId="{5BA8F65A-A93C-427A-A9A0-A04BDFDD82E8}" type="pres">
      <dgm:prSet presAssocID="{C735A1A9-DFB7-4F8D-84D7-21D88EEDA84E}" presName="sibTrans" presStyleCnt="0"/>
      <dgm:spPr/>
    </dgm:pt>
    <dgm:pt modelId="{99BDC841-CFD5-4273-A630-7D5D02DBC71F}" type="pres">
      <dgm:prSet presAssocID="{A7FC09BD-CA2B-47F5-A37F-F3C93D4DED5A}" presName="textNode" presStyleLbl="node1" presStyleIdx="2" presStyleCnt="3" custScaleX="230971">
        <dgm:presLayoutVars>
          <dgm:bulletEnabled val="1"/>
        </dgm:presLayoutVars>
      </dgm:prSet>
      <dgm:spPr/>
    </dgm:pt>
  </dgm:ptLst>
  <dgm:cxnLst>
    <dgm:cxn modelId="{C001E109-E6B0-4D24-97AD-E1232B418C5C}" type="presOf" srcId="{5CD32C56-FEBE-4302-BDE2-AE16AB476BCE}" destId="{68EFD1C0-785E-4FE8-B4C8-509823F7EC73}" srcOrd="0" destOrd="0" presId="urn:microsoft.com/office/officeart/2005/8/layout/hProcess9"/>
    <dgm:cxn modelId="{6A32830B-D203-4F36-8DE8-4CA6F153000A}" srcId="{B7D820F2-4D88-45F9-90C8-AB508B9671E2}" destId="{EA3AB850-A555-41E2-AF04-A6CA1C06A6D9}" srcOrd="0" destOrd="0" parTransId="{91CCACC2-C9DA-48C3-8E2D-8F5C8F4E02B3}" sibTransId="{1902BE2D-4245-4B95-9331-9BC288A0179B}"/>
    <dgm:cxn modelId="{C669C625-1E47-475D-9E0B-C61EC75E2E64}" type="presOf" srcId="{B7D820F2-4D88-45F9-90C8-AB508B9671E2}" destId="{14BED2E8-3300-4932-ACBD-4A401A725642}" srcOrd="0" destOrd="0" presId="urn:microsoft.com/office/officeart/2005/8/layout/hProcess9"/>
    <dgm:cxn modelId="{33CCC53B-E59F-48D1-AA94-8CC24C60F3F8}" type="presOf" srcId="{A7FC09BD-CA2B-47F5-A37F-F3C93D4DED5A}" destId="{99BDC841-CFD5-4273-A630-7D5D02DBC71F}" srcOrd="0" destOrd="0" presId="urn:microsoft.com/office/officeart/2005/8/layout/hProcess9"/>
    <dgm:cxn modelId="{4A20F799-2D51-47A1-9C58-BE7541472424}" type="presOf" srcId="{EA3AB850-A555-41E2-AF04-A6CA1C06A6D9}" destId="{8600FD9D-4A1A-4E39-ABAA-8C6B8DFEB72D}" srcOrd="0" destOrd="0" presId="urn:microsoft.com/office/officeart/2005/8/layout/hProcess9"/>
    <dgm:cxn modelId="{33B0C1CE-5891-48B2-9954-55C028ACDDFC}" srcId="{B7D820F2-4D88-45F9-90C8-AB508B9671E2}" destId="{5CD32C56-FEBE-4302-BDE2-AE16AB476BCE}" srcOrd="1" destOrd="0" parTransId="{7FC016F0-B9D4-4E16-AED7-5708735A5B15}" sibTransId="{C735A1A9-DFB7-4F8D-84D7-21D88EEDA84E}"/>
    <dgm:cxn modelId="{BEC2E7D7-B482-4D60-B56F-845FA13510B2}" srcId="{B7D820F2-4D88-45F9-90C8-AB508B9671E2}" destId="{A7FC09BD-CA2B-47F5-A37F-F3C93D4DED5A}" srcOrd="2" destOrd="0" parTransId="{9D583D4A-1485-433A-A94F-8DE82012EB79}" sibTransId="{25E79E91-012D-4343-AE9D-9E2D5997F7CB}"/>
    <dgm:cxn modelId="{A217809C-0A12-48D5-A2EB-36C8EEB886C7}" type="presParOf" srcId="{14BED2E8-3300-4932-ACBD-4A401A725642}" destId="{DAEA1B60-A83F-49A6-A409-24CC9446A7BF}" srcOrd="0" destOrd="0" presId="urn:microsoft.com/office/officeart/2005/8/layout/hProcess9"/>
    <dgm:cxn modelId="{C106B144-A795-478F-9D67-3C408C74B2F7}" type="presParOf" srcId="{14BED2E8-3300-4932-ACBD-4A401A725642}" destId="{BD5EF854-C00F-4F0D-92A7-650AEB4156EA}" srcOrd="1" destOrd="0" presId="urn:microsoft.com/office/officeart/2005/8/layout/hProcess9"/>
    <dgm:cxn modelId="{3863C833-CF33-4481-AF51-D75695B86116}" type="presParOf" srcId="{BD5EF854-C00F-4F0D-92A7-650AEB4156EA}" destId="{8600FD9D-4A1A-4E39-ABAA-8C6B8DFEB72D}" srcOrd="0" destOrd="0" presId="urn:microsoft.com/office/officeart/2005/8/layout/hProcess9"/>
    <dgm:cxn modelId="{C8758F92-85DC-4689-9CBE-C37BDDBDDBF3}" type="presParOf" srcId="{BD5EF854-C00F-4F0D-92A7-650AEB4156EA}" destId="{15EB6DCC-4E80-4BCA-AC35-B07E878983FF}" srcOrd="1" destOrd="0" presId="urn:microsoft.com/office/officeart/2005/8/layout/hProcess9"/>
    <dgm:cxn modelId="{1BA3ED23-B19E-4E04-BC0E-FE32628C275C}" type="presParOf" srcId="{BD5EF854-C00F-4F0D-92A7-650AEB4156EA}" destId="{68EFD1C0-785E-4FE8-B4C8-509823F7EC73}" srcOrd="2" destOrd="0" presId="urn:microsoft.com/office/officeart/2005/8/layout/hProcess9"/>
    <dgm:cxn modelId="{881BF284-CDA7-4BC6-8C86-A89FB1951EDF}" type="presParOf" srcId="{BD5EF854-C00F-4F0D-92A7-650AEB4156EA}" destId="{5BA8F65A-A93C-427A-A9A0-A04BDFDD82E8}" srcOrd="3" destOrd="0" presId="urn:microsoft.com/office/officeart/2005/8/layout/hProcess9"/>
    <dgm:cxn modelId="{5808CEA2-05C0-4273-8B10-3B836A965F1F}" type="presParOf" srcId="{BD5EF854-C00F-4F0D-92A7-650AEB4156EA}" destId="{99BDC841-CFD5-4273-A630-7D5D02DBC71F}"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26CA3-9692-4EB0-BC06-F8F7743F4F4C}">
      <dsp:nvSpPr>
        <dsp:cNvPr id="0" name=""/>
        <dsp:cNvSpPr/>
      </dsp:nvSpPr>
      <dsp:spPr>
        <a:xfrm rot="5400000">
          <a:off x="-110444" y="111164"/>
          <a:ext cx="736296" cy="515407"/>
        </a:xfrm>
        <a:prstGeom prst="chevron">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01</a:t>
          </a:r>
        </a:p>
      </dsp:txBody>
      <dsp:txXfrm rot="-5400000">
        <a:off x="1" y="258424"/>
        <a:ext cx="515407" cy="220889"/>
      </dsp:txXfrm>
    </dsp:sp>
    <dsp:sp modelId="{154BE06B-CF96-4C5C-AC1C-F76ABFF4BBBB}">
      <dsp:nvSpPr>
        <dsp:cNvPr id="0" name=""/>
        <dsp:cNvSpPr/>
      </dsp:nvSpPr>
      <dsp:spPr>
        <a:xfrm rot="5400000">
          <a:off x="2841843" y="-2326433"/>
          <a:ext cx="478844" cy="5131716"/>
        </a:xfrm>
        <a:prstGeom prst="round2Same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ctr" defTabSz="889000">
            <a:lnSpc>
              <a:spcPct val="90000"/>
            </a:lnSpc>
            <a:spcBef>
              <a:spcPct val="0"/>
            </a:spcBef>
            <a:spcAft>
              <a:spcPct val="15000"/>
            </a:spcAft>
            <a:buNone/>
          </a:pPr>
          <a:r>
            <a:rPr lang="en-US" sz="2000" b="1" i="1" kern="1200" dirty="0" err="1">
              <a:solidFill>
                <a:schemeClr val="tx1"/>
              </a:solidFill>
              <a:latin typeface="Times New Roman" panose="02020603050405020304" pitchFamily="18" charset="0"/>
              <a:cs typeface="Times New Roman" panose="02020603050405020304" pitchFamily="18" charset="0"/>
            </a:rPr>
            <a:t>Phần</a:t>
          </a:r>
          <a:r>
            <a:rPr lang="en-US" sz="2000" b="1" i="1" kern="1200" dirty="0">
              <a:solidFill>
                <a:schemeClr val="tx1"/>
              </a:solidFill>
              <a:latin typeface="Times New Roman" panose="02020603050405020304" pitchFamily="18" charset="0"/>
              <a:cs typeface="Times New Roman" panose="02020603050405020304" pitchFamily="18" charset="0"/>
            </a:rPr>
            <a:t> </a:t>
          </a:r>
          <a:r>
            <a:rPr lang="en-US" sz="2000" b="1" i="1" kern="1200" dirty="0" err="1">
              <a:solidFill>
                <a:schemeClr val="tx1"/>
              </a:solidFill>
              <a:latin typeface="Times New Roman" panose="02020603050405020304" pitchFamily="18" charset="0"/>
              <a:cs typeface="Times New Roman" panose="02020603050405020304" pitchFamily="18" charset="0"/>
            </a:rPr>
            <a:t>mở</a:t>
          </a:r>
          <a:r>
            <a:rPr lang="en-US" sz="2000" b="1" i="1" kern="1200" dirty="0">
              <a:solidFill>
                <a:schemeClr val="tx1"/>
              </a:solidFill>
              <a:latin typeface="Times New Roman" panose="02020603050405020304" pitchFamily="18" charset="0"/>
              <a:cs typeface="Times New Roman" panose="02020603050405020304" pitchFamily="18" charset="0"/>
            </a:rPr>
            <a:t> </a:t>
          </a:r>
          <a:r>
            <a:rPr lang="en-US" sz="2000" b="1" i="1" kern="1200" dirty="0" err="1">
              <a:solidFill>
                <a:schemeClr val="tx1"/>
              </a:solidFill>
              <a:latin typeface="Times New Roman" panose="02020603050405020304" pitchFamily="18" charset="0"/>
              <a:cs typeface="Times New Roman" panose="02020603050405020304" pitchFamily="18" charset="0"/>
            </a:rPr>
            <a:t>đầu</a:t>
          </a:r>
          <a:endParaRPr lang="en-US" sz="2000" b="1" i="1" kern="1200" dirty="0">
            <a:solidFill>
              <a:schemeClr val="tx1"/>
            </a:solidFill>
            <a:latin typeface="Times New Roman" panose="02020603050405020304" pitchFamily="18" charset="0"/>
            <a:cs typeface="Times New Roman" panose="02020603050405020304" pitchFamily="18" charset="0"/>
          </a:endParaRPr>
        </a:p>
      </dsp:txBody>
      <dsp:txXfrm rot="-5400000">
        <a:off x="515408" y="23377"/>
        <a:ext cx="5108341" cy="4320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26CA3-9692-4EB0-BC06-F8F7743F4F4C}">
      <dsp:nvSpPr>
        <dsp:cNvPr id="0" name=""/>
        <dsp:cNvSpPr/>
      </dsp:nvSpPr>
      <dsp:spPr>
        <a:xfrm rot="5400000">
          <a:off x="-110444" y="111164"/>
          <a:ext cx="736296" cy="515407"/>
        </a:xfrm>
        <a:prstGeom prst="chevron">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02</a:t>
          </a:r>
        </a:p>
      </dsp:txBody>
      <dsp:txXfrm rot="-5400000">
        <a:off x="1" y="258424"/>
        <a:ext cx="515407" cy="220889"/>
      </dsp:txXfrm>
    </dsp:sp>
    <dsp:sp modelId="{154BE06B-CF96-4C5C-AC1C-F76ABFF4BBBB}">
      <dsp:nvSpPr>
        <dsp:cNvPr id="0" name=""/>
        <dsp:cNvSpPr/>
      </dsp:nvSpPr>
      <dsp:spPr>
        <a:xfrm rot="5400000">
          <a:off x="2841843" y="-2326433"/>
          <a:ext cx="478844" cy="5131716"/>
        </a:xfrm>
        <a:prstGeom prst="round2Same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ctr" defTabSz="889000">
            <a:lnSpc>
              <a:spcPct val="90000"/>
            </a:lnSpc>
            <a:spcBef>
              <a:spcPct val="0"/>
            </a:spcBef>
            <a:spcAft>
              <a:spcPct val="15000"/>
            </a:spcAft>
            <a:buNone/>
          </a:pPr>
          <a:r>
            <a:rPr lang="en-US" sz="2000" b="1" i="1" kern="1200" dirty="0" err="1">
              <a:solidFill>
                <a:schemeClr val="tx1"/>
              </a:solidFill>
              <a:latin typeface="Times New Roman" panose="02020603050405020304" pitchFamily="18" charset="0"/>
              <a:cs typeface="Times New Roman" panose="02020603050405020304" pitchFamily="18" charset="0"/>
            </a:rPr>
            <a:t>Nghiên</a:t>
          </a:r>
          <a:r>
            <a:rPr lang="en-US" sz="2000" b="1" i="1" kern="1200" dirty="0">
              <a:solidFill>
                <a:schemeClr val="tx1"/>
              </a:solidFill>
              <a:latin typeface="Times New Roman" panose="02020603050405020304" pitchFamily="18" charset="0"/>
              <a:cs typeface="Times New Roman" panose="02020603050405020304" pitchFamily="18" charset="0"/>
            </a:rPr>
            <a:t> </a:t>
          </a:r>
          <a:r>
            <a:rPr lang="en-US" sz="2000" b="1" i="1" kern="1200" dirty="0" err="1">
              <a:solidFill>
                <a:schemeClr val="tx1"/>
              </a:solidFill>
              <a:latin typeface="Times New Roman" panose="02020603050405020304" pitchFamily="18" charset="0"/>
              <a:cs typeface="Times New Roman" panose="02020603050405020304" pitchFamily="18" charset="0"/>
            </a:rPr>
            <a:t>cứu</a:t>
          </a:r>
          <a:r>
            <a:rPr lang="en-US" sz="2000" b="1" i="1" kern="1200" dirty="0">
              <a:solidFill>
                <a:schemeClr val="tx1"/>
              </a:solidFill>
              <a:latin typeface="Times New Roman" panose="02020603050405020304" pitchFamily="18" charset="0"/>
              <a:cs typeface="Times New Roman" panose="02020603050405020304" pitchFamily="18" charset="0"/>
            </a:rPr>
            <a:t> </a:t>
          </a:r>
          <a:r>
            <a:rPr lang="en-US" sz="2000" b="1" i="1" kern="1200" dirty="0" err="1">
              <a:solidFill>
                <a:schemeClr val="tx1"/>
              </a:solidFill>
              <a:latin typeface="Times New Roman" panose="02020603050405020304" pitchFamily="18" charset="0"/>
              <a:cs typeface="Times New Roman" panose="02020603050405020304" pitchFamily="18" charset="0"/>
            </a:rPr>
            <a:t>lý</a:t>
          </a:r>
          <a:r>
            <a:rPr lang="en-US" sz="2000" b="1" i="1" kern="1200" dirty="0">
              <a:solidFill>
                <a:schemeClr val="tx1"/>
              </a:solidFill>
              <a:latin typeface="Times New Roman" panose="02020603050405020304" pitchFamily="18" charset="0"/>
              <a:cs typeface="Times New Roman" panose="02020603050405020304" pitchFamily="18" charset="0"/>
            </a:rPr>
            <a:t> </a:t>
          </a:r>
          <a:r>
            <a:rPr lang="en-US" sz="2000" b="1" i="1" kern="1200" dirty="0" err="1">
              <a:solidFill>
                <a:schemeClr val="tx1"/>
              </a:solidFill>
              <a:latin typeface="Times New Roman" panose="02020603050405020304" pitchFamily="18" charset="0"/>
              <a:cs typeface="Times New Roman" panose="02020603050405020304" pitchFamily="18" charset="0"/>
            </a:rPr>
            <a:t>thuyết</a:t>
          </a:r>
          <a:endParaRPr lang="en-US" sz="2000" b="1" i="1" kern="1200" dirty="0">
            <a:solidFill>
              <a:schemeClr val="tx1"/>
            </a:solidFill>
            <a:latin typeface="Times New Roman" panose="02020603050405020304" pitchFamily="18" charset="0"/>
            <a:cs typeface="Times New Roman" panose="02020603050405020304" pitchFamily="18" charset="0"/>
          </a:endParaRPr>
        </a:p>
      </dsp:txBody>
      <dsp:txXfrm rot="-5400000">
        <a:off x="515408" y="23377"/>
        <a:ext cx="5108341" cy="4320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26CA3-9692-4EB0-BC06-F8F7743F4F4C}">
      <dsp:nvSpPr>
        <dsp:cNvPr id="0" name=""/>
        <dsp:cNvSpPr/>
      </dsp:nvSpPr>
      <dsp:spPr>
        <a:xfrm rot="5400000">
          <a:off x="-110444" y="111164"/>
          <a:ext cx="736296" cy="515407"/>
        </a:xfrm>
        <a:prstGeom prst="chevron">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03</a:t>
          </a:r>
        </a:p>
      </dsp:txBody>
      <dsp:txXfrm rot="-5400000">
        <a:off x="1" y="258424"/>
        <a:ext cx="515407" cy="220889"/>
      </dsp:txXfrm>
    </dsp:sp>
    <dsp:sp modelId="{154BE06B-CF96-4C5C-AC1C-F76ABFF4BBBB}">
      <dsp:nvSpPr>
        <dsp:cNvPr id="0" name=""/>
        <dsp:cNvSpPr/>
      </dsp:nvSpPr>
      <dsp:spPr>
        <a:xfrm rot="5400000">
          <a:off x="2841843" y="-2326433"/>
          <a:ext cx="478844" cy="5131716"/>
        </a:xfrm>
        <a:prstGeom prst="round2Same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ctr" defTabSz="889000">
            <a:lnSpc>
              <a:spcPct val="90000"/>
            </a:lnSpc>
            <a:spcBef>
              <a:spcPct val="0"/>
            </a:spcBef>
            <a:spcAft>
              <a:spcPct val="15000"/>
            </a:spcAft>
            <a:buNone/>
          </a:pPr>
          <a:r>
            <a:rPr lang="en-US" sz="2000" b="1" i="1" kern="1200" dirty="0">
              <a:solidFill>
                <a:schemeClr val="tx1"/>
              </a:solidFill>
              <a:latin typeface="Times New Roman" panose="02020603050405020304" pitchFamily="18" charset="0"/>
              <a:cs typeface="Times New Roman" panose="02020603050405020304" pitchFamily="18" charset="0"/>
            </a:rPr>
            <a:t>Demo </a:t>
          </a:r>
          <a:r>
            <a:rPr lang="en-US" sz="2000" b="1" i="1" kern="1200" dirty="0" err="1">
              <a:solidFill>
                <a:schemeClr val="tx1"/>
              </a:solidFill>
              <a:latin typeface="Times New Roman" panose="02020603050405020304" pitchFamily="18" charset="0"/>
              <a:cs typeface="Times New Roman" panose="02020603050405020304" pitchFamily="18" charset="0"/>
            </a:rPr>
            <a:t>sản</a:t>
          </a:r>
          <a:r>
            <a:rPr lang="en-US" sz="2000" b="1" i="1" kern="1200" dirty="0">
              <a:solidFill>
                <a:schemeClr val="tx1"/>
              </a:solidFill>
              <a:latin typeface="Times New Roman" panose="02020603050405020304" pitchFamily="18" charset="0"/>
              <a:cs typeface="Times New Roman" panose="02020603050405020304" pitchFamily="18" charset="0"/>
            </a:rPr>
            <a:t> </a:t>
          </a:r>
          <a:r>
            <a:rPr lang="en-US" sz="2000" b="1" i="1" kern="1200" dirty="0" err="1">
              <a:solidFill>
                <a:schemeClr val="tx1"/>
              </a:solidFill>
              <a:latin typeface="Times New Roman" panose="02020603050405020304" pitchFamily="18" charset="0"/>
              <a:cs typeface="Times New Roman" panose="02020603050405020304" pitchFamily="18" charset="0"/>
            </a:rPr>
            <a:t>phẩm</a:t>
          </a:r>
          <a:endParaRPr lang="en-US" sz="2000" b="1" i="1" kern="1200" dirty="0">
            <a:solidFill>
              <a:schemeClr val="tx1"/>
            </a:solidFill>
            <a:latin typeface="Times New Roman" panose="02020603050405020304" pitchFamily="18" charset="0"/>
            <a:cs typeface="Times New Roman" panose="02020603050405020304" pitchFamily="18" charset="0"/>
          </a:endParaRPr>
        </a:p>
      </dsp:txBody>
      <dsp:txXfrm rot="-5400000">
        <a:off x="515408" y="23377"/>
        <a:ext cx="5108341" cy="4320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26CA3-9692-4EB0-BC06-F8F7743F4F4C}">
      <dsp:nvSpPr>
        <dsp:cNvPr id="0" name=""/>
        <dsp:cNvSpPr/>
      </dsp:nvSpPr>
      <dsp:spPr>
        <a:xfrm rot="5400000">
          <a:off x="-110444" y="111164"/>
          <a:ext cx="736296" cy="515407"/>
        </a:xfrm>
        <a:prstGeom prst="chevron">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04</a:t>
          </a:r>
        </a:p>
      </dsp:txBody>
      <dsp:txXfrm rot="-5400000">
        <a:off x="1" y="258424"/>
        <a:ext cx="515407" cy="220889"/>
      </dsp:txXfrm>
    </dsp:sp>
    <dsp:sp modelId="{154BE06B-CF96-4C5C-AC1C-F76ABFF4BBBB}">
      <dsp:nvSpPr>
        <dsp:cNvPr id="0" name=""/>
        <dsp:cNvSpPr/>
      </dsp:nvSpPr>
      <dsp:spPr>
        <a:xfrm rot="5400000">
          <a:off x="2841843" y="-2326433"/>
          <a:ext cx="478844" cy="5131716"/>
        </a:xfrm>
        <a:prstGeom prst="round2Same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ctr" defTabSz="889000">
            <a:lnSpc>
              <a:spcPct val="90000"/>
            </a:lnSpc>
            <a:spcBef>
              <a:spcPct val="0"/>
            </a:spcBef>
            <a:spcAft>
              <a:spcPct val="15000"/>
            </a:spcAft>
            <a:buNone/>
          </a:pPr>
          <a:r>
            <a:rPr lang="en-US" sz="2000" b="1" i="1" kern="1200" dirty="0" err="1">
              <a:solidFill>
                <a:schemeClr val="tx1"/>
              </a:solidFill>
              <a:latin typeface="Times New Roman" panose="02020603050405020304" pitchFamily="18" charset="0"/>
              <a:cs typeface="Times New Roman" panose="02020603050405020304" pitchFamily="18" charset="0"/>
            </a:rPr>
            <a:t>Kết</a:t>
          </a:r>
          <a:r>
            <a:rPr lang="en-US" sz="2000" b="1" i="1" kern="1200" dirty="0">
              <a:solidFill>
                <a:schemeClr val="tx1"/>
              </a:solidFill>
              <a:latin typeface="Times New Roman" panose="02020603050405020304" pitchFamily="18" charset="0"/>
              <a:cs typeface="Times New Roman" panose="02020603050405020304" pitchFamily="18" charset="0"/>
            </a:rPr>
            <a:t> </a:t>
          </a:r>
          <a:r>
            <a:rPr lang="en-US" sz="2000" b="1" i="1" kern="1200" dirty="0" err="1">
              <a:solidFill>
                <a:schemeClr val="tx1"/>
              </a:solidFill>
              <a:latin typeface="Times New Roman" panose="02020603050405020304" pitchFamily="18" charset="0"/>
              <a:cs typeface="Times New Roman" panose="02020603050405020304" pitchFamily="18" charset="0"/>
            </a:rPr>
            <a:t>luận</a:t>
          </a:r>
          <a:r>
            <a:rPr lang="en-US" sz="2000" b="1" i="1" kern="1200" dirty="0">
              <a:solidFill>
                <a:schemeClr val="tx1"/>
              </a:solidFill>
              <a:latin typeface="Times New Roman" panose="02020603050405020304" pitchFamily="18" charset="0"/>
              <a:cs typeface="Times New Roman" panose="02020603050405020304" pitchFamily="18" charset="0"/>
            </a:rPr>
            <a:t> </a:t>
          </a:r>
          <a:r>
            <a:rPr lang="en-US" sz="2000" b="1" i="1" kern="1200" dirty="0" err="1">
              <a:solidFill>
                <a:schemeClr val="tx1"/>
              </a:solidFill>
              <a:latin typeface="Times New Roman" panose="02020603050405020304" pitchFamily="18" charset="0"/>
              <a:cs typeface="Times New Roman" panose="02020603050405020304" pitchFamily="18" charset="0"/>
            </a:rPr>
            <a:t>và</a:t>
          </a:r>
          <a:r>
            <a:rPr lang="en-US" sz="2000" b="1" i="1" kern="1200" dirty="0">
              <a:solidFill>
                <a:schemeClr val="tx1"/>
              </a:solidFill>
              <a:latin typeface="Times New Roman" panose="02020603050405020304" pitchFamily="18" charset="0"/>
              <a:cs typeface="Times New Roman" panose="02020603050405020304" pitchFamily="18" charset="0"/>
            </a:rPr>
            <a:t> </a:t>
          </a:r>
          <a:r>
            <a:rPr lang="en-US" sz="2000" b="1" i="1" kern="1200" dirty="0" err="1">
              <a:solidFill>
                <a:schemeClr val="tx1"/>
              </a:solidFill>
              <a:latin typeface="Times New Roman" panose="02020603050405020304" pitchFamily="18" charset="0"/>
              <a:cs typeface="Times New Roman" panose="02020603050405020304" pitchFamily="18" charset="0"/>
            </a:rPr>
            <a:t>đề</a:t>
          </a:r>
          <a:r>
            <a:rPr lang="en-US" sz="2000" b="1" i="1" kern="1200" dirty="0">
              <a:solidFill>
                <a:schemeClr val="tx1"/>
              </a:solidFill>
              <a:latin typeface="Times New Roman" panose="02020603050405020304" pitchFamily="18" charset="0"/>
              <a:cs typeface="Times New Roman" panose="02020603050405020304" pitchFamily="18" charset="0"/>
            </a:rPr>
            <a:t> </a:t>
          </a:r>
          <a:r>
            <a:rPr lang="en-US" sz="2000" b="1" i="1" kern="1200" dirty="0" err="1">
              <a:solidFill>
                <a:schemeClr val="tx1"/>
              </a:solidFill>
              <a:latin typeface="Times New Roman" panose="02020603050405020304" pitchFamily="18" charset="0"/>
              <a:cs typeface="Times New Roman" panose="02020603050405020304" pitchFamily="18" charset="0"/>
            </a:rPr>
            <a:t>xuất</a:t>
          </a:r>
          <a:endParaRPr lang="en-US" sz="2000" b="1" i="1" kern="1200" dirty="0">
            <a:solidFill>
              <a:schemeClr val="tx1"/>
            </a:solidFill>
            <a:latin typeface="Times New Roman" panose="02020603050405020304" pitchFamily="18" charset="0"/>
            <a:cs typeface="Times New Roman" panose="02020603050405020304" pitchFamily="18" charset="0"/>
          </a:endParaRPr>
        </a:p>
      </dsp:txBody>
      <dsp:txXfrm rot="-5400000">
        <a:off x="515408" y="23377"/>
        <a:ext cx="5108341" cy="4320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E41B9E-1E16-4851-90CA-4A29484356AA}">
      <dsp:nvSpPr>
        <dsp:cNvPr id="0" name=""/>
        <dsp:cNvSpPr/>
      </dsp:nvSpPr>
      <dsp:spPr>
        <a:xfrm rot="5400000">
          <a:off x="3297207" y="-1443968"/>
          <a:ext cx="274002" cy="323161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100000"/>
            </a:lnSpc>
            <a:spcBef>
              <a:spcPct val="0"/>
            </a:spcBef>
            <a:spcAft>
              <a:spcPct val="15000"/>
            </a:spcAft>
            <a:buChar char="•"/>
          </a:pPr>
          <a:r>
            <a:rPr lang="en-US" sz="1400" kern="1200" dirty="0" err="1">
              <a:solidFill>
                <a:schemeClr val="tx1"/>
              </a:solidFill>
              <a:latin typeface="Times New Roman" panose="02020603050405020304" pitchFamily="18" charset="0"/>
              <a:cs typeface="Times New Roman" panose="02020603050405020304" pitchFamily="18" charset="0"/>
            </a:rPr>
            <a:t>Mã</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định</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danh</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của</a:t>
          </a:r>
          <a:r>
            <a:rPr lang="en-US" sz="1400" kern="1200" dirty="0">
              <a:solidFill>
                <a:schemeClr val="tx1"/>
              </a:solidFill>
              <a:latin typeface="Times New Roman" panose="02020603050405020304" pitchFamily="18" charset="0"/>
              <a:cs typeface="Times New Roman" panose="02020603050405020304" pitchFamily="18" charset="0"/>
            </a:rPr>
            <a:t> Test case</a:t>
          </a:r>
        </a:p>
      </dsp:txBody>
      <dsp:txXfrm rot="-5400000">
        <a:off x="1818401" y="48214"/>
        <a:ext cx="3218239" cy="247250"/>
      </dsp:txXfrm>
    </dsp:sp>
    <dsp:sp modelId="{7F616159-B2EB-4607-9508-F9D8B4535942}">
      <dsp:nvSpPr>
        <dsp:cNvPr id="0" name=""/>
        <dsp:cNvSpPr/>
      </dsp:nvSpPr>
      <dsp:spPr>
        <a:xfrm>
          <a:off x="616" y="588"/>
          <a:ext cx="1817783" cy="3425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100000"/>
            </a:lnSpc>
            <a:spcBef>
              <a:spcPct val="0"/>
            </a:spcBef>
            <a:spcAft>
              <a:spcPct val="35000"/>
            </a:spcAft>
            <a:buNone/>
          </a:pPr>
          <a:r>
            <a:rPr lang="en-US" sz="1600" b="1" i="1" kern="1200" dirty="0">
              <a:solidFill>
                <a:schemeClr val="tx1"/>
              </a:solidFill>
              <a:latin typeface="Times New Roman" panose="02020603050405020304" pitchFamily="18" charset="0"/>
              <a:cs typeface="Times New Roman" panose="02020603050405020304" pitchFamily="18" charset="0"/>
            </a:rPr>
            <a:t>Test ID</a:t>
          </a:r>
        </a:p>
      </dsp:txBody>
      <dsp:txXfrm>
        <a:off x="17336" y="17308"/>
        <a:ext cx="1784343" cy="309062"/>
      </dsp:txXfrm>
    </dsp:sp>
    <dsp:sp modelId="{C7F12C24-EB3B-4193-82E4-A31DD16A9F01}">
      <dsp:nvSpPr>
        <dsp:cNvPr id="0" name=""/>
        <dsp:cNvSpPr/>
      </dsp:nvSpPr>
      <dsp:spPr>
        <a:xfrm rot="5400000">
          <a:off x="3297207" y="-1084340"/>
          <a:ext cx="274002" cy="323161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100000"/>
            </a:lnSpc>
            <a:spcBef>
              <a:spcPct val="0"/>
            </a:spcBef>
            <a:spcAft>
              <a:spcPct val="15000"/>
            </a:spcAft>
            <a:buChar char="•"/>
          </a:pPr>
          <a:r>
            <a:rPr lang="en-US" sz="1400" kern="1200" dirty="0" err="1">
              <a:solidFill>
                <a:schemeClr val="tx1"/>
              </a:solidFill>
              <a:latin typeface="Times New Roman" panose="02020603050405020304" pitchFamily="18" charset="0"/>
              <a:cs typeface="Times New Roman" panose="02020603050405020304" pitchFamily="18" charset="0"/>
            </a:rPr>
            <a:t>Mục</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tiêu</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kiểm</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thử</a:t>
          </a:r>
          <a:endParaRPr lang="en-US" sz="1400" kern="1200" dirty="0">
            <a:solidFill>
              <a:schemeClr val="tx1"/>
            </a:solidFill>
            <a:latin typeface="Times New Roman" panose="02020603050405020304" pitchFamily="18" charset="0"/>
            <a:cs typeface="Times New Roman" panose="02020603050405020304" pitchFamily="18" charset="0"/>
          </a:endParaRPr>
        </a:p>
      </dsp:txBody>
      <dsp:txXfrm rot="-5400000">
        <a:off x="1818401" y="407842"/>
        <a:ext cx="3218239" cy="247250"/>
      </dsp:txXfrm>
    </dsp:sp>
    <dsp:sp modelId="{B7DFE797-B2B0-4E34-B6DC-353FAE07C26B}">
      <dsp:nvSpPr>
        <dsp:cNvPr id="0" name=""/>
        <dsp:cNvSpPr/>
      </dsp:nvSpPr>
      <dsp:spPr>
        <a:xfrm>
          <a:off x="616" y="360216"/>
          <a:ext cx="1817783" cy="3425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100000"/>
            </a:lnSpc>
            <a:spcBef>
              <a:spcPct val="0"/>
            </a:spcBef>
            <a:spcAft>
              <a:spcPct val="35000"/>
            </a:spcAft>
            <a:buNone/>
          </a:pPr>
          <a:r>
            <a:rPr lang="en-US" sz="1600" b="1" i="1" kern="1200" dirty="0">
              <a:solidFill>
                <a:schemeClr val="tx1"/>
              </a:solidFill>
              <a:latin typeface="Times New Roman" panose="02020603050405020304" pitchFamily="18" charset="0"/>
              <a:cs typeface="Times New Roman" panose="02020603050405020304" pitchFamily="18" charset="0"/>
            </a:rPr>
            <a:t>Test Objective</a:t>
          </a:r>
        </a:p>
      </dsp:txBody>
      <dsp:txXfrm>
        <a:off x="17336" y="376936"/>
        <a:ext cx="1784343" cy="309062"/>
      </dsp:txXfrm>
    </dsp:sp>
    <dsp:sp modelId="{2FE2C95B-1DAD-4FBC-BF7F-7DB4B7744FFB}">
      <dsp:nvSpPr>
        <dsp:cNvPr id="0" name=""/>
        <dsp:cNvSpPr/>
      </dsp:nvSpPr>
      <dsp:spPr>
        <a:xfrm rot="5400000">
          <a:off x="3297207" y="-724712"/>
          <a:ext cx="274002" cy="323161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100000"/>
            </a:lnSpc>
            <a:spcBef>
              <a:spcPct val="0"/>
            </a:spcBef>
            <a:spcAft>
              <a:spcPct val="15000"/>
            </a:spcAft>
            <a:buChar char="•"/>
          </a:pPr>
          <a:r>
            <a:rPr lang="en-US" sz="1400" kern="1200" dirty="0" err="1">
              <a:solidFill>
                <a:schemeClr val="tx1"/>
              </a:solidFill>
              <a:latin typeface="Times New Roman" panose="02020603050405020304" pitchFamily="18" charset="0"/>
              <a:cs typeface="Times New Roman" panose="02020603050405020304" pitchFamily="18" charset="0"/>
            </a:rPr>
            <a:t>Điều</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kiện</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bắt</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buộc</a:t>
          </a:r>
          <a:endParaRPr lang="en-US" sz="1400" kern="1200" dirty="0">
            <a:solidFill>
              <a:schemeClr val="tx1"/>
            </a:solidFill>
            <a:latin typeface="Times New Roman" panose="02020603050405020304" pitchFamily="18" charset="0"/>
            <a:cs typeface="Times New Roman" panose="02020603050405020304" pitchFamily="18" charset="0"/>
          </a:endParaRPr>
        </a:p>
      </dsp:txBody>
      <dsp:txXfrm rot="-5400000">
        <a:off x="1818401" y="767470"/>
        <a:ext cx="3218239" cy="247250"/>
      </dsp:txXfrm>
    </dsp:sp>
    <dsp:sp modelId="{AFDD7C1E-EF8C-4944-ACA3-6D9D8FE8FC83}">
      <dsp:nvSpPr>
        <dsp:cNvPr id="0" name=""/>
        <dsp:cNvSpPr/>
      </dsp:nvSpPr>
      <dsp:spPr>
        <a:xfrm>
          <a:off x="616" y="719843"/>
          <a:ext cx="1817783" cy="3425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100000"/>
            </a:lnSpc>
            <a:spcBef>
              <a:spcPct val="0"/>
            </a:spcBef>
            <a:spcAft>
              <a:spcPct val="35000"/>
            </a:spcAft>
            <a:buNone/>
          </a:pPr>
          <a:r>
            <a:rPr lang="en-US" sz="1600" b="1" i="1" kern="1200" dirty="0">
              <a:solidFill>
                <a:schemeClr val="tx1"/>
              </a:solidFill>
              <a:latin typeface="Times New Roman" panose="02020603050405020304" pitchFamily="18" charset="0"/>
              <a:cs typeface="Times New Roman" panose="02020603050405020304" pitchFamily="18" charset="0"/>
            </a:rPr>
            <a:t>Test Pre-conditions</a:t>
          </a:r>
        </a:p>
      </dsp:txBody>
      <dsp:txXfrm>
        <a:off x="17336" y="736563"/>
        <a:ext cx="1784343" cy="309062"/>
      </dsp:txXfrm>
    </dsp:sp>
    <dsp:sp modelId="{3F920B1A-00CD-4C7C-A91D-3883411FAFC3}">
      <dsp:nvSpPr>
        <dsp:cNvPr id="0" name=""/>
        <dsp:cNvSpPr/>
      </dsp:nvSpPr>
      <dsp:spPr>
        <a:xfrm rot="5400000">
          <a:off x="3297207" y="-365085"/>
          <a:ext cx="274002" cy="323161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100000"/>
            </a:lnSpc>
            <a:spcBef>
              <a:spcPct val="0"/>
            </a:spcBef>
            <a:spcAft>
              <a:spcPct val="15000"/>
            </a:spcAft>
            <a:buChar char="•"/>
          </a:pPr>
          <a:r>
            <a:rPr lang="en-US" sz="1400" kern="1200" dirty="0" err="1">
              <a:solidFill>
                <a:schemeClr val="tx1"/>
              </a:solidFill>
              <a:latin typeface="Times New Roman" panose="02020603050405020304" pitchFamily="18" charset="0"/>
              <a:cs typeface="Times New Roman" panose="02020603050405020304" pitchFamily="18" charset="0"/>
            </a:rPr>
            <a:t>Các</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bước</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thực</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hiện</a:t>
          </a:r>
          <a:endParaRPr lang="en-US" sz="1400" kern="1200" dirty="0">
            <a:solidFill>
              <a:schemeClr val="tx1"/>
            </a:solidFill>
            <a:latin typeface="Times New Roman" panose="02020603050405020304" pitchFamily="18" charset="0"/>
            <a:cs typeface="Times New Roman" panose="02020603050405020304" pitchFamily="18" charset="0"/>
          </a:endParaRPr>
        </a:p>
      </dsp:txBody>
      <dsp:txXfrm rot="-5400000">
        <a:off x="1818401" y="1127097"/>
        <a:ext cx="3218239" cy="247250"/>
      </dsp:txXfrm>
    </dsp:sp>
    <dsp:sp modelId="{BADC5E84-FB89-42A0-A251-1C76B6E4977D}">
      <dsp:nvSpPr>
        <dsp:cNvPr id="0" name=""/>
        <dsp:cNvSpPr/>
      </dsp:nvSpPr>
      <dsp:spPr>
        <a:xfrm>
          <a:off x="616" y="1079471"/>
          <a:ext cx="1817783" cy="3425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100000"/>
            </a:lnSpc>
            <a:spcBef>
              <a:spcPct val="0"/>
            </a:spcBef>
            <a:spcAft>
              <a:spcPct val="35000"/>
            </a:spcAft>
            <a:buNone/>
          </a:pPr>
          <a:r>
            <a:rPr lang="en-US" sz="1600" b="1" i="1" kern="1200" dirty="0">
              <a:solidFill>
                <a:schemeClr val="tx1"/>
              </a:solidFill>
              <a:latin typeface="Times New Roman" panose="02020603050405020304" pitchFamily="18" charset="0"/>
              <a:cs typeface="Times New Roman" panose="02020603050405020304" pitchFamily="18" charset="0"/>
            </a:rPr>
            <a:t>Test Steps</a:t>
          </a:r>
        </a:p>
      </dsp:txBody>
      <dsp:txXfrm>
        <a:off x="17336" y="1096191"/>
        <a:ext cx="1784343" cy="309062"/>
      </dsp:txXfrm>
    </dsp:sp>
    <dsp:sp modelId="{162015B5-F380-4702-A924-1122BF00165D}">
      <dsp:nvSpPr>
        <dsp:cNvPr id="0" name=""/>
        <dsp:cNvSpPr/>
      </dsp:nvSpPr>
      <dsp:spPr>
        <a:xfrm rot="5400000">
          <a:off x="3297207" y="-5457"/>
          <a:ext cx="274002" cy="323161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100000"/>
            </a:lnSpc>
            <a:spcBef>
              <a:spcPct val="0"/>
            </a:spcBef>
            <a:spcAft>
              <a:spcPct val="15000"/>
            </a:spcAft>
            <a:buChar char="•"/>
          </a:pPr>
          <a:r>
            <a:rPr lang="en-US" sz="1400" kern="1200" dirty="0" err="1">
              <a:solidFill>
                <a:schemeClr val="tx1"/>
              </a:solidFill>
              <a:latin typeface="Times New Roman" panose="02020603050405020304" pitchFamily="18" charset="0"/>
              <a:cs typeface="Times New Roman" panose="02020603050405020304" pitchFamily="18" charset="0"/>
            </a:rPr>
            <a:t>Kết</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quả</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mong</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đợi</a:t>
          </a:r>
          <a:endParaRPr lang="en-US" sz="1400" kern="1200" dirty="0">
            <a:solidFill>
              <a:schemeClr val="tx1"/>
            </a:solidFill>
            <a:latin typeface="Times New Roman" panose="02020603050405020304" pitchFamily="18" charset="0"/>
            <a:cs typeface="Times New Roman" panose="02020603050405020304" pitchFamily="18" charset="0"/>
          </a:endParaRPr>
        </a:p>
      </dsp:txBody>
      <dsp:txXfrm rot="-5400000">
        <a:off x="1818401" y="1486725"/>
        <a:ext cx="3218239" cy="247250"/>
      </dsp:txXfrm>
    </dsp:sp>
    <dsp:sp modelId="{6FEB8765-18E8-44D5-B352-7AE511D76231}">
      <dsp:nvSpPr>
        <dsp:cNvPr id="0" name=""/>
        <dsp:cNvSpPr/>
      </dsp:nvSpPr>
      <dsp:spPr>
        <a:xfrm>
          <a:off x="616" y="1439099"/>
          <a:ext cx="1817783" cy="3425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100000"/>
            </a:lnSpc>
            <a:spcBef>
              <a:spcPct val="0"/>
            </a:spcBef>
            <a:spcAft>
              <a:spcPct val="35000"/>
            </a:spcAft>
            <a:buNone/>
          </a:pPr>
          <a:r>
            <a:rPr lang="en-US" sz="1600" b="1" i="1" kern="1200" dirty="0">
              <a:solidFill>
                <a:schemeClr val="tx1"/>
              </a:solidFill>
              <a:latin typeface="Times New Roman" panose="02020603050405020304" pitchFamily="18" charset="0"/>
              <a:cs typeface="Times New Roman" panose="02020603050405020304" pitchFamily="18" charset="0"/>
            </a:rPr>
            <a:t>Expected Result</a:t>
          </a:r>
        </a:p>
      </dsp:txBody>
      <dsp:txXfrm>
        <a:off x="17336" y="1455819"/>
        <a:ext cx="1784343" cy="309062"/>
      </dsp:txXfrm>
    </dsp:sp>
    <dsp:sp modelId="{1D35993F-4960-4418-BB4E-E83AAD38B791}">
      <dsp:nvSpPr>
        <dsp:cNvPr id="0" name=""/>
        <dsp:cNvSpPr/>
      </dsp:nvSpPr>
      <dsp:spPr>
        <a:xfrm rot="5400000">
          <a:off x="3297207" y="354170"/>
          <a:ext cx="274002" cy="323161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100000"/>
            </a:lnSpc>
            <a:spcBef>
              <a:spcPct val="0"/>
            </a:spcBef>
            <a:spcAft>
              <a:spcPct val="15000"/>
            </a:spcAft>
            <a:buChar char="•"/>
          </a:pPr>
          <a:r>
            <a:rPr lang="en-US" sz="1400" kern="1200" dirty="0" err="1">
              <a:solidFill>
                <a:schemeClr val="tx1"/>
              </a:solidFill>
              <a:latin typeface="Times New Roman" panose="02020603050405020304" pitchFamily="18" charset="0"/>
              <a:cs typeface="Times New Roman" panose="02020603050405020304" pitchFamily="18" charset="0"/>
            </a:rPr>
            <a:t>Kết</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quả</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thực</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tế</a:t>
          </a:r>
          <a:endParaRPr lang="en-US" sz="1400" kern="1200" dirty="0">
            <a:solidFill>
              <a:schemeClr val="tx1"/>
            </a:solidFill>
            <a:latin typeface="Times New Roman" panose="02020603050405020304" pitchFamily="18" charset="0"/>
            <a:cs typeface="Times New Roman" panose="02020603050405020304" pitchFamily="18" charset="0"/>
          </a:endParaRPr>
        </a:p>
      </dsp:txBody>
      <dsp:txXfrm rot="-5400000">
        <a:off x="1818401" y="1846352"/>
        <a:ext cx="3218239" cy="247250"/>
      </dsp:txXfrm>
    </dsp:sp>
    <dsp:sp modelId="{4C936501-EFA9-4859-8120-D3C230DAD3BE}">
      <dsp:nvSpPr>
        <dsp:cNvPr id="0" name=""/>
        <dsp:cNvSpPr/>
      </dsp:nvSpPr>
      <dsp:spPr>
        <a:xfrm>
          <a:off x="616" y="1798727"/>
          <a:ext cx="1817783" cy="3425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100000"/>
            </a:lnSpc>
            <a:spcBef>
              <a:spcPct val="0"/>
            </a:spcBef>
            <a:spcAft>
              <a:spcPct val="35000"/>
            </a:spcAft>
            <a:buNone/>
          </a:pPr>
          <a:r>
            <a:rPr lang="en-US" sz="1600" b="1" i="1" kern="1200" dirty="0">
              <a:solidFill>
                <a:schemeClr val="tx1"/>
              </a:solidFill>
              <a:latin typeface="Times New Roman" panose="02020603050405020304" pitchFamily="18" charset="0"/>
              <a:cs typeface="Times New Roman" panose="02020603050405020304" pitchFamily="18" charset="0"/>
            </a:rPr>
            <a:t>Actual Result</a:t>
          </a:r>
        </a:p>
      </dsp:txBody>
      <dsp:txXfrm>
        <a:off x="17336" y="1815447"/>
        <a:ext cx="1784343" cy="3090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EA1B60-A83F-49A6-A409-24CC9446A7BF}">
      <dsp:nvSpPr>
        <dsp:cNvPr id="0" name=""/>
        <dsp:cNvSpPr/>
      </dsp:nvSpPr>
      <dsp:spPr>
        <a:xfrm>
          <a:off x="496856" y="0"/>
          <a:ext cx="5631038" cy="2872677"/>
        </a:xfrm>
        <a:prstGeom prst="rightArrow">
          <a:avLst/>
        </a:prstGeom>
        <a:solidFill>
          <a:schemeClr val="dk1">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8600FD9D-4A1A-4E39-ABAA-8C6B8DFEB72D}">
      <dsp:nvSpPr>
        <dsp:cNvPr id="0" name=""/>
        <dsp:cNvSpPr/>
      </dsp:nvSpPr>
      <dsp:spPr>
        <a:xfrm>
          <a:off x="2369" y="861803"/>
          <a:ext cx="1885444" cy="1149070"/>
        </a:xfrm>
        <a:prstGeom prst="round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1" kern="1200" dirty="0" err="1">
              <a:latin typeface="Times New Roman" panose="02020603050405020304" pitchFamily="18" charset="0"/>
              <a:cs typeface="Times New Roman" panose="02020603050405020304" pitchFamily="18" charset="0"/>
            </a:rPr>
            <a:t>Sử</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dụng</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các</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phương</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pháp</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kiểm</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thử</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khác</a:t>
          </a:r>
          <a:endParaRPr lang="en-US" sz="1800" b="0" i="1" kern="1200" dirty="0">
            <a:latin typeface="Times New Roman" panose="02020603050405020304" pitchFamily="18" charset="0"/>
            <a:cs typeface="Times New Roman" panose="02020603050405020304" pitchFamily="18" charset="0"/>
          </a:endParaRPr>
        </a:p>
      </dsp:txBody>
      <dsp:txXfrm>
        <a:off x="58462" y="917896"/>
        <a:ext cx="1773258" cy="1036884"/>
      </dsp:txXfrm>
    </dsp:sp>
    <dsp:sp modelId="{68EFD1C0-785E-4FE8-B4C8-509823F7EC73}">
      <dsp:nvSpPr>
        <dsp:cNvPr id="0" name=""/>
        <dsp:cNvSpPr/>
      </dsp:nvSpPr>
      <dsp:spPr>
        <a:xfrm>
          <a:off x="2038228" y="861803"/>
          <a:ext cx="2197246" cy="1149070"/>
        </a:xfrm>
        <a:prstGeom prst="round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1" kern="1200" dirty="0" err="1">
              <a:latin typeface="Times New Roman" panose="02020603050405020304" pitchFamily="18" charset="0"/>
              <a:cs typeface="Times New Roman" panose="02020603050405020304" pitchFamily="18" charset="0"/>
            </a:rPr>
            <a:t>Sử</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dụng</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công</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cụ</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chuyên</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về</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kiểm</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thử</a:t>
          </a:r>
          <a:endParaRPr lang="en-US" sz="1800" b="0" i="1" kern="1200" dirty="0">
            <a:latin typeface="Times New Roman" panose="02020603050405020304" pitchFamily="18" charset="0"/>
            <a:cs typeface="Times New Roman" panose="02020603050405020304" pitchFamily="18" charset="0"/>
          </a:endParaRPr>
        </a:p>
      </dsp:txBody>
      <dsp:txXfrm>
        <a:off x="2094321" y="917896"/>
        <a:ext cx="2085060" cy="1036884"/>
      </dsp:txXfrm>
    </dsp:sp>
    <dsp:sp modelId="{99BDC841-CFD5-4273-A630-7D5D02DBC71F}">
      <dsp:nvSpPr>
        <dsp:cNvPr id="0" name=""/>
        <dsp:cNvSpPr/>
      </dsp:nvSpPr>
      <dsp:spPr>
        <a:xfrm>
          <a:off x="4385890" y="861803"/>
          <a:ext cx="2236491" cy="1149070"/>
        </a:xfrm>
        <a:prstGeom prst="round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1" kern="1200" dirty="0" err="1">
              <a:latin typeface="Times New Roman" panose="02020603050405020304" pitchFamily="18" charset="0"/>
              <a:cs typeface="Times New Roman" panose="02020603050405020304" pitchFamily="18" charset="0"/>
            </a:rPr>
            <a:t>Lựa</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chọn</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trường</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hợp</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kiểm</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thử</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có</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mức</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độ</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khó</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cao</a:t>
          </a:r>
          <a:r>
            <a:rPr lang="en-US" sz="1800" b="0" i="1" kern="1200" dirty="0">
              <a:latin typeface="Times New Roman" panose="02020603050405020304" pitchFamily="18" charset="0"/>
              <a:cs typeface="Times New Roman" panose="02020603050405020304" pitchFamily="18" charset="0"/>
            </a:rPr>
            <a:t> </a:t>
          </a:r>
          <a:r>
            <a:rPr lang="en-US" sz="1800" b="0" i="1" kern="1200" dirty="0" err="1">
              <a:latin typeface="Times New Roman" panose="02020603050405020304" pitchFamily="18" charset="0"/>
              <a:cs typeface="Times New Roman" panose="02020603050405020304" pitchFamily="18" charset="0"/>
            </a:rPr>
            <a:t>hơn</a:t>
          </a:r>
          <a:endParaRPr lang="en-US" sz="1800" b="0" i="1" kern="1200" dirty="0">
            <a:latin typeface="Times New Roman" panose="02020603050405020304" pitchFamily="18" charset="0"/>
            <a:cs typeface="Times New Roman" panose="02020603050405020304" pitchFamily="18" charset="0"/>
          </a:endParaRPr>
        </a:p>
      </dsp:txBody>
      <dsp:txXfrm>
        <a:off x="4441983" y="917896"/>
        <a:ext cx="2124305" cy="103688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835777-73BD-F1A7-FD8D-D1E333F04C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Tìm hiểu các loại Test cases trong kiểm thử phần mềm</a:t>
            </a:r>
          </a:p>
        </p:txBody>
      </p:sp>
      <p:sp>
        <p:nvSpPr>
          <p:cNvPr id="3" name="Date Placeholder 2">
            <a:extLst>
              <a:ext uri="{FF2B5EF4-FFF2-40B4-BE49-F238E27FC236}">
                <a16:creationId xmlns:a16="http://schemas.microsoft.com/office/drawing/2014/main" id="{5EC01099-AEC3-3087-3EB0-102C4AF6B3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554B63-202D-407A-8378-1EDAB7D029A5}" type="datetimeFigureOut">
              <a:rPr lang="en-US" smtClean="0"/>
              <a:t>1/17/2024</a:t>
            </a:fld>
            <a:endParaRPr lang="en-US"/>
          </a:p>
        </p:txBody>
      </p:sp>
      <p:sp>
        <p:nvSpPr>
          <p:cNvPr id="4" name="Footer Placeholder 3">
            <a:extLst>
              <a:ext uri="{FF2B5EF4-FFF2-40B4-BE49-F238E27FC236}">
                <a16:creationId xmlns:a16="http://schemas.microsoft.com/office/drawing/2014/main" id="{6A28E374-2FAC-45A3-B59F-FBE86B3D31F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Phan Nguyễn Cảnh Thịnh - DA21TTB - 110121235</a:t>
            </a:r>
          </a:p>
        </p:txBody>
      </p:sp>
      <p:sp>
        <p:nvSpPr>
          <p:cNvPr id="5" name="Slide Number Placeholder 4">
            <a:extLst>
              <a:ext uri="{FF2B5EF4-FFF2-40B4-BE49-F238E27FC236}">
                <a16:creationId xmlns:a16="http://schemas.microsoft.com/office/drawing/2014/main" id="{E6437B9C-6C49-1A98-B7EE-3754FF2DD7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C25DFB-D493-4AEC-96B4-F9A2B40243CA}" type="slidenum">
              <a:rPr lang="en-US" smtClean="0"/>
              <a:t>‹#›</a:t>
            </a:fld>
            <a:endParaRPr lang="en-US"/>
          </a:p>
        </p:txBody>
      </p:sp>
    </p:spTree>
    <p:extLst>
      <p:ext uri="{BB962C8B-B14F-4D97-AF65-F5344CB8AC3E}">
        <p14:creationId xmlns:p14="http://schemas.microsoft.com/office/powerpoint/2010/main" val="1618385554"/>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8"/>
        <p:cNvGrpSpPr/>
        <p:nvPr/>
      </p:nvGrpSpPr>
      <p:grpSpPr>
        <a:xfrm>
          <a:off x="0" y="0"/>
          <a:ext cx="0" cy="0"/>
          <a:chOff x="0" y="0"/>
          <a:chExt cx="0" cy="0"/>
        </a:xfrm>
      </p:grpSpPr>
      <p:sp>
        <p:nvSpPr>
          <p:cNvPr id="2019" name="Google Shape;20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0" name="Google Shape;20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3"/>
        <p:cNvGrpSpPr/>
        <p:nvPr/>
      </p:nvGrpSpPr>
      <p:grpSpPr>
        <a:xfrm>
          <a:off x="0" y="0"/>
          <a:ext cx="0" cy="0"/>
          <a:chOff x="0" y="0"/>
          <a:chExt cx="0" cy="0"/>
        </a:xfrm>
      </p:grpSpPr>
      <p:sp>
        <p:nvSpPr>
          <p:cNvPr id="2284" name="Google Shape;2284;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5" name="Google Shape;2285;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608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3"/>
        <p:cNvGrpSpPr/>
        <p:nvPr/>
      </p:nvGrpSpPr>
      <p:grpSpPr>
        <a:xfrm>
          <a:off x="0" y="0"/>
          <a:ext cx="0" cy="0"/>
          <a:chOff x="0" y="0"/>
          <a:chExt cx="0" cy="0"/>
        </a:xfrm>
      </p:grpSpPr>
      <p:sp>
        <p:nvSpPr>
          <p:cNvPr id="2284" name="Google Shape;2284;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5" name="Google Shape;2285;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6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9"/>
        <p:cNvGrpSpPr/>
        <p:nvPr/>
      </p:nvGrpSpPr>
      <p:grpSpPr>
        <a:xfrm>
          <a:off x="0" y="0"/>
          <a:ext cx="0" cy="0"/>
          <a:chOff x="0" y="0"/>
          <a:chExt cx="0" cy="0"/>
        </a:xfrm>
      </p:grpSpPr>
      <p:sp>
        <p:nvSpPr>
          <p:cNvPr id="2600" name="Google Shape;2600;g1de147f265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1" name="Google Shape;2601;g1de147f265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3"/>
        <p:cNvGrpSpPr/>
        <p:nvPr/>
      </p:nvGrpSpPr>
      <p:grpSpPr>
        <a:xfrm>
          <a:off x="0" y="0"/>
          <a:ext cx="0" cy="0"/>
          <a:chOff x="0" y="0"/>
          <a:chExt cx="0" cy="0"/>
        </a:xfrm>
      </p:grpSpPr>
      <p:sp>
        <p:nvSpPr>
          <p:cNvPr id="2284" name="Google Shape;2284;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5" name="Google Shape;2285;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774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3"/>
        <p:cNvGrpSpPr/>
        <p:nvPr/>
      </p:nvGrpSpPr>
      <p:grpSpPr>
        <a:xfrm>
          <a:off x="0" y="0"/>
          <a:ext cx="0" cy="0"/>
          <a:chOff x="0" y="0"/>
          <a:chExt cx="0" cy="0"/>
        </a:xfrm>
      </p:grpSpPr>
      <p:sp>
        <p:nvSpPr>
          <p:cNvPr id="2284" name="Google Shape;2284;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5" name="Google Shape;2285;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824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3"/>
        <p:cNvGrpSpPr/>
        <p:nvPr/>
      </p:nvGrpSpPr>
      <p:grpSpPr>
        <a:xfrm>
          <a:off x="0" y="0"/>
          <a:ext cx="0" cy="0"/>
          <a:chOff x="0" y="0"/>
          <a:chExt cx="0" cy="0"/>
        </a:xfrm>
      </p:grpSpPr>
      <p:sp>
        <p:nvSpPr>
          <p:cNvPr id="2284" name="Google Shape;2284;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5" name="Google Shape;2285;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0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267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2710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1"/>
        <p:cNvGrpSpPr/>
        <p:nvPr/>
      </p:nvGrpSpPr>
      <p:grpSpPr>
        <a:xfrm>
          <a:off x="0" y="0"/>
          <a:ext cx="0" cy="0"/>
          <a:chOff x="0" y="0"/>
          <a:chExt cx="0" cy="0"/>
        </a:xfrm>
      </p:grpSpPr>
      <p:sp>
        <p:nvSpPr>
          <p:cNvPr id="2292" name="Google Shape;2292;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3" name="Google Shape;2293;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4"/>
        <p:cNvGrpSpPr/>
        <p:nvPr/>
      </p:nvGrpSpPr>
      <p:grpSpPr>
        <a:xfrm>
          <a:off x="0" y="0"/>
          <a:ext cx="0" cy="0"/>
          <a:chOff x="0" y="0"/>
          <a:chExt cx="0" cy="0"/>
        </a:xfrm>
      </p:grpSpPr>
      <p:sp>
        <p:nvSpPr>
          <p:cNvPr id="2305" name="Google Shape;2305;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6" name="Google Shape;2306;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1"/>
        <p:cNvGrpSpPr/>
        <p:nvPr/>
      </p:nvGrpSpPr>
      <p:grpSpPr>
        <a:xfrm>
          <a:off x="0" y="0"/>
          <a:ext cx="0" cy="0"/>
          <a:chOff x="0" y="0"/>
          <a:chExt cx="0" cy="0"/>
        </a:xfrm>
      </p:grpSpPr>
      <p:sp>
        <p:nvSpPr>
          <p:cNvPr id="2642" name="Google Shape;2642;g1105afc42a3_1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3" name="Google Shape;2643;g1105afc42a3_1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3"/>
        <p:cNvGrpSpPr/>
        <p:nvPr/>
      </p:nvGrpSpPr>
      <p:grpSpPr>
        <a:xfrm>
          <a:off x="0" y="0"/>
          <a:ext cx="0" cy="0"/>
          <a:chOff x="0" y="0"/>
          <a:chExt cx="0" cy="0"/>
        </a:xfrm>
      </p:grpSpPr>
      <p:sp>
        <p:nvSpPr>
          <p:cNvPr id="2284" name="Google Shape;2284;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5" name="Google Shape;2285;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3"/>
        <p:cNvGrpSpPr/>
        <p:nvPr/>
      </p:nvGrpSpPr>
      <p:grpSpPr>
        <a:xfrm>
          <a:off x="0" y="0"/>
          <a:ext cx="0" cy="0"/>
          <a:chOff x="0" y="0"/>
          <a:chExt cx="0" cy="0"/>
        </a:xfrm>
      </p:grpSpPr>
      <p:sp>
        <p:nvSpPr>
          <p:cNvPr id="2284" name="Google Shape;2284;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5" name="Google Shape;2285;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1191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596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3"/>
        <p:cNvGrpSpPr/>
        <p:nvPr/>
      </p:nvGrpSpPr>
      <p:grpSpPr>
        <a:xfrm>
          <a:off x="0" y="0"/>
          <a:ext cx="0" cy="0"/>
          <a:chOff x="0" y="0"/>
          <a:chExt cx="0" cy="0"/>
        </a:xfrm>
      </p:grpSpPr>
      <p:sp>
        <p:nvSpPr>
          <p:cNvPr id="2284" name="Google Shape;2284;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5" name="Google Shape;2285;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4341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3"/>
        <p:cNvGrpSpPr/>
        <p:nvPr/>
      </p:nvGrpSpPr>
      <p:grpSpPr>
        <a:xfrm>
          <a:off x="0" y="0"/>
          <a:ext cx="0" cy="0"/>
          <a:chOff x="0" y="0"/>
          <a:chExt cx="0" cy="0"/>
        </a:xfrm>
      </p:grpSpPr>
      <p:sp>
        <p:nvSpPr>
          <p:cNvPr id="2284" name="Google Shape;2284;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5" name="Google Shape;2285;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635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3"/>
        <p:cNvGrpSpPr/>
        <p:nvPr/>
      </p:nvGrpSpPr>
      <p:grpSpPr>
        <a:xfrm>
          <a:off x="0" y="0"/>
          <a:ext cx="0" cy="0"/>
          <a:chOff x="0" y="0"/>
          <a:chExt cx="0" cy="0"/>
        </a:xfrm>
      </p:grpSpPr>
      <p:sp>
        <p:nvSpPr>
          <p:cNvPr id="2284" name="Google Shape;2284;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5" name="Google Shape;2285;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480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467450"/>
            <a:ext cx="7713900" cy="14898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155875" y="3033450"/>
            <a:ext cx="4832100" cy="409500"/>
          </a:xfrm>
          <a:prstGeom prst="rect">
            <a:avLst/>
          </a:prstGeom>
          <a:solidFill>
            <a:schemeClr val="dk1"/>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846650" y="4003725"/>
            <a:ext cx="1149450" cy="991875"/>
            <a:chOff x="5616775" y="1989425"/>
            <a:chExt cx="1149450" cy="991875"/>
          </a:xfrm>
        </p:grpSpPr>
        <p:sp>
          <p:nvSpPr>
            <p:cNvPr id="12" name="Google Shape;12;p2"/>
            <p:cNvSpPr/>
            <p:nvPr/>
          </p:nvSpPr>
          <p:spPr>
            <a:xfrm>
              <a:off x="6697225" y="1989425"/>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6972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7711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254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0798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2341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3885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5428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6972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7711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254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98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2341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885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5428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6972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254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0798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2341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3885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5428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6972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0798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2341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885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5428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6972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23417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3885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54287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69722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38852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54287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697225" y="212126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542875" y="212126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6167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0" y="-5875"/>
            <a:ext cx="3706800" cy="4059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9_1_1">
    <p:spTree>
      <p:nvGrpSpPr>
        <p:cNvPr id="1" name="Shape 1049"/>
        <p:cNvGrpSpPr/>
        <p:nvPr/>
      </p:nvGrpSpPr>
      <p:grpSpPr>
        <a:xfrm>
          <a:off x="0" y="0"/>
          <a:ext cx="0" cy="0"/>
          <a:chOff x="0" y="0"/>
          <a:chExt cx="0" cy="0"/>
        </a:xfrm>
      </p:grpSpPr>
      <p:sp>
        <p:nvSpPr>
          <p:cNvPr id="1050" name="Google Shape;1050;p16"/>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51" name="Google Shape;1051;p16"/>
          <p:cNvGrpSpPr/>
          <p:nvPr/>
        </p:nvGrpSpPr>
        <p:grpSpPr>
          <a:xfrm>
            <a:off x="0" y="0"/>
            <a:ext cx="9144000" cy="5143500"/>
            <a:chOff x="0" y="0"/>
            <a:chExt cx="9144000" cy="5143500"/>
          </a:xfrm>
        </p:grpSpPr>
        <p:sp>
          <p:nvSpPr>
            <p:cNvPr id="1052" name="Google Shape;1052;p16"/>
            <p:cNvSpPr/>
            <p:nvPr/>
          </p:nvSpPr>
          <p:spPr>
            <a:xfrm rot="-5400000">
              <a:off x="-1446450" y="144645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6"/>
            <p:cNvSpPr/>
            <p:nvPr/>
          </p:nvSpPr>
          <p:spPr>
            <a:xfrm rot="10800000">
              <a:off x="5912100" y="480450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4" name="Google Shape;1054;p16"/>
            <p:cNvGrpSpPr/>
            <p:nvPr/>
          </p:nvGrpSpPr>
          <p:grpSpPr>
            <a:xfrm rot="10800000">
              <a:off x="147900" y="147900"/>
              <a:ext cx="995100" cy="860036"/>
              <a:chOff x="5771125" y="2121264"/>
              <a:chExt cx="995100" cy="860036"/>
            </a:xfrm>
          </p:grpSpPr>
          <p:sp>
            <p:nvSpPr>
              <p:cNvPr id="1055" name="Google Shape;1055;p16"/>
              <p:cNvSpPr/>
              <p:nvPr/>
            </p:nvSpPr>
            <p:spPr>
              <a:xfrm>
                <a:off x="66972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6"/>
              <p:cNvSpPr/>
              <p:nvPr/>
            </p:nvSpPr>
            <p:spPr>
              <a:xfrm>
                <a:off x="57711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6"/>
              <p:cNvSpPr/>
              <p:nvPr/>
            </p:nvSpPr>
            <p:spPr>
              <a:xfrm>
                <a:off x="59254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6"/>
              <p:cNvSpPr/>
              <p:nvPr/>
            </p:nvSpPr>
            <p:spPr>
              <a:xfrm>
                <a:off x="60798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6"/>
              <p:cNvSpPr/>
              <p:nvPr/>
            </p:nvSpPr>
            <p:spPr>
              <a:xfrm>
                <a:off x="62341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6"/>
              <p:cNvSpPr/>
              <p:nvPr/>
            </p:nvSpPr>
            <p:spPr>
              <a:xfrm>
                <a:off x="63885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6"/>
              <p:cNvSpPr/>
              <p:nvPr/>
            </p:nvSpPr>
            <p:spPr>
              <a:xfrm>
                <a:off x="65428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6"/>
              <p:cNvSpPr/>
              <p:nvPr/>
            </p:nvSpPr>
            <p:spPr>
              <a:xfrm>
                <a:off x="66972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6"/>
              <p:cNvSpPr/>
              <p:nvPr/>
            </p:nvSpPr>
            <p:spPr>
              <a:xfrm>
                <a:off x="59254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6"/>
              <p:cNvSpPr/>
              <p:nvPr/>
            </p:nvSpPr>
            <p:spPr>
              <a:xfrm>
                <a:off x="60798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6"/>
              <p:cNvSpPr/>
              <p:nvPr/>
            </p:nvSpPr>
            <p:spPr>
              <a:xfrm>
                <a:off x="62341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6"/>
              <p:cNvSpPr/>
              <p:nvPr/>
            </p:nvSpPr>
            <p:spPr>
              <a:xfrm>
                <a:off x="63885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6"/>
              <p:cNvSpPr/>
              <p:nvPr/>
            </p:nvSpPr>
            <p:spPr>
              <a:xfrm>
                <a:off x="65428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6"/>
              <p:cNvSpPr/>
              <p:nvPr/>
            </p:nvSpPr>
            <p:spPr>
              <a:xfrm>
                <a:off x="66972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6"/>
              <p:cNvSpPr/>
              <p:nvPr/>
            </p:nvSpPr>
            <p:spPr>
              <a:xfrm>
                <a:off x="60798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6"/>
              <p:cNvSpPr/>
              <p:nvPr/>
            </p:nvSpPr>
            <p:spPr>
              <a:xfrm>
                <a:off x="62341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6"/>
              <p:cNvSpPr/>
              <p:nvPr/>
            </p:nvSpPr>
            <p:spPr>
              <a:xfrm>
                <a:off x="63885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6"/>
              <p:cNvSpPr/>
              <p:nvPr/>
            </p:nvSpPr>
            <p:spPr>
              <a:xfrm>
                <a:off x="65428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6"/>
              <p:cNvSpPr/>
              <p:nvPr/>
            </p:nvSpPr>
            <p:spPr>
              <a:xfrm>
                <a:off x="66972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6"/>
              <p:cNvSpPr/>
              <p:nvPr/>
            </p:nvSpPr>
            <p:spPr>
              <a:xfrm>
                <a:off x="62341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6"/>
              <p:cNvSpPr/>
              <p:nvPr/>
            </p:nvSpPr>
            <p:spPr>
              <a:xfrm>
                <a:off x="63885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6"/>
              <p:cNvSpPr/>
              <p:nvPr/>
            </p:nvSpPr>
            <p:spPr>
              <a:xfrm>
                <a:off x="65428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6"/>
              <p:cNvSpPr/>
              <p:nvPr/>
            </p:nvSpPr>
            <p:spPr>
              <a:xfrm>
                <a:off x="66972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6"/>
              <p:cNvSpPr/>
              <p:nvPr/>
            </p:nvSpPr>
            <p:spPr>
              <a:xfrm>
                <a:off x="63885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6"/>
              <p:cNvSpPr/>
              <p:nvPr/>
            </p:nvSpPr>
            <p:spPr>
              <a:xfrm>
                <a:off x="654287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6"/>
              <p:cNvSpPr/>
              <p:nvPr/>
            </p:nvSpPr>
            <p:spPr>
              <a:xfrm>
                <a:off x="669722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6"/>
              <p:cNvSpPr/>
              <p:nvPr/>
            </p:nvSpPr>
            <p:spPr>
              <a:xfrm>
                <a:off x="654287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6"/>
              <p:cNvSpPr/>
              <p:nvPr/>
            </p:nvSpPr>
            <p:spPr>
              <a:xfrm>
                <a:off x="6697225" y="212126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16"/>
            <p:cNvGrpSpPr/>
            <p:nvPr/>
          </p:nvGrpSpPr>
          <p:grpSpPr>
            <a:xfrm rot="10800000">
              <a:off x="6611850" y="147913"/>
              <a:ext cx="2384250" cy="200850"/>
              <a:chOff x="147900" y="4794738"/>
              <a:chExt cx="2384250" cy="200850"/>
            </a:xfrm>
          </p:grpSpPr>
          <p:sp>
            <p:nvSpPr>
              <p:cNvPr id="1084" name="Google Shape;1084;p16"/>
              <p:cNvSpPr/>
              <p:nvPr/>
            </p:nvSpPr>
            <p:spPr>
              <a:xfrm>
                <a:off x="12283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6"/>
              <p:cNvSpPr/>
              <p:nvPr/>
            </p:nvSpPr>
            <p:spPr>
              <a:xfrm>
                <a:off x="3022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6"/>
              <p:cNvSpPr/>
              <p:nvPr/>
            </p:nvSpPr>
            <p:spPr>
              <a:xfrm>
                <a:off x="4566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6"/>
              <p:cNvSpPr/>
              <p:nvPr/>
            </p:nvSpPr>
            <p:spPr>
              <a:xfrm>
                <a:off x="6109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6"/>
              <p:cNvSpPr/>
              <p:nvPr/>
            </p:nvSpPr>
            <p:spPr>
              <a:xfrm>
                <a:off x="7653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6"/>
              <p:cNvSpPr/>
              <p:nvPr/>
            </p:nvSpPr>
            <p:spPr>
              <a:xfrm>
                <a:off x="9196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6"/>
              <p:cNvSpPr/>
              <p:nvPr/>
            </p:nvSpPr>
            <p:spPr>
              <a:xfrm>
                <a:off x="10740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6"/>
              <p:cNvSpPr/>
              <p:nvPr/>
            </p:nvSpPr>
            <p:spPr>
              <a:xfrm>
                <a:off x="1479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6"/>
              <p:cNvSpPr/>
              <p:nvPr/>
            </p:nvSpPr>
            <p:spPr>
              <a:xfrm>
                <a:off x="13827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6"/>
              <p:cNvSpPr/>
              <p:nvPr/>
            </p:nvSpPr>
            <p:spPr>
              <a:xfrm>
                <a:off x="15370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6"/>
              <p:cNvSpPr/>
              <p:nvPr/>
            </p:nvSpPr>
            <p:spPr>
              <a:xfrm>
                <a:off x="16914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6"/>
              <p:cNvSpPr/>
              <p:nvPr/>
            </p:nvSpPr>
            <p:spPr>
              <a:xfrm>
                <a:off x="18457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6"/>
              <p:cNvSpPr/>
              <p:nvPr/>
            </p:nvSpPr>
            <p:spPr>
              <a:xfrm>
                <a:off x="20001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6"/>
              <p:cNvSpPr/>
              <p:nvPr/>
            </p:nvSpPr>
            <p:spPr>
              <a:xfrm>
                <a:off x="21544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6"/>
              <p:cNvSpPr/>
              <p:nvPr/>
            </p:nvSpPr>
            <p:spPr>
              <a:xfrm>
                <a:off x="23088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6"/>
              <p:cNvSpPr/>
              <p:nvPr/>
            </p:nvSpPr>
            <p:spPr>
              <a:xfrm>
                <a:off x="24631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6"/>
              <p:cNvSpPr/>
              <p:nvPr/>
            </p:nvSpPr>
            <p:spPr>
              <a:xfrm>
                <a:off x="12283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6"/>
              <p:cNvSpPr/>
              <p:nvPr/>
            </p:nvSpPr>
            <p:spPr>
              <a:xfrm>
                <a:off x="3022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6"/>
              <p:cNvSpPr/>
              <p:nvPr/>
            </p:nvSpPr>
            <p:spPr>
              <a:xfrm>
                <a:off x="4566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6"/>
              <p:cNvSpPr/>
              <p:nvPr/>
            </p:nvSpPr>
            <p:spPr>
              <a:xfrm>
                <a:off x="6109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6"/>
              <p:cNvSpPr/>
              <p:nvPr/>
            </p:nvSpPr>
            <p:spPr>
              <a:xfrm>
                <a:off x="7653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6"/>
              <p:cNvSpPr/>
              <p:nvPr/>
            </p:nvSpPr>
            <p:spPr>
              <a:xfrm>
                <a:off x="9196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6"/>
              <p:cNvSpPr/>
              <p:nvPr/>
            </p:nvSpPr>
            <p:spPr>
              <a:xfrm>
                <a:off x="10740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6"/>
              <p:cNvSpPr/>
              <p:nvPr/>
            </p:nvSpPr>
            <p:spPr>
              <a:xfrm>
                <a:off x="1479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6"/>
              <p:cNvSpPr/>
              <p:nvPr/>
            </p:nvSpPr>
            <p:spPr>
              <a:xfrm>
                <a:off x="13827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6"/>
              <p:cNvSpPr/>
              <p:nvPr/>
            </p:nvSpPr>
            <p:spPr>
              <a:xfrm>
                <a:off x="15370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6"/>
              <p:cNvSpPr/>
              <p:nvPr/>
            </p:nvSpPr>
            <p:spPr>
              <a:xfrm>
                <a:off x="16914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6"/>
              <p:cNvSpPr/>
              <p:nvPr/>
            </p:nvSpPr>
            <p:spPr>
              <a:xfrm>
                <a:off x="18457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6"/>
              <p:cNvSpPr/>
              <p:nvPr/>
            </p:nvSpPr>
            <p:spPr>
              <a:xfrm>
                <a:off x="20001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6"/>
              <p:cNvSpPr/>
              <p:nvPr/>
            </p:nvSpPr>
            <p:spPr>
              <a:xfrm>
                <a:off x="21544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6"/>
              <p:cNvSpPr/>
              <p:nvPr/>
            </p:nvSpPr>
            <p:spPr>
              <a:xfrm>
                <a:off x="23088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6"/>
              <p:cNvSpPr/>
              <p:nvPr/>
            </p:nvSpPr>
            <p:spPr>
              <a:xfrm>
                <a:off x="24631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6" name="Google Shape;1116;p16"/>
            <p:cNvGrpSpPr/>
            <p:nvPr/>
          </p:nvGrpSpPr>
          <p:grpSpPr>
            <a:xfrm rot="-5400000">
              <a:off x="7703550" y="3708963"/>
              <a:ext cx="2384250" cy="200850"/>
              <a:chOff x="147900" y="4794738"/>
              <a:chExt cx="2384250" cy="200850"/>
            </a:xfrm>
          </p:grpSpPr>
          <p:sp>
            <p:nvSpPr>
              <p:cNvPr id="1117" name="Google Shape;1117;p16"/>
              <p:cNvSpPr/>
              <p:nvPr/>
            </p:nvSpPr>
            <p:spPr>
              <a:xfrm>
                <a:off x="12283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6"/>
              <p:cNvSpPr/>
              <p:nvPr/>
            </p:nvSpPr>
            <p:spPr>
              <a:xfrm>
                <a:off x="3022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6"/>
              <p:cNvSpPr/>
              <p:nvPr/>
            </p:nvSpPr>
            <p:spPr>
              <a:xfrm>
                <a:off x="4566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6"/>
              <p:cNvSpPr/>
              <p:nvPr/>
            </p:nvSpPr>
            <p:spPr>
              <a:xfrm>
                <a:off x="6109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6"/>
              <p:cNvSpPr/>
              <p:nvPr/>
            </p:nvSpPr>
            <p:spPr>
              <a:xfrm>
                <a:off x="7653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6"/>
              <p:cNvSpPr/>
              <p:nvPr/>
            </p:nvSpPr>
            <p:spPr>
              <a:xfrm>
                <a:off x="9196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6"/>
              <p:cNvSpPr/>
              <p:nvPr/>
            </p:nvSpPr>
            <p:spPr>
              <a:xfrm>
                <a:off x="10740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6"/>
              <p:cNvSpPr/>
              <p:nvPr/>
            </p:nvSpPr>
            <p:spPr>
              <a:xfrm>
                <a:off x="1479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6"/>
              <p:cNvSpPr/>
              <p:nvPr/>
            </p:nvSpPr>
            <p:spPr>
              <a:xfrm>
                <a:off x="13827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6"/>
              <p:cNvSpPr/>
              <p:nvPr/>
            </p:nvSpPr>
            <p:spPr>
              <a:xfrm>
                <a:off x="15370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6"/>
              <p:cNvSpPr/>
              <p:nvPr/>
            </p:nvSpPr>
            <p:spPr>
              <a:xfrm>
                <a:off x="16914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6"/>
              <p:cNvSpPr/>
              <p:nvPr/>
            </p:nvSpPr>
            <p:spPr>
              <a:xfrm>
                <a:off x="18457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6"/>
              <p:cNvSpPr/>
              <p:nvPr/>
            </p:nvSpPr>
            <p:spPr>
              <a:xfrm>
                <a:off x="20001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6"/>
              <p:cNvSpPr/>
              <p:nvPr/>
            </p:nvSpPr>
            <p:spPr>
              <a:xfrm>
                <a:off x="21544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6"/>
              <p:cNvSpPr/>
              <p:nvPr/>
            </p:nvSpPr>
            <p:spPr>
              <a:xfrm>
                <a:off x="23088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6"/>
              <p:cNvSpPr/>
              <p:nvPr/>
            </p:nvSpPr>
            <p:spPr>
              <a:xfrm>
                <a:off x="24631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6"/>
              <p:cNvSpPr/>
              <p:nvPr/>
            </p:nvSpPr>
            <p:spPr>
              <a:xfrm>
                <a:off x="12283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6"/>
              <p:cNvSpPr/>
              <p:nvPr/>
            </p:nvSpPr>
            <p:spPr>
              <a:xfrm>
                <a:off x="3022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6"/>
              <p:cNvSpPr/>
              <p:nvPr/>
            </p:nvSpPr>
            <p:spPr>
              <a:xfrm>
                <a:off x="4566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6"/>
              <p:cNvSpPr/>
              <p:nvPr/>
            </p:nvSpPr>
            <p:spPr>
              <a:xfrm>
                <a:off x="6109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6"/>
              <p:cNvSpPr/>
              <p:nvPr/>
            </p:nvSpPr>
            <p:spPr>
              <a:xfrm>
                <a:off x="7653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6"/>
              <p:cNvSpPr/>
              <p:nvPr/>
            </p:nvSpPr>
            <p:spPr>
              <a:xfrm>
                <a:off x="9196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6"/>
              <p:cNvSpPr/>
              <p:nvPr/>
            </p:nvSpPr>
            <p:spPr>
              <a:xfrm>
                <a:off x="10740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6"/>
              <p:cNvSpPr/>
              <p:nvPr/>
            </p:nvSpPr>
            <p:spPr>
              <a:xfrm>
                <a:off x="1479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6"/>
              <p:cNvSpPr/>
              <p:nvPr/>
            </p:nvSpPr>
            <p:spPr>
              <a:xfrm>
                <a:off x="13827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6"/>
              <p:cNvSpPr/>
              <p:nvPr/>
            </p:nvSpPr>
            <p:spPr>
              <a:xfrm>
                <a:off x="15370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6"/>
              <p:cNvSpPr/>
              <p:nvPr/>
            </p:nvSpPr>
            <p:spPr>
              <a:xfrm>
                <a:off x="16914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6"/>
              <p:cNvSpPr/>
              <p:nvPr/>
            </p:nvSpPr>
            <p:spPr>
              <a:xfrm>
                <a:off x="18457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6"/>
              <p:cNvSpPr/>
              <p:nvPr/>
            </p:nvSpPr>
            <p:spPr>
              <a:xfrm>
                <a:off x="20001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6"/>
              <p:cNvSpPr/>
              <p:nvPr/>
            </p:nvSpPr>
            <p:spPr>
              <a:xfrm>
                <a:off x="21544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6"/>
              <p:cNvSpPr/>
              <p:nvPr/>
            </p:nvSpPr>
            <p:spPr>
              <a:xfrm>
                <a:off x="23088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6"/>
              <p:cNvSpPr/>
              <p:nvPr/>
            </p:nvSpPr>
            <p:spPr>
              <a:xfrm>
                <a:off x="24631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1529"/>
        <p:cNvGrpSpPr/>
        <p:nvPr/>
      </p:nvGrpSpPr>
      <p:grpSpPr>
        <a:xfrm>
          <a:off x="0" y="0"/>
          <a:ext cx="0" cy="0"/>
          <a:chOff x="0" y="0"/>
          <a:chExt cx="0" cy="0"/>
        </a:xfrm>
      </p:grpSpPr>
      <p:sp>
        <p:nvSpPr>
          <p:cNvPr id="1530" name="Google Shape;1530;p21"/>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31" name="Google Shape;1531;p21"/>
          <p:cNvSpPr txBox="1">
            <a:spLocks noGrp="1"/>
          </p:cNvSpPr>
          <p:nvPr>
            <p:ph type="subTitle" idx="1"/>
          </p:nvPr>
        </p:nvSpPr>
        <p:spPr>
          <a:xfrm>
            <a:off x="720200" y="2198827"/>
            <a:ext cx="2464800" cy="14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32" name="Google Shape;1532;p21"/>
          <p:cNvSpPr txBox="1">
            <a:spLocks noGrp="1"/>
          </p:cNvSpPr>
          <p:nvPr>
            <p:ph type="subTitle" idx="2"/>
          </p:nvPr>
        </p:nvSpPr>
        <p:spPr>
          <a:xfrm>
            <a:off x="3339696" y="2198825"/>
            <a:ext cx="2464800" cy="14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33" name="Google Shape;1533;p21"/>
          <p:cNvSpPr txBox="1">
            <a:spLocks noGrp="1"/>
          </p:cNvSpPr>
          <p:nvPr>
            <p:ph type="subTitle" idx="3"/>
          </p:nvPr>
        </p:nvSpPr>
        <p:spPr>
          <a:xfrm>
            <a:off x="5959200" y="2198825"/>
            <a:ext cx="2464800" cy="14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34" name="Google Shape;1534;p21"/>
          <p:cNvSpPr txBox="1">
            <a:spLocks noGrp="1"/>
          </p:cNvSpPr>
          <p:nvPr>
            <p:ph type="subTitle" idx="4"/>
          </p:nvPr>
        </p:nvSpPr>
        <p:spPr>
          <a:xfrm>
            <a:off x="720200" y="1806675"/>
            <a:ext cx="24648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1535" name="Google Shape;1535;p21"/>
          <p:cNvSpPr txBox="1">
            <a:spLocks noGrp="1"/>
          </p:cNvSpPr>
          <p:nvPr>
            <p:ph type="subTitle" idx="5"/>
          </p:nvPr>
        </p:nvSpPr>
        <p:spPr>
          <a:xfrm>
            <a:off x="3339700" y="1806675"/>
            <a:ext cx="24648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1536" name="Google Shape;1536;p21"/>
          <p:cNvSpPr txBox="1">
            <a:spLocks noGrp="1"/>
          </p:cNvSpPr>
          <p:nvPr>
            <p:ph type="subTitle" idx="6"/>
          </p:nvPr>
        </p:nvSpPr>
        <p:spPr>
          <a:xfrm>
            <a:off x="5959201" y="1806675"/>
            <a:ext cx="24648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1537" name="Google Shape;1537;p21"/>
          <p:cNvSpPr/>
          <p:nvPr/>
        </p:nvSpPr>
        <p:spPr>
          <a:xfrm rot="5400000">
            <a:off x="7358550" y="335805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1"/>
          <p:cNvSpPr/>
          <p:nvPr/>
        </p:nvSpPr>
        <p:spPr>
          <a:xfrm>
            <a:off x="0" y="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9" name="Google Shape;1539;p21"/>
          <p:cNvGrpSpPr/>
          <p:nvPr/>
        </p:nvGrpSpPr>
        <p:grpSpPr>
          <a:xfrm>
            <a:off x="8001000" y="4135564"/>
            <a:ext cx="995100" cy="860036"/>
            <a:chOff x="5771125" y="2121264"/>
            <a:chExt cx="995100" cy="860036"/>
          </a:xfrm>
        </p:grpSpPr>
        <p:sp>
          <p:nvSpPr>
            <p:cNvPr id="1540" name="Google Shape;1540;p21"/>
            <p:cNvSpPr/>
            <p:nvPr/>
          </p:nvSpPr>
          <p:spPr>
            <a:xfrm>
              <a:off x="66972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1"/>
            <p:cNvSpPr/>
            <p:nvPr/>
          </p:nvSpPr>
          <p:spPr>
            <a:xfrm>
              <a:off x="57711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1"/>
            <p:cNvSpPr/>
            <p:nvPr/>
          </p:nvSpPr>
          <p:spPr>
            <a:xfrm>
              <a:off x="59254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1"/>
            <p:cNvSpPr/>
            <p:nvPr/>
          </p:nvSpPr>
          <p:spPr>
            <a:xfrm>
              <a:off x="60798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1"/>
            <p:cNvSpPr/>
            <p:nvPr/>
          </p:nvSpPr>
          <p:spPr>
            <a:xfrm>
              <a:off x="62341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1"/>
            <p:cNvSpPr/>
            <p:nvPr/>
          </p:nvSpPr>
          <p:spPr>
            <a:xfrm>
              <a:off x="63885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1"/>
            <p:cNvSpPr/>
            <p:nvPr/>
          </p:nvSpPr>
          <p:spPr>
            <a:xfrm>
              <a:off x="65428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1"/>
            <p:cNvSpPr/>
            <p:nvPr/>
          </p:nvSpPr>
          <p:spPr>
            <a:xfrm>
              <a:off x="66972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1"/>
            <p:cNvSpPr/>
            <p:nvPr/>
          </p:nvSpPr>
          <p:spPr>
            <a:xfrm>
              <a:off x="59254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1"/>
            <p:cNvSpPr/>
            <p:nvPr/>
          </p:nvSpPr>
          <p:spPr>
            <a:xfrm>
              <a:off x="60798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1"/>
            <p:cNvSpPr/>
            <p:nvPr/>
          </p:nvSpPr>
          <p:spPr>
            <a:xfrm>
              <a:off x="62341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1"/>
            <p:cNvSpPr/>
            <p:nvPr/>
          </p:nvSpPr>
          <p:spPr>
            <a:xfrm>
              <a:off x="63885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1"/>
            <p:cNvSpPr/>
            <p:nvPr/>
          </p:nvSpPr>
          <p:spPr>
            <a:xfrm>
              <a:off x="65428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1"/>
            <p:cNvSpPr/>
            <p:nvPr/>
          </p:nvSpPr>
          <p:spPr>
            <a:xfrm>
              <a:off x="66972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1"/>
            <p:cNvSpPr/>
            <p:nvPr/>
          </p:nvSpPr>
          <p:spPr>
            <a:xfrm>
              <a:off x="60798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1"/>
            <p:cNvSpPr/>
            <p:nvPr/>
          </p:nvSpPr>
          <p:spPr>
            <a:xfrm>
              <a:off x="62341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1"/>
            <p:cNvSpPr/>
            <p:nvPr/>
          </p:nvSpPr>
          <p:spPr>
            <a:xfrm>
              <a:off x="63885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1"/>
            <p:cNvSpPr/>
            <p:nvPr/>
          </p:nvSpPr>
          <p:spPr>
            <a:xfrm>
              <a:off x="65428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1"/>
            <p:cNvSpPr/>
            <p:nvPr/>
          </p:nvSpPr>
          <p:spPr>
            <a:xfrm>
              <a:off x="66972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1"/>
            <p:cNvSpPr/>
            <p:nvPr/>
          </p:nvSpPr>
          <p:spPr>
            <a:xfrm>
              <a:off x="62341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1"/>
            <p:cNvSpPr/>
            <p:nvPr/>
          </p:nvSpPr>
          <p:spPr>
            <a:xfrm>
              <a:off x="63885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1"/>
            <p:cNvSpPr/>
            <p:nvPr/>
          </p:nvSpPr>
          <p:spPr>
            <a:xfrm>
              <a:off x="65428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1"/>
            <p:cNvSpPr/>
            <p:nvPr/>
          </p:nvSpPr>
          <p:spPr>
            <a:xfrm>
              <a:off x="66972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1"/>
            <p:cNvSpPr/>
            <p:nvPr/>
          </p:nvSpPr>
          <p:spPr>
            <a:xfrm>
              <a:off x="63885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1"/>
            <p:cNvSpPr/>
            <p:nvPr/>
          </p:nvSpPr>
          <p:spPr>
            <a:xfrm>
              <a:off x="654287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1"/>
            <p:cNvSpPr/>
            <p:nvPr/>
          </p:nvSpPr>
          <p:spPr>
            <a:xfrm>
              <a:off x="669722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1"/>
            <p:cNvSpPr/>
            <p:nvPr/>
          </p:nvSpPr>
          <p:spPr>
            <a:xfrm>
              <a:off x="654287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1"/>
            <p:cNvSpPr/>
            <p:nvPr/>
          </p:nvSpPr>
          <p:spPr>
            <a:xfrm>
              <a:off x="6697225" y="212126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21"/>
          <p:cNvGrpSpPr/>
          <p:nvPr/>
        </p:nvGrpSpPr>
        <p:grpSpPr>
          <a:xfrm>
            <a:off x="147900" y="4794738"/>
            <a:ext cx="2384250" cy="200850"/>
            <a:chOff x="147900" y="4794738"/>
            <a:chExt cx="2384250" cy="200850"/>
          </a:xfrm>
        </p:grpSpPr>
        <p:sp>
          <p:nvSpPr>
            <p:cNvPr id="1569" name="Google Shape;1569;p21"/>
            <p:cNvSpPr/>
            <p:nvPr/>
          </p:nvSpPr>
          <p:spPr>
            <a:xfrm>
              <a:off x="12283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1"/>
            <p:cNvSpPr/>
            <p:nvPr/>
          </p:nvSpPr>
          <p:spPr>
            <a:xfrm>
              <a:off x="3022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1"/>
            <p:cNvSpPr/>
            <p:nvPr/>
          </p:nvSpPr>
          <p:spPr>
            <a:xfrm>
              <a:off x="4566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1"/>
            <p:cNvSpPr/>
            <p:nvPr/>
          </p:nvSpPr>
          <p:spPr>
            <a:xfrm>
              <a:off x="6109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1"/>
            <p:cNvSpPr/>
            <p:nvPr/>
          </p:nvSpPr>
          <p:spPr>
            <a:xfrm>
              <a:off x="7653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1"/>
            <p:cNvSpPr/>
            <p:nvPr/>
          </p:nvSpPr>
          <p:spPr>
            <a:xfrm>
              <a:off x="9196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1"/>
            <p:cNvSpPr/>
            <p:nvPr/>
          </p:nvSpPr>
          <p:spPr>
            <a:xfrm>
              <a:off x="10740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1"/>
            <p:cNvSpPr/>
            <p:nvPr/>
          </p:nvSpPr>
          <p:spPr>
            <a:xfrm>
              <a:off x="1479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1"/>
            <p:cNvSpPr/>
            <p:nvPr/>
          </p:nvSpPr>
          <p:spPr>
            <a:xfrm>
              <a:off x="13827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1"/>
            <p:cNvSpPr/>
            <p:nvPr/>
          </p:nvSpPr>
          <p:spPr>
            <a:xfrm>
              <a:off x="15370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1"/>
            <p:cNvSpPr/>
            <p:nvPr/>
          </p:nvSpPr>
          <p:spPr>
            <a:xfrm>
              <a:off x="16914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1"/>
            <p:cNvSpPr/>
            <p:nvPr/>
          </p:nvSpPr>
          <p:spPr>
            <a:xfrm>
              <a:off x="18457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1"/>
            <p:cNvSpPr/>
            <p:nvPr/>
          </p:nvSpPr>
          <p:spPr>
            <a:xfrm>
              <a:off x="20001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1"/>
            <p:cNvSpPr/>
            <p:nvPr/>
          </p:nvSpPr>
          <p:spPr>
            <a:xfrm>
              <a:off x="21544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1"/>
            <p:cNvSpPr/>
            <p:nvPr/>
          </p:nvSpPr>
          <p:spPr>
            <a:xfrm>
              <a:off x="23088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1"/>
            <p:cNvSpPr/>
            <p:nvPr/>
          </p:nvSpPr>
          <p:spPr>
            <a:xfrm>
              <a:off x="24631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1"/>
            <p:cNvSpPr/>
            <p:nvPr/>
          </p:nvSpPr>
          <p:spPr>
            <a:xfrm>
              <a:off x="12283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1"/>
            <p:cNvSpPr/>
            <p:nvPr/>
          </p:nvSpPr>
          <p:spPr>
            <a:xfrm>
              <a:off x="3022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1"/>
            <p:cNvSpPr/>
            <p:nvPr/>
          </p:nvSpPr>
          <p:spPr>
            <a:xfrm>
              <a:off x="4566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1"/>
            <p:cNvSpPr/>
            <p:nvPr/>
          </p:nvSpPr>
          <p:spPr>
            <a:xfrm>
              <a:off x="6109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1"/>
            <p:cNvSpPr/>
            <p:nvPr/>
          </p:nvSpPr>
          <p:spPr>
            <a:xfrm>
              <a:off x="7653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1"/>
            <p:cNvSpPr/>
            <p:nvPr/>
          </p:nvSpPr>
          <p:spPr>
            <a:xfrm>
              <a:off x="9196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1"/>
            <p:cNvSpPr/>
            <p:nvPr/>
          </p:nvSpPr>
          <p:spPr>
            <a:xfrm>
              <a:off x="10740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1"/>
            <p:cNvSpPr/>
            <p:nvPr/>
          </p:nvSpPr>
          <p:spPr>
            <a:xfrm>
              <a:off x="1479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1"/>
            <p:cNvSpPr/>
            <p:nvPr/>
          </p:nvSpPr>
          <p:spPr>
            <a:xfrm>
              <a:off x="13827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1"/>
            <p:cNvSpPr/>
            <p:nvPr/>
          </p:nvSpPr>
          <p:spPr>
            <a:xfrm>
              <a:off x="15370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1"/>
            <p:cNvSpPr/>
            <p:nvPr/>
          </p:nvSpPr>
          <p:spPr>
            <a:xfrm>
              <a:off x="16914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1"/>
            <p:cNvSpPr/>
            <p:nvPr/>
          </p:nvSpPr>
          <p:spPr>
            <a:xfrm>
              <a:off x="18457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1"/>
            <p:cNvSpPr/>
            <p:nvPr/>
          </p:nvSpPr>
          <p:spPr>
            <a:xfrm>
              <a:off x="20001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1"/>
            <p:cNvSpPr/>
            <p:nvPr/>
          </p:nvSpPr>
          <p:spPr>
            <a:xfrm>
              <a:off x="21544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1"/>
            <p:cNvSpPr/>
            <p:nvPr/>
          </p:nvSpPr>
          <p:spPr>
            <a:xfrm>
              <a:off x="23088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1"/>
            <p:cNvSpPr/>
            <p:nvPr/>
          </p:nvSpPr>
          <p:spPr>
            <a:xfrm>
              <a:off x="24631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21"/>
          <p:cNvGrpSpPr/>
          <p:nvPr/>
        </p:nvGrpSpPr>
        <p:grpSpPr>
          <a:xfrm rot="5400000">
            <a:off x="-943800" y="1233688"/>
            <a:ext cx="2384250" cy="200850"/>
            <a:chOff x="147900" y="4794738"/>
            <a:chExt cx="2384250" cy="200850"/>
          </a:xfrm>
        </p:grpSpPr>
        <p:sp>
          <p:nvSpPr>
            <p:cNvPr id="1602" name="Google Shape;1602;p21"/>
            <p:cNvSpPr/>
            <p:nvPr/>
          </p:nvSpPr>
          <p:spPr>
            <a:xfrm>
              <a:off x="12283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1"/>
            <p:cNvSpPr/>
            <p:nvPr/>
          </p:nvSpPr>
          <p:spPr>
            <a:xfrm>
              <a:off x="3022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1"/>
            <p:cNvSpPr/>
            <p:nvPr/>
          </p:nvSpPr>
          <p:spPr>
            <a:xfrm>
              <a:off x="4566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1"/>
            <p:cNvSpPr/>
            <p:nvPr/>
          </p:nvSpPr>
          <p:spPr>
            <a:xfrm>
              <a:off x="6109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1"/>
            <p:cNvSpPr/>
            <p:nvPr/>
          </p:nvSpPr>
          <p:spPr>
            <a:xfrm>
              <a:off x="7653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1"/>
            <p:cNvSpPr/>
            <p:nvPr/>
          </p:nvSpPr>
          <p:spPr>
            <a:xfrm>
              <a:off x="9196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1"/>
            <p:cNvSpPr/>
            <p:nvPr/>
          </p:nvSpPr>
          <p:spPr>
            <a:xfrm>
              <a:off x="10740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1"/>
            <p:cNvSpPr/>
            <p:nvPr/>
          </p:nvSpPr>
          <p:spPr>
            <a:xfrm>
              <a:off x="1479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1"/>
            <p:cNvSpPr/>
            <p:nvPr/>
          </p:nvSpPr>
          <p:spPr>
            <a:xfrm>
              <a:off x="13827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1"/>
            <p:cNvSpPr/>
            <p:nvPr/>
          </p:nvSpPr>
          <p:spPr>
            <a:xfrm>
              <a:off x="15370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1"/>
            <p:cNvSpPr/>
            <p:nvPr/>
          </p:nvSpPr>
          <p:spPr>
            <a:xfrm>
              <a:off x="16914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1"/>
            <p:cNvSpPr/>
            <p:nvPr/>
          </p:nvSpPr>
          <p:spPr>
            <a:xfrm>
              <a:off x="18457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1"/>
            <p:cNvSpPr/>
            <p:nvPr/>
          </p:nvSpPr>
          <p:spPr>
            <a:xfrm>
              <a:off x="20001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1"/>
            <p:cNvSpPr/>
            <p:nvPr/>
          </p:nvSpPr>
          <p:spPr>
            <a:xfrm>
              <a:off x="21544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1"/>
            <p:cNvSpPr/>
            <p:nvPr/>
          </p:nvSpPr>
          <p:spPr>
            <a:xfrm>
              <a:off x="23088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1"/>
            <p:cNvSpPr/>
            <p:nvPr/>
          </p:nvSpPr>
          <p:spPr>
            <a:xfrm>
              <a:off x="24631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1"/>
            <p:cNvSpPr/>
            <p:nvPr/>
          </p:nvSpPr>
          <p:spPr>
            <a:xfrm>
              <a:off x="12283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1"/>
            <p:cNvSpPr/>
            <p:nvPr/>
          </p:nvSpPr>
          <p:spPr>
            <a:xfrm>
              <a:off x="3022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1"/>
            <p:cNvSpPr/>
            <p:nvPr/>
          </p:nvSpPr>
          <p:spPr>
            <a:xfrm>
              <a:off x="4566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1"/>
            <p:cNvSpPr/>
            <p:nvPr/>
          </p:nvSpPr>
          <p:spPr>
            <a:xfrm>
              <a:off x="6109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1"/>
            <p:cNvSpPr/>
            <p:nvPr/>
          </p:nvSpPr>
          <p:spPr>
            <a:xfrm>
              <a:off x="7653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1"/>
            <p:cNvSpPr/>
            <p:nvPr/>
          </p:nvSpPr>
          <p:spPr>
            <a:xfrm>
              <a:off x="9196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1"/>
            <p:cNvSpPr/>
            <p:nvPr/>
          </p:nvSpPr>
          <p:spPr>
            <a:xfrm>
              <a:off x="10740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1"/>
            <p:cNvSpPr/>
            <p:nvPr/>
          </p:nvSpPr>
          <p:spPr>
            <a:xfrm>
              <a:off x="1479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1"/>
            <p:cNvSpPr/>
            <p:nvPr/>
          </p:nvSpPr>
          <p:spPr>
            <a:xfrm>
              <a:off x="13827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1"/>
            <p:cNvSpPr/>
            <p:nvPr/>
          </p:nvSpPr>
          <p:spPr>
            <a:xfrm>
              <a:off x="15370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1"/>
            <p:cNvSpPr/>
            <p:nvPr/>
          </p:nvSpPr>
          <p:spPr>
            <a:xfrm>
              <a:off x="16914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1"/>
            <p:cNvSpPr/>
            <p:nvPr/>
          </p:nvSpPr>
          <p:spPr>
            <a:xfrm>
              <a:off x="18457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1"/>
            <p:cNvSpPr/>
            <p:nvPr/>
          </p:nvSpPr>
          <p:spPr>
            <a:xfrm>
              <a:off x="20001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1"/>
            <p:cNvSpPr/>
            <p:nvPr/>
          </p:nvSpPr>
          <p:spPr>
            <a:xfrm>
              <a:off x="21544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1"/>
            <p:cNvSpPr/>
            <p:nvPr/>
          </p:nvSpPr>
          <p:spPr>
            <a:xfrm>
              <a:off x="23088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1"/>
            <p:cNvSpPr/>
            <p:nvPr/>
          </p:nvSpPr>
          <p:spPr>
            <a:xfrm>
              <a:off x="24631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833"/>
        <p:cNvGrpSpPr/>
        <p:nvPr/>
      </p:nvGrpSpPr>
      <p:grpSpPr>
        <a:xfrm>
          <a:off x="0" y="0"/>
          <a:ext cx="0" cy="0"/>
          <a:chOff x="0" y="0"/>
          <a:chExt cx="0" cy="0"/>
        </a:xfrm>
      </p:grpSpPr>
      <p:sp>
        <p:nvSpPr>
          <p:cNvPr id="1834" name="Google Shape;1834;p24"/>
          <p:cNvSpPr txBox="1">
            <a:spLocks noGrp="1"/>
          </p:cNvSpPr>
          <p:nvPr>
            <p:ph type="ctrTitle"/>
          </p:nvPr>
        </p:nvSpPr>
        <p:spPr>
          <a:xfrm>
            <a:off x="2471250" y="832875"/>
            <a:ext cx="4201500" cy="9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35" name="Google Shape;1835;p24"/>
          <p:cNvSpPr txBox="1">
            <a:spLocks noGrp="1"/>
          </p:cNvSpPr>
          <p:nvPr>
            <p:ph type="subTitle" idx="1"/>
          </p:nvPr>
        </p:nvSpPr>
        <p:spPr>
          <a:xfrm>
            <a:off x="2471250" y="1639000"/>
            <a:ext cx="4201500" cy="115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36" name="Google Shape;1836;p24"/>
          <p:cNvSpPr txBox="1"/>
          <p:nvPr/>
        </p:nvSpPr>
        <p:spPr>
          <a:xfrm>
            <a:off x="2471250" y="3517088"/>
            <a:ext cx="4201500" cy="61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000" b="1">
                <a:solidFill>
                  <a:schemeClr val="dk1"/>
                </a:solidFill>
                <a:latin typeface="Nunito"/>
                <a:ea typeface="Nunito"/>
                <a:cs typeface="Nunito"/>
                <a:sym typeface="Nunito"/>
              </a:rPr>
              <a:t>CREDITS:</a:t>
            </a:r>
            <a:r>
              <a:rPr lang="en" sz="1000">
                <a:solidFill>
                  <a:schemeClr val="dk1"/>
                </a:solidFill>
                <a:latin typeface="Nunito"/>
                <a:ea typeface="Nunito"/>
                <a:cs typeface="Nunito"/>
                <a:sym typeface="Nunito"/>
              </a:rPr>
              <a:t> This presentation template was created by </a:t>
            </a:r>
            <a:r>
              <a:rPr lang="en" sz="1000" b="1" u="sng">
                <a:solidFill>
                  <a:schemeClr val="dk1"/>
                </a:solid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000" b="1" u="sng">
                <a:solidFill>
                  <a:schemeClr val="dk1"/>
                </a:solidFill>
                <a:latin typeface="Nunito"/>
                <a:ea typeface="Nunito"/>
                <a:cs typeface="Nunito"/>
                <a:sym typeface="Nunito"/>
              </a:rPr>
              <a:t>,</a:t>
            </a:r>
            <a:r>
              <a:rPr lang="en" sz="1000" b="1">
                <a:solidFill>
                  <a:schemeClr val="dk1"/>
                </a:solidFill>
                <a:latin typeface="Nunito"/>
                <a:ea typeface="Nunito"/>
                <a:cs typeface="Nunito"/>
                <a:sym typeface="Nunito"/>
              </a:rPr>
              <a:t> </a:t>
            </a:r>
            <a:r>
              <a:rPr lang="en" sz="1000">
                <a:solidFill>
                  <a:schemeClr val="dk1"/>
                </a:solidFill>
                <a:latin typeface="Nunito"/>
                <a:ea typeface="Nunito"/>
                <a:cs typeface="Nunito"/>
                <a:sym typeface="Nunito"/>
              </a:rPr>
              <a:t>and includes icons by </a:t>
            </a:r>
            <a:r>
              <a:rPr lang="en" sz="1000" b="1" u="sng">
                <a:solidFill>
                  <a:schemeClr val="dk1"/>
                </a:solid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000" b="1">
                <a:solidFill>
                  <a:schemeClr val="dk1"/>
                </a:solidFill>
                <a:latin typeface="Nunito"/>
                <a:ea typeface="Nunito"/>
                <a:cs typeface="Nunito"/>
                <a:sym typeface="Nunito"/>
              </a:rPr>
              <a:t> </a:t>
            </a:r>
            <a:r>
              <a:rPr lang="en" sz="1000">
                <a:solidFill>
                  <a:schemeClr val="dk1"/>
                </a:solidFill>
                <a:latin typeface="Nunito"/>
                <a:ea typeface="Nunito"/>
                <a:cs typeface="Nunito"/>
                <a:sym typeface="Nunito"/>
              </a:rPr>
              <a:t>and infographics &amp; images by </a:t>
            </a:r>
            <a:r>
              <a:rPr lang="en" sz="1000" b="1" u="sng">
                <a:solidFill>
                  <a:schemeClr val="dk1"/>
                </a:solid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000" b="1" u="sng">
              <a:solidFill>
                <a:schemeClr val="dk1"/>
              </a:solidFill>
              <a:highlight>
                <a:srgbClr val="DFDEFC"/>
              </a:highlight>
              <a:latin typeface="Nunito"/>
              <a:ea typeface="Nunito"/>
              <a:cs typeface="Nunito"/>
              <a:sym typeface="Nunito"/>
            </a:endParaRPr>
          </a:p>
        </p:txBody>
      </p:sp>
      <p:sp>
        <p:nvSpPr>
          <p:cNvPr id="1837" name="Google Shape;1837;p24"/>
          <p:cNvSpPr txBox="1"/>
          <p:nvPr/>
        </p:nvSpPr>
        <p:spPr>
          <a:xfrm>
            <a:off x="2471250" y="4034638"/>
            <a:ext cx="4201500" cy="2760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dk1"/>
                </a:solidFill>
                <a:latin typeface="Nunito"/>
                <a:ea typeface="Nunito"/>
                <a:cs typeface="Nunito"/>
                <a:sym typeface="Nunito"/>
              </a:rPr>
              <a:t>Please keep this slide for attribution</a:t>
            </a:r>
            <a:endParaRPr sz="1000">
              <a:solidFill>
                <a:schemeClr val="dk1"/>
              </a:solidFill>
              <a:latin typeface="Nunito"/>
              <a:ea typeface="Nunito"/>
              <a:cs typeface="Nunito"/>
              <a:sym typeface="Nunito"/>
            </a:endParaRPr>
          </a:p>
        </p:txBody>
      </p:sp>
      <p:grpSp>
        <p:nvGrpSpPr>
          <p:cNvPr id="1838" name="Google Shape;1838;p24"/>
          <p:cNvGrpSpPr/>
          <p:nvPr/>
        </p:nvGrpSpPr>
        <p:grpSpPr>
          <a:xfrm>
            <a:off x="0" y="0"/>
            <a:ext cx="8996100" cy="4995600"/>
            <a:chOff x="0" y="0"/>
            <a:chExt cx="8996100" cy="4995600"/>
          </a:xfrm>
        </p:grpSpPr>
        <p:sp>
          <p:nvSpPr>
            <p:cNvPr id="1839" name="Google Shape;1839;p24"/>
            <p:cNvSpPr/>
            <p:nvPr/>
          </p:nvSpPr>
          <p:spPr>
            <a:xfrm>
              <a:off x="0" y="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0" name="Google Shape;1840;p24"/>
            <p:cNvGrpSpPr/>
            <p:nvPr/>
          </p:nvGrpSpPr>
          <p:grpSpPr>
            <a:xfrm>
              <a:off x="8001000" y="4135564"/>
              <a:ext cx="995100" cy="860036"/>
              <a:chOff x="5771125" y="2121264"/>
              <a:chExt cx="995100" cy="860036"/>
            </a:xfrm>
          </p:grpSpPr>
          <p:sp>
            <p:nvSpPr>
              <p:cNvPr id="1841" name="Google Shape;1841;p24"/>
              <p:cNvSpPr/>
              <p:nvPr/>
            </p:nvSpPr>
            <p:spPr>
              <a:xfrm>
                <a:off x="66972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4"/>
              <p:cNvSpPr/>
              <p:nvPr/>
            </p:nvSpPr>
            <p:spPr>
              <a:xfrm>
                <a:off x="57711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4"/>
              <p:cNvSpPr/>
              <p:nvPr/>
            </p:nvSpPr>
            <p:spPr>
              <a:xfrm>
                <a:off x="59254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4"/>
              <p:cNvSpPr/>
              <p:nvPr/>
            </p:nvSpPr>
            <p:spPr>
              <a:xfrm>
                <a:off x="60798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4"/>
              <p:cNvSpPr/>
              <p:nvPr/>
            </p:nvSpPr>
            <p:spPr>
              <a:xfrm>
                <a:off x="62341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4"/>
              <p:cNvSpPr/>
              <p:nvPr/>
            </p:nvSpPr>
            <p:spPr>
              <a:xfrm>
                <a:off x="63885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4"/>
              <p:cNvSpPr/>
              <p:nvPr/>
            </p:nvSpPr>
            <p:spPr>
              <a:xfrm>
                <a:off x="65428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4"/>
              <p:cNvSpPr/>
              <p:nvPr/>
            </p:nvSpPr>
            <p:spPr>
              <a:xfrm>
                <a:off x="66972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4"/>
              <p:cNvSpPr/>
              <p:nvPr/>
            </p:nvSpPr>
            <p:spPr>
              <a:xfrm>
                <a:off x="59254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4"/>
              <p:cNvSpPr/>
              <p:nvPr/>
            </p:nvSpPr>
            <p:spPr>
              <a:xfrm>
                <a:off x="60798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4"/>
              <p:cNvSpPr/>
              <p:nvPr/>
            </p:nvSpPr>
            <p:spPr>
              <a:xfrm>
                <a:off x="62341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4"/>
              <p:cNvSpPr/>
              <p:nvPr/>
            </p:nvSpPr>
            <p:spPr>
              <a:xfrm>
                <a:off x="63885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4"/>
              <p:cNvSpPr/>
              <p:nvPr/>
            </p:nvSpPr>
            <p:spPr>
              <a:xfrm>
                <a:off x="65428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4"/>
              <p:cNvSpPr/>
              <p:nvPr/>
            </p:nvSpPr>
            <p:spPr>
              <a:xfrm>
                <a:off x="66972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4"/>
              <p:cNvSpPr/>
              <p:nvPr/>
            </p:nvSpPr>
            <p:spPr>
              <a:xfrm>
                <a:off x="60798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4"/>
              <p:cNvSpPr/>
              <p:nvPr/>
            </p:nvSpPr>
            <p:spPr>
              <a:xfrm>
                <a:off x="62341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4"/>
              <p:cNvSpPr/>
              <p:nvPr/>
            </p:nvSpPr>
            <p:spPr>
              <a:xfrm>
                <a:off x="63885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4"/>
              <p:cNvSpPr/>
              <p:nvPr/>
            </p:nvSpPr>
            <p:spPr>
              <a:xfrm>
                <a:off x="65428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4"/>
              <p:cNvSpPr/>
              <p:nvPr/>
            </p:nvSpPr>
            <p:spPr>
              <a:xfrm>
                <a:off x="66972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4"/>
              <p:cNvSpPr/>
              <p:nvPr/>
            </p:nvSpPr>
            <p:spPr>
              <a:xfrm>
                <a:off x="62341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4"/>
              <p:cNvSpPr/>
              <p:nvPr/>
            </p:nvSpPr>
            <p:spPr>
              <a:xfrm>
                <a:off x="63885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4"/>
              <p:cNvSpPr/>
              <p:nvPr/>
            </p:nvSpPr>
            <p:spPr>
              <a:xfrm>
                <a:off x="65428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4"/>
              <p:cNvSpPr/>
              <p:nvPr/>
            </p:nvSpPr>
            <p:spPr>
              <a:xfrm>
                <a:off x="66972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4"/>
              <p:cNvSpPr/>
              <p:nvPr/>
            </p:nvSpPr>
            <p:spPr>
              <a:xfrm>
                <a:off x="63885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4"/>
              <p:cNvSpPr/>
              <p:nvPr/>
            </p:nvSpPr>
            <p:spPr>
              <a:xfrm>
                <a:off x="654287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4"/>
              <p:cNvSpPr/>
              <p:nvPr/>
            </p:nvSpPr>
            <p:spPr>
              <a:xfrm>
                <a:off x="669722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4"/>
              <p:cNvSpPr/>
              <p:nvPr/>
            </p:nvSpPr>
            <p:spPr>
              <a:xfrm>
                <a:off x="654287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4"/>
              <p:cNvSpPr/>
              <p:nvPr/>
            </p:nvSpPr>
            <p:spPr>
              <a:xfrm>
                <a:off x="6697225" y="212126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9" name="Google Shape;1869;p24"/>
            <p:cNvGrpSpPr/>
            <p:nvPr/>
          </p:nvGrpSpPr>
          <p:grpSpPr>
            <a:xfrm>
              <a:off x="147900" y="4794738"/>
              <a:ext cx="2384250" cy="200850"/>
              <a:chOff x="147900" y="4794738"/>
              <a:chExt cx="2384250" cy="200850"/>
            </a:xfrm>
          </p:grpSpPr>
          <p:sp>
            <p:nvSpPr>
              <p:cNvPr id="1870" name="Google Shape;1870;p24"/>
              <p:cNvSpPr/>
              <p:nvPr/>
            </p:nvSpPr>
            <p:spPr>
              <a:xfrm>
                <a:off x="12283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4"/>
              <p:cNvSpPr/>
              <p:nvPr/>
            </p:nvSpPr>
            <p:spPr>
              <a:xfrm>
                <a:off x="3022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4"/>
              <p:cNvSpPr/>
              <p:nvPr/>
            </p:nvSpPr>
            <p:spPr>
              <a:xfrm>
                <a:off x="4566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4"/>
              <p:cNvSpPr/>
              <p:nvPr/>
            </p:nvSpPr>
            <p:spPr>
              <a:xfrm>
                <a:off x="6109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4"/>
              <p:cNvSpPr/>
              <p:nvPr/>
            </p:nvSpPr>
            <p:spPr>
              <a:xfrm>
                <a:off x="7653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4"/>
              <p:cNvSpPr/>
              <p:nvPr/>
            </p:nvSpPr>
            <p:spPr>
              <a:xfrm>
                <a:off x="9196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4"/>
              <p:cNvSpPr/>
              <p:nvPr/>
            </p:nvSpPr>
            <p:spPr>
              <a:xfrm>
                <a:off x="10740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4"/>
              <p:cNvSpPr/>
              <p:nvPr/>
            </p:nvSpPr>
            <p:spPr>
              <a:xfrm>
                <a:off x="1479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4"/>
              <p:cNvSpPr/>
              <p:nvPr/>
            </p:nvSpPr>
            <p:spPr>
              <a:xfrm>
                <a:off x="13827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4"/>
              <p:cNvSpPr/>
              <p:nvPr/>
            </p:nvSpPr>
            <p:spPr>
              <a:xfrm>
                <a:off x="15370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4"/>
              <p:cNvSpPr/>
              <p:nvPr/>
            </p:nvSpPr>
            <p:spPr>
              <a:xfrm>
                <a:off x="16914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4"/>
              <p:cNvSpPr/>
              <p:nvPr/>
            </p:nvSpPr>
            <p:spPr>
              <a:xfrm>
                <a:off x="18457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4"/>
              <p:cNvSpPr/>
              <p:nvPr/>
            </p:nvSpPr>
            <p:spPr>
              <a:xfrm>
                <a:off x="20001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4"/>
              <p:cNvSpPr/>
              <p:nvPr/>
            </p:nvSpPr>
            <p:spPr>
              <a:xfrm>
                <a:off x="21544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4"/>
              <p:cNvSpPr/>
              <p:nvPr/>
            </p:nvSpPr>
            <p:spPr>
              <a:xfrm>
                <a:off x="23088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4"/>
              <p:cNvSpPr/>
              <p:nvPr/>
            </p:nvSpPr>
            <p:spPr>
              <a:xfrm>
                <a:off x="24631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4"/>
              <p:cNvSpPr/>
              <p:nvPr/>
            </p:nvSpPr>
            <p:spPr>
              <a:xfrm>
                <a:off x="12283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4"/>
              <p:cNvSpPr/>
              <p:nvPr/>
            </p:nvSpPr>
            <p:spPr>
              <a:xfrm>
                <a:off x="3022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4"/>
              <p:cNvSpPr/>
              <p:nvPr/>
            </p:nvSpPr>
            <p:spPr>
              <a:xfrm>
                <a:off x="4566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4"/>
              <p:cNvSpPr/>
              <p:nvPr/>
            </p:nvSpPr>
            <p:spPr>
              <a:xfrm>
                <a:off x="6109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4"/>
              <p:cNvSpPr/>
              <p:nvPr/>
            </p:nvSpPr>
            <p:spPr>
              <a:xfrm>
                <a:off x="7653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4"/>
              <p:cNvSpPr/>
              <p:nvPr/>
            </p:nvSpPr>
            <p:spPr>
              <a:xfrm>
                <a:off x="9196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4"/>
              <p:cNvSpPr/>
              <p:nvPr/>
            </p:nvSpPr>
            <p:spPr>
              <a:xfrm>
                <a:off x="10740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4"/>
              <p:cNvSpPr/>
              <p:nvPr/>
            </p:nvSpPr>
            <p:spPr>
              <a:xfrm>
                <a:off x="1479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4"/>
              <p:cNvSpPr/>
              <p:nvPr/>
            </p:nvSpPr>
            <p:spPr>
              <a:xfrm>
                <a:off x="13827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4"/>
              <p:cNvSpPr/>
              <p:nvPr/>
            </p:nvSpPr>
            <p:spPr>
              <a:xfrm>
                <a:off x="15370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4"/>
              <p:cNvSpPr/>
              <p:nvPr/>
            </p:nvSpPr>
            <p:spPr>
              <a:xfrm>
                <a:off x="16914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4"/>
              <p:cNvSpPr/>
              <p:nvPr/>
            </p:nvSpPr>
            <p:spPr>
              <a:xfrm>
                <a:off x="18457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4"/>
              <p:cNvSpPr/>
              <p:nvPr/>
            </p:nvSpPr>
            <p:spPr>
              <a:xfrm>
                <a:off x="20001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4"/>
              <p:cNvSpPr/>
              <p:nvPr/>
            </p:nvSpPr>
            <p:spPr>
              <a:xfrm>
                <a:off x="21544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4"/>
              <p:cNvSpPr/>
              <p:nvPr/>
            </p:nvSpPr>
            <p:spPr>
              <a:xfrm>
                <a:off x="23088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4"/>
              <p:cNvSpPr/>
              <p:nvPr/>
            </p:nvSpPr>
            <p:spPr>
              <a:xfrm>
                <a:off x="24631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2" name="Google Shape;1902;p24"/>
            <p:cNvGrpSpPr/>
            <p:nvPr/>
          </p:nvGrpSpPr>
          <p:grpSpPr>
            <a:xfrm rot="5400000">
              <a:off x="-943800" y="1233688"/>
              <a:ext cx="2384250" cy="200850"/>
              <a:chOff x="147900" y="4794738"/>
              <a:chExt cx="2384250" cy="200850"/>
            </a:xfrm>
          </p:grpSpPr>
          <p:sp>
            <p:nvSpPr>
              <p:cNvPr id="1903" name="Google Shape;1903;p24"/>
              <p:cNvSpPr/>
              <p:nvPr/>
            </p:nvSpPr>
            <p:spPr>
              <a:xfrm>
                <a:off x="12283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4"/>
              <p:cNvSpPr/>
              <p:nvPr/>
            </p:nvSpPr>
            <p:spPr>
              <a:xfrm>
                <a:off x="3022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4"/>
              <p:cNvSpPr/>
              <p:nvPr/>
            </p:nvSpPr>
            <p:spPr>
              <a:xfrm>
                <a:off x="4566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4"/>
              <p:cNvSpPr/>
              <p:nvPr/>
            </p:nvSpPr>
            <p:spPr>
              <a:xfrm>
                <a:off x="6109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4"/>
              <p:cNvSpPr/>
              <p:nvPr/>
            </p:nvSpPr>
            <p:spPr>
              <a:xfrm>
                <a:off x="7653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4"/>
              <p:cNvSpPr/>
              <p:nvPr/>
            </p:nvSpPr>
            <p:spPr>
              <a:xfrm>
                <a:off x="9196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4"/>
              <p:cNvSpPr/>
              <p:nvPr/>
            </p:nvSpPr>
            <p:spPr>
              <a:xfrm>
                <a:off x="10740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4"/>
              <p:cNvSpPr/>
              <p:nvPr/>
            </p:nvSpPr>
            <p:spPr>
              <a:xfrm>
                <a:off x="1479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4"/>
              <p:cNvSpPr/>
              <p:nvPr/>
            </p:nvSpPr>
            <p:spPr>
              <a:xfrm>
                <a:off x="13827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4"/>
              <p:cNvSpPr/>
              <p:nvPr/>
            </p:nvSpPr>
            <p:spPr>
              <a:xfrm>
                <a:off x="15370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4"/>
              <p:cNvSpPr/>
              <p:nvPr/>
            </p:nvSpPr>
            <p:spPr>
              <a:xfrm>
                <a:off x="16914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4"/>
              <p:cNvSpPr/>
              <p:nvPr/>
            </p:nvSpPr>
            <p:spPr>
              <a:xfrm>
                <a:off x="18457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4"/>
              <p:cNvSpPr/>
              <p:nvPr/>
            </p:nvSpPr>
            <p:spPr>
              <a:xfrm>
                <a:off x="20001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4"/>
              <p:cNvSpPr/>
              <p:nvPr/>
            </p:nvSpPr>
            <p:spPr>
              <a:xfrm>
                <a:off x="21544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4"/>
              <p:cNvSpPr/>
              <p:nvPr/>
            </p:nvSpPr>
            <p:spPr>
              <a:xfrm>
                <a:off x="23088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4"/>
              <p:cNvSpPr/>
              <p:nvPr/>
            </p:nvSpPr>
            <p:spPr>
              <a:xfrm>
                <a:off x="24631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4"/>
              <p:cNvSpPr/>
              <p:nvPr/>
            </p:nvSpPr>
            <p:spPr>
              <a:xfrm>
                <a:off x="12283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4"/>
              <p:cNvSpPr/>
              <p:nvPr/>
            </p:nvSpPr>
            <p:spPr>
              <a:xfrm>
                <a:off x="3022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4"/>
              <p:cNvSpPr/>
              <p:nvPr/>
            </p:nvSpPr>
            <p:spPr>
              <a:xfrm>
                <a:off x="4566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4"/>
              <p:cNvSpPr/>
              <p:nvPr/>
            </p:nvSpPr>
            <p:spPr>
              <a:xfrm>
                <a:off x="6109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4"/>
              <p:cNvSpPr/>
              <p:nvPr/>
            </p:nvSpPr>
            <p:spPr>
              <a:xfrm>
                <a:off x="7653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4"/>
              <p:cNvSpPr/>
              <p:nvPr/>
            </p:nvSpPr>
            <p:spPr>
              <a:xfrm>
                <a:off x="9196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4"/>
              <p:cNvSpPr/>
              <p:nvPr/>
            </p:nvSpPr>
            <p:spPr>
              <a:xfrm>
                <a:off x="10740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4"/>
              <p:cNvSpPr/>
              <p:nvPr/>
            </p:nvSpPr>
            <p:spPr>
              <a:xfrm>
                <a:off x="1479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4"/>
              <p:cNvSpPr/>
              <p:nvPr/>
            </p:nvSpPr>
            <p:spPr>
              <a:xfrm>
                <a:off x="13827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4"/>
              <p:cNvSpPr/>
              <p:nvPr/>
            </p:nvSpPr>
            <p:spPr>
              <a:xfrm>
                <a:off x="15370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4"/>
              <p:cNvSpPr/>
              <p:nvPr/>
            </p:nvSpPr>
            <p:spPr>
              <a:xfrm>
                <a:off x="16914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4"/>
              <p:cNvSpPr/>
              <p:nvPr/>
            </p:nvSpPr>
            <p:spPr>
              <a:xfrm>
                <a:off x="18457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4"/>
              <p:cNvSpPr/>
              <p:nvPr/>
            </p:nvSpPr>
            <p:spPr>
              <a:xfrm>
                <a:off x="20001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4"/>
              <p:cNvSpPr/>
              <p:nvPr/>
            </p:nvSpPr>
            <p:spPr>
              <a:xfrm>
                <a:off x="21544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4"/>
              <p:cNvSpPr/>
              <p:nvPr/>
            </p:nvSpPr>
            <p:spPr>
              <a:xfrm>
                <a:off x="23088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4"/>
              <p:cNvSpPr/>
              <p:nvPr/>
            </p:nvSpPr>
            <p:spPr>
              <a:xfrm>
                <a:off x="24631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35"/>
        <p:cNvGrpSpPr/>
        <p:nvPr/>
      </p:nvGrpSpPr>
      <p:grpSpPr>
        <a:xfrm>
          <a:off x="0" y="0"/>
          <a:ext cx="0" cy="0"/>
          <a:chOff x="0" y="0"/>
          <a:chExt cx="0" cy="0"/>
        </a:xfrm>
      </p:grpSpPr>
      <p:grpSp>
        <p:nvGrpSpPr>
          <p:cNvPr id="1936" name="Google Shape;1936;p25"/>
          <p:cNvGrpSpPr/>
          <p:nvPr/>
        </p:nvGrpSpPr>
        <p:grpSpPr>
          <a:xfrm>
            <a:off x="0" y="0"/>
            <a:ext cx="8996100" cy="5143500"/>
            <a:chOff x="0" y="0"/>
            <a:chExt cx="8996100" cy="5143500"/>
          </a:xfrm>
        </p:grpSpPr>
        <p:sp>
          <p:nvSpPr>
            <p:cNvPr id="1937" name="Google Shape;1937;p25"/>
            <p:cNvSpPr/>
            <p:nvPr/>
          </p:nvSpPr>
          <p:spPr>
            <a:xfrm>
              <a:off x="0" y="480450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5"/>
            <p:cNvSpPr/>
            <p:nvPr/>
          </p:nvSpPr>
          <p:spPr>
            <a:xfrm rot="5400000">
              <a:off x="7210650" y="144645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9" name="Google Shape;1939;p25"/>
            <p:cNvGrpSpPr/>
            <p:nvPr/>
          </p:nvGrpSpPr>
          <p:grpSpPr>
            <a:xfrm rot="10800000" flipH="1">
              <a:off x="8001000" y="141989"/>
              <a:ext cx="995100" cy="860036"/>
              <a:chOff x="5771125" y="2121264"/>
              <a:chExt cx="995100" cy="860036"/>
            </a:xfrm>
          </p:grpSpPr>
          <p:sp>
            <p:nvSpPr>
              <p:cNvPr id="1940" name="Google Shape;1940;p25"/>
              <p:cNvSpPr/>
              <p:nvPr/>
            </p:nvSpPr>
            <p:spPr>
              <a:xfrm>
                <a:off x="66972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5"/>
              <p:cNvSpPr/>
              <p:nvPr/>
            </p:nvSpPr>
            <p:spPr>
              <a:xfrm>
                <a:off x="57711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5"/>
              <p:cNvSpPr/>
              <p:nvPr/>
            </p:nvSpPr>
            <p:spPr>
              <a:xfrm>
                <a:off x="59254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5"/>
              <p:cNvSpPr/>
              <p:nvPr/>
            </p:nvSpPr>
            <p:spPr>
              <a:xfrm>
                <a:off x="60798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5"/>
              <p:cNvSpPr/>
              <p:nvPr/>
            </p:nvSpPr>
            <p:spPr>
              <a:xfrm>
                <a:off x="62341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5"/>
              <p:cNvSpPr/>
              <p:nvPr/>
            </p:nvSpPr>
            <p:spPr>
              <a:xfrm>
                <a:off x="63885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5"/>
              <p:cNvSpPr/>
              <p:nvPr/>
            </p:nvSpPr>
            <p:spPr>
              <a:xfrm>
                <a:off x="65428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5"/>
              <p:cNvSpPr/>
              <p:nvPr/>
            </p:nvSpPr>
            <p:spPr>
              <a:xfrm>
                <a:off x="66972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5"/>
              <p:cNvSpPr/>
              <p:nvPr/>
            </p:nvSpPr>
            <p:spPr>
              <a:xfrm>
                <a:off x="59254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5"/>
              <p:cNvSpPr/>
              <p:nvPr/>
            </p:nvSpPr>
            <p:spPr>
              <a:xfrm>
                <a:off x="60798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5"/>
              <p:cNvSpPr/>
              <p:nvPr/>
            </p:nvSpPr>
            <p:spPr>
              <a:xfrm>
                <a:off x="62341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5"/>
              <p:cNvSpPr/>
              <p:nvPr/>
            </p:nvSpPr>
            <p:spPr>
              <a:xfrm>
                <a:off x="63885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5"/>
              <p:cNvSpPr/>
              <p:nvPr/>
            </p:nvSpPr>
            <p:spPr>
              <a:xfrm>
                <a:off x="65428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5"/>
              <p:cNvSpPr/>
              <p:nvPr/>
            </p:nvSpPr>
            <p:spPr>
              <a:xfrm>
                <a:off x="66972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5"/>
              <p:cNvSpPr/>
              <p:nvPr/>
            </p:nvSpPr>
            <p:spPr>
              <a:xfrm>
                <a:off x="60798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5"/>
              <p:cNvSpPr/>
              <p:nvPr/>
            </p:nvSpPr>
            <p:spPr>
              <a:xfrm>
                <a:off x="62341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5"/>
              <p:cNvSpPr/>
              <p:nvPr/>
            </p:nvSpPr>
            <p:spPr>
              <a:xfrm>
                <a:off x="63885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5"/>
              <p:cNvSpPr/>
              <p:nvPr/>
            </p:nvSpPr>
            <p:spPr>
              <a:xfrm>
                <a:off x="65428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5"/>
              <p:cNvSpPr/>
              <p:nvPr/>
            </p:nvSpPr>
            <p:spPr>
              <a:xfrm>
                <a:off x="66972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5"/>
              <p:cNvSpPr/>
              <p:nvPr/>
            </p:nvSpPr>
            <p:spPr>
              <a:xfrm>
                <a:off x="62341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5"/>
              <p:cNvSpPr/>
              <p:nvPr/>
            </p:nvSpPr>
            <p:spPr>
              <a:xfrm>
                <a:off x="63885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5"/>
              <p:cNvSpPr/>
              <p:nvPr/>
            </p:nvSpPr>
            <p:spPr>
              <a:xfrm>
                <a:off x="65428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5"/>
              <p:cNvSpPr/>
              <p:nvPr/>
            </p:nvSpPr>
            <p:spPr>
              <a:xfrm>
                <a:off x="66972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5"/>
              <p:cNvSpPr/>
              <p:nvPr/>
            </p:nvSpPr>
            <p:spPr>
              <a:xfrm>
                <a:off x="63885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5"/>
              <p:cNvSpPr/>
              <p:nvPr/>
            </p:nvSpPr>
            <p:spPr>
              <a:xfrm>
                <a:off x="654287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5"/>
              <p:cNvSpPr/>
              <p:nvPr/>
            </p:nvSpPr>
            <p:spPr>
              <a:xfrm>
                <a:off x="669722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5"/>
              <p:cNvSpPr/>
              <p:nvPr/>
            </p:nvSpPr>
            <p:spPr>
              <a:xfrm>
                <a:off x="654287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5"/>
              <p:cNvSpPr/>
              <p:nvPr/>
            </p:nvSpPr>
            <p:spPr>
              <a:xfrm>
                <a:off x="6697225" y="212126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8" name="Google Shape;1968;p25"/>
            <p:cNvGrpSpPr/>
            <p:nvPr/>
          </p:nvGrpSpPr>
          <p:grpSpPr>
            <a:xfrm rot="5400000">
              <a:off x="-943800" y="3703038"/>
              <a:ext cx="2384250" cy="200850"/>
              <a:chOff x="147900" y="4794738"/>
              <a:chExt cx="2384250" cy="200850"/>
            </a:xfrm>
          </p:grpSpPr>
          <p:sp>
            <p:nvSpPr>
              <p:cNvPr id="1969" name="Google Shape;1969;p25"/>
              <p:cNvSpPr/>
              <p:nvPr/>
            </p:nvSpPr>
            <p:spPr>
              <a:xfrm>
                <a:off x="12283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5"/>
              <p:cNvSpPr/>
              <p:nvPr/>
            </p:nvSpPr>
            <p:spPr>
              <a:xfrm>
                <a:off x="3022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5"/>
              <p:cNvSpPr/>
              <p:nvPr/>
            </p:nvSpPr>
            <p:spPr>
              <a:xfrm>
                <a:off x="4566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5"/>
              <p:cNvSpPr/>
              <p:nvPr/>
            </p:nvSpPr>
            <p:spPr>
              <a:xfrm>
                <a:off x="6109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5"/>
              <p:cNvSpPr/>
              <p:nvPr/>
            </p:nvSpPr>
            <p:spPr>
              <a:xfrm>
                <a:off x="7653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5"/>
              <p:cNvSpPr/>
              <p:nvPr/>
            </p:nvSpPr>
            <p:spPr>
              <a:xfrm>
                <a:off x="9196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5"/>
              <p:cNvSpPr/>
              <p:nvPr/>
            </p:nvSpPr>
            <p:spPr>
              <a:xfrm>
                <a:off x="10740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5"/>
              <p:cNvSpPr/>
              <p:nvPr/>
            </p:nvSpPr>
            <p:spPr>
              <a:xfrm>
                <a:off x="1479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5"/>
              <p:cNvSpPr/>
              <p:nvPr/>
            </p:nvSpPr>
            <p:spPr>
              <a:xfrm>
                <a:off x="13827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5"/>
              <p:cNvSpPr/>
              <p:nvPr/>
            </p:nvSpPr>
            <p:spPr>
              <a:xfrm>
                <a:off x="15370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5"/>
              <p:cNvSpPr/>
              <p:nvPr/>
            </p:nvSpPr>
            <p:spPr>
              <a:xfrm>
                <a:off x="16914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5"/>
              <p:cNvSpPr/>
              <p:nvPr/>
            </p:nvSpPr>
            <p:spPr>
              <a:xfrm>
                <a:off x="18457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5"/>
              <p:cNvSpPr/>
              <p:nvPr/>
            </p:nvSpPr>
            <p:spPr>
              <a:xfrm>
                <a:off x="20001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5"/>
              <p:cNvSpPr/>
              <p:nvPr/>
            </p:nvSpPr>
            <p:spPr>
              <a:xfrm>
                <a:off x="21544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5"/>
              <p:cNvSpPr/>
              <p:nvPr/>
            </p:nvSpPr>
            <p:spPr>
              <a:xfrm>
                <a:off x="23088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5"/>
              <p:cNvSpPr/>
              <p:nvPr/>
            </p:nvSpPr>
            <p:spPr>
              <a:xfrm>
                <a:off x="24631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5"/>
              <p:cNvSpPr/>
              <p:nvPr/>
            </p:nvSpPr>
            <p:spPr>
              <a:xfrm>
                <a:off x="12283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5"/>
              <p:cNvSpPr/>
              <p:nvPr/>
            </p:nvSpPr>
            <p:spPr>
              <a:xfrm>
                <a:off x="3022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5"/>
              <p:cNvSpPr/>
              <p:nvPr/>
            </p:nvSpPr>
            <p:spPr>
              <a:xfrm>
                <a:off x="4566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5"/>
              <p:cNvSpPr/>
              <p:nvPr/>
            </p:nvSpPr>
            <p:spPr>
              <a:xfrm>
                <a:off x="6109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5"/>
              <p:cNvSpPr/>
              <p:nvPr/>
            </p:nvSpPr>
            <p:spPr>
              <a:xfrm>
                <a:off x="7653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5"/>
              <p:cNvSpPr/>
              <p:nvPr/>
            </p:nvSpPr>
            <p:spPr>
              <a:xfrm>
                <a:off x="9196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5"/>
              <p:cNvSpPr/>
              <p:nvPr/>
            </p:nvSpPr>
            <p:spPr>
              <a:xfrm>
                <a:off x="10740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5"/>
              <p:cNvSpPr/>
              <p:nvPr/>
            </p:nvSpPr>
            <p:spPr>
              <a:xfrm>
                <a:off x="1479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5"/>
              <p:cNvSpPr/>
              <p:nvPr/>
            </p:nvSpPr>
            <p:spPr>
              <a:xfrm>
                <a:off x="13827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5"/>
              <p:cNvSpPr/>
              <p:nvPr/>
            </p:nvSpPr>
            <p:spPr>
              <a:xfrm>
                <a:off x="15370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5"/>
              <p:cNvSpPr/>
              <p:nvPr/>
            </p:nvSpPr>
            <p:spPr>
              <a:xfrm>
                <a:off x="16914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5"/>
              <p:cNvSpPr/>
              <p:nvPr/>
            </p:nvSpPr>
            <p:spPr>
              <a:xfrm>
                <a:off x="18457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5"/>
              <p:cNvSpPr/>
              <p:nvPr/>
            </p:nvSpPr>
            <p:spPr>
              <a:xfrm>
                <a:off x="20001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5"/>
              <p:cNvSpPr/>
              <p:nvPr/>
            </p:nvSpPr>
            <p:spPr>
              <a:xfrm>
                <a:off x="21544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5"/>
              <p:cNvSpPr/>
              <p:nvPr/>
            </p:nvSpPr>
            <p:spPr>
              <a:xfrm>
                <a:off x="23088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5"/>
              <p:cNvSpPr/>
              <p:nvPr/>
            </p:nvSpPr>
            <p:spPr>
              <a:xfrm>
                <a:off x="24631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1" name="Google Shape;2001;p25"/>
            <p:cNvGrpSpPr/>
            <p:nvPr/>
          </p:nvGrpSpPr>
          <p:grpSpPr>
            <a:xfrm rot="5400000">
              <a:off x="8552475" y="4551963"/>
              <a:ext cx="200850" cy="686400"/>
              <a:chOff x="147900" y="141988"/>
              <a:chExt cx="200850" cy="686400"/>
            </a:xfrm>
          </p:grpSpPr>
          <p:sp>
            <p:nvSpPr>
              <p:cNvPr id="2002" name="Google Shape;2002;p25"/>
              <p:cNvSpPr/>
              <p:nvPr/>
            </p:nvSpPr>
            <p:spPr>
              <a:xfrm rot="5400000">
                <a:off x="279750" y="2963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5"/>
              <p:cNvSpPr/>
              <p:nvPr/>
            </p:nvSpPr>
            <p:spPr>
              <a:xfrm rot="5400000">
                <a:off x="279750" y="450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5"/>
              <p:cNvSpPr/>
              <p:nvPr/>
            </p:nvSpPr>
            <p:spPr>
              <a:xfrm rot="5400000">
                <a:off x="279750" y="6050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5"/>
              <p:cNvSpPr/>
              <p:nvPr/>
            </p:nvSpPr>
            <p:spPr>
              <a:xfrm rot="5400000">
                <a:off x="279750" y="759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5"/>
              <p:cNvSpPr/>
              <p:nvPr/>
            </p:nvSpPr>
            <p:spPr>
              <a:xfrm rot="5400000">
                <a:off x="279750" y="1419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5"/>
              <p:cNvSpPr/>
              <p:nvPr/>
            </p:nvSpPr>
            <p:spPr>
              <a:xfrm rot="5400000">
                <a:off x="147900" y="2963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5"/>
              <p:cNvSpPr/>
              <p:nvPr/>
            </p:nvSpPr>
            <p:spPr>
              <a:xfrm rot="5400000">
                <a:off x="147900" y="450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5"/>
              <p:cNvSpPr/>
              <p:nvPr/>
            </p:nvSpPr>
            <p:spPr>
              <a:xfrm rot="5400000">
                <a:off x="147900" y="6050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5"/>
              <p:cNvSpPr/>
              <p:nvPr/>
            </p:nvSpPr>
            <p:spPr>
              <a:xfrm rot="5400000">
                <a:off x="147900" y="759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5"/>
              <p:cNvSpPr/>
              <p:nvPr/>
            </p:nvSpPr>
            <p:spPr>
              <a:xfrm rot="5400000">
                <a:off x="147900" y="1419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3"/>
          <p:cNvSpPr/>
          <p:nvPr/>
        </p:nvSpPr>
        <p:spPr>
          <a:xfrm>
            <a:off x="6544650" y="-5900"/>
            <a:ext cx="2601300" cy="500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txBox="1">
            <a:spLocks noGrp="1"/>
          </p:cNvSpPr>
          <p:nvPr>
            <p:ph type="title"/>
          </p:nvPr>
        </p:nvSpPr>
        <p:spPr>
          <a:xfrm>
            <a:off x="1839275" y="535000"/>
            <a:ext cx="3943500" cy="914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2" name="Google Shape;52;p3"/>
          <p:cNvSpPr txBox="1">
            <a:spLocks noGrp="1"/>
          </p:cNvSpPr>
          <p:nvPr>
            <p:ph type="title" idx="2" hasCustomPrompt="1"/>
          </p:nvPr>
        </p:nvSpPr>
        <p:spPr>
          <a:xfrm>
            <a:off x="721775" y="535000"/>
            <a:ext cx="1117500" cy="914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3" name="Google Shape;53;p3"/>
          <p:cNvSpPr>
            <a:spLocks noGrp="1"/>
          </p:cNvSpPr>
          <p:nvPr>
            <p:ph type="pic" idx="3"/>
          </p:nvPr>
        </p:nvSpPr>
        <p:spPr>
          <a:xfrm>
            <a:off x="721775" y="1638400"/>
            <a:ext cx="7707000" cy="2970000"/>
          </a:xfrm>
          <a:prstGeom prst="rect">
            <a:avLst/>
          </a:prstGeom>
          <a:noFill/>
          <a:ln>
            <a:noFill/>
          </a:ln>
        </p:spPr>
      </p:sp>
      <p:grpSp>
        <p:nvGrpSpPr>
          <p:cNvPr id="54" name="Google Shape;54;p3"/>
          <p:cNvGrpSpPr/>
          <p:nvPr/>
        </p:nvGrpSpPr>
        <p:grpSpPr>
          <a:xfrm rot="5400000">
            <a:off x="-943800" y="1233688"/>
            <a:ext cx="2384250" cy="200850"/>
            <a:chOff x="147900" y="4794738"/>
            <a:chExt cx="2384250" cy="200850"/>
          </a:xfrm>
        </p:grpSpPr>
        <p:sp>
          <p:nvSpPr>
            <p:cNvPr id="55" name="Google Shape;55;p3"/>
            <p:cNvSpPr/>
            <p:nvPr/>
          </p:nvSpPr>
          <p:spPr>
            <a:xfrm>
              <a:off x="12283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3022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4566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109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7653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9196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0740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1479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3827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5370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6914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8457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20001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1544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3088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24631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2283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022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566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6109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653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9196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0740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1479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3827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5370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16914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8457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20001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21544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3088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4631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8"/>
        <p:cNvGrpSpPr/>
        <p:nvPr/>
      </p:nvGrpSpPr>
      <p:grpSpPr>
        <a:xfrm>
          <a:off x="0" y="0"/>
          <a:ext cx="0" cy="0"/>
          <a:chOff x="0" y="0"/>
          <a:chExt cx="0" cy="0"/>
        </a:xfrm>
      </p:grpSpPr>
      <p:sp>
        <p:nvSpPr>
          <p:cNvPr id="189" name="Google Shape;189;p5"/>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0" name="Google Shape;190;p5"/>
          <p:cNvSpPr txBox="1">
            <a:spLocks noGrp="1"/>
          </p:cNvSpPr>
          <p:nvPr>
            <p:ph type="subTitle" idx="1"/>
          </p:nvPr>
        </p:nvSpPr>
        <p:spPr>
          <a:xfrm>
            <a:off x="4690774" y="2828353"/>
            <a:ext cx="3397200" cy="112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1" name="Google Shape;191;p5"/>
          <p:cNvSpPr txBox="1">
            <a:spLocks noGrp="1"/>
          </p:cNvSpPr>
          <p:nvPr>
            <p:ph type="subTitle" idx="2"/>
          </p:nvPr>
        </p:nvSpPr>
        <p:spPr>
          <a:xfrm>
            <a:off x="1056026" y="2828352"/>
            <a:ext cx="3315300" cy="112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2" name="Google Shape;192;p5"/>
          <p:cNvSpPr txBox="1">
            <a:spLocks noGrp="1"/>
          </p:cNvSpPr>
          <p:nvPr>
            <p:ph type="subTitle" idx="3"/>
          </p:nvPr>
        </p:nvSpPr>
        <p:spPr>
          <a:xfrm>
            <a:off x="1056026" y="2437325"/>
            <a:ext cx="33153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193" name="Google Shape;193;p5"/>
          <p:cNvSpPr txBox="1">
            <a:spLocks noGrp="1"/>
          </p:cNvSpPr>
          <p:nvPr>
            <p:ph type="subTitle" idx="4"/>
          </p:nvPr>
        </p:nvSpPr>
        <p:spPr>
          <a:xfrm>
            <a:off x="4690772" y="2437335"/>
            <a:ext cx="33972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grpSp>
        <p:nvGrpSpPr>
          <p:cNvPr id="194" name="Google Shape;194;p5"/>
          <p:cNvGrpSpPr/>
          <p:nvPr/>
        </p:nvGrpSpPr>
        <p:grpSpPr>
          <a:xfrm>
            <a:off x="0" y="0"/>
            <a:ext cx="9144000" cy="5143500"/>
            <a:chOff x="0" y="0"/>
            <a:chExt cx="9144000" cy="5143500"/>
          </a:xfrm>
        </p:grpSpPr>
        <p:sp>
          <p:nvSpPr>
            <p:cNvPr id="195" name="Google Shape;195;p5"/>
            <p:cNvSpPr/>
            <p:nvPr/>
          </p:nvSpPr>
          <p:spPr>
            <a:xfrm rot="-5400000">
              <a:off x="-1446450" y="144645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rot="10800000">
              <a:off x="5912100" y="480450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 name="Google Shape;197;p5"/>
            <p:cNvGrpSpPr/>
            <p:nvPr/>
          </p:nvGrpSpPr>
          <p:grpSpPr>
            <a:xfrm rot="10800000">
              <a:off x="147900" y="147900"/>
              <a:ext cx="995100" cy="860036"/>
              <a:chOff x="5771125" y="2121264"/>
              <a:chExt cx="995100" cy="860036"/>
            </a:xfrm>
          </p:grpSpPr>
          <p:sp>
            <p:nvSpPr>
              <p:cNvPr id="198" name="Google Shape;198;p5"/>
              <p:cNvSpPr/>
              <p:nvPr/>
            </p:nvSpPr>
            <p:spPr>
              <a:xfrm>
                <a:off x="66972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57711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59254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60798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62341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63885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65428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66972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59254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60798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62341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63885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65428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66972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60798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62341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63885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65428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66972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62341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63885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65428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66972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63885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654287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669722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654287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6697225" y="212126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5"/>
            <p:cNvGrpSpPr/>
            <p:nvPr/>
          </p:nvGrpSpPr>
          <p:grpSpPr>
            <a:xfrm rot="10800000">
              <a:off x="6611850" y="147913"/>
              <a:ext cx="2384250" cy="200850"/>
              <a:chOff x="147900" y="4794738"/>
              <a:chExt cx="2384250" cy="200850"/>
            </a:xfrm>
          </p:grpSpPr>
          <p:sp>
            <p:nvSpPr>
              <p:cNvPr id="227" name="Google Shape;227;p5"/>
              <p:cNvSpPr/>
              <p:nvPr/>
            </p:nvSpPr>
            <p:spPr>
              <a:xfrm>
                <a:off x="12283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3022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4566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6109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7653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9196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0740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479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13827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15370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16914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18457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20001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21544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23088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24631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12283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3022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4566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6109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7653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9196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10740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1479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13827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15370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16914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18457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20001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21544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23088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24631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5"/>
            <p:cNvGrpSpPr/>
            <p:nvPr/>
          </p:nvGrpSpPr>
          <p:grpSpPr>
            <a:xfrm rot="-5400000">
              <a:off x="7703550" y="3708963"/>
              <a:ext cx="2384250" cy="200850"/>
              <a:chOff x="147900" y="4794738"/>
              <a:chExt cx="2384250" cy="200850"/>
            </a:xfrm>
          </p:grpSpPr>
          <p:sp>
            <p:nvSpPr>
              <p:cNvPr id="260" name="Google Shape;260;p5"/>
              <p:cNvSpPr/>
              <p:nvPr/>
            </p:nvSpPr>
            <p:spPr>
              <a:xfrm>
                <a:off x="12283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3022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4566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6109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7653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9196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10740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1479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13827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5370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6914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8457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20001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21544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23088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4631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2283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3022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4566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6109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653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9196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10740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1479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13827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15370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16914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18457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20001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21544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23088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24631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2"/>
        <p:cNvGrpSpPr/>
        <p:nvPr/>
      </p:nvGrpSpPr>
      <p:grpSpPr>
        <a:xfrm>
          <a:off x="0" y="0"/>
          <a:ext cx="0" cy="0"/>
          <a:chOff x="0" y="0"/>
          <a:chExt cx="0" cy="0"/>
        </a:xfrm>
      </p:grpSpPr>
      <p:grpSp>
        <p:nvGrpSpPr>
          <p:cNvPr id="393" name="Google Shape;393;p7"/>
          <p:cNvGrpSpPr/>
          <p:nvPr/>
        </p:nvGrpSpPr>
        <p:grpSpPr>
          <a:xfrm>
            <a:off x="147900" y="0"/>
            <a:ext cx="8996100" cy="4995588"/>
            <a:chOff x="147900" y="0"/>
            <a:chExt cx="8996100" cy="4995588"/>
          </a:xfrm>
        </p:grpSpPr>
        <p:sp>
          <p:nvSpPr>
            <p:cNvPr id="394" name="Google Shape;394;p7"/>
            <p:cNvSpPr/>
            <p:nvPr/>
          </p:nvSpPr>
          <p:spPr>
            <a:xfrm rot="5400000">
              <a:off x="6074700" y="533100"/>
              <a:ext cx="3602400" cy="2536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7"/>
            <p:cNvGrpSpPr/>
            <p:nvPr/>
          </p:nvGrpSpPr>
          <p:grpSpPr>
            <a:xfrm rot="10800000" flipH="1">
              <a:off x="8001000" y="141989"/>
              <a:ext cx="995100" cy="860036"/>
              <a:chOff x="5771125" y="2121264"/>
              <a:chExt cx="995100" cy="860036"/>
            </a:xfrm>
          </p:grpSpPr>
          <p:sp>
            <p:nvSpPr>
              <p:cNvPr id="396" name="Google Shape;396;p7"/>
              <p:cNvSpPr/>
              <p:nvPr/>
            </p:nvSpPr>
            <p:spPr>
              <a:xfrm>
                <a:off x="66972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57711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59254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60798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62341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63885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65428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66972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59254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60798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62341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63885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65428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66972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60798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62341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63885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65428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66972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62341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3885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5428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6972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885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54287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9722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654287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697225" y="212126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7"/>
            <p:cNvGrpSpPr/>
            <p:nvPr/>
          </p:nvGrpSpPr>
          <p:grpSpPr>
            <a:xfrm rot="5400000">
              <a:off x="-943800" y="3703038"/>
              <a:ext cx="2384250" cy="200850"/>
              <a:chOff x="147900" y="4794738"/>
              <a:chExt cx="2384250" cy="200850"/>
            </a:xfrm>
          </p:grpSpPr>
          <p:sp>
            <p:nvSpPr>
              <p:cNvPr id="425" name="Google Shape;425;p7"/>
              <p:cNvSpPr/>
              <p:nvPr/>
            </p:nvSpPr>
            <p:spPr>
              <a:xfrm>
                <a:off x="12283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3022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4566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6109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653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9196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10740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1479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13827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15370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16914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18457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20001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7"/>
              <p:cNvSpPr/>
              <p:nvPr/>
            </p:nvSpPr>
            <p:spPr>
              <a:xfrm>
                <a:off x="21544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p:nvPr/>
            </p:nvSpPr>
            <p:spPr>
              <a:xfrm>
                <a:off x="23088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7"/>
              <p:cNvSpPr/>
              <p:nvPr/>
            </p:nvSpPr>
            <p:spPr>
              <a:xfrm>
                <a:off x="24631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7"/>
              <p:cNvSpPr/>
              <p:nvPr/>
            </p:nvSpPr>
            <p:spPr>
              <a:xfrm>
                <a:off x="12283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7"/>
              <p:cNvSpPr/>
              <p:nvPr/>
            </p:nvSpPr>
            <p:spPr>
              <a:xfrm>
                <a:off x="3022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a:off x="4566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a:off x="6109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a:off x="7653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a:off x="9196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a:off x="10740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a:off x="1479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a:off x="13827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a:off x="15370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a:off x="16914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a:off x="18457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a:off x="20001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a:off x="21544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a:off x="23088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7"/>
              <p:cNvSpPr/>
              <p:nvPr/>
            </p:nvSpPr>
            <p:spPr>
              <a:xfrm>
                <a:off x="24631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7"/>
            <p:cNvGrpSpPr/>
            <p:nvPr/>
          </p:nvGrpSpPr>
          <p:grpSpPr>
            <a:xfrm rot="5400000">
              <a:off x="8552475" y="4551963"/>
              <a:ext cx="200850" cy="686400"/>
              <a:chOff x="147900" y="141988"/>
              <a:chExt cx="200850" cy="686400"/>
            </a:xfrm>
          </p:grpSpPr>
          <p:sp>
            <p:nvSpPr>
              <p:cNvPr id="458" name="Google Shape;458;p7"/>
              <p:cNvSpPr/>
              <p:nvPr/>
            </p:nvSpPr>
            <p:spPr>
              <a:xfrm rot="5400000">
                <a:off x="279750" y="2963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rot="5400000">
                <a:off x="279750" y="450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7"/>
              <p:cNvSpPr/>
              <p:nvPr/>
            </p:nvSpPr>
            <p:spPr>
              <a:xfrm rot="5400000">
                <a:off x="279750" y="6050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7"/>
              <p:cNvSpPr/>
              <p:nvPr/>
            </p:nvSpPr>
            <p:spPr>
              <a:xfrm rot="5400000">
                <a:off x="279750" y="759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rot="5400000">
                <a:off x="279750" y="1419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
              <p:cNvSpPr/>
              <p:nvPr/>
            </p:nvSpPr>
            <p:spPr>
              <a:xfrm rot="5400000">
                <a:off x="147900" y="2963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7"/>
              <p:cNvSpPr/>
              <p:nvPr/>
            </p:nvSpPr>
            <p:spPr>
              <a:xfrm rot="5400000">
                <a:off x="147900" y="450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7"/>
              <p:cNvSpPr/>
              <p:nvPr/>
            </p:nvSpPr>
            <p:spPr>
              <a:xfrm rot="5400000">
                <a:off x="147900" y="6050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7"/>
              <p:cNvSpPr/>
              <p:nvPr/>
            </p:nvSpPr>
            <p:spPr>
              <a:xfrm rot="5400000">
                <a:off x="147900" y="759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7"/>
              <p:cNvSpPr/>
              <p:nvPr/>
            </p:nvSpPr>
            <p:spPr>
              <a:xfrm rot="5400000">
                <a:off x="147900" y="1419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8" name="Google Shape;468;p7"/>
          <p:cNvSpPr txBox="1">
            <a:spLocks noGrp="1"/>
          </p:cNvSpPr>
          <p:nvPr>
            <p:ph type="title"/>
          </p:nvPr>
        </p:nvSpPr>
        <p:spPr>
          <a:xfrm>
            <a:off x="715100" y="1096650"/>
            <a:ext cx="389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9" name="Google Shape;469;p7"/>
          <p:cNvSpPr txBox="1">
            <a:spLocks noGrp="1"/>
          </p:cNvSpPr>
          <p:nvPr>
            <p:ph type="body" idx="1"/>
          </p:nvPr>
        </p:nvSpPr>
        <p:spPr>
          <a:xfrm>
            <a:off x="715100" y="1669350"/>
            <a:ext cx="3898200" cy="2377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470" name="Google Shape;470;p7"/>
          <p:cNvSpPr>
            <a:spLocks noGrp="1"/>
          </p:cNvSpPr>
          <p:nvPr>
            <p:ph type="pic" idx="2"/>
          </p:nvPr>
        </p:nvSpPr>
        <p:spPr>
          <a:xfrm>
            <a:off x="5063025" y="1096650"/>
            <a:ext cx="3366000" cy="29502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1"/>
        <p:cNvGrpSpPr/>
        <p:nvPr/>
      </p:nvGrpSpPr>
      <p:grpSpPr>
        <a:xfrm>
          <a:off x="0" y="0"/>
          <a:ext cx="0" cy="0"/>
          <a:chOff x="0" y="0"/>
          <a:chExt cx="0" cy="0"/>
        </a:xfrm>
      </p:grpSpPr>
      <p:sp>
        <p:nvSpPr>
          <p:cNvPr id="472" name="Google Shape;472;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473" name="Google Shape;473;p8"/>
          <p:cNvGrpSpPr/>
          <p:nvPr/>
        </p:nvGrpSpPr>
        <p:grpSpPr>
          <a:xfrm>
            <a:off x="0" y="0"/>
            <a:ext cx="9144000" cy="5143500"/>
            <a:chOff x="0" y="0"/>
            <a:chExt cx="9144000" cy="5143500"/>
          </a:xfrm>
        </p:grpSpPr>
        <p:sp>
          <p:nvSpPr>
            <p:cNvPr id="474" name="Google Shape;474;p8"/>
            <p:cNvSpPr/>
            <p:nvPr/>
          </p:nvSpPr>
          <p:spPr>
            <a:xfrm rot="5400000">
              <a:off x="7358550" y="335805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0" y="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8"/>
            <p:cNvGrpSpPr/>
            <p:nvPr/>
          </p:nvGrpSpPr>
          <p:grpSpPr>
            <a:xfrm>
              <a:off x="8001000" y="4135564"/>
              <a:ext cx="995100" cy="860036"/>
              <a:chOff x="5771125" y="2121264"/>
              <a:chExt cx="995100" cy="860036"/>
            </a:xfrm>
          </p:grpSpPr>
          <p:sp>
            <p:nvSpPr>
              <p:cNvPr id="477" name="Google Shape;477;p8"/>
              <p:cNvSpPr/>
              <p:nvPr/>
            </p:nvSpPr>
            <p:spPr>
              <a:xfrm>
                <a:off x="66972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57711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8"/>
              <p:cNvSpPr/>
              <p:nvPr/>
            </p:nvSpPr>
            <p:spPr>
              <a:xfrm>
                <a:off x="59254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8"/>
              <p:cNvSpPr/>
              <p:nvPr/>
            </p:nvSpPr>
            <p:spPr>
              <a:xfrm>
                <a:off x="60798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62341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63885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65428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66972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9254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60798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62341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63885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65428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66972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60798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62341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63885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65428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66972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62341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63885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65428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66972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63885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654287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669722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654287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6697225" y="212126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8"/>
            <p:cNvGrpSpPr/>
            <p:nvPr/>
          </p:nvGrpSpPr>
          <p:grpSpPr>
            <a:xfrm>
              <a:off x="147900" y="4794738"/>
              <a:ext cx="2384250" cy="200850"/>
              <a:chOff x="147900" y="4794738"/>
              <a:chExt cx="2384250" cy="200850"/>
            </a:xfrm>
          </p:grpSpPr>
          <p:sp>
            <p:nvSpPr>
              <p:cNvPr id="506" name="Google Shape;506;p8"/>
              <p:cNvSpPr/>
              <p:nvPr/>
            </p:nvSpPr>
            <p:spPr>
              <a:xfrm>
                <a:off x="12283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3022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566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6109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7653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9196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10740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1479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13827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15370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16914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18457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20001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21544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23088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24631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12283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3022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4566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6109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7653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9196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10740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1479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13827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15370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16914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18457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20001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21544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23088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24631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8"/>
            <p:cNvGrpSpPr/>
            <p:nvPr/>
          </p:nvGrpSpPr>
          <p:grpSpPr>
            <a:xfrm rot="5400000">
              <a:off x="-943800" y="1233688"/>
              <a:ext cx="2384250" cy="200850"/>
              <a:chOff x="147900" y="4794738"/>
              <a:chExt cx="2384250" cy="200850"/>
            </a:xfrm>
          </p:grpSpPr>
          <p:sp>
            <p:nvSpPr>
              <p:cNvPr id="539" name="Google Shape;539;p8"/>
              <p:cNvSpPr/>
              <p:nvPr/>
            </p:nvSpPr>
            <p:spPr>
              <a:xfrm>
                <a:off x="12283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3022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4566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6109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7653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9196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10740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8"/>
              <p:cNvSpPr/>
              <p:nvPr/>
            </p:nvSpPr>
            <p:spPr>
              <a:xfrm>
                <a:off x="1479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p:nvPr/>
            </p:nvSpPr>
            <p:spPr>
              <a:xfrm>
                <a:off x="13827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8"/>
              <p:cNvSpPr/>
              <p:nvPr/>
            </p:nvSpPr>
            <p:spPr>
              <a:xfrm>
                <a:off x="15370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8"/>
              <p:cNvSpPr/>
              <p:nvPr/>
            </p:nvSpPr>
            <p:spPr>
              <a:xfrm>
                <a:off x="16914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8"/>
              <p:cNvSpPr/>
              <p:nvPr/>
            </p:nvSpPr>
            <p:spPr>
              <a:xfrm>
                <a:off x="18457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8"/>
              <p:cNvSpPr/>
              <p:nvPr/>
            </p:nvSpPr>
            <p:spPr>
              <a:xfrm>
                <a:off x="20001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8"/>
              <p:cNvSpPr/>
              <p:nvPr/>
            </p:nvSpPr>
            <p:spPr>
              <a:xfrm>
                <a:off x="21544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8"/>
              <p:cNvSpPr/>
              <p:nvPr/>
            </p:nvSpPr>
            <p:spPr>
              <a:xfrm>
                <a:off x="23088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8"/>
              <p:cNvSpPr/>
              <p:nvPr/>
            </p:nvSpPr>
            <p:spPr>
              <a:xfrm>
                <a:off x="24631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8"/>
              <p:cNvSpPr/>
              <p:nvPr/>
            </p:nvSpPr>
            <p:spPr>
              <a:xfrm>
                <a:off x="12283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8"/>
              <p:cNvSpPr/>
              <p:nvPr/>
            </p:nvSpPr>
            <p:spPr>
              <a:xfrm>
                <a:off x="3022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8"/>
              <p:cNvSpPr/>
              <p:nvPr/>
            </p:nvSpPr>
            <p:spPr>
              <a:xfrm>
                <a:off x="4566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8"/>
              <p:cNvSpPr/>
              <p:nvPr/>
            </p:nvSpPr>
            <p:spPr>
              <a:xfrm>
                <a:off x="6109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8"/>
              <p:cNvSpPr/>
              <p:nvPr/>
            </p:nvSpPr>
            <p:spPr>
              <a:xfrm>
                <a:off x="7653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8"/>
              <p:cNvSpPr/>
              <p:nvPr/>
            </p:nvSpPr>
            <p:spPr>
              <a:xfrm>
                <a:off x="9196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8"/>
              <p:cNvSpPr/>
              <p:nvPr/>
            </p:nvSpPr>
            <p:spPr>
              <a:xfrm>
                <a:off x="10740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
              <p:cNvSpPr/>
              <p:nvPr/>
            </p:nvSpPr>
            <p:spPr>
              <a:xfrm>
                <a:off x="1479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8"/>
              <p:cNvSpPr/>
              <p:nvPr/>
            </p:nvSpPr>
            <p:spPr>
              <a:xfrm>
                <a:off x="13827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8"/>
              <p:cNvSpPr/>
              <p:nvPr/>
            </p:nvSpPr>
            <p:spPr>
              <a:xfrm>
                <a:off x="15370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8"/>
              <p:cNvSpPr/>
              <p:nvPr/>
            </p:nvSpPr>
            <p:spPr>
              <a:xfrm>
                <a:off x="16914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a:off x="18457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8"/>
              <p:cNvSpPr/>
              <p:nvPr/>
            </p:nvSpPr>
            <p:spPr>
              <a:xfrm>
                <a:off x="20001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8"/>
              <p:cNvSpPr/>
              <p:nvPr/>
            </p:nvSpPr>
            <p:spPr>
              <a:xfrm>
                <a:off x="21544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a:off x="23088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8"/>
              <p:cNvSpPr/>
              <p:nvPr/>
            </p:nvSpPr>
            <p:spPr>
              <a:xfrm>
                <a:off x="24631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1"/>
        <p:cNvGrpSpPr/>
        <p:nvPr/>
      </p:nvGrpSpPr>
      <p:grpSpPr>
        <a:xfrm>
          <a:off x="0" y="0"/>
          <a:ext cx="0" cy="0"/>
          <a:chOff x="0" y="0"/>
          <a:chExt cx="0" cy="0"/>
        </a:xfrm>
      </p:grpSpPr>
      <p:sp>
        <p:nvSpPr>
          <p:cNvPr id="572" name="Google Shape;572;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3" name="Google Shape;573;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574" name="Google Shape;574;p9"/>
          <p:cNvGrpSpPr/>
          <p:nvPr/>
        </p:nvGrpSpPr>
        <p:grpSpPr>
          <a:xfrm>
            <a:off x="0" y="0"/>
            <a:ext cx="9144000" cy="5143500"/>
            <a:chOff x="0" y="0"/>
            <a:chExt cx="9144000" cy="5143500"/>
          </a:xfrm>
        </p:grpSpPr>
        <p:sp>
          <p:nvSpPr>
            <p:cNvPr id="575" name="Google Shape;575;p9"/>
            <p:cNvSpPr/>
            <p:nvPr/>
          </p:nvSpPr>
          <p:spPr>
            <a:xfrm rot="-5400000">
              <a:off x="-1446450" y="144645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rot="10800000">
              <a:off x="5912100" y="480450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9"/>
            <p:cNvGrpSpPr/>
            <p:nvPr/>
          </p:nvGrpSpPr>
          <p:grpSpPr>
            <a:xfrm rot="10800000">
              <a:off x="147900" y="147900"/>
              <a:ext cx="995100" cy="860036"/>
              <a:chOff x="5771125" y="2121264"/>
              <a:chExt cx="995100" cy="860036"/>
            </a:xfrm>
          </p:grpSpPr>
          <p:sp>
            <p:nvSpPr>
              <p:cNvPr id="578" name="Google Shape;578;p9"/>
              <p:cNvSpPr/>
              <p:nvPr/>
            </p:nvSpPr>
            <p:spPr>
              <a:xfrm>
                <a:off x="66972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57711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59254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60798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62341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63885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65428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66972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59254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60798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62341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63885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65428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66972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60798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62341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63885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65428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66972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62341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63885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65428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66972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63885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654287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669722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654287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6697225" y="212126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9"/>
            <p:cNvGrpSpPr/>
            <p:nvPr/>
          </p:nvGrpSpPr>
          <p:grpSpPr>
            <a:xfrm rot="10800000">
              <a:off x="6611850" y="147913"/>
              <a:ext cx="2384250" cy="200850"/>
              <a:chOff x="147900" y="4794738"/>
              <a:chExt cx="2384250" cy="200850"/>
            </a:xfrm>
          </p:grpSpPr>
          <p:sp>
            <p:nvSpPr>
              <p:cNvPr id="607" name="Google Shape;607;p9"/>
              <p:cNvSpPr/>
              <p:nvPr/>
            </p:nvSpPr>
            <p:spPr>
              <a:xfrm>
                <a:off x="12283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3022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4566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6109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7653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9196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10740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1479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13827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15370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16914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18457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20001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21544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23088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24631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12283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3022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4566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6109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7653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9196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10740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1479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13827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15370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16914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18457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20001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21544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23088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24631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9"/>
            <p:cNvGrpSpPr/>
            <p:nvPr/>
          </p:nvGrpSpPr>
          <p:grpSpPr>
            <a:xfrm rot="-5400000">
              <a:off x="7703550" y="3708963"/>
              <a:ext cx="2384250" cy="200850"/>
              <a:chOff x="147900" y="4794738"/>
              <a:chExt cx="2384250" cy="200850"/>
            </a:xfrm>
          </p:grpSpPr>
          <p:sp>
            <p:nvSpPr>
              <p:cNvPr id="640" name="Google Shape;640;p9"/>
              <p:cNvSpPr/>
              <p:nvPr/>
            </p:nvSpPr>
            <p:spPr>
              <a:xfrm>
                <a:off x="12283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3022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4566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6109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653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9196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10740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1479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13827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15370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16914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18457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20001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21544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23088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24631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12283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3022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4566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6109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7653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9196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10740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1479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13827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15370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16914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18457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20001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21544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23088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24631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2"/>
        <p:cNvGrpSpPr/>
        <p:nvPr/>
      </p:nvGrpSpPr>
      <p:grpSpPr>
        <a:xfrm>
          <a:off x="0" y="0"/>
          <a:ext cx="0" cy="0"/>
          <a:chOff x="0" y="0"/>
          <a:chExt cx="0" cy="0"/>
        </a:xfrm>
      </p:grpSpPr>
      <p:sp>
        <p:nvSpPr>
          <p:cNvPr id="673" name="Google Shape;673;p10"/>
          <p:cNvSpPr>
            <a:spLocks noGrp="1"/>
          </p:cNvSpPr>
          <p:nvPr>
            <p:ph type="pic" idx="2"/>
          </p:nvPr>
        </p:nvSpPr>
        <p:spPr>
          <a:xfrm>
            <a:off x="-6875" y="0"/>
            <a:ext cx="9144000" cy="5157300"/>
          </a:xfrm>
          <a:prstGeom prst="rect">
            <a:avLst/>
          </a:prstGeom>
          <a:noFill/>
          <a:ln>
            <a:noFill/>
          </a:ln>
        </p:spPr>
      </p:sp>
      <p:sp>
        <p:nvSpPr>
          <p:cNvPr id="674" name="Google Shape;674;p10"/>
          <p:cNvSpPr txBox="1">
            <a:spLocks noGrp="1"/>
          </p:cNvSpPr>
          <p:nvPr>
            <p:ph type="title"/>
          </p:nvPr>
        </p:nvSpPr>
        <p:spPr>
          <a:xfrm>
            <a:off x="720000" y="403800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57"/>
        <p:cNvGrpSpPr/>
        <p:nvPr/>
      </p:nvGrpSpPr>
      <p:grpSpPr>
        <a:xfrm>
          <a:off x="0" y="0"/>
          <a:ext cx="0" cy="0"/>
          <a:chOff x="0" y="0"/>
          <a:chExt cx="0" cy="0"/>
        </a:xfrm>
      </p:grpSpPr>
      <p:sp>
        <p:nvSpPr>
          <p:cNvPr id="758" name="Google Shape;758;p13"/>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9" name="Google Shape;759;p13"/>
          <p:cNvSpPr txBox="1">
            <a:spLocks noGrp="1"/>
          </p:cNvSpPr>
          <p:nvPr>
            <p:ph type="title" idx="2" hasCustomPrompt="1"/>
          </p:nvPr>
        </p:nvSpPr>
        <p:spPr>
          <a:xfrm>
            <a:off x="1101625" y="1873583"/>
            <a:ext cx="7986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0" name="Google Shape;760;p13"/>
          <p:cNvSpPr txBox="1">
            <a:spLocks noGrp="1"/>
          </p:cNvSpPr>
          <p:nvPr>
            <p:ph type="title" idx="3" hasCustomPrompt="1"/>
          </p:nvPr>
        </p:nvSpPr>
        <p:spPr>
          <a:xfrm>
            <a:off x="4737660" y="1873580"/>
            <a:ext cx="7986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1" name="Google Shape;761;p13"/>
          <p:cNvSpPr txBox="1">
            <a:spLocks noGrp="1"/>
          </p:cNvSpPr>
          <p:nvPr>
            <p:ph type="title" idx="4" hasCustomPrompt="1"/>
          </p:nvPr>
        </p:nvSpPr>
        <p:spPr>
          <a:xfrm>
            <a:off x="1101625" y="2571749"/>
            <a:ext cx="7986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2" name="Google Shape;762;p13"/>
          <p:cNvSpPr txBox="1">
            <a:spLocks noGrp="1"/>
          </p:cNvSpPr>
          <p:nvPr>
            <p:ph type="title" idx="5" hasCustomPrompt="1"/>
          </p:nvPr>
        </p:nvSpPr>
        <p:spPr>
          <a:xfrm>
            <a:off x="4737660" y="2571747"/>
            <a:ext cx="7986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3" name="Google Shape;763;p13"/>
          <p:cNvSpPr txBox="1">
            <a:spLocks noGrp="1"/>
          </p:cNvSpPr>
          <p:nvPr>
            <p:ph type="title" idx="6" hasCustomPrompt="1"/>
          </p:nvPr>
        </p:nvSpPr>
        <p:spPr>
          <a:xfrm>
            <a:off x="1101625" y="3269916"/>
            <a:ext cx="7986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4" name="Google Shape;764;p13"/>
          <p:cNvSpPr txBox="1">
            <a:spLocks noGrp="1"/>
          </p:cNvSpPr>
          <p:nvPr>
            <p:ph type="title" idx="7" hasCustomPrompt="1"/>
          </p:nvPr>
        </p:nvSpPr>
        <p:spPr>
          <a:xfrm>
            <a:off x="4737660" y="3269913"/>
            <a:ext cx="7986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5" name="Google Shape;765;p13"/>
          <p:cNvSpPr txBox="1">
            <a:spLocks noGrp="1"/>
          </p:cNvSpPr>
          <p:nvPr>
            <p:ph type="subTitle" idx="1"/>
          </p:nvPr>
        </p:nvSpPr>
        <p:spPr>
          <a:xfrm>
            <a:off x="1900248" y="1873575"/>
            <a:ext cx="25062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766" name="Google Shape;766;p13"/>
          <p:cNvSpPr txBox="1">
            <a:spLocks noGrp="1"/>
          </p:cNvSpPr>
          <p:nvPr>
            <p:ph type="subTitle" idx="8"/>
          </p:nvPr>
        </p:nvSpPr>
        <p:spPr>
          <a:xfrm>
            <a:off x="1900248" y="2571745"/>
            <a:ext cx="25062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767" name="Google Shape;767;p13"/>
          <p:cNvSpPr txBox="1">
            <a:spLocks noGrp="1"/>
          </p:cNvSpPr>
          <p:nvPr>
            <p:ph type="subTitle" idx="9"/>
          </p:nvPr>
        </p:nvSpPr>
        <p:spPr>
          <a:xfrm>
            <a:off x="1900248" y="3269914"/>
            <a:ext cx="25062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768" name="Google Shape;768;p13"/>
          <p:cNvSpPr txBox="1">
            <a:spLocks noGrp="1"/>
          </p:cNvSpPr>
          <p:nvPr>
            <p:ph type="subTitle" idx="13"/>
          </p:nvPr>
        </p:nvSpPr>
        <p:spPr>
          <a:xfrm>
            <a:off x="5536283" y="1873583"/>
            <a:ext cx="25062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769" name="Google Shape;769;p13"/>
          <p:cNvSpPr txBox="1">
            <a:spLocks noGrp="1"/>
          </p:cNvSpPr>
          <p:nvPr>
            <p:ph type="subTitle" idx="14"/>
          </p:nvPr>
        </p:nvSpPr>
        <p:spPr>
          <a:xfrm>
            <a:off x="5536283" y="2571752"/>
            <a:ext cx="25062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770" name="Google Shape;770;p13"/>
          <p:cNvSpPr txBox="1">
            <a:spLocks noGrp="1"/>
          </p:cNvSpPr>
          <p:nvPr>
            <p:ph type="subTitle" idx="15"/>
          </p:nvPr>
        </p:nvSpPr>
        <p:spPr>
          <a:xfrm>
            <a:off x="5536283" y="3269922"/>
            <a:ext cx="25062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grpSp>
        <p:nvGrpSpPr>
          <p:cNvPr id="771" name="Google Shape;771;p13"/>
          <p:cNvGrpSpPr/>
          <p:nvPr/>
        </p:nvGrpSpPr>
        <p:grpSpPr>
          <a:xfrm>
            <a:off x="0" y="0"/>
            <a:ext cx="9143950" cy="5143500"/>
            <a:chOff x="0" y="0"/>
            <a:chExt cx="9143950" cy="5143500"/>
          </a:xfrm>
        </p:grpSpPr>
        <p:sp>
          <p:nvSpPr>
            <p:cNvPr id="772" name="Google Shape;772;p13"/>
            <p:cNvSpPr/>
            <p:nvPr/>
          </p:nvSpPr>
          <p:spPr>
            <a:xfrm>
              <a:off x="2209150" y="0"/>
              <a:ext cx="69348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a:off x="0" y="480450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4" name="Google Shape;774;p13"/>
            <p:cNvGrpSpPr/>
            <p:nvPr/>
          </p:nvGrpSpPr>
          <p:grpSpPr>
            <a:xfrm rot="5400000">
              <a:off x="7703550" y="1233688"/>
              <a:ext cx="2384250" cy="200850"/>
              <a:chOff x="147900" y="4794738"/>
              <a:chExt cx="2384250" cy="200850"/>
            </a:xfrm>
          </p:grpSpPr>
          <p:sp>
            <p:nvSpPr>
              <p:cNvPr id="775" name="Google Shape;775;p13"/>
              <p:cNvSpPr/>
              <p:nvPr/>
            </p:nvSpPr>
            <p:spPr>
              <a:xfrm>
                <a:off x="12283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a:off x="3022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a:off x="4566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a:off x="6109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a:off x="7653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a:off x="9196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a:off x="10740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a:off x="1479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a:off x="13827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a:off x="15370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a:off x="16914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a:off x="18457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a:off x="20001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a:off x="21544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3"/>
              <p:cNvSpPr/>
              <p:nvPr/>
            </p:nvSpPr>
            <p:spPr>
              <a:xfrm>
                <a:off x="23088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3"/>
              <p:cNvSpPr/>
              <p:nvPr/>
            </p:nvSpPr>
            <p:spPr>
              <a:xfrm>
                <a:off x="24631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a:off x="12283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a:off x="3022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a:off x="4566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3"/>
              <p:cNvSpPr/>
              <p:nvPr/>
            </p:nvSpPr>
            <p:spPr>
              <a:xfrm>
                <a:off x="6109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3"/>
              <p:cNvSpPr/>
              <p:nvPr/>
            </p:nvSpPr>
            <p:spPr>
              <a:xfrm>
                <a:off x="7653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a:off x="9196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a:off x="10740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a:off x="1479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3"/>
              <p:cNvSpPr/>
              <p:nvPr/>
            </p:nvSpPr>
            <p:spPr>
              <a:xfrm>
                <a:off x="13827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3"/>
              <p:cNvSpPr/>
              <p:nvPr/>
            </p:nvSpPr>
            <p:spPr>
              <a:xfrm>
                <a:off x="15370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a:off x="16914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3"/>
              <p:cNvSpPr/>
              <p:nvPr/>
            </p:nvSpPr>
            <p:spPr>
              <a:xfrm>
                <a:off x="18457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3"/>
              <p:cNvSpPr/>
              <p:nvPr/>
            </p:nvSpPr>
            <p:spPr>
              <a:xfrm>
                <a:off x="20001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3"/>
              <p:cNvSpPr/>
              <p:nvPr/>
            </p:nvSpPr>
            <p:spPr>
              <a:xfrm>
                <a:off x="21544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3"/>
              <p:cNvSpPr/>
              <p:nvPr/>
            </p:nvSpPr>
            <p:spPr>
              <a:xfrm>
                <a:off x="23088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3"/>
              <p:cNvSpPr/>
              <p:nvPr/>
            </p:nvSpPr>
            <p:spPr>
              <a:xfrm>
                <a:off x="24631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13"/>
            <p:cNvGrpSpPr/>
            <p:nvPr/>
          </p:nvGrpSpPr>
          <p:grpSpPr>
            <a:xfrm flipH="1">
              <a:off x="147900" y="4135564"/>
              <a:ext cx="995100" cy="860036"/>
              <a:chOff x="5771125" y="2121264"/>
              <a:chExt cx="995100" cy="860036"/>
            </a:xfrm>
          </p:grpSpPr>
          <p:sp>
            <p:nvSpPr>
              <p:cNvPr id="808" name="Google Shape;808;p13"/>
              <p:cNvSpPr/>
              <p:nvPr/>
            </p:nvSpPr>
            <p:spPr>
              <a:xfrm>
                <a:off x="66972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3"/>
              <p:cNvSpPr/>
              <p:nvPr/>
            </p:nvSpPr>
            <p:spPr>
              <a:xfrm>
                <a:off x="57711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3"/>
              <p:cNvSpPr/>
              <p:nvPr/>
            </p:nvSpPr>
            <p:spPr>
              <a:xfrm>
                <a:off x="59254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3"/>
              <p:cNvSpPr/>
              <p:nvPr/>
            </p:nvSpPr>
            <p:spPr>
              <a:xfrm>
                <a:off x="60798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3"/>
              <p:cNvSpPr/>
              <p:nvPr/>
            </p:nvSpPr>
            <p:spPr>
              <a:xfrm>
                <a:off x="62341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3"/>
              <p:cNvSpPr/>
              <p:nvPr/>
            </p:nvSpPr>
            <p:spPr>
              <a:xfrm>
                <a:off x="63885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3"/>
              <p:cNvSpPr/>
              <p:nvPr/>
            </p:nvSpPr>
            <p:spPr>
              <a:xfrm>
                <a:off x="65428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3"/>
              <p:cNvSpPr/>
              <p:nvPr/>
            </p:nvSpPr>
            <p:spPr>
              <a:xfrm>
                <a:off x="66972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3"/>
              <p:cNvSpPr/>
              <p:nvPr/>
            </p:nvSpPr>
            <p:spPr>
              <a:xfrm>
                <a:off x="59254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3"/>
              <p:cNvSpPr/>
              <p:nvPr/>
            </p:nvSpPr>
            <p:spPr>
              <a:xfrm>
                <a:off x="60798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3"/>
              <p:cNvSpPr/>
              <p:nvPr/>
            </p:nvSpPr>
            <p:spPr>
              <a:xfrm>
                <a:off x="62341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3"/>
              <p:cNvSpPr/>
              <p:nvPr/>
            </p:nvSpPr>
            <p:spPr>
              <a:xfrm>
                <a:off x="63885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3"/>
              <p:cNvSpPr/>
              <p:nvPr/>
            </p:nvSpPr>
            <p:spPr>
              <a:xfrm>
                <a:off x="65428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3"/>
              <p:cNvSpPr/>
              <p:nvPr/>
            </p:nvSpPr>
            <p:spPr>
              <a:xfrm>
                <a:off x="66972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3"/>
              <p:cNvSpPr/>
              <p:nvPr/>
            </p:nvSpPr>
            <p:spPr>
              <a:xfrm>
                <a:off x="60798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3"/>
              <p:cNvSpPr/>
              <p:nvPr/>
            </p:nvSpPr>
            <p:spPr>
              <a:xfrm>
                <a:off x="62341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3"/>
              <p:cNvSpPr/>
              <p:nvPr/>
            </p:nvSpPr>
            <p:spPr>
              <a:xfrm>
                <a:off x="63885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3"/>
              <p:cNvSpPr/>
              <p:nvPr/>
            </p:nvSpPr>
            <p:spPr>
              <a:xfrm>
                <a:off x="65428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a:off x="66972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3"/>
              <p:cNvSpPr/>
              <p:nvPr/>
            </p:nvSpPr>
            <p:spPr>
              <a:xfrm>
                <a:off x="62341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3"/>
              <p:cNvSpPr/>
              <p:nvPr/>
            </p:nvSpPr>
            <p:spPr>
              <a:xfrm>
                <a:off x="63885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3"/>
              <p:cNvSpPr/>
              <p:nvPr/>
            </p:nvSpPr>
            <p:spPr>
              <a:xfrm>
                <a:off x="65428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3"/>
              <p:cNvSpPr/>
              <p:nvPr/>
            </p:nvSpPr>
            <p:spPr>
              <a:xfrm>
                <a:off x="66972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3"/>
              <p:cNvSpPr/>
              <p:nvPr/>
            </p:nvSpPr>
            <p:spPr>
              <a:xfrm>
                <a:off x="63885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3"/>
              <p:cNvSpPr/>
              <p:nvPr/>
            </p:nvSpPr>
            <p:spPr>
              <a:xfrm>
                <a:off x="654287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669722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3"/>
              <p:cNvSpPr/>
              <p:nvPr/>
            </p:nvSpPr>
            <p:spPr>
              <a:xfrm>
                <a:off x="654287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3"/>
              <p:cNvSpPr/>
              <p:nvPr/>
            </p:nvSpPr>
            <p:spPr>
              <a:xfrm>
                <a:off x="6697225" y="212126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3"/>
            <p:cNvGrpSpPr/>
            <p:nvPr/>
          </p:nvGrpSpPr>
          <p:grpSpPr>
            <a:xfrm rot="10800000">
              <a:off x="147900" y="141988"/>
              <a:ext cx="200850" cy="686400"/>
              <a:chOff x="147900" y="141988"/>
              <a:chExt cx="200850" cy="686400"/>
            </a:xfrm>
          </p:grpSpPr>
          <p:sp>
            <p:nvSpPr>
              <p:cNvPr id="837" name="Google Shape;837;p13"/>
              <p:cNvSpPr/>
              <p:nvPr/>
            </p:nvSpPr>
            <p:spPr>
              <a:xfrm rot="5400000">
                <a:off x="279750" y="2963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3"/>
              <p:cNvSpPr/>
              <p:nvPr/>
            </p:nvSpPr>
            <p:spPr>
              <a:xfrm rot="5400000">
                <a:off x="279750" y="450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3"/>
              <p:cNvSpPr/>
              <p:nvPr/>
            </p:nvSpPr>
            <p:spPr>
              <a:xfrm rot="5400000">
                <a:off x="279750" y="6050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3"/>
              <p:cNvSpPr/>
              <p:nvPr/>
            </p:nvSpPr>
            <p:spPr>
              <a:xfrm rot="5400000">
                <a:off x="279750" y="759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3"/>
              <p:cNvSpPr/>
              <p:nvPr/>
            </p:nvSpPr>
            <p:spPr>
              <a:xfrm rot="5400000">
                <a:off x="279750" y="1419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3"/>
              <p:cNvSpPr/>
              <p:nvPr/>
            </p:nvSpPr>
            <p:spPr>
              <a:xfrm rot="5400000">
                <a:off x="147900" y="2963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3"/>
              <p:cNvSpPr/>
              <p:nvPr/>
            </p:nvSpPr>
            <p:spPr>
              <a:xfrm rot="5400000">
                <a:off x="147900" y="450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3"/>
              <p:cNvSpPr/>
              <p:nvPr/>
            </p:nvSpPr>
            <p:spPr>
              <a:xfrm rot="5400000">
                <a:off x="147900" y="6050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3"/>
              <p:cNvSpPr/>
              <p:nvPr/>
            </p:nvSpPr>
            <p:spPr>
              <a:xfrm rot="5400000">
                <a:off x="147900" y="759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rot="5400000">
                <a:off x="147900" y="1419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7" name="Google Shape;847;p13"/>
            <p:cNvGrpSpPr/>
            <p:nvPr/>
          </p:nvGrpSpPr>
          <p:grpSpPr>
            <a:xfrm rot="5400000">
              <a:off x="8089425" y="4088913"/>
              <a:ext cx="200850" cy="1612500"/>
              <a:chOff x="147900" y="913738"/>
              <a:chExt cx="200850" cy="1612500"/>
            </a:xfrm>
          </p:grpSpPr>
          <p:sp>
            <p:nvSpPr>
              <p:cNvPr id="848" name="Google Shape;848;p13"/>
              <p:cNvSpPr/>
              <p:nvPr/>
            </p:nvSpPr>
            <p:spPr>
              <a:xfrm rot="5400000">
                <a:off x="279750" y="12224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rot="5400000">
                <a:off x="279750" y="913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3"/>
              <p:cNvSpPr/>
              <p:nvPr/>
            </p:nvSpPr>
            <p:spPr>
              <a:xfrm rot="5400000">
                <a:off x="279750" y="1068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3"/>
              <p:cNvSpPr/>
              <p:nvPr/>
            </p:nvSpPr>
            <p:spPr>
              <a:xfrm rot="5400000">
                <a:off x="279750" y="13767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3"/>
              <p:cNvSpPr/>
              <p:nvPr/>
            </p:nvSpPr>
            <p:spPr>
              <a:xfrm rot="5400000">
                <a:off x="279750" y="15311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rot="5400000">
                <a:off x="279750" y="16854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rot="5400000">
                <a:off x="279750" y="18398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rot="5400000">
                <a:off x="279750" y="19941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rot="5400000">
                <a:off x="279750" y="2148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rot="5400000">
                <a:off x="279750" y="23028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rot="5400000">
                <a:off x="279750" y="2457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rot="5400000">
                <a:off x="147900" y="12224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rot="5400000">
                <a:off x="147900" y="913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rot="5400000">
                <a:off x="147900" y="1068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rot="5400000">
                <a:off x="147900" y="13767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3"/>
              <p:cNvSpPr/>
              <p:nvPr/>
            </p:nvSpPr>
            <p:spPr>
              <a:xfrm rot="5400000">
                <a:off x="147900" y="15311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3"/>
              <p:cNvSpPr/>
              <p:nvPr/>
            </p:nvSpPr>
            <p:spPr>
              <a:xfrm rot="5400000">
                <a:off x="147900" y="16854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3"/>
              <p:cNvSpPr/>
              <p:nvPr/>
            </p:nvSpPr>
            <p:spPr>
              <a:xfrm rot="5400000">
                <a:off x="147900" y="18398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rot="5400000">
                <a:off x="147900" y="19941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rot="5400000">
                <a:off x="147900" y="2148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3"/>
              <p:cNvSpPr/>
              <p:nvPr/>
            </p:nvSpPr>
            <p:spPr>
              <a:xfrm rot="5400000">
                <a:off x="147900" y="23028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
              <p:cNvSpPr/>
              <p:nvPr/>
            </p:nvSpPr>
            <p:spPr>
              <a:xfrm rot="5400000">
                <a:off x="147900" y="2457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sz="3500">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sz="3500">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sz="3500">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sz="3500">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sz="3500">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sz="3500">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sz="3500">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sz="35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1pPr>
            <a:lvl2pPr marL="914400" lvl="1"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2pPr>
            <a:lvl3pPr marL="1371600" lvl="2"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3pPr>
            <a:lvl4pPr marL="1828800" lvl="3"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4pPr>
            <a:lvl5pPr marL="2286000" lvl="4"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5pPr>
            <a:lvl6pPr marL="2743200" lvl="5"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6pPr>
            <a:lvl7pPr marL="3200400" lvl="6"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7pPr>
            <a:lvl8pPr marL="3657600" lvl="7"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8pPr>
            <a:lvl9pPr marL="4114800" lvl="8"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2" r:id="rId10"/>
    <p:sldLayoutId id="2147483667" r:id="rId11"/>
    <p:sldLayoutId id="2147483670" r:id="rId12"/>
    <p:sldLayoutId id="2147483671" r:id="rId13"/>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9.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1"/>
        <p:cNvGrpSpPr/>
        <p:nvPr/>
      </p:nvGrpSpPr>
      <p:grpSpPr>
        <a:xfrm>
          <a:off x="0" y="0"/>
          <a:ext cx="0" cy="0"/>
          <a:chOff x="0" y="0"/>
          <a:chExt cx="0" cy="0"/>
        </a:xfrm>
      </p:grpSpPr>
      <p:sp>
        <p:nvSpPr>
          <p:cNvPr id="2022" name="Google Shape;2022;p29"/>
          <p:cNvSpPr txBox="1">
            <a:spLocks noGrp="1"/>
          </p:cNvSpPr>
          <p:nvPr>
            <p:ph type="ctrTitle"/>
          </p:nvPr>
        </p:nvSpPr>
        <p:spPr>
          <a:xfrm>
            <a:off x="715100" y="1467450"/>
            <a:ext cx="7713900" cy="148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latin typeface="Times New Roman" panose="02020603050405020304" pitchFamily="18" charset="0"/>
                <a:cs typeface="Times New Roman" panose="02020603050405020304" pitchFamily="18" charset="0"/>
              </a:rPr>
              <a:t>TÌM HIỂU CÁC LOẠI TEST CASES TRONG KIỂM THỬ PHẦN MỀM</a:t>
            </a:r>
            <a:endParaRPr sz="3600" dirty="0">
              <a:solidFill>
                <a:schemeClr val="dk2"/>
              </a:solidFill>
              <a:latin typeface="Times New Roman" panose="02020603050405020304" pitchFamily="18" charset="0"/>
              <a:cs typeface="Times New Roman" panose="02020603050405020304" pitchFamily="18" charset="0"/>
            </a:endParaRPr>
          </a:p>
        </p:txBody>
      </p:sp>
      <p:sp>
        <p:nvSpPr>
          <p:cNvPr id="2023" name="Google Shape;2023;p29"/>
          <p:cNvSpPr txBox="1">
            <a:spLocks noGrp="1"/>
          </p:cNvSpPr>
          <p:nvPr>
            <p:ph type="subTitle" idx="1"/>
          </p:nvPr>
        </p:nvSpPr>
        <p:spPr>
          <a:xfrm>
            <a:off x="2155875" y="3033450"/>
            <a:ext cx="48321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ĐỒ ÁN CƠ SỞ NGÀNH</a:t>
            </a:r>
            <a:endParaRPr dirty="0">
              <a:latin typeface="Times New Roman" panose="02020603050405020304" pitchFamily="18" charset="0"/>
              <a:cs typeface="Times New Roman" panose="02020603050405020304" pitchFamily="18" charset="0"/>
            </a:endParaRPr>
          </a:p>
        </p:txBody>
      </p:sp>
      <p:sp>
        <p:nvSpPr>
          <p:cNvPr id="2024" name="Google Shape;2024;p29"/>
          <p:cNvSpPr/>
          <p:nvPr/>
        </p:nvSpPr>
        <p:spPr>
          <a:xfrm>
            <a:off x="545757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9"/>
          <p:cNvSpPr/>
          <p:nvPr/>
        </p:nvSpPr>
        <p:spPr>
          <a:xfrm>
            <a:off x="453147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9"/>
          <p:cNvSpPr/>
          <p:nvPr/>
        </p:nvSpPr>
        <p:spPr>
          <a:xfrm>
            <a:off x="468582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9"/>
          <p:cNvSpPr/>
          <p:nvPr/>
        </p:nvSpPr>
        <p:spPr>
          <a:xfrm>
            <a:off x="484017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9"/>
          <p:cNvSpPr/>
          <p:nvPr/>
        </p:nvSpPr>
        <p:spPr>
          <a:xfrm>
            <a:off x="499452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9"/>
          <p:cNvSpPr/>
          <p:nvPr/>
        </p:nvSpPr>
        <p:spPr>
          <a:xfrm>
            <a:off x="514887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9"/>
          <p:cNvSpPr/>
          <p:nvPr/>
        </p:nvSpPr>
        <p:spPr>
          <a:xfrm>
            <a:off x="530322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9"/>
          <p:cNvSpPr/>
          <p:nvPr/>
        </p:nvSpPr>
        <p:spPr>
          <a:xfrm>
            <a:off x="437712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9"/>
          <p:cNvSpPr/>
          <p:nvPr/>
        </p:nvSpPr>
        <p:spPr>
          <a:xfrm>
            <a:off x="561192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9"/>
          <p:cNvSpPr/>
          <p:nvPr/>
        </p:nvSpPr>
        <p:spPr>
          <a:xfrm>
            <a:off x="576627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9"/>
          <p:cNvSpPr/>
          <p:nvPr/>
        </p:nvSpPr>
        <p:spPr>
          <a:xfrm>
            <a:off x="592062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9"/>
          <p:cNvSpPr/>
          <p:nvPr/>
        </p:nvSpPr>
        <p:spPr>
          <a:xfrm>
            <a:off x="607497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9"/>
          <p:cNvSpPr/>
          <p:nvPr/>
        </p:nvSpPr>
        <p:spPr>
          <a:xfrm>
            <a:off x="545757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9"/>
          <p:cNvSpPr/>
          <p:nvPr/>
        </p:nvSpPr>
        <p:spPr>
          <a:xfrm>
            <a:off x="453147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9"/>
          <p:cNvSpPr/>
          <p:nvPr/>
        </p:nvSpPr>
        <p:spPr>
          <a:xfrm>
            <a:off x="468582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9"/>
          <p:cNvSpPr/>
          <p:nvPr/>
        </p:nvSpPr>
        <p:spPr>
          <a:xfrm>
            <a:off x="484017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9"/>
          <p:cNvSpPr/>
          <p:nvPr/>
        </p:nvSpPr>
        <p:spPr>
          <a:xfrm>
            <a:off x="499452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9"/>
          <p:cNvSpPr/>
          <p:nvPr/>
        </p:nvSpPr>
        <p:spPr>
          <a:xfrm>
            <a:off x="514887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9"/>
          <p:cNvSpPr/>
          <p:nvPr/>
        </p:nvSpPr>
        <p:spPr>
          <a:xfrm>
            <a:off x="530322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9"/>
          <p:cNvSpPr/>
          <p:nvPr/>
        </p:nvSpPr>
        <p:spPr>
          <a:xfrm>
            <a:off x="437712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9"/>
          <p:cNvSpPr/>
          <p:nvPr/>
        </p:nvSpPr>
        <p:spPr>
          <a:xfrm>
            <a:off x="561192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9"/>
          <p:cNvSpPr/>
          <p:nvPr/>
        </p:nvSpPr>
        <p:spPr>
          <a:xfrm>
            <a:off x="576627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9"/>
          <p:cNvSpPr/>
          <p:nvPr/>
        </p:nvSpPr>
        <p:spPr>
          <a:xfrm>
            <a:off x="592062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9"/>
          <p:cNvSpPr/>
          <p:nvPr/>
        </p:nvSpPr>
        <p:spPr>
          <a:xfrm>
            <a:off x="607497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9"/>
          <p:cNvSpPr/>
          <p:nvPr/>
        </p:nvSpPr>
        <p:spPr>
          <a:xfrm>
            <a:off x="6194825" y="7842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9"/>
          <p:cNvSpPr/>
          <p:nvPr/>
        </p:nvSpPr>
        <p:spPr>
          <a:xfrm>
            <a:off x="622932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9"/>
          <p:cNvSpPr/>
          <p:nvPr/>
        </p:nvSpPr>
        <p:spPr>
          <a:xfrm>
            <a:off x="638367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9"/>
          <p:cNvSpPr/>
          <p:nvPr/>
        </p:nvSpPr>
        <p:spPr>
          <a:xfrm>
            <a:off x="638367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9"/>
          <p:cNvSpPr/>
          <p:nvPr/>
        </p:nvSpPr>
        <p:spPr>
          <a:xfrm>
            <a:off x="653802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9"/>
          <p:cNvSpPr/>
          <p:nvPr/>
        </p:nvSpPr>
        <p:spPr>
          <a:xfrm>
            <a:off x="653802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9"/>
          <p:cNvSpPr/>
          <p:nvPr/>
        </p:nvSpPr>
        <p:spPr>
          <a:xfrm>
            <a:off x="669237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9"/>
          <p:cNvSpPr/>
          <p:nvPr/>
        </p:nvSpPr>
        <p:spPr>
          <a:xfrm>
            <a:off x="669237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6" name="Google Shape;2056;p29"/>
          <p:cNvGrpSpPr/>
          <p:nvPr/>
        </p:nvGrpSpPr>
        <p:grpSpPr>
          <a:xfrm>
            <a:off x="147900" y="4267338"/>
            <a:ext cx="2384250" cy="728250"/>
            <a:chOff x="147900" y="4003688"/>
            <a:chExt cx="2384250" cy="728250"/>
          </a:xfrm>
        </p:grpSpPr>
        <p:sp>
          <p:nvSpPr>
            <p:cNvPr id="2057" name="Google Shape;2057;p29"/>
            <p:cNvSpPr/>
            <p:nvPr/>
          </p:nvSpPr>
          <p:spPr>
            <a:xfrm>
              <a:off x="12283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9"/>
            <p:cNvSpPr/>
            <p:nvPr/>
          </p:nvSpPr>
          <p:spPr>
            <a:xfrm>
              <a:off x="3022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9"/>
            <p:cNvSpPr/>
            <p:nvPr/>
          </p:nvSpPr>
          <p:spPr>
            <a:xfrm>
              <a:off x="4566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9"/>
            <p:cNvSpPr/>
            <p:nvPr/>
          </p:nvSpPr>
          <p:spPr>
            <a:xfrm>
              <a:off x="6109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9"/>
            <p:cNvSpPr/>
            <p:nvPr/>
          </p:nvSpPr>
          <p:spPr>
            <a:xfrm>
              <a:off x="7653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9"/>
            <p:cNvSpPr/>
            <p:nvPr/>
          </p:nvSpPr>
          <p:spPr>
            <a:xfrm>
              <a:off x="9196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9"/>
            <p:cNvSpPr/>
            <p:nvPr/>
          </p:nvSpPr>
          <p:spPr>
            <a:xfrm>
              <a:off x="10740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9"/>
            <p:cNvSpPr/>
            <p:nvPr/>
          </p:nvSpPr>
          <p:spPr>
            <a:xfrm>
              <a:off x="1479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9"/>
            <p:cNvSpPr/>
            <p:nvPr/>
          </p:nvSpPr>
          <p:spPr>
            <a:xfrm>
              <a:off x="13827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9"/>
            <p:cNvSpPr/>
            <p:nvPr/>
          </p:nvSpPr>
          <p:spPr>
            <a:xfrm>
              <a:off x="15370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9"/>
            <p:cNvSpPr/>
            <p:nvPr/>
          </p:nvSpPr>
          <p:spPr>
            <a:xfrm>
              <a:off x="16914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9"/>
            <p:cNvSpPr/>
            <p:nvPr/>
          </p:nvSpPr>
          <p:spPr>
            <a:xfrm>
              <a:off x="18457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9"/>
            <p:cNvSpPr/>
            <p:nvPr/>
          </p:nvSpPr>
          <p:spPr>
            <a:xfrm>
              <a:off x="12283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9"/>
            <p:cNvSpPr/>
            <p:nvPr/>
          </p:nvSpPr>
          <p:spPr>
            <a:xfrm>
              <a:off x="3022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9"/>
            <p:cNvSpPr/>
            <p:nvPr/>
          </p:nvSpPr>
          <p:spPr>
            <a:xfrm>
              <a:off x="4566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9"/>
            <p:cNvSpPr/>
            <p:nvPr/>
          </p:nvSpPr>
          <p:spPr>
            <a:xfrm>
              <a:off x="6109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9"/>
            <p:cNvSpPr/>
            <p:nvPr/>
          </p:nvSpPr>
          <p:spPr>
            <a:xfrm>
              <a:off x="7653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9"/>
            <p:cNvSpPr/>
            <p:nvPr/>
          </p:nvSpPr>
          <p:spPr>
            <a:xfrm>
              <a:off x="9196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9"/>
            <p:cNvSpPr/>
            <p:nvPr/>
          </p:nvSpPr>
          <p:spPr>
            <a:xfrm>
              <a:off x="10740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9"/>
            <p:cNvSpPr/>
            <p:nvPr/>
          </p:nvSpPr>
          <p:spPr>
            <a:xfrm>
              <a:off x="1479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9"/>
            <p:cNvSpPr/>
            <p:nvPr/>
          </p:nvSpPr>
          <p:spPr>
            <a:xfrm>
              <a:off x="13827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9"/>
            <p:cNvSpPr/>
            <p:nvPr/>
          </p:nvSpPr>
          <p:spPr>
            <a:xfrm>
              <a:off x="15370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9"/>
            <p:cNvSpPr/>
            <p:nvPr/>
          </p:nvSpPr>
          <p:spPr>
            <a:xfrm>
              <a:off x="16914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9"/>
            <p:cNvSpPr/>
            <p:nvPr/>
          </p:nvSpPr>
          <p:spPr>
            <a:xfrm>
              <a:off x="18457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9"/>
            <p:cNvSpPr/>
            <p:nvPr/>
          </p:nvSpPr>
          <p:spPr>
            <a:xfrm>
              <a:off x="12283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9"/>
            <p:cNvSpPr/>
            <p:nvPr/>
          </p:nvSpPr>
          <p:spPr>
            <a:xfrm>
              <a:off x="3022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9"/>
            <p:cNvSpPr/>
            <p:nvPr/>
          </p:nvSpPr>
          <p:spPr>
            <a:xfrm>
              <a:off x="4566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9"/>
            <p:cNvSpPr/>
            <p:nvPr/>
          </p:nvSpPr>
          <p:spPr>
            <a:xfrm>
              <a:off x="6109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9"/>
            <p:cNvSpPr/>
            <p:nvPr/>
          </p:nvSpPr>
          <p:spPr>
            <a:xfrm>
              <a:off x="7653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9"/>
            <p:cNvSpPr/>
            <p:nvPr/>
          </p:nvSpPr>
          <p:spPr>
            <a:xfrm>
              <a:off x="9196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9"/>
            <p:cNvSpPr/>
            <p:nvPr/>
          </p:nvSpPr>
          <p:spPr>
            <a:xfrm>
              <a:off x="10740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9"/>
            <p:cNvSpPr/>
            <p:nvPr/>
          </p:nvSpPr>
          <p:spPr>
            <a:xfrm>
              <a:off x="1479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9"/>
            <p:cNvSpPr/>
            <p:nvPr/>
          </p:nvSpPr>
          <p:spPr>
            <a:xfrm>
              <a:off x="13827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9"/>
            <p:cNvSpPr/>
            <p:nvPr/>
          </p:nvSpPr>
          <p:spPr>
            <a:xfrm>
              <a:off x="15370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9"/>
            <p:cNvSpPr/>
            <p:nvPr/>
          </p:nvSpPr>
          <p:spPr>
            <a:xfrm>
              <a:off x="16914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9"/>
            <p:cNvSpPr/>
            <p:nvPr/>
          </p:nvSpPr>
          <p:spPr>
            <a:xfrm>
              <a:off x="18457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9"/>
            <p:cNvSpPr/>
            <p:nvPr/>
          </p:nvSpPr>
          <p:spPr>
            <a:xfrm>
              <a:off x="12283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9"/>
            <p:cNvSpPr/>
            <p:nvPr/>
          </p:nvSpPr>
          <p:spPr>
            <a:xfrm>
              <a:off x="3022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9"/>
            <p:cNvSpPr/>
            <p:nvPr/>
          </p:nvSpPr>
          <p:spPr>
            <a:xfrm>
              <a:off x="4566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9"/>
            <p:cNvSpPr/>
            <p:nvPr/>
          </p:nvSpPr>
          <p:spPr>
            <a:xfrm>
              <a:off x="6109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9"/>
            <p:cNvSpPr/>
            <p:nvPr/>
          </p:nvSpPr>
          <p:spPr>
            <a:xfrm>
              <a:off x="7653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9"/>
            <p:cNvSpPr/>
            <p:nvPr/>
          </p:nvSpPr>
          <p:spPr>
            <a:xfrm>
              <a:off x="9196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9"/>
            <p:cNvSpPr/>
            <p:nvPr/>
          </p:nvSpPr>
          <p:spPr>
            <a:xfrm>
              <a:off x="10740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9"/>
            <p:cNvSpPr/>
            <p:nvPr/>
          </p:nvSpPr>
          <p:spPr>
            <a:xfrm>
              <a:off x="1479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9"/>
            <p:cNvSpPr/>
            <p:nvPr/>
          </p:nvSpPr>
          <p:spPr>
            <a:xfrm>
              <a:off x="13827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9"/>
            <p:cNvSpPr/>
            <p:nvPr/>
          </p:nvSpPr>
          <p:spPr>
            <a:xfrm>
              <a:off x="15370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9"/>
            <p:cNvSpPr/>
            <p:nvPr/>
          </p:nvSpPr>
          <p:spPr>
            <a:xfrm>
              <a:off x="16914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9"/>
            <p:cNvSpPr/>
            <p:nvPr/>
          </p:nvSpPr>
          <p:spPr>
            <a:xfrm>
              <a:off x="18457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9"/>
            <p:cNvSpPr/>
            <p:nvPr/>
          </p:nvSpPr>
          <p:spPr>
            <a:xfrm>
              <a:off x="20001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9"/>
            <p:cNvSpPr/>
            <p:nvPr/>
          </p:nvSpPr>
          <p:spPr>
            <a:xfrm>
              <a:off x="20001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9"/>
            <p:cNvSpPr/>
            <p:nvPr/>
          </p:nvSpPr>
          <p:spPr>
            <a:xfrm>
              <a:off x="20001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9"/>
            <p:cNvSpPr/>
            <p:nvPr/>
          </p:nvSpPr>
          <p:spPr>
            <a:xfrm>
              <a:off x="20001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9"/>
            <p:cNvSpPr/>
            <p:nvPr/>
          </p:nvSpPr>
          <p:spPr>
            <a:xfrm>
              <a:off x="21544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9"/>
            <p:cNvSpPr/>
            <p:nvPr/>
          </p:nvSpPr>
          <p:spPr>
            <a:xfrm>
              <a:off x="21544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9"/>
            <p:cNvSpPr/>
            <p:nvPr/>
          </p:nvSpPr>
          <p:spPr>
            <a:xfrm>
              <a:off x="21544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9"/>
            <p:cNvSpPr/>
            <p:nvPr/>
          </p:nvSpPr>
          <p:spPr>
            <a:xfrm>
              <a:off x="21544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9"/>
            <p:cNvSpPr/>
            <p:nvPr/>
          </p:nvSpPr>
          <p:spPr>
            <a:xfrm>
              <a:off x="23088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9"/>
            <p:cNvSpPr/>
            <p:nvPr/>
          </p:nvSpPr>
          <p:spPr>
            <a:xfrm>
              <a:off x="23088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9"/>
            <p:cNvSpPr/>
            <p:nvPr/>
          </p:nvSpPr>
          <p:spPr>
            <a:xfrm>
              <a:off x="23088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9"/>
            <p:cNvSpPr/>
            <p:nvPr/>
          </p:nvSpPr>
          <p:spPr>
            <a:xfrm>
              <a:off x="23088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9"/>
            <p:cNvSpPr/>
            <p:nvPr/>
          </p:nvSpPr>
          <p:spPr>
            <a:xfrm>
              <a:off x="24631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9"/>
            <p:cNvSpPr/>
            <p:nvPr/>
          </p:nvSpPr>
          <p:spPr>
            <a:xfrm>
              <a:off x="24631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9"/>
            <p:cNvSpPr/>
            <p:nvPr/>
          </p:nvSpPr>
          <p:spPr>
            <a:xfrm>
              <a:off x="24631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9"/>
            <p:cNvSpPr/>
            <p:nvPr/>
          </p:nvSpPr>
          <p:spPr>
            <a:xfrm>
              <a:off x="24631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9"/>
            <p:cNvSpPr/>
            <p:nvPr/>
          </p:nvSpPr>
          <p:spPr>
            <a:xfrm>
              <a:off x="12283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9"/>
            <p:cNvSpPr/>
            <p:nvPr/>
          </p:nvSpPr>
          <p:spPr>
            <a:xfrm>
              <a:off x="3022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9"/>
            <p:cNvSpPr/>
            <p:nvPr/>
          </p:nvSpPr>
          <p:spPr>
            <a:xfrm>
              <a:off x="4566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9"/>
            <p:cNvSpPr/>
            <p:nvPr/>
          </p:nvSpPr>
          <p:spPr>
            <a:xfrm>
              <a:off x="6109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9"/>
            <p:cNvSpPr/>
            <p:nvPr/>
          </p:nvSpPr>
          <p:spPr>
            <a:xfrm>
              <a:off x="7653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9"/>
            <p:cNvSpPr/>
            <p:nvPr/>
          </p:nvSpPr>
          <p:spPr>
            <a:xfrm>
              <a:off x="9196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9"/>
            <p:cNvSpPr/>
            <p:nvPr/>
          </p:nvSpPr>
          <p:spPr>
            <a:xfrm>
              <a:off x="10740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9"/>
            <p:cNvSpPr/>
            <p:nvPr/>
          </p:nvSpPr>
          <p:spPr>
            <a:xfrm>
              <a:off x="1479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9"/>
            <p:cNvSpPr/>
            <p:nvPr/>
          </p:nvSpPr>
          <p:spPr>
            <a:xfrm>
              <a:off x="13827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9"/>
            <p:cNvSpPr/>
            <p:nvPr/>
          </p:nvSpPr>
          <p:spPr>
            <a:xfrm>
              <a:off x="15370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9"/>
            <p:cNvSpPr/>
            <p:nvPr/>
          </p:nvSpPr>
          <p:spPr>
            <a:xfrm>
              <a:off x="16914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9"/>
            <p:cNvSpPr/>
            <p:nvPr/>
          </p:nvSpPr>
          <p:spPr>
            <a:xfrm>
              <a:off x="18457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9"/>
            <p:cNvSpPr/>
            <p:nvPr/>
          </p:nvSpPr>
          <p:spPr>
            <a:xfrm>
              <a:off x="20001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9"/>
            <p:cNvSpPr/>
            <p:nvPr/>
          </p:nvSpPr>
          <p:spPr>
            <a:xfrm>
              <a:off x="21544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9"/>
            <p:cNvSpPr/>
            <p:nvPr/>
          </p:nvSpPr>
          <p:spPr>
            <a:xfrm>
              <a:off x="23088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9"/>
            <p:cNvSpPr/>
            <p:nvPr/>
          </p:nvSpPr>
          <p:spPr>
            <a:xfrm>
              <a:off x="24631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9"/>
            <p:cNvSpPr/>
            <p:nvPr/>
          </p:nvSpPr>
          <p:spPr>
            <a:xfrm>
              <a:off x="12283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9"/>
            <p:cNvSpPr/>
            <p:nvPr/>
          </p:nvSpPr>
          <p:spPr>
            <a:xfrm>
              <a:off x="3022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9"/>
            <p:cNvSpPr/>
            <p:nvPr/>
          </p:nvSpPr>
          <p:spPr>
            <a:xfrm>
              <a:off x="4566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9"/>
            <p:cNvSpPr/>
            <p:nvPr/>
          </p:nvSpPr>
          <p:spPr>
            <a:xfrm>
              <a:off x="6109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9"/>
            <p:cNvSpPr/>
            <p:nvPr/>
          </p:nvSpPr>
          <p:spPr>
            <a:xfrm>
              <a:off x="7653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9"/>
            <p:cNvSpPr/>
            <p:nvPr/>
          </p:nvSpPr>
          <p:spPr>
            <a:xfrm>
              <a:off x="9196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9"/>
            <p:cNvSpPr/>
            <p:nvPr/>
          </p:nvSpPr>
          <p:spPr>
            <a:xfrm>
              <a:off x="10740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9"/>
            <p:cNvSpPr/>
            <p:nvPr/>
          </p:nvSpPr>
          <p:spPr>
            <a:xfrm>
              <a:off x="1479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9"/>
            <p:cNvSpPr/>
            <p:nvPr/>
          </p:nvSpPr>
          <p:spPr>
            <a:xfrm>
              <a:off x="13827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9"/>
            <p:cNvSpPr/>
            <p:nvPr/>
          </p:nvSpPr>
          <p:spPr>
            <a:xfrm>
              <a:off x="15370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9"/>
            <p:cNvSpPr/>
            <p:nvPr/>
          </p:nvSpPr>
          <p:spPr>
            <a:xfrm>
              <a:off x="16914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9"/>
            <p:cNvSpPr/>
            <p:nvPr/>
          </p:nvSpPr>
          <p:spPr>
            <a:xfrm>
              <a:off x="18457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9"/>
            <p:cNvSpPr/>
            <p:nvPr/>
          </p:nvSpPr>
          <p:spPr>
            <a:xfrm>
              <a:off x="20001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9"/>
            <p:cNvSpPr/>
            <p:nvPr/>
          </p:nvSpPr>
          <p:spPr>
            <a:xfrm>
              <a:off x="21544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9"/>
            <p:cNvSpPr/>
            <p:nvPr/>
          </p:nvSpPr>
          <p:spPr>
            <a:xfrm>
              <a:off x="23088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9"/>
            <p:cNvSpPr/>
            <p:nvPr/>
          </p:nvSpPr>
          <p:spPr>
            <a:xfrm>
              <a:off x="24631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88AEA8A-C550-5F59-51D5-A78A192AA769}"/>
              </a:ext>
            </a:extLst>
          </p:cNvPr>
          <p:cNvPicPr>
            <a:picLocks noChangeAspect="1"/>
          </p:cNvPicPr>
          <p:nvPr/>
        </p:nvPicPr>
        <p:blipFill>
          <a:blip r:embed="rId3"/>
          <a:stretch>
            <a:fillRect/>
          </a:stretch>
        </p:blipFill>
        <p:spPr>
          <a:xfrm>
            <a:off x="5150" y="0"/>
            <a:ext cx="1462901" cy="1462901"/>
          </a:xfrm>
          <a:prstGeom prst="rect">
            <a:avLst/>
          </a:prstGeom>
        </p:spPr>
      </p:pic>
      <p:sp>
        <p:nvSpPr>
          <p:cNvPr id="4" name="TextBox 3">
            <a:extLst>
              <a:ext uri="{FF2B5EF4-FFF2-40B4-BE49-F238E27FC236}">
                <a16:creationId xmlns:a16="http://schemas.microsoft.com/office/drawing/2014/main" id="{F1BA21C2-74EB-E40B-DCCD-7D391FF3B456}"/>
              </a:ext>
            </a:extLst>
          </p:cNvPr>
          <p:cNvSpPr txBox="1"/>
          <p:nvPr/>
        </p:nvSpPr>
        <p:spPr>
          <a:xfrm>
            <a:off x="3964668" y="55480"/>
            <a:ext cx="3123813" cy="52322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KHOA KỸ THUẬT VÀ CÔNG NGHỆ</a:t>
            </a:r>
          </a:p>
          <a:p>
            <a:pPr algn="ctr"/>
            <a:r>
              <a:rPr lang="en-US" dirty="0">
                <a:latin typeface="Times New Roman" panose="02020603050405020304" pitchFamily="18" charset="0"/>
                <a:cs typeface="Times New Roman" panose="02020603050405020304" pitchFamily="18" charset="0"/>
              </a:rPr>
              <a:t>BỘ MÔN CÔNG NGHỆ THÔNG TIN</a:t>
            </a:r>
          </a:p>
        </p:txBody>
      </p:sp>
      <p:sp>
        <p:nvSpPr>
          <p:cNvPr id="5" name="TextBox 4">
            <a:extLst>
              <a:ext uri="{FF2B5EF4-FFF2-40B4-BE49-F238E27FC236}">
                <a16:creationId xmlns:a16="http://schemas.microsoft.com/office/drawing/2014/main" id="{EAF0C27B-9B69-9040-EA6C-824AC2F50366}"/>
              </a:ext>
            </a:extLst>
          </p:cNvPr>
          <p:cNvSpPr txBox="1"/>
          <p:nvPr/>
        </p:nvSpPr>
        <p:spPr>
          <a:xfrm>
            <a:off x="2688650" y="4196206"/>
            <a:ext cx="4303050" cy="738664"/>
          </a:xfrm>
          <a:prstGeom prst="rect">
            <a:avLst/>
          </a:prstGeom>
          <a:noFill/>
        </p:spPr>
        <p:txBody>
          <a:bodyPr wrap="square" rtlCol="0">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GVHD: </a:t>
            </a:r>
            <a:r>
              <a:rPr lang="en-US" dirty="0" err="1">
                <a:latin typeface="Times New Roman" panose="02020603050405020304" pitchFamily="18" charset="0"/>
                <a:ea typeface="Tahoma" panose="020B0604030504040204" pitchFamily="34" charset="0"/>
                <a:cs typeface="Times New Roman" panose="02020603050405020304" pitchFamily="18" charset="0"/>
              </a:rPr>
              <a:t>ThS</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Nguyễn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Khắc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Quốc</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r>
              <a:rPr lang="en-US" dirty="0">
                <a:latin typeface="Times New Roman" panose="02020603050405020304" pitchFamily="18" charset="0"/>
                <a:ea typeface="Tahoma" panose="020B0604030504040204" pitchFamily="34" charset="0"/>
                <a:cs typeface="Times New Roman" panose="02020603050405020304" pitchFamily="18" charset="0"/>
              </a:rPr>
              <a:t>SVTH: Phan </a:t>
            </a:r>
            <a:r>
              <a:rPr lang="en-US" dirty="0" err="1">
                <a:latin typeface="Times New Roman" panose="02020603050405020304" pitchFamily="18" charset="0"/>
                <a:ea typeface="Tahoma" panose="020B0604030504040204" pitchFamily="34" charset="0"/>
                <a:cs typeface="Times New Roman" panose="02020603050405020304" pitchFamily="18" charset="0"/>
              </a:rPr>
              <a:t>Nguyễn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Cảnh</a:t>
            </a:r>
            <a:r>
              <a:rPr lang="en-US" dirty="0">
                <a:latin typeface="Times New Roman" panose="02020603050405020304" pitchFamily="18" charset="0"/>
                <a:ea typeface="Tahoma" panose="020B0604030504040204" pitchFamily="34" charset="0"/>
                <a:cs typeface="Times New Roman" panose="02020603050405020304" pitchFamily="18" charset="0"/>
              </a:rPr>
              <a:t> Thịnh - 110121235</a:t>
            </a:r>
          </a:p>
          <a:p>
            <a:r>
              <a:rPr lang="en-US" dirty="0" err="1">
                <a:latin typeface="Times New Roman" panose="02020603050405020304" pitchFamily="18" charset="0"/>
                <a:ea typeface="Tahoma" panose="020B0604030504040204" pitchFamily="34" charset="0"/>
                <a:cs typeface="Times New Roman" panose="02020603050405020304" pitchFamily="18" charset="0"/>
              </a:rPr>
              <a:t>Mã</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lớp</a:t>
            </a:r>
            <a:r>
              <a:rPr lang="en-US" dirty="0">
                <a:latin typeface="Times New Roman" panose="02020603050405020304" pitchFamily="18" charset="0"/>
                <a:ea typeface="Tahoma" panose="020B0604030504040204" pitchFamily="34" charset="0"/>
                <a:cs typeface="Times New Roman" panose="02020603050405020304" pitchFamily="18" charset="0"/>
              </a:rPr>
              <a:t>: DA21TTB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6"/>
        <p:cNvGrpSpPr/>
        <p:nvPr/>
      </p:nvGrpSpPr>
      <p:grpSpPr>
        <a:xfrm>
          <a:off x="0" y="0"/>
          <a:ext cx="0" cy="0"/>
          <a:chOff x="0" y="0"/>
          <a:chExt cx="0" cy="0"/>
        </a:xfrm>
      </p:grpSpPr>
      <p:sp>
        <p:nvSpPr>
          <p:cNvPr id="2287" name="Google Shape;2287;p33"/>
          <p:cNvSpPr txBox="1">
            <a:spLocks noGrp="1"/>
          </p:cNvSpPr>
          <p:nvPr>
            <p:ph type="title"/>
          </p:nvPr>
        </p:nvSpPr>
        <p:spPr>
          <a:xfrm>
            <a:off x="-1" y="237839"/>
            <a:ext cx="8429025" cy="572700"/>
          </a:xfrm>
          <a:prstGeom prst="rect">
            <a:avLst/>
          </a:prstGeom>
        </p:spPr>
        <p:txBody>
          <a:bodyPr spcFirstLastPara="1" wrap="square" lIns="91425" tIns="91425" rIns="91425" bIns="91425" anchor="ctr" anchorCtr="0">
            <a:noAutofit/>
          </a:bodyPr>
          <a:lstStyle/>
          <a:p>
            <a:pPr marL="457200" lvl="0" indent="-457200" rtl="0">
              <a:spcBef>
                <a:spcPts val="0"/>
              </a:spcBef>
              <a:spcAft>
                <a:spcPts val="0"/>
              </a:spcAft>
              <a:buFont typeface="Wingdings" panose="05000000000000000000" pitchFamily="2" charset="2"/>
              <a:buChar char="v"/>
            </a:pPr>
            <a:r>
              <a:rPr lang="en" sz="3200" dirty="0">
                <a:latin typeface="Times New Roman" panose="02020603050405020304" pitchFamily="18" charset="0"/>
                <a:cs typeface="Times New Roman" panose="02020603050405020304" pitchFamily="18" charset="0"/>
              </a:rPr>
              <a:t>Kiểm thử chức năng</a:t>
            </a:r>
            <a:endParaRPr sz="3200" dirty="0">
              <a:latin typeface="Times New Roman" panose="02020603050405020304" pitchFamily="18" charset="0"/>
              <a:cs typeface="Times New Roman" panose="02020603050405020304" pitchFamily="18" charset="0"/>
            </a:endParaRPr>
          </a:p>
        </p:txBody>
      </p:sp>
      <p:sp>
        <p:nvSpPr>
          <p:cNvPr id="2288" name="Google Shape;2288;p33"/>
          <p:cNvSpPr txBox="1">
            <a:spLocks noGrp="1"/>
          </p:cNvSpPr>
          <p:nvPr>
            <p:ph type="body" idx="1"/>
          </p:nvPr>
        </p:nvSpPr>
        <p:spPr>
          <a:xfrm>
            <a:off x="714974" y="1096650"/>
            <a:ext cx="4161825" cy="29502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800" i="1"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Black Box Testing – kiểm thử hộp đen</a:t>
            </a:r>
            <a:r>
              <a:rPr lang="en"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 là phương pháp kiểm thử phần mềm mà không biết được cấu tạo bên trong, không quan tâm về cấu trúc bên trong mà chỉ tập trung vào dữ liệu đầu vào và đầu ra của phần mềm.  </a:t>
            </a:r>
          </a:p>
        </p:txBody>
      </p:sp>
      <p:pic>
        <p:nvPicPr>
          <p:cNvPr id="5" name="Chỗ dành sẵn cho Hình ảnh 4">
            <a:extLst>
              <a:ext uri="{FF2B5EF4-FFF2-40B4-BE49-F238E27FC236}">
                <a16:creationId xmlns:a16="http://schemas.microsoft.com/office/drawing/2014/main" id="{8EAB5895-669B-206F-ED4C-3BF363EC9FF7}"/>
              </a:ext>
            </a:extLst>
          </p:cNvPr>
          <p:cNvPicPr>
            <a:picLocks noGrp="1" noChangeAspect="1"/>
          </p:cNvPicPr>
          <p:nvPr>
            <p:ph type="pic" idx="2"/>
          </p:nvPr>
        </p:nvPicPr>
        <p:blipFill>
          <a:blip r:embed="rId3"/>
          <a:srcRect l="3469" r="3469"/>
          <a:stretch>
            <a:fillRect/>
          </a:stretch>
        </p:blipFill>
        <p:spPr/>
      </p:pic>
    </p:spTree>
    <p:extLst>
      <p:ext uri="{BB962C8B-B14F-4D97-AF65-F5344CB8AC3E}">
        <p14:creationId xmlns:p14="http://schemas.microsoft.com/office/powerpoint/2010/main" val="2727458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88">
                                            <p:txEl>
                                              <p:pRg st="0" end="0"/>
                                            </p:txEl>
                                          </p:spTgt>
                                        </p:tgtEl>
                                        <p:attrNameLst>
                                          <p:attrName>style.visibility</p:attrName>
                                        </p:attrNameLst>
                                      </p:cBhvr>
                                      <p:to>
                                        <p:strVal val="visible"/>
                                      </p:to>
                                    </p:set>
                                    <p:animEffect transition="in" filter="wipe(down)">
                                      <p:cBhvr>
                                        <p:cTn id="12" dur="500"/>
                                        <p:tgtEl>
                                          <p:spTgt spid="22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6"/>
        <p:cNvGrpSpPr/>
        <p:nvPr/>
      </p:nvGrpSpPr>
      <p:grpSpPr>
        <a:xfrm>
          <a:off x="0" y="0"/>
          <a:ext cx="0" cy="0"/>
          <a:chOff x="0" y="0"/>
          <a:chExt cx="0" cy="0"/>
        </a:xfrm>
      </p:grpSpPr>
      <p:sp>
        <p:nvSpPr>
          <p:cNvPr id="2287" name="Google Shape;2287;p33"/>
          <p:cNvSpPr txBox="1">
            <a:spLocks noGrp="1"/>
          </p:cNvSpPr>
          <p:nvPr>
            <p:ph type="title"/>
          </p:nvPr>
        </p:nvSpPr>
        <p:spPr>
          <a:xfrm>
            <a:off x="-1" y="237839"/>
            <a:ext cx="8429025" cy="572700"/>
          </a:xfrm>
          <a:prstGeom prst="rect">
            <a:avLst/>
          </a:prstGeom>
        </p:spPr>
        <p:txBody>
          <a:bodyPr spcFirstLastPara="1" wrap="square" lIns="91425" tIns="91425" rIns="91425" bIns="91425" anchor="ctr" anchorCtr="0">
            <a:noAutofit/>
          </a:bodyPr>
          <a:lstStyle/>
          <a:p>
            <a:pPr marL="457200" lvl="0" indent="-457200" rtl="0">
              <a:spcBef>
                <a:spcPts val="0"/>
              </a:spcBef>
              <a:spcAft>
                <a:spcPts val="0"/>
              </a:spcAft>
              <a:buFont typeface="Wingdings" panose="05000000000000000000" pitchFamily="2" charset="2"/>
              <a:buChar char="v"/>
            </a:pPr>
            <a:r>
              <a:rPr lang="en" sz="3200" dirty="0">
                <a:latin typeface="Times New Roman" panose="02020603050405020304" pitchFamily="18" charset="0"/>
                <a:cs typeface="Times New Roman" panose="02020603050405020304" pitchFamily="18" charset="0"/>
              </a:rPr>
              <a:t>Kiểm thử cấu trúc</a:t>
            </a:r>
            <a:endParaRPr sz="3200" dirty="0">
              <a:latin typeface="Times New Roman" panose="02020603050405020304" pitchFamily="18" charset="0"/>
              <a:cs typeface="Times New Roman" panose="02020603050405020304" pitchFamily="18" charset="0"/>
            </a:endParaRPr>
          </a:p>
        </p:txBody>
      </p:sp>
      <p:sp>
        <p:nvSpPr>
          <p:cNvPr id="2288" name="Google Shape;2288;p33"/>
          <p:cNvSpPr txBox="1">
            <a:spLocks noGrp="1"/>
          </p:cNvSpPr>
          <p:nvPr>
            <p:ph type="body" idx="1"/>
          </p:nvPr>
        </p:nvSpPr>
        <p:spPr>
          <a:xfrm>
            <a:off x="714974" y="1096650"/>
            <a:ext cx="4161825" cy="29502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800" i="1"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White Box Testing – kiểm thử hộp trắng</a:t>
            </a:r>
            <a:r>
              <a:rPr lang="en"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 là phương pháp kiểm thử phần mềm mà tester có quyền truy cập vào cấu trúc bên trong, thiết kế, mã nguồn, ...  </a:t>
            </a:r>
          </a:p>
        </p:txBody>
      </p:sp>
      <p:pic>
        <p:nvPicPr>
          <p:cNvPr id="14" name="Chỗ dành sẵn cho Hình ảnh 13">
            <a:extLst>
              <a:ext uri="{FF2B5EF4-FFF2-40B4-BE49-F238E27FC236}">
                <a16:creationId xmlns:a16="http://schemas.microsoft.com/office/drawing/2014/main" id="{8B151B9A-3F02-7BA9-B9BD-2691CE0547EF}"/>
              </a:ext>
            </a:extLst>
          </p:cNvPr>
          <p:cNvPicPr>
            <a:picLocks noGrp="1" noChangeAspect="1"/>
          </p:cNvPicPr>
          <p:nvPr>
            <p:ph type="pic" idx="2"/>
          </p:nvPr>
        </p:nvPicPr>
        <p:blipFill>
          <a:blip r:embed="rId3"/>
          <a:srcRect l="3467" r="3467"/>
          <a:stretch>
            <a:fillRect/>
          </a:stretch>
        </p:blipFill>
        <p:spPr/>
      </p:pic>
    </p:spTree>
    <p:extLst>
      <p:ext uri="{BB962C8B-B14F-4D97-AF65-F5344CB8AC3E}">
        <p14:creationId xmlns:p14="http://schemas.microsoft.com/office/powerpoint/2010/main" val="13834626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88">
                                            <p:txEl>
                                              <p:pRg st="0" end="0"/>
                                            </p:txEl>
                                          </p:spTgt>
                                        </p:tgtEl>
                                        <p:attrNameLst>
                                          <p:attrName>style.visibility</p:attrName>
                                        </p:attrNameLst>
                                      </p:cBhvr>
                                      <p:to>
                                        <p:strVal val="visible"/>
                                      </p:to>
                                    </p:set>
                                    <p:animEffect transition="in" filter="wipe(down)">
                                      <p:cBhvr>
                                        <p:cTn id="12" dur="500"/>
                                        <p:tgtEl>
                                          <p:spTgt spid="22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2"/>
        <p:cNvGrpSpPr/>
        <p:nvPr/>
      </p:nvGrpSpPr>
      <p:grpSpPr>
        <a:xfrm>
          <a:off x="0" y="0"/>
          <a:ext cx="0" cy="0"/>
          <a:chOff x="0" y="0"/>
          <a:chExt cx="0" cy="0"/>
        </a:xfrm>
      </p:grpSpPr>
      <p:sp>
        <p:nvSpPr>
          <p:cNvPr id="2603" name="Google Shape;2603;p44"/>
          <p:cNvSpPr txBox="1">
            <a:spLocks noGrp="1"/>
          </p:cNvSpPr>
          <p:nvPr>
            <p:ph type="title"/>
          </p:nvPr>
        </p:nvSpPr>
        <p:spPr>
          <a:xfrm>
            <a:off x="1007269" y="144627"/>
            <a:ext cx="5322481" cy="572700"/>
          </a:xfrm>
          <a:prstGeom prst="rect">
            <a:avLst/>
          </a:prstGeom>
        </p:spPr>
        <p:txBody>
          <a:bodyPr spcFirstLastPara="1" wrap="square" lIns="91425" tIns="91425" rIns="91425" bIns="91425" anchor="ctr" anchorCtr="0">
            <a:noAutofit/>
          </a:bodyPr>
          <a:lstStyle/>
          <a:p>
            <a:pPr marL="457200" lvl="0" indent="-457200" algn="ctr" rtl="0">
              <a:spcBef>
                <a:spcPts val="0"/>
              </a:spcBef>
              <a:spcAft>
                <a:spcPts val="0"/>
              </a:spcAft>
              <a:buFont typeface="Wingdings" panose="05000000000000000000" pitchFamily="2" charset="2"/>
              <a:buChar char="v"/>
            </a:pPr>
            <a:r>
              <a:rPr lang="en" sz="2600" dirty="0">
                <a:latin typeface="Times New Roman" panose="02020603050405020304" pitchFamily="18" charset="0"/>
                <a:cs typeface="Times New Roman" panose="02020603050405020304" pitchFamily="18" charset="0"/>
              </a:rPr>
              <a:t>So sánh kiểm thử hộp đen và kiểm thử hộp trắng</a:t>
            </a:r>
            <a:endParaRPr sz="2600" dirty="0">
              <a:latin typeface="Times New Roman" panose="02020603050405020304" pitchFamily="18" charset="0"/>
              <a:cs typeface="Times New Roman" panose="02020603050405020304" pitchFamily="18" charset="0"/>
            </a:endParaRPr>
          </a:p>
        </p:txBody>
      </p:sp>
      <p:sp>
        <p:nvSpPr>
          <p:cNvPr id="2604" name="Google Shape;2604;p44"/>
          <p:cNvSpPr txBox="1"/>
          <p:nvPr/>
        </p:nvSpPr>
        <p:spPr>
          <a:xfrm>
            <a:off x="4230500" y="1756250"/>
            <a:ext cx="4198500" cy="88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200" dirty="0">
              <a:solidFill>
                <a:schemeClr val="dk1"/>
              </a:solidFill>
              <a:latin typeface="Nunito"/>
              <a:ea typeface="Nunito"/>
              <a:cs typeface="Nunito"/>
              <a:sym typeface="Nunito"/>
            </a:endParaRPr>
          </a:p>
          <a:p>
            <a:pPr marL="0" lvl="0" indent="0" algn="l" rtl="0">
              <a:lnSpc>
                <a:spcPct val="100000"/>
              </a:lnSpc>
              <a:spcBef>
                <a:spcPts val="0"/>
              </a:spcBef>
              <a:spcAft>
                <a:spcPts val="0"/>
              </a:spcAft>
              <a:buNone/>
            </a:pPr>
            <a:endParaRPr sz="1200" dirty="0">
              <a:solidFill>
                <a:schemeClr val="dk1"/>
              </a:solidFill>
              <a:latin typeface="Nunito"/>
              <a:ea typeface="Nunito"/>
              <a:cs typeface="Nunito"/>
              <a:sym typeface="Nunito"/>
            </a:endParaRPr>
          </a:p>
        </p:txBody>
      </p:sp>
      <p:graphicFrame>
        <p:nvGraphicFramePr>
          <p:cNvPr id="2608" name="Google Shape;2608;p44"/>
          <p:cNvGraphicFramePr/>
          <p:nvPr>
            <p:extLst>
              <p:ext uri="{D42A27DB-BD31-4B8C-83A1-F6EECF244321}">
                <p14:modId xmlns:p14="http://schemas.microsoft.com/office/powerpoint/2010/main" val="742873613"/>
              </p:ext>
            </p:extLst>
          </p:nvPr>
        </p:nvGraphicFramePr>
        <p:xfrm>
          <a:off x="1602201" y="1236034"/>
          <a:ext cx="5939597" cy="3523086"/>
        </p:xfrm>
        <a:graphic>
          <a:graphicData uri="http://schemas.openxmlformats.org/drawingml/2006/table">
            <a:tbl>
              <a:tblPr>
                <a:noFill/>
                <a:tableStyleId>{08513A93-B6EF-4B97-9926-600754B005D5}</a:tableStyleId>
              </a:tblPr>
              <a:tblGrid>
                <a:gridCol w="1581244">
                  <a:extLst>
                    <a:ext uri="{9D8B030D-6E8A-4147-A177-3AD203B41FA5}">
                      <a16:colId xmlns:a16="http://schemas.microsoft.com/office/drawing/2014/main" val="20000"/>
                    </a:ext>
                  </a:extLst>
                </a:gridCol>
                <a:gridCol w="2021723">
                  <a:extLst>
                    <a:ext uri="{9D8B030D-6E8A-4147-A177-3AD203B41FA5}">
                      <a16:colId xmlns:a16="http://schemas.microsoft.com/office/drawing/2014/main" val="20001"/>
                    </a:ext>
                  </a:extLst>
                </a:gridCol>
                <a:gridCol w="2336630">
                  <a:extLst>
                    <a:ext uri="{9D8B030D-6E8A-4147-A177-3AD203B41FA5}">
                      <a16:colId xmlns:a16="http://schemas.microsoft.com/office/drawing/2014/main" val="4101627058"/>
                    </a:ext>
                  </a:extLst>
                </a:gridCol>
              </a:tblGrid>
              <a:tr h="352288">
                <a:tc>
                  <a:txBody>
                    <a:bodyPr/>
                    <a:lstStyle/>
                    <a:p>
                      <a:pPr marL="0" lvl="0" indent="0" algn="ctr" rtl="0">
                        <a:spcBef>
                          <a:spcPts val="0"/>
                        </a:spcBef>
                        <a:spcAft>
                          <a:spcPts val="0"/>
                        </a:spcAft>
                        <a:buNone/>
                      </a:pPr>
                      <a:r>
                        <a:rPr lang="en" sz="1200" b="1" dirty="0">
                          <a:solidFill>
                            <a:schemeClr val="dk1"/>
                          </a:solidFill>
                          <a:latin typeface="Times New Roman" panose="02020603050405020304" pitchFamily="18" charset="0"/>
                          <a:ea typeface="Montserrat"/>
                          <a:cs typeface="Times New Roman" panose="02020603050405020304" pitchFamily="18" charset="0"/>
                          <a:sym typeface="Montserrat"/>
                        </a:rPr>
                        <a:t>Đặc điểm</a:t>
                      </a:r>
                      <a:endParaRPr sz="1200" b="1" dirty="0">
                        <a:solidFill>
                          <a:schemeClr val="dk1"/>
                        </a:solidFill>
                        <a:latin typeface="Times New Roman" panose="02020603050405020304" pitchFamily="18" charset="0"/>
                        <a:ea typeface="Montserrat"/>
                        <a:cs typeface="Times New Roman" panose="02020603050405020304" pitchFamily="18" charset="0"/>
                        <a:sym typeface="Montserrat"/>
                      </a:endParaRPr>
                    </a:p>
                  </a:txBody>
                  <a:tcPr marL="45700" marR="45700" marT="45700" marB="45700"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algn="ctr"/>
                      <a:r>
                        <a:rPr lang="en-US" sz="1200" b="1" dirty="0" err="1">
                          <a:latin typeface="Times New Roman" panose="02020603050405020304" pitchFamily="18" charset="0"/>
                          <a:cs typeface="Times New Roman" panose="02020603050405020304" pitchFamily="18" charset="0"/>
                        </a:rPr>
                        <a:t>Hộp</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đen</a:t>
                      </a:r>
                      <a:endParaRPr lang="en-US" sz="1200" b="1" dirty="0">
                        <a:latin typeface="Times New Roman" panose="02020603050405020304" pitchFamily="18" charset="0"/>
                        <a:cs typeface="Times New Roman" panose="02020603050405020304" pitchFamily="18" charset="0"/>
                      </a:endParaRPr>
                    </a:p>
                  </a:txBody>
                  <a:tcPr marL="45700" marR="45700" marT="45700" marB="45700"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b="1" dirty="0" err="1">
                          <a:solidFill>
                            <a:schemeClr val="dk1"/>
                          </a:solidFill>
                          <a:latin typeface="Times New Roman" panose="02020603050405020304" pitchFamily="18" charset="0"/>
                          <a:ea typeface="Montserrat"/>
                          <a:cs typeface="Times New Roman" panose="02020603050405020304" pitchFamily="18" charset="0"/>
                          <a:sym typeface="Montserrat"/>
                        </a:rPr>
                        <a:t>Hộp</a:t>
                      </a:r>
                      <a:r>
                        <a:rPr lang="en-US" sz="1200" b="1" dirty="0">
                          <a:solidFill>
                            <a:schemeClr val="dk1"/>
                          </a:solidFill>
                          <a:latin typeface="Times New Roman" panose="02020603050405020304" pitchFamily="18" charset="0"/>
                          <a:ea typeface="Montserrat"/>
                          <a:cs typeface="Times New Roman" panose="02020603050405020304" pitchFamily="18" charset="0"/>
                          <a:sym typeface="Montserrat"/>
                        </a:rPr>
                        <a:t> </a:t>
                      </a:r>
                      <a:r>
                        <a:rPr lang="en-US" sz="1200" b="1" dirty="0" err="1">
                          <a:solidFill>
                            <a:schemeClr val="dk1"/>
                          </a:solidFill>
                          <a:latin typeface="Times New Roman" panose="02020603050405020304" pitchFamily="18" charset="0"/>
                          <a:ea typeface="Montserrat"/>
                          <a:cs typeface="Times New Roman" panose="02020603050405020304" pitchFamily="18" charset="0"/>
                          <a:sym typeface="Montserrat"/>
                        </a:rPr>
                        <a:t>trắng</a:t>
                      </a:r>
                      <a:endParaRPr sz="1200" b="1" dirty="0">
                        <a:solidFill>
                          <a:schemeClr val="dk1"/>
                        </a:solidFill>
                        <a:latin typeface="Times New Roman" panose="02020603050405020304" pitchFamily="18" charset="0"/>
                        <a:ea typeface="Montserrat"/>
                        <a:cs typeface="Times New Roman" panose="02020603050405020304" pitchFamily="18" charset="0"/>
                        <a:sym typeface="Montserrat"/>
                      </a:endParaRPr>
                    </a:p>
                  </a:txBody>
                  <a:tcPr marL="45700" marR="45700" marT="45700" marB="45700"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52288">
                <a:tc>
                  <a:txBody>
                    <a:bodyPr/>
                    <a:lstStyle/>
                    <a:p>
                      <a:pPr marL="0" lvl="0" indent="0" algn="l" rtl="0">
                        <a:spcBef>
                          <a:spcPts val="0"/>
                        </a:spcBef>
                        <a:spcAft>
                          <a:spcPts val="0"/>
                        </a:spcAft>
                        <a:buNone/>
                      </a:pPr>
                      <a:r>
                        <a:rPr lang="en" sz="1200" b="0" dirty="0">
                          <a:solidFill>
                            <a:schemeClr val="dk1"/>
                          </a:solidFill>
                          <a:latin typeface="Times New Roman" panose="02020603050405020304" pitchFamily="18" charset="0"/>
                          <a:ea typeface="Montserrat"/>
                          <a:cs typeface="Times New Roman" panose="02020603050405020304" pitchFamily="18" charset="0"/>
                          <a:sym typeface="Montserrat"/>
                        </a:rPr>
                        <a:t>Kiến thức về mã</a:t>
                      </a:r>
                      <a:endParaRPr sz="1200" b="0" dirty="0">
                        <a:solidFill>
                          <a:schemeClr val="dk1"/>
                        </a:solidFill>
                        <a:latin typeface="Times New Roman" panose="02020603050405020304" pitchFamily="18" charset="0"/>
                        <a:ea typeface="Montserrat"/>
                        <a:cs typeface="Times New Roman" panose="02020603050405020304" pitchFamily="18" charset="0"/>
                        <a:sym typeface="Montserrat"/>
                      </a:endParaRPr>
                    </a:p>
                  </a:txBody>
                  <a:tcPr marL="45700" marR="45700" marT="45700" marB="457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1200" b="0" dirty="0">
                          <a:solidFill>
                            <a:schemeClr val="dk1"/>
                          </a:solidFill>
                          <a:latin typeface="Times New Roman" panose="02020603050405020304" pitchFamily="18" charset="0"/>
                          <a:ea typeface="Nunito"/>
                          <a:cs typeface="Times New Roman" panose="02020603050405020304" pitchFamily="18" charset="0"/>
                          <a:sym typeface="Nunito"/>
                        </a:rPr>
                        <a:t>Không cần thiết</a:t>
                      </a:r>
                      <a:endParaRPr sz="1200" b="0" dirty="0">
                        <a:solidFill>
                          <a:schemeClr val="dk1"/>
                        </a:solidFill>
                        <a:latin typeface="Times New Roman" panose="02020603050405020304" pitchFamily="18" charset="0"/>
                        <a:ea typeface="Nunito"/>
                        <a:cs typeface="Times New Roman" panose="02020603050405020304" pitchFamily="18" charset="0"/>
                        <a:sym typeface="Nunito"/>
                      </a:endParaRPr>
                    </a:p>
                  </a:txBody>
                  <a:tcPr marL="45700" marR="45700" marT="45700" marB="45700" anchor="ctr">
                    <a:lnL w="19050" cap="flat" cmpd="sng">
                      <a:solidFill>
                        <a:schemeClr val="dk1"/>
                      </a:solidFill>
                      <a:prstDash val="solid"/>
                      <a:round/>
                      <a:headEnd type="none" w="sm" len="sm"/>
                      <a:tailEnd type="none" w="sm" len="sm"/>
                    </a:lnL>
                    <a:lnR w="12700" cap="flat" cmpd="sng" algn="ctr">
                      <a:solidFill>
                        <a:schemeClr val="tx1"/>
                      </a:solidFill>
                      <a:prstDash val="solid"/>
                      <a:round/>
                      <a:headEnd type="none" w="med" len="med"/>
                      <a:tailEnd type="none" w="med" len="med"/>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algn="l"/>
                      <a:r>
                        <a:rPr lang="en-US" sz="1200" dirty="0" err="1">
                          <a:latin typeface="Times New Roman" panose="02020603050405020304" pitchFamily="18" charset="0"/>
                          <a:cs typeface="Times New Roman" panose="02020603050405020304" pitchFamily="18" charset="0"/>
                        </a:rPr>
                        <a:t>Cần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thiết</a:t>
                      </a:r>
                      <a:endParaRPr lang="en-US" sz="1200" dirty="0">
                        <a:latin typeface="Times New Roman" panose="02020603050405020304" pitchFamily="18" charset="0"/>
                        <a:cs typeface="Times New Roman" panose="02020603050405020304" pitchFamily="18" charset="0"/>
                      </a:endParaRPr>
                    </a:p>
                  </a:txBody>
                  <a:tcPr marL="45700" marR="45700" marT="45700" marB="45700" anchor="ctr">
                    <a:lnL w="12700" cap="flat" cmpd="sng" algn="ctr">
                      <a:solidFill>
                        <a:schemeClr val="tx1"/>
                      </a:solidFill>
                      <a:prstDash val="solid"/>
                      <a:round/>
                      <a:headEnd type="none" w="med" len="med"/>
                      <a:tailEnd type="none" w="med" len="med"/>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87181">
                <a:tc>
                  <a:txBody>
                    <a:bodyPr/>
                    <a:lstStyle/>
                    <a:p>
                      <a:pPr marL="0" lvl="0" indent="0" algn="l" rtl="0">
                        <a:spcBef>
                          <a:spcPts val="0"/>
                        </a:spcBef>
                        <a:spcAft>
                          <a:spcPts val="0"/>
                        </a:spcAft>
                        <a:buNone/>
                      </a:pPr>
                      <a:r>
                        <a:rPr lang="en" sz="1200" b="0" dirty="0">
                          <a:solidFill>
                            <a:schemeClr val="dk1"/>
                          </a:solidFill>
                          <a:latin typeface="Times New Roman" panose="02020603050405020304" pitchFamily="18" charset="0"/>
                          <a:ea typeface="Montserrat"/>
                          <a:cs typeface="Times New Roman" panose="02020603050405020304" pitchFamily="18" charset="0"/>
                          <a:sym typeface="Montserrat"/>
                        </a:rPr>
                        <a:t>Người thực hiện</a:t>
                      </a:r>
                      <a:endParaRPr sz="1200" b="0" dirty="0">
                        <a:solidFill>
                          <a:schemeClr val="dk1"/>
                        </a:solidFill>
                        <a:latin typeface="Times New Roman" panose="02020603050405020304" pitchFamily="18" charset="0"/>
                        <a:ea typeface="Montserrat"/>
                        <a:cs typeface="Times New Roman" panose="02020603050405020304" pitchFamily="18" charset="0"/>
                        <a:sym typeface="Montserrat"/>
                      </a:endParaRPr>
                    </a:p>
                  </a:txBody>
                  <a:tcPr marL="45700" marR="45700" marT="45700" marB="457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1200" b="0" dirty="0">
                          <a:solidFill>
                            <a:schemeClr val="dk1"/>
                          </a:solidFill>
                          <a:latin typeface="Times New Roman" panose="02020603050405020304" pitchFamily="18" charset="0"/>
                          <a:ea typeface="Nunito"/>
                          <a:cs typeface="Times New Roman" panose="02020603050405020304" pitchFamily="18" charset="0"/>
                          <a:sym typeface="Nunito"/>
                        </a:rPr>
                        <a:t>Chỉ cần là người kiểm thử</a:t>
                      </a:r>
                      <a:endParaRPr sz="1200" b="0" dirty="0">
                        <a:solidFill>
                          <a:schemeClr val="dk1"/>
                        </a:solidFill>
                        <a:latin typeface="Times New Roman" panose="02020603050405020304" pitchFamily="18" charset="0"/>
                        <a:ea typeface="Nunito"/>
                        <a:cs typeface="Times New Roman" panose="02020603050405020304" pitchFamily="18" charset="0"/>
                        <a:sym typeface="Nunito"/>
                      </a:endParaRPr>
                    </a:p>
                  </a:txBody>
                  <a:tcPr marL="45700" marR="45700" marT="45700" marB="45700" anchor="ctr">
                    <a:lnL w="19050" cap="flat" cmpd="sng">
                      <a:solidFill>
                        <a:schemeClr val="dk1"/>
                      </a:solidFill>
                      <a:prstDash val="solid"/>
                      <a:round/>
                      <a:headEnd type="none" w="sm" len="sm"/>
                      <a:tailEnd type="none" w="sm" len="sm"/>
                    </a:lnL>
                    <a:lnR w="12700" cap="flat" cmpd="sng" algn="ctr">
                      <a:solidFill>
                        <a:schemeClr val="tx1"/>
                      </a:solidFill>
                      <a:prstDash val="solid"/>
                      <a:round/>
                      <a:headEnd type="none" w="med" len="med"/>
                      <a:tailEnd type="none" w="med" len="med"/>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Lập</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trình</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viên</a:t>
                      </a:r>
                      <a:endParaRPr sz="1200" b="0" dirty="0">
                        <a:solidFill>
                          <a:schemeClr val="dk1"/>
                        </a:solidFill>
                        <a:latin typeface="Times New Roman" panose="02020603050405020304" pitchFamily="18" charset="0"/>
                        <a:ea typeface="Nunito"/>
                        <a:cs typeface="Times New Roman" panose="02020603050405020304" pitchFamily="18" charset="0"/>
                        <a:sym typeface="Nunito"/>
                      </a:endParaRPr>
                    </a:p>
                  </a:txBody>
                  <a:tcPr marL="45700" marR="45700" marT="45700" marB="45700" anchor="ctr">
                    <a:lnL w="12700" cap="flat" cmpd="sng" algn="ctr">
                      <a:solidFill>
                        <a:schemeClr val="tx1"/>
                      </a:solidFill>
                      <a:prstDash val="solid"/>
                      <a:round/>
                      <a:headEnd type="none" w="med" len="med"/>
                      <a:tailEnd type="none" w="med" len="med"/>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87181">
                <a:tc>
                  <a:txBody>
                    <a:bodyPr/>
                    <a:lstStyle/>
                    <a:p>
                      <a:pPr marL="0" lvl="0" indent="0" algn="l" rtl="0">
                        <a:spcBef>
                          <a:spcPts val="0"/>
                        </a:spcBef>
                        <a:spcAft>
                          <a:spcPts val="0"/>
                        </a:spcAft>
                        <a:buNone/>
                      </a:pPr>
                      <a:r>
                        <a:rPr lang="en" sz="1200" b="0" dirty="0">
                          <a:solidFill>
                            <a:schemeClr val="dk1"/>
                          </a:solidFill>
                          <a:latin typeface="Times New Roman" panose="02020603050405020304" pitchFamily="18" charset="0"/>
                          <a:ea typeface="Montserrat"/>
                          <a:cs typeface="Times New Roman" panose="02020603050405020304" pitchFamily="18" charset="0"/>
                          <a:sym typeface="Montserrat"/>
                        </a:rPr>
                        <a:t>Kỹ thuật sử dụng</a:t>
                      </a:r>
                      <a:endParaRPr sz="1200" b="0" dirty="0">
                        <a:solidFill>
                          <a:schemeClr val="dk1"/>
                        </a:solidFill>
                        <a:latin typeface="Times New Roman" panose="02020603050405020304" pitchFamily="18" charset="0"/>
                        <a:ea typeface="Montserrat"/>
                        <a:cs typeface="Times New Roman" panose="02020603050405020304" pitchFamily="18" charset="0"/>
                        <a:sym typeface="Montserrat"/>
                      </a:endParaRPr>
                    </a:p>
                  </a:txBody>
                  <a:tcPr marL="45700" marR="45700" marT="45700" marB="457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Đường</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dẫn</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kiểm</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thử</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hồi</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quy</a:t>
                      </a:r>
                      <a:endParaRPr sz="1200" b="0" dirty="0">
                        <a:solidFill>
                          <a:schemeClr val="dk1"/>
                        </a:solidFill>
                        <a:latin typeface="Times New Roman" panose="02020603050405020304" pitchFamily="18" charset="0"/>
                        <a:ea typeface="Nunito"/>
                        <a:cs typeface="Times New Roman" panose="02020603050405020304" pitchFamily="18" charset="0"/>
                        <a:sym typeface="Nunito"/>
                      </a:endParaRPr>
                    </a:p>
                  </a:txBody>
                  <a:tcPr marL="45700" marR="45700" marT="45700" marB="45700" anchor="ctr">
                    <a:lnL w="19050" cap="flat" cmpd="sng">
                      <a:solidFill>
                        <a:schemeClr val="dk1"/>
                      </a:solidFill>
                      <a:prstDash val="solid"/>
                      <a:round/>
                      <a:headEnd type="none" w="sm" len="sm"/>
                      <a:tailEnd type="none" w="sm" len="sm"/>
                    </a:lnL>
                    <a:lnR w="12700" cap="flat" cmpd="sng" algn="ctr">
                      <a:solidFill>
                        <a:schemeClr val="tx1"/>
                      </a:solidFill>
                      <a:prstDash val="solid"/>
                      <a:round/>
                      <a:headEnd type="none" w="med" len="med"/>
                      <a:tailEnd type="none" w="med" len="med"/>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Kiểm</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soát</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luồng</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phân</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tích</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dữ</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liệu</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kiểm</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tra</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lỗi</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a:t>
                      </a:r>
                      <a:endParaRPr sz="1200" b="0" dirty="0">
                        <a:solidFill>
                          <a:schemeClr val="dk1"/>
                        </a:solidFill>
                        <a:latin typeface="Times New Roman" panose="02020603050405020304" pitchFamily="18" charset="0"/>
                        <a:ea typeface="Nunito"/>
                        <a:cs typeface="Times New Roman" panose="02020603050405020304" pitchFamily="18" charset="0"/>
                        <a:sym typeface="Nunito"/>
                      </a:endParaRPr>
                    </a:p>
                  </a:txBody>
                  <a:tcPr marL="45700" marR="45700" marT="45700" marB="45700" anchor="ctr">
                    <a:lnL w="12700" cap="flat" cmpd="sng" algn="ctr">
                      <a:solidFill>
                        <a:schemeClr val="tx1"/>
                      </a:solidFill>
                      <a:prstDash val="solid"/>
                      <a:round/>
                      <a:headEnd type="none" w="med" len="med"/>
                      <a:tailEnd type="none" w="med" len="med"/>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822074">
                <a:tc>
                  <a:txBody>
                    <a:bodyPr/>
                    <a:lstStyle/>
                    <a:p>
                      <a:pPr marL="0" lvl="0" indent="0" algn="l" rtl="0">
                        <a:spcBef>
                          <a:spcPts val="0"/>
                        </a:spcBef>
                        <a:spcAft>
                          <a:spcPts val="0"/>
                        </a:spcAft>
                        <a:buNone/>
                      </a:pPr>
                      <a:r>
                        <a:rPr lang="en-US" sz="1200" b="0" dirty="0" err="1">
                          <a:solidFill>
                            <a:schemeClr val="dk1"/>
                          </a:solidFill>
                          <a:latin typeface="Times New Roman" panose="02020603050405020304" pitchFamily="18" charset="0"/>
                          <a:ea typeface="Montserrat"/>
                          <a:cs typeface="Times New Roman" panose="02020603050405020304" pitchFamily="18" charset="0"/>
                          <a:sym typeface="Montserrat"/>
                        </a:rPr>
                        <a:t>Ưu</a:t>
                      </a:r>
                      <a:r>
                        <a:rPr lang="en-US" sz="1200" b="0" dirty="0">
                          <a:solidFill>
                            <a:schemeClr val="dk1"/>
                          </a:solidFill>
                          <a:latin typeface="Times New Roman" panose="02020603050405020304" pitchFamily="18" charset="0"/>
                          <a:ea typeface="Montserrat"/>
                          <a:cs typeface="Times New Roman" panose="02020603050405020304" pitchFamily="18" charset="0"/>
                          <a:sym typeface="Montserrat"/>
                        </a:rPr>
                        <a:t> </a:t>
                      </a:r>
                      <a:r>
                        <a:rPr lang="en-US" sz="1200" b="0" dirty="0" err="1">
                          <a:solidFill>
                            <a:schemeClr val="dk1"/>
                          </a:solidFill>
                          <a:latin typeface="Times New Roman" panose="02020603050405020304" pitchFamily="18" charset="0"/>
                          <a:ea typeface="Montserrat"/>
                          <a:cs typeface="Times New Roman" panose="02020603050405020304" pitchFamily="18" charset="0"/>
                          <a:sym typeface="Montserrat"/>
                        </a:rPr>
                        <a:t>điểm</a:t>
                      </a:r>
                      <a:endParaRPr sz="1200" b="0" dirty="0">
                        <a:solidFill>
                          <a:schemeClr val="dk1"/>
                        </a:solidFill>
                        <a:latin typeface="Times New Roman" panose="02020603050405020304" pitchFamily="18" charset="0"/>
                        <a:ea typeface="Montserrat"/>
                        <a:cs typeface="Times New Roman" panose="02020603050405020304" pitchFamily="18" charset="0"/>
                        <a:sym typeface="Montserrat"/>
                      </a:endParaRPr>
                    </a:p>
                  </a:txBody>
                  <a:tcPr marL="45700" marR="45700" marT="45700" marB="457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Dễ</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sử</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dụng</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có</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thể</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thực</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hiện</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bởi</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tester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không</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phải</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lập</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trình</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viên</a:t>
                      </a:r>
                      <a:endParaRPr sz="1200" b="0" dirty="0">
                        <a:solidFill>
                          <a:schemeClr val="dk1"/>
                        </a:solidFill>
                        <a:latin typeface="Times New Roman" panose="02020603050405020304" pitchFamily="18" charset="0"/>
                        <a:ea typeface="Nunito"/>
                        <a:cs typeface="Times New Roman" panose="02020603050405020304" pitchFamily="18" charset="0"/>
                        <a:sym typeface="Nunito"/>
                      </a:endParaRPr>
                    </a:p>
                  </a:txBody>
                  <a:tcPr marL="45700" marR="45700" marT="45700" marB="45700" anchor="ctr">
                    <a:lnL w="19050" cap="flat" cmpd="sng">
                      <a:solidFill>
                        <a:schemeClr val="dk1"/>
                      </a:solidFill>
                      <a:prstDash val="solid"/>
                      <a:round/>
                      <a:headEnd type="none" w="sm" len="sm"/>
                      <a:tailEnd type="none" w="sm" len="sm"/>
                    </a:lnL>
                    <a:lnR w="12700" cap="flat" cmpd="sng" algn="ctr">
                      <a:solidFill>
                        <a:schemeClr val="tx1"/>
                      </a:solidFill>
                      <a:prstDash val="solid"/>
                      <a:round/>
                      <a:headEnd type="none" w="med" len="med"/>
                      <a:tailEnd type="none" w="med" len="med"/>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Phát</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hiện</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được</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nhiều</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lỗi</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hơn</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về</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cả</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kiểm</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tra</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chức</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năng</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và</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phi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chức</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năng</a:t>
                      </a:r>
                      <a:endParaRPr sz="1200" b="0" dirty="0">
                        <a:solidFill>
                          <a:schemeClr val="dk1"/>
                        </a:solidFill>
                        <a:latin typeface="Times New Roman" panose="02020603050405020304" pitchFamily="18" charset="0"/>
                        <a:ea typeface="Nunito"/>
                        <a:cs typeface="Times New Roman" panose="02020603050405020304" pitchFamily="18" charset="0"/>
                        <a:sym typeface="Nunito"/>
                      </a:endParaRPr>
                    </a:p>
                  </a:txBody>
                  <a:tcPr marL="45700" marR="45700" marT="45700" marB="45700" anchor="ctr">
                    <a:lnL w="12700" cap="flat" cmpd="sng" algn="ctr">
                      <a:solidFill>
                        <a:schemeClr val="tx1"/>
                      </a:solidFill>
                      <a:prstDash val="solid"/>
                      <a:round/>
                      <a:headEnd type="none" w="med" len="med"/>
                      <a:tailEnd type="none" w="med" len="med"/>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822074">
                <a:tc>
                  <a:txBody>
                    <a:bodyPr/>
                    <a:lstStyle/>
                    <a:p>
                      <a:pPr marL="0" lvl="0" indent="0" algn="l" rtl="0">
                        <a:spcBef>
                          <a:spcPts val="0"/>
                        </a:spcBef>
                        <a:spcAft>
                          <a:spcPts val="0"/>
                        </a:spcAft>
                        <a:buNone/>
                      </a:pPr>
                      <a:r>
                        <a:rPr lang="en" sz="1200" b="0" dirty="0">
                          <a:solidFill>
                            <a:schemeClr val="dk1"/>
                          </a:solidFill>
                          <a:latin typeface="Times New Roman" panose="02020603050405020304" pitchFamily="18" charset="0"/>
                          <a:ea typeface="Montserrat"/>
                          <a:cs typeface="Times New Roman" panose="02020603050405020304" pitchFamily="18" charset="0"/>
                          <a:sym typeface="Montserrat"/>
                        </a:rPr>
                        <a:t>Nhược điểm</a:t>
                      </a:r>
                      <a:endParaRPr sz="1200" b="0" dirty="0">
                        <a:solidFill>
                          <a:schemeClr val="dk1"/>
                        </a:solidFill>
                        <a:latin typeface="Times New Roman" panose="02020603050405020304" pitchFamily="18" charset="0"/>
                        <a:ea typeface="Montserrat"/>
                        <a:cs typeface="Times New Roman" panose="02020603050405020304" pitchFamily="18" charset="0"/>
                        <a:sym typeface="Montserrat"/>
                      </a:endParaRPr>
                    </a:p>
                  </a:txBody>
                  <a:tcPr marL="45700" marR="45700" marT="45700" marB="457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Có</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thể</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bỏ</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sót</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lỗi</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endParaRPr sz="1200" b="0" dirty="0">
                        <a:solidFill>
                          <a:schemeClr val="dk1"/>
                        </a:solidFill>
                        <a:latin typeface="Times New Roman" panose="02020603050405020304" pitchFamily="18" charset="0"/>
                        <a:ea typeface="Nunito"/>
                        <a:cs typeface="Times New Roman" panose="02020603050405020304" pitchFamily="18" charset="0"/>
                        <a:sym typeface="Nunito"/>
                      </a:endParaRPr>
                    </a:p>
                  </a:txBody>
                  <a:tcPr marL="45700" marR="45700" marT="45700" marB="45700" anchor="ctr">
                    <a:lnL w="19050" cap="flat" cmpd="sng">
                      <a:solidFill>
                        <a:schemeClr val="dk1"/>
                      </a:solidFill>
                      <a:prstDash val="solid"/>
                      <a:round/>
                      <a:headEnd type="none" w="sm" len="sm"/>
                      <a:tailEnd type="none" w="sm" len="sm"/>
                    </a:lnL>
                    <a:lnR w="12700" cap="flat" cmpd="sng" algn="ctr">
                      <a:solidFill>
                        <a:schemeClr val="tx1"/>
                      </a:solidFill>
                      <a:prstDash val="solid"/>
                      <a:round/>
                      <a:headEnd type="none" w="med" len="med"/>
                      <a:tailEnd type="none" w="med" len="med"/>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Yêu</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cầu</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tester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có</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hiểu</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biết</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cao</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về</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mã</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nguồn</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cấu</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trúc</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bên</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trong</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phần</a:t>
                      </a:r>
                      <a:r>
                        <a:rPr lang="en-US" sz="1200" b="0" dirty="0">
                          <a:solidFill>
                            <a:schemeClr val="dk1"/>
                          </a:solidFill>
                          <a:latin typeface="Times New Roman" panose="02020603050405020304" pitchFamily="18" charset="0"/>
                          <a:ea typeface="Nunito"/>
                          <a:cs typeface="Times New Roman" panose="02020603050405020304" pitchFamily="18" charset="0"/>
                          <a:sym typeface="Nunito"/>
                        </a:rPr>
                        <a:t> </a:t>
                      </a:r>
                      <a:r>
                        <a:rPr lang="en-US" sz="1200" b="0" dirty="0" err="1">
                          <a:solidFill>
                            <a:schemeClr val="dk1"/>
                          </a:solidFill>
                          <a:latin typeface="Times New Roman" panose="02020603050405020304" pitchFamily="18" charset="0"/>
                          <a:ea typeface="Nunito"/>
                          <a:cs typeface="Times New Roman" panose="02020603050405020304" pitchFamily="18" charset="0"/>
                          <a:sym typeface="Nunito"/>
                        </a:rPr>
                        <a:t>mềm</a:t>
                      </a:r>
                      <a:endParaRPr sz="1200" b="0" dirty="0">
                        <a:solidFill>
                          <a:schemeClr val="dk1"/>
                        </a:solidFill>
                        <a:latin typeface="Times New Roman" panose="02020603050405020304" pitchFamily="18" charset="0"/>
                        <a:ea typeface="Nunito"/>
                        <a:cs typeface="Times New Roman" panose="02020603050405020304" pitchFamily="18" charset="0"/>
                        <a:sym typeface="Nunito"/>
                      </a:endParaRPr>
                    </a:p>
                  </a:txBody>
                  <a:tcPr marL="45700" marR="45700" marT="45700" marB="45700" anchor="ctr">
                    <a:lnL w="12700" cap="flat" cmpd="sng" algn="ctr">
                      <a:solidFill>
                        <a:schemeClr val="tx1"/>
                      </a:solidFill>
                      <a:prstDash val="solid"/>
                      <a:round/>
                      <a:headEnd type="none" w="med" len="med"/>
                      <a:tailEnd type="none" w="med" len="med"/>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3" name="Hình ảnh 2">
            <a:extLst>
              <a:ext uri="{FF2B5EF4-FFF2-40B4-BE49-F238E27FC236}">
                <a16:creationId xmlns:a16="http://schemas.microsoft.com/office/drawing/2014/main" id="{B120A3DC-9E0E-F539-4B76-705310113810}"/>
              </a:ext>
            </a:extLst>
          </p:cNvPr>
          <p:cNvPicPr>
            <a:picLocks noChangeAspect="1"/>
          </p:cNvPicPr>
          <p:nvPr/>
        </p:nvPicPr>
        <p:blipFill>
          <a:blip r:embed="rId3"/>
          <a:stretch>
            <a:fillRect/>
          </a:stretch>
        </p:blipFill>
        <p:spPr>
          <a:xfrm>
            <a:off x="1602200" y="970507"/>
            <a:ext cx="5939598" cy="40283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608"/>
                                        </p:tgtEl>
                                        <p:attrNameLst>
                                          <p:attrName>style.visibility</p:attrName>
                                        </p:attrNameLst>
                                      </p:cBhvr>
                                      <p:to>
                                        <p:strVal val="visible"/>
                                      </p:to>
                                    </p:set>
                                    <p:animEffect transition="in" filter="randombar(horizontal)">
                                      <p:cBhvr>
                                        <p:cTn id="12" dur="750"/>
                                        <p:tgtEl>
                                          <p:spTgt spid="2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6"/>
        <p:cNvGrpSpPr/>
        <p:nvPr/>
      </p:nvGrpSpPr>
      <p:grpSpPr>
        <a:xfrm>
          <a:off x="0" y="0"/>
          <a:ext cx="0" cy="0"/>
          <a:chOff x="0" y="0"/>
          <a:chExt cx="0" cy="0"/>
        </a:xfrm>
      </p:grpSpPr>
      <p:sp>
        <p:nvSpPr>
          <p:cNvPr id="2287" name="Google Shape;2287;p33"/>
          <p:cNvSpPr txBox="1">
            <a:spLocks noGrp="1"/>
          </p:cNvSpPr>
          <p:nvPr>
            <p:ph type="title"/>
          </p:nvPr>
        </p:nvSpPr>
        <p:spPr>
          <a:xfrm>
            <a:off x="-1" y="237839"/>
            <a:ext cx="8429025" cy="572700"/>
          </a:xfrm>
          <a:prstGeom prst="rect">
            <a:avLst/>
          </a:prstGeom>
        </p:spPr>
        <p:txBody>
          <a:bodyPr spcFirstLastPara="1" wrap="square" lIns="91425" tIns="91425" rIns="91425" bIns="91425" anchor="ctr" anchorCtr="0">
            <a:noAutofit/>
          </a:bodyPr>
          <a:lstStyle/>
          <a:p>
            <a:pPr marL="457200" lvl="0" indent="-457200" rtl="0">
              <a:spcBef>
                <a:spcPts val="0"/>
              </a:spcBef>
              <a:spcAft>
                <a:spcPts val="0"/>
              </a:spcAft>
              <a:buFont typeface="Wingdings" panose="05000000000000000000" pitchFamily="2" charset="2"/>
              <a:buChar char="v"/>
            </a:pPr>
            <a:r>
              <a:rPr lang="en" sz="3200" dirty="0">
                <a:latin typeface="Times New Roman" panose="02020603050405020304" pitchFamily="18" charset="0"/>
                <a:cs typeface="Times New Roman" panose="02020603050405020304" pitchFamily="18" charset="0"/>
              </a:rPr>
              <a:t>Kiểm thử tĩnh</a:t>
            </a:r>
            <a:endParaRPr sz="3200" dirty="0">
              <a:latin typeface="Times New Roman" panose="02020603050405020304" pitchFamily="18" charset="0"/>
              <a:cs typeface="Times New Roman" panose="02020603050405020304" pitchFamily="18" charset="0"/>
            </a:endParaRPr>
          </a:p>
        </p:txBody>
      </p:sp>
      <p:sp>
        <p:nvSpPr>
          <p:cNvPr id="2288" name="Google Shape;2288;p33"/>
          <p:cNvSpPr txBox="1">
            <a:spLocks noGrp="1"/>
          </p:cNvSpPr>
          <p:nvPr>
            <p:ph type="body" idx="1"/>
          </p:nvPr>
        </p:nvSpPr>
        <p:spPr>
          <a:xfrm>
            <a:off x="1702743" y="3555492"/>
            <a:ext cx="5738513" cy="1350169"/>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800" i="1"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Kiểm thử tĩnh</a:t>
            </a:r>
            <a:r>
              <a:rPr lang="en"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 là phương pháp kiểm thử dùng để kiểm tra cú pháp code, xem xét thiết kế, tài liệu, phân tích yêu cầu chức năng, … mà không cần thực thi chương trình.  </a:t>
            </a:r>
          </a:p>
        </p:txBody>
      </p:sp>
      <p:pic>
        <p:nvPicPr>
          <p:cNvPr id="8" name="Hình ảnh 7">
            <a:extLst>
              <a:ext uri="{FF2B5EF4-FFF2-40B4-BE49-F238E27FC236}">
                <a16:creationId xmlns:a16="http://schemas.microsoft.com/office/drawing/2014/main" id="{F8F6AE80-5E5C-F858-3EC9-72467C3053D5}"/>
              </a:ext>
            </a:extLst>
          </p:cNvPr>
          <p:cNvPicPr>
            <a:picLocks noChangeAspect="1"/>
          </p:cNvPicPr>
          <p:nvPr/>
        </p:nvPicPr>
        <p:blipFill>
          <a:blip r:embed="rId3"/>
          <a:stretch>
            <a:fillRect/>
          </a:stretch>
        </p:blipFill>
        <p:spPr>
          <a:xfrm>
            <a:off x="1512175" y="1051603"/>
            <a:ext cx="6119648" cy="2262825"/>
          </a:xfrm>
          <a:prstGeom prst="rect">
            <a:avLst/>
          </a:prstGeom>
        </p:spPr>
      </p:pic>
    </p:spTree>
    <p:extLst>
      <p:ext uri="{BB962C8B-B14F-4D97-AF65-F5344CB8AC3E}">
        <p14:creationId xmlns:p14="http://schemas.microsoft.com/office/powerpoint/2010/main" val="29853573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88">
                                            <p:txEl>
                                              <p:pRg st="0" end="0"/>
                                            </p:txEl>
                                          </p:spTgt>
                                        </p:tgtEl>
                                        <p:attrNameLst>
                                          <p:attrName>style.visibility</p:attrName>
                                        </p:attrNameLst>
                                      </p:cBhvr>
                                      <p:to>
                                        <p:strVal val="visible"/>
                                      </p:to>
                                    </p:set>
                                    <p:animEffect transition="in" filter="wipe(down)">
                                      <p:cBhvr>
                                        <p:cTn id="12" dur="750"/>
                                        <p:tgtEl>
                                          <p:spTgt spid="22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6"/>
        <p:cNvGrpSpPr/>
        <p:nvPr/>
      </p:nvGrpSpPr>
      <p:grpSpPr>
        <a:xfrm>
          <a:off x="0" y="0"/>
          <a:ext cx="0" cy="0"/>
          <a:chOff x="0" y="0"/>
          <a:chExt cx="0" cy="0"/>
        </a:xfrm>
      </p:grpSpPr>
      <p:sp>
        <p:nvSpPr>
          <p:cNvPr id="2287" name="Google Shape;2287;p33"/>
          <p:cNvSpPr txBox="1">
            <a:spLocks noGrp="1"/>
          </p:cNvSpPr>
          <p:nvPr>
            <p:ph type="title"/>
          </p:nvPr>
        </p:nvSpPr>
        <p:spPr>
          <a:xfrm>
            <a:off x="-1" y="237839"/>
            <a:ext cx="8429025" cy="572700"/>
          </a:xfrm>
          <a:prstGeom prst="rect">
            <a:avLst/>
          </a:prstGeom>
        </p:spPr>
        <p:txBody>
          <a:bodyPr spcFirstLastPara="1" wrap="square" lIns="91425" tIns="91425" rIns="91425" bIns="91425" anchor="ctr" anchorCtr="0">
            <a:noAutofit/>
          </a:bodyPr>
          <a:lstStyle/>
          <a:p>
            <a:pPr marL="457200" lvl="0" indent="-457200" rtl="0">
              <a:spcBef>
                <a:spcPts val="0"/>
              </a:spcBef>
              <a:spcAft>
                <a:spcPts val="0"/>
              </a:spcAft>
              <a:buFont typeface="Wingdings" panose="05000000000000000000" pitchFamily="2" charset="2"/>
              <a:buChar char="v"/>
            </a:pPr>
            <a:r>
              <a:rPr lang="en" sz="3200" dirty="0">
                <a:latin typeface="Times New Roman" panose="02020603050405020304" pitchFamily="18" charset="0"/>
                <a:cs typeface="Times New Roman" panose="02020603050405020304" pitchFamily="18" charset="0"/>
              </a:rPr>
              <a:t>Kiểm thử động</a:t>
            </a:r>
            <a:endParaRPr sz="3200" dirty="0">
              <a:latin typeface="Times New Roman" panose="02020603050405020304" pitchFamily="18" charset="0"/>
              <a:cs typeface="Times New Roman" panose="02020603050405020304" pitchFamily="18" charset="0"/>
            </a:endParaRPr>
          </a:p>
        </p:txBody>
      </p:sp>
      <p:sp>
        <p:nvSpPr>
          <p:cNvPr id="2288" name="Google Shape;2288;p33"/>
          <p:cNvSpPr txBox="1">
            <a:spLocks noGrp="1"/>
          </p:cNvSpPr>
          <p:nvPr>
            <p:ph type="body" idx="1"/>
          </p:nvPr>
        </p:nvSpPr>
        <p:spPr>
          <a:xfrm>
            <a:off x="1617017" y="4126068"/>
            <a:ext cx="6012542" cy="931707"/>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800" i="1"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Kiểm thử động: </a:t>
            </a:r>
            <a:r>
              <a:rPr lang="en"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là phương pháp kiểm thử dùng để kiểm tra chức năng, hiệu suất, …thông qua việc thực thi chương trình.  </a:t>
            </a:r>
          </a:p>
        </p:txBody>
      </p:sp>
      <p:pic>
        <p:nvPicPr>
          <p:cNvPr id="3" name="Hình ảnh 2">
            <a:extLst>
              <a:ext uri="{FF2B5EF4-FFF2-40B4-BE49-F238E27FC236}">
                <a16:creationId xmlns:a16="http://schemas.microsoft.com/office/drawing/2014/main" id="{278BD10D-4700-6578-7543-4E046887D34F}"/>
              </a:ext>
            </a:extLst>
          </p:cNvPr>
          <p:cNvPicPr>
            <a:picLocks noChangeAspect="1"/>
          </p:cNvPicPr>
          <p:nvPr/>
        </p:nvPicPr>
        <p:blipFill>
          <a:blip r:embed="rId3"/>
          <a:stretch>
            <a:fillRect/>
          </a:stretch>
        </p:blipFill>
        <p:spPr>
          <a:xfrm>
            <a:off x="1342989" y="813834"/>
            <a:ext cx="6286570" cy="3312234"/>
          </a:xfrm>
          <a:prstGeom prst="rect">
            <a:avLst/>
          </a:prstGeom>
        </p:spPr>
      </p:pic>
    </p:spTree>
    <p:extLst>
      <p:ext uri="{BB962C8B-B14F-4D97-AF65-F5344CB8AC3E}">
        <p14:creationId xmlns:p14="http://schemas.microsoft.com/office/powerpoint/2010/main" val="7373682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88">
                                            <p:txEl>
                                              <p:pRg st="0" end="0"/>
                                            </p:txEl>
                                          </p:spTgt>
                                        </p:tgtEl>
                                        <p:attrNameLst>
                                          <p:attrName>style.visibility</p:attrName>
                                        </p:attrNameLst>
                                      </p:cBhvr>
                                      <p:to>
                                        <p:strVal val="visible"/>
                                      </p:to>
                                    </p:set>
                                    <p:animEffect transition="in" filter="wipe(down)">
                                      <p:cBhvr>
                                        <p:cTn id="12" dur="750"/>
                                        <p:tgtEl>
                                          <p:spTgt spid="22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6"/>
        <p:cNvGrpSpPr/>
        <p:nvPr/>
      </p:nvGrpSpPr>
      <p:grpSpPr>
        <a:xfrm>
          <a:off x="0" y="0"/>
          <a:ext cx="0" cy="0"/>
          <a:chOff x="0" y="0"/>
          <a:chExt cx="0" cy="0"/>
        </a:xfrm>
      </p:grpSpPr>
      <p:sp>
        <p:nvSpPr>
          <p:cNvPr id="2287" name="Google Shape;2287;p33"/>
          <p:cNvSpPr txBox="1">
            <a:spLocks noGrp="1"/>
          </p:cNvSpPr>
          <p:nvPr>
            <p:ph type="title"/>
          </p:nvPr>
        </p:nvSpPr>
        <p:spPr>
          <a:xfrm>
            <a:off x="-1" y="237839"/>
            <a:ext cx="6607970" cy="572700"/>
          </a:xfrm>
          <a:prstGeom prst="rect">
            <a:avLst/>
          </a:prstGeom>
        </p:spPr>
        <p:txBody>
          <a:bodyPr spcFirstLastPara="1" wrap="square" lIns="91425" tIns="91425" rIns="91425" bIns="91425" anchor="ctr" anchorCtr="0">
            <a:noAutofit/>
          </a:bodyPr>
          <a:lstStyle/>
          <a:p>
            <a:pPr marL="457200" lvl="0" indent="-457200" algn="ctr" rtl="0">
              <a:spcBef>
                <a:spcPts val="0"/>
              </a:spcBef>
              <a:spcAft>
                <a:spcPts val="0"/>
              </a:spcAft>
              <a:buFont typeface="Wingdings" panose="05000000000000000000" pitchFamily="2" charset="2"/>
              <a:buChar char="q"/>
            </a:pPr>
            <a:r>
              <a:rPr lang="en" sz="3200" dirty="0">
                <a:latin typeface="Times New Roman" panose="02020603050405020304" pitchFamily="18" charset="0"/>
                <a:cs typeface="Times New Roman" panose="02020603050405020304" pitchFamily="18" charset="0"/>
              </a:rPr>
              <a:t>Một số kỹ thuật thiết kế Test case</a:t>
            </a:r>
            <a:endParaRPr sz="3200" dirty="0">
              <a:latin typeface="Times New Roman" panose="02020603050405020304" pitchFamily="18" charset="0"/>
              <a:cs typeface="Times New Roman" panose="02020603050405020304" pitchFamily="18" charset="0"/>
            </a:endParaRPr>
          </a:p>
        </p:txBody>
      </p:sp>
      <p:sp>
        <p:nvSpPr>
          <p:cNvPr id="2288" name="Google Shape;2288;p33"/>
          <p:cNvSpPr txBox="1">
            <a:spLocks noGrp="1"/>
          </p:cNvSpPr>
          <p:nvPr>
            <p:ph type="body" idx="1"/>
          </p:nvPr>
        </p:nvSpPr>
        <p:spPr>
          <a:xfrm>
            <a:off x="714975" y="1096650"/>
            <a:ext cx="3815626" cy="2950200"/>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24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Có 4 kỹ thuật phổ biến, gồm: </a:t>
            </a:r>
          </a:p>
          <a:p>
            <a:pPr marL="171450" lvl="0" indent="-171450" algn="just" rtl="0">
              <a:lnSpc>
                <a:spcPct val="200000"/>
              </a:lnSpc>
              <a:spcBef>
                <a:spcPts val="0"/>
              </a:spcBef>
              <a:spcAft>
                <a:spcPts val="0"/>
              </a:spcAft>
              <a:buFont typeface="Wingdings" panose="05000000000000000000" pitchFamily="2" charset="2"/>
              <a:buChar char="Ø"/>
            </a:pPr>
            <a:r>
              <a:rPr lang="en"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Phân vùng tương đương</a:t>
            </a:r>
          </a:p>
          <a:p>
            <a:pPr marL="171450" lvl="0" indent="-171450" algn="just" rtl="0">
              <a:lnSpc>
                <a:spcPct val="200000"/>
              </a:lnSpc>
              <a:spcBef>
                <a:spcPts val="0"/>
              </a:spcBef>
              <a:spcAft>
                <a:spcPts val="0"/>
              </a:spcAft>
              <a:buFont typeface="Wingdings" panose="05000000000000000000" pitchFamily="2" charset="2"/>
              <a:buChar char="Ø"/>
            </a:pPr>
            <a:r>
              <a:rPr lang="en-US" sz="1800" dirty="0" err="1">
                <a:solidFill>
                  <a:schemeClr val="dk1"/>
                </a:solidFill>
                <a:latin typeface="Times New Roman" panose="02020603050405020304" pitchFamily="18" charset="0"/>
                <a:ea typeface="Verdana" panose="020B0604030504040204" pitchFamily="34" charset="0"/>
                <a:cs typeface="Times New Roman" panose="02020603050405020304" pitchFamily="18" charset="0"/>
              </a:rPr>
              <a:t>Phân</a:t>
            </a:r>
            <a:r>
              <a:rPr lang="en-US"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chemeClr val="dk1"/>
                </a:solidFill>
                <a:latin typeface="Times New Roman" panose="02020603050405020304" pitchFamily="18" charset="0"/>
                <a:ea typeface="Verdana" panose="020B0604030504040204" pitchFamily="34" charset="0"/>
                <a:cs typeface="Times New Roman" panose="02020603050405020304" pitchFamily="18" charset="0"/>
              </a:rPr>
              <a:t>tích</a:t>
            </a:r>
            <a:r>
              <a:rPr lang="en-US"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chemeClr val="dk1"/>
                </a:solidFill>
                <a:latin typeface="Times New Roman" panose="02020603050405020304" pitchFamily="18" charset="0"/>
                <a:ea typeface="Verdana" panose="020B0604030504040204" pitchFamily="34" charset="0"/>
                <a:cs typeface="Times New Roman" panose="02020603050405020304" pitchFamily="18" charset="0"/>
              </a:rPr>
              <a:t>giá</a:t>
            </a:r>
            <a:r>
              <a:rPr lang="en-US"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chemeClr val="dk1"/>
                </a:solidFill>
                <a:latin typeface="Times New Roman" panose="02020603050405020304" pitchFamily="18" charset="0"/>
                <a:ea typeface="Verdana" panose="020B0604030504040204" pitchFamily="34" charset="0"/>
                <a:cs typeface="Times New Roman" panose="02020603050405020304" pitchFamily="18" charset="0"/>
              </a:rPr>
              <a:t>trị</a:t>
            </a:r>
            <a:r>
              <a:rPr lang="en-US"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chemeClr val="dk1"/>
                </a:solidFill>
                <a:latin typeface="Times New Roman" panose="02020603050405020304" pitchFamily="18" charset="0"/>
                <a:ea typeface="Verdana" panose="020B0604030504040204" pitchFamily="34" charset="0"/>
                <a:cs typeface="Times New Roman" panose="02020603050405020304" pitchFamily="18" charset="0"/>
              </a:rPr>
              <a:t>biên</a:t>
            </a:r>
            <a:endParaRPr lang="en"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endParaRPr>
          </a:p>
          <a:p>
            <a:pPr marL="171450" lvl="0" indent="-171450" algn="just" rtl="0">
              <a:lnSpc>
                <a:spcPct val="200000"/>
              </a:lnSpc>
              <a:spcBef>
                <a:spcPts val="0"/>
              </a:spcBef>
              <a:spcAft>
                <a:spcPts val="0"/>
              </a:spcAft>
              <a:buFont typeface="Wingdings" panose="05000000000000000000" pitchFamily="2" charset="2"/>
              <a:buChar char="Ø"/>
            </a:pPr>
            <a:r>
              <a:rPr lang="en-US" sz="1800" dirty="0" err="1">
                <a:solidFill>
                  <a:schemeClr val="dk1"/>
                </a:solidFill>
                <a:latin typeface="Times New Roman" panose="02020603050405020304" pitchFamily="18" charset="0"/>
                <a:ea typeface="Verdana" panose="020B0604030504040204" pitchFamily="34" charset="0"/>
                <a:cs typeface="Times New Roman" panose="02020603050405020304" pitchFamily="18" charset="0"/>
              </a:rPr>
              <a:t>Bảng</a:t>
            </a:r>
            <a:r>
              <a:rPr lang="en-US"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chemeClr val="dk1"/>
                </a:solidFill>
                <a:latin typeface="Times New Roman" panose="02020603050405020304" pitchFamily="18" charset="0"/>
                <a:ea typeface="Verdana" panose="020B0604030504040204" pitchFamily="34" charset="0"/>
                <a:cs typeface="Times New Roman" panose="02020603050405020304" pitchFamily="18" charset="0"/>
              </a:rPr>
              <a:t>quyết</a:t>
            </a:r>
            <a:r>
              <a:rPr lang="en-US"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chemeClr val="dk1"/>
                </a:solidFill>
                <a:latin typeface="Times New Roman" panose="02020603050405020304" pitchFamily="18" charset="0"/>
                <a:ea typeface="Verdana" panose="020B0604030504040204" pitchFamily="34" charset="0"/>
                <a:cs typeface="Times New Roman" panose="02020603050405020304" pitchFamily="18" charset="0"/>
              </a:rPr>
              <a:t>định</a:t>
            </a:r>
            <a:endParaRPr lang="en"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endParaRPr>
          </a:p>
          <a:p>
            <a:pPr marL="171450" lvl="0" indent="-171450" algn="just" rtl="0">
              <a:lnSpc>
                <a:spcPct val="200000"/>
              </a:lnSpc>
              <a:spcBef>
                <a:spcPts val="0"/>
              </a:spcBef>
              <a:spcAft>
                <a:spcPts val="0"/>
              </a:spcAft>
              <a:buFont typeface="Wingdings" panose="05000000000000000000" pitchFamily="2" charset="2"/>
              <a:buChar char="Ø"/>
            </a:pPr>
            <a:r>
              <a:rPr lang="en-US" sz="1800" dirty="0" err="1">
                <a:solidFill>
                  <a:schemeClr val="dk1"/>
                </a:solidFill>
                <a:latin typeface="Times New Roman" panose="02020603050405020304" pitchFamily="18" charset="0"/>
                <a:ea typeface="Verdana" panose="020B0604030504040204" pitchFamily="34" charset="0"/>
                <a:cs typeface="Times New Roman" panose="02020603050405020304" pitchFamily="18" charset="0"/>
              </a:rPr>
              <a:t>Đoán</a:t>
            </a:r>
            <a:r>
              <a:rPr lang="en-US"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chemeClr val="dk1"/>
                </a:solidFill>
                <a:latin typeface="Times New Roman" panose="02020603050405020304" pitchFamily="18" charset="0"/>
                <a:ea typeface="Verdana" panose="020B0604030504040204" pitchFamily="34" charset="0"/>
                <a:cs typeface="Times New Roman" panose="02020603050405020304" pitchFamily="18" charset="0"/>
              </a:rPr>
              <a:t>lỗi</a:t>
            </a:r>
            <a:endParaRPr lang="en"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13" name="Chỗ dành sẵn cho Hình ảnh 12">
            <a:extLst>
              <a:ext uri="{FF2B5EF4-FFF2-40B4-BE49-F238E27FC236}">
                <a16:creationId xmlns:a16="http://schemas.microsoft.com/office/drawing/2014/main" id="{AF41B9D3-7AB0-C2AB-B35C-B79E1C4CEDAF}"/>
              </a:ext>
            </a:extLst>
          </p:cNvPr>
          <p:cNvPicPr>
            <a:picLocks noGrp="1" noChangeAspect="1"/>
          </p:cNvPicPr>
          <p:nvPr>
            <p:ph type="pic" idx="2"/>
          </p:nvPr>
        </p:nvPicPr>
        <p:blipFill>
          <a:blip r:embed="rId3"/>
          <a:srcRect l="18929" r="18929"/>
          <a:stretch>
            <a:fillRect/>
          </a:stretch>
        </p:blipFill>
        <p:spPr>
          <a:xfrm>
            <a:off x="4613399" y="1096650"/>
            <a:ext cx="3815626" cy="2950200"/>
          </a:xfrm>
        </p:spPr>
      </p:pic>
    </p:spTree>
    <p:extLst>
      <p:ext uri="{BB962C8B-B14F-4D97-AF65-F5344CB8AC3E}">
        <p14:creationId xmlns:p14="http://schemas.microsoft.com/office/powerpoint/2010/main" val="39527947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88">
                                            <p:txEl>
                                              <p:pRg st="1" end="1"/>
                                            </p:txEl>
                                          </p:spTgt>
                                        </p:tgtEl>
                                        <p:attrNameLst>
                                          <p:attrName>style.visibility</p:attrName>
                                        </p:attrNameLst>
                                      </p:cBhvr>
                                      <p:to>
                                        <p:strVal val="visible"/>
                                      </p:to>
                                    </p:set>
                                    <p:animEffect transition="in" filter="barn(inVertical)">
                                      <p:cBhvr>
                                        <p:cTn id="7" dur="750"/>
                                        <p:tgtEl>
                                          <p:spTgt spid="228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88">
                                            <p:txEl>
                                              <p:pRg st="2" end="2"/>
                                            </p:txEl>
                                          </p:spTgt>
                                        </p:tgtEl>
                                        <p:attrNameLst>
                                          <p:attrName>style.visibility</p:attrName>
                                        </p:attrNameLst>
                                      </p:cBhvr>
                                      <p:to>
                                        <p:strVal val="visible"/>
                                      </p:to>
                                    </p:set>
                                    <p:animEffect transition="in" filter="barn(inVertical)">
                                      <p:cBhvr>
                                        <p:cTn id="12" dur="750"/>
                                        <p:tgtEl>
                                          <p:spTgt spid="228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288">
                                            <p:txEl>
                                              <p:pRg st="3" end="3"/>
                                            </p:txEl>
                                          </p:spTgt>
                                        </p:tgtEl>
                                        <p:attrNameLst>
                                          <p:attrName>style.visibility</p:attrName>
                                        </p:attrNameLst>
                                      </p:cBhvr>
                                      <p:to>
                                        <p:strVal val="visible"/>
                                      </p:to>
                                    </p:set>
                                    <p:animEffect transition="in" filter="barn(inVertical)">
                                      <p:cBhvr>
                                        <p:cTn id="17" dur="750"/>
                                        <p:tgtEl>
                                          <p:spTgt spid="228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288">
                                            <p:txEl>
                                              <p:pRg st="4" end="4"/>
                                            </p:txEl>
                                          </p:spTgt>
                                        </p:tgtEl>
                                        <p:attrNameLst>
                                          <p:attrName>style.visibility</p:attrName>
                                        </p:attrNameLst>
                                      </p:cBhvr>
                                      <p:to>
                                        <p:strVal val="visible"/>
                                      </p:to>
                                    </p:set>
                                    <p:animEffect transition="in" filter="barn(inVertical)">
                                      <p:cBhvr>
                                        <p:cTn id="22" dur="750"/>
                                        <p:tgtEl>
                                          <p:spTgt spid="228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83" name="Google Shape;2183;p32"/>
          <p:cNvSpPr txBox="1">
            <a:spLocks noGrp="1"/>
          </p:cNvSpPr>
          <p:nvPr>
            <p:ph type="title"/>
          </p:nvPr>
        </p:nvSpPr>
        <p:spPr>
          <a:xfrm>
            <a:off x="6577097" y="914400"/>
            <a:ext cx="2566903"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i="1" dirty="0">
                <a:latin typeface="Times New Roman" panose="02020603050405020304" pitchFamily="18" charset="0"/>
                <a:cs typeface="Times New Roman" panose="02020603050405020304" pitchFamily="18" charset="0"/>
              </a:rPr>
              <a:t>DEMO</a:t>
            </a:r>
            <a:endParaRPr sz="4000" i="1" dirty="0">
              <a:latin typeface="Times New Roman" panose="02020603050405020304" pitchFamily="18" charset="0"/>
              <a:cs typeface="Times New Roman" panose="02020603050405020304" pitchFamily="18" charset="0"/>
            </a:endParaRPr>
          </a:p>
        </p:txBody>
      </p:sp>
      <p:sp>
        <p:nvSpPr>
          <p:cNvPr id="2184" name="Google Shape;2184;p32"/>
          <p:cNvSpPr txBox="1">
            <a:spLocks noGrp="1"/>
          </p:cNvSpPr>
          <p:nvPr>
            <p:ph type="title" idx="2"/>
          </p:nvPr>
        </p:nvSpPr>
        <p:spPr>
          <a:xfrm>
            <a:off x="6578906" y="0"/>
            <a:ext cx="2565094"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u="sng" dirty="0">
                <a:solidFill>
                  <a:schemeClr val="tx1"/>
                </a:solidFill>
                <a:latin typeface="Times New Roman" panose="02020603050405020304" pitchFamily="18" charset="0"/>
                <a:cs typeface="Times New Roman" panose="02020603050405020304" pitchFamily="18" charset="0"/>
              </a:rPr>
              <a:t>03.</a:t>
            </a:r>
            <a:endParaRPr sz="4000" u="sng" dirty="0">
              <a:solidFill>
                <a:schemeClr val="tx1"/>
              </a:solidFill>
              <a:latin typeface="Times New Roman" panose="02020603050405020304" pitchFamily="18" charset="0"/>
              <a:cs typeface="Times New Roman" panose="02020603050405020304" pitchFamily="18" charset="0"/>
            </a:endParaRPr>
          </a:p>
        </p:txBody>
      </p:sp>
      <p:grpSp>
        <p:nvGrpSpPr>
          <p:cNvPr id="2186" name="Google Shape;2186;p32"/>
          <p:cNvGrpSpPr/>
          <p:nvPr/>
        </p:nvGrpSpPr>
        <p:grpSpPr>
          <a:xfrm>
            <a:off x="6611850" y="4267338"/>
            <a:ext cx="2384250" cy="728250"/>
            <a:chOff x="147900" y="4003688"/>
            <a:chExt cx="2384250" cy="728250"/>
          </a:xfrm>
        </p:grpSpPr>
        <p:sp>
          <p:nvSpPr>
            <p:cNvPr id="2187" name="Google Shape;2187;p32"/>
            <p:cNvSpPr/>
            <p:nvPr/>
          </p:nvSpPr>
          <p:spPr>
            <a:xfrm>
              <a:off x="12283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2"/>
            <p:cNvSpPr/>
            <p:nvPr/>
          </p:nvSpPr>
          <p:spPr>
            <a:xfrm>
              <a:off x="3022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2"/>
            <p:cNvSpPr/>
            <p:nvPr/>
          </p:nvSpPr>
          <p:spPr>
            <a:xfrm>
              <a:off x="4566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2"/>
            <p:cNvSpPr/>
            <p:nvPr/>
          </p:nvSpPr>
          <p:spPr>
            <a:xfrm>
              <a:off x="6109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2"/>
            <p:cNvSpPr/>
            <p:nvPr/>
          </p:nvSpPr>
          <p:spPr>
            <a:xfrm>
              <a:off x="7653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2"/>
            <p:cNvSpPr/>
            <p:nvPr/>
          </p:nvSpPr>
          <p:spPr>
            <a:xfrm>
              <a:off x="9196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2"/>
            <p:cNvSpPr/>
            <p:nvPr/>
          </p:nvSpPr>
          <p:spPr>
            <a:xfrm>
              <a:off x="10740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2"/>
            <p:cNvSpPr/>
            <p:nvPr/>
          </p:nvSpPr>
          <p:spPr>
            <a:xfrm>
              <a:off x="1479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2"/>
            <p:cNvSpPr/>
            <p:nvPr/>
          </p:nvSpPr>
          <p:spPr>
            <a:xfrm>
              <a:off x="13827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2"/>
            <p:cNvSpPr/>
            <p:nvPr/>
          </p:nvSpPr>
          <p:spPr>
            <a:xfrm>
              <a:off x="15370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2"/>
            <p:cNvSpPr/>
            <p:nvPr/>
          </p:nvSpPr>
          <p:spPr>
            <a:xfrm>
              <a:off x="16914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2"/>
            <p:cNvSpPr/>
            <p:nvPr/>
          </p:nvSpPr>
          <p:spPr>
            <a:xfrm>
              <a:off x="18457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2"/>
            <p:cNvSpPr/>
            <p:nvPr/>
          </p:nvSpPr>
          <p:spPr>
            <a:xfrm>
              <a:off x="12283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2"/>
            <p:cNvSpPr/>
            <p:nvPr/>
          </p:nvSpPr>
          <p:spPr>
            <a:xfrm>
              <a:off x="3022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2"/>
            <p:cNvSpPr/>
            <p:nvPr/>
          </p:nvSpPr>
          <p:spPr>
            <a:xfrm>
              <a:off x="4566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2"/>
            <p:cNvSpPr/>
            <p:nvPr/>
          </p:nvSpPr>
          <p:spPr>
            <a:xfrm>
              <a:off x="6109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2"/>
            <p:cNvSpPr/>
            <p:nvPr/>
          </p:nvSpPr>
          <p:spPr>
            <a:xfrm>
              <a:off x="7653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2"/>
            <p:cNvSpPr/>
            <p:nvPr/>
          </p:nvSpPr>
          <p:spPr>
            <a:xfrm>
              <a:off x="9196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2"/>
            <p:cNvSpPr/>
            <p:nvPr/>
          </p:nvSpPr>
          <p:spPr>
            <a:xfrm>
              <a:off x="10740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2"/>
            <p:cNvSpPr/>
            <p:nvPr/>
          </p:nvSpPr>
          <p:spPr>
            <a:xfrm>
              <a:off x="1479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2"/>
            <p:cNvSpPr/>
            <p:nvPr/>
          </p:nvSpPr>
          <p:spPr>
            <a:xfrm>
              <a:off x="13827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2"/>
            <p:cNvSpPr/>
            <p:nvPr/>
          </p:nvSpPr>
          <p:spPr>
            <a:xfrm>
              <a:off x="15370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2"/>
            <p:cNvSpPr/>
            <p:nvPr/>
          </p:nvSpPr>
          <p:spPr>
            <a:xfrm>
              <a:off x="16914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2"/>
            <p:cNvSpPr/>
            <p:nvPr/>
          </p:nvSpPr>
          <p:spPr>
            <a:xfrm>
              <a:off x="18457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2"/>
            <p:cNvSpPr/>
            <p:nvPr/>
          </p:nvSpPr>
          <p:spPr>
            <a:xfrm>
              <a:off x="12283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2"/>
            <p:cNvSpPr/>
            <p:nvPr/>
          </p:nvSpPr>
          <p:spPr>
            <a:xfrm>
              <a:off x="3022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2"/>
            <p:cNvSpPr/>
            <p:nvPr/>
          </p:nvSpPr>
          <p:spPr>
            <a:xfrm>
              <a:off x="4566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2"/>
            <p:cNvSpPr/>
            <p:nvPr/>
          </p:nvSpPr>
          <p:spPr>
            <a:xfrm>
              <a:off x="6109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2"/>
            <p:cNvSpPr/>
            <p:nvPr/>
          </p:nvSpPr>
          <p:spPr>
            <a:xfrm>
              <a:off x="7653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2"/>
            <p:cNvSpPr/>
            <p:nvPr/>
          </p:nvSpPr>
          <p:spPr>
            <a:xfrm>
              <a:off x="9196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2"/>
            <p:cNvSpPr/>
            <p:nvPr/>
          </p:nvSpPr>
          <p:spPr>
            <a:xfrm>
              <a:off x="10740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2"/>
            <p:cNvSpPr/>
            <p:nvPr/>
          </p:nvSpPr>
          <p:spPr>
            <a:xfrm>
              <a:off x="1479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2"/>
            <p:cNvSpPr/>
            <p:nvPr/>
          </p:nvSpPr>
          <p:spPr>
            <a:xfrm>
              <a:off x="13827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2"/>
            <p:cNvSpPr/>
            <p:nvPr/>
          </p:nvSpPr>
          <p:spPr>
            <a:xfrm>
              <a:off x="15370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2"/>
            <p:cNvSpPr/>
            <p:nvPr/>
          </p:nvSpPr>
          <p:spPr>
            <a:xfrm>
              <a:off x="16914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2"/>
            <p:cNvSpPr/>
            <p:nvPr/>
          </p:nvSpPr>
          <p:spPr>
            <a:xfrm>
              <a:off x="18457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2"/>
            <p:cNvSpPr/>
            <p:nvPr/>
          </p:nvSpPr>
          <p:spPr>
            <a:xfrm>
              <a:off x="12283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2"/>
            <p:cNvSpPr/>
            <p:nvPr/>
          </p:nvSpPr>
          <p:spPr>
            <a:xfrm>
              <a:off x="3022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2"/>
            <p:cNvSpPr/>
            <p:nvPr/>
          </p:nvSpPr>
          <p:spPr>
            <a:xfrm>
              <a:off x="4566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2"/>
            <p:cNvSpPr/>
            <p:nvPr/>
          </p:nvSpPr>
          <p:spPr>
            <a:xfrm>
              <a:off x="6109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2"/>
            <p:cNvSpPr/>
            <p:nvPr/>
          </p:nvSpPr>
          <p:spPr>
            <a:xfrm>
              <a:off x="7653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2"/>
            <p:cNvSpPr/>
            <p:nvPr/>
          </p:nvSpPr>
          <p:spPr>
            <a:xfrm>
              <a:off x="9196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2"/>
            <p:cNvSpPr/>
            <p:nvPr/>
          </p:nvSpPr>
          <p:spPr>
            <a:xfrm>
              <a:off x="10740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2"/>
            <p:cNvSpPr/>
            <p:nvPr/>
          </p:nvSpPr>
          <p:spPr>
            <a:xfrm>
              <a:off x="1479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2"/>
            <p:cNvSpPr/>
            <p:nvPr/>
          </p:nvSpPr>
          <p:spPr>
            <a:xfrm>
              <a:off x="13827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2"/>
            <p:cNvSpPr/>
            <p:nvPr/>
          </p:nvSpPr>
          <p:spPr>
            <a:xfrm>
              <a:off x="15370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2"/>
            <p:cNvSpPr/>
            <p:nvPr/>
          </p:nvSpPr>
          <p:spPr>
            <a:xfrm>
              <a:off x="16914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2"/>
            <p:cNvSpPr/>
            <p:nvPr/>
          </p:nvSpPr>
          <p:spPr>
            <a:xfrm>
              <a:off x="18457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2"/>
            <p:cNvSpPr/>
            <p:nvPr/>
          </p:nvSpPr>
          <p:spPr>
            <a:xfrm>
              <a:off x="20001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2"/>
            <p:cNvSpPr/>
            <p:nvPr/>
          </p:nvSpPr>
          <p:spPr>
            <a:xfrm>
              <a:off x="20001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2"/>
            <p:cNvSpPr/>
            <p:nvPr/>
          </p:nvSpPr>
          <p:spPr>
            <a:xfrm>
              <a:off x="20001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2"/>
            <p:cNvSpPr/>
            <p:nvPr/>
          </p:nvSpPr>
          <p:spPr>
            <a:xfrm>
              <a:off x="20001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2"/>
            <p:cNvSpPr/>
            <p:nvPr/>
          </p:nvSpPr>
          <p:spPr>
            <a:xfrm>
              <a:off x="21544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2"/>
            <p:cNvSpPr/>
            <p:nvPr/>
          </p:nvSpPr>
          <p:spPr>
            <a:xfrm>
              <a:off x="21544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2"/>
            <p:cNvSpPr/>
            <p:nvPr/>
          </p:nvSpPr>
          <p:spPr>
            <a:xfrm>
              <a:off x="21544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2"/>
            <p:cNvSpPr/>
            <p:nvPr/>
          </p:nvSpPr>
          <p:spPr>
            <a:xfrm>
              <a:off x="21544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2"/>
            <p:cNvSpPr/>
            <p:nvPr/>
          </p:nvSpPr>
          <p:spPr>
            <a:xfrm>
              <a:off x="23088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2"/>
            <p:cNvSpPr/>
            <p:nvPr/>
          </p:nvSpPr>
          <p:spPr>
            <a:xfrm>
              <a:off x="23088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2"/>
            <p:cNvSpPr/>
            <p:nvPr/>
          </p:nvSpPr>
          <p:spPr>
            <a:xfrm>
              <a:off x="23088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2"/>
            <p:cNvSpPr/>
            <p:nvPr/>
          </p:nvSpPr>
          <p:spPr>
            <a:xfrm>
              <a:off x="23088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2"/>
            <p:cNvSpPr/>
            <p:nvPr/>
          </p:nvSpPr>
          <p:spPr>
            <a:xfrm>
              <a:off x="24631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2"/>
            <p:cNvSpPr/>
            <p:nvPr/>
          </p:nvSpPr>
          <p:spPr>
            <a:xfrm>
              <a:off x="24631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2"/>
            <p:cNvSpPr/>
            <p:nvPr/>
          </p:nvSpPr>
          <p:spPr>
            <a:xfrm>
              <a:off x="24631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2"/>
            <p:cNvSpPr/>
            <p:nvPr/>
          </p:nvSpPr>
          <p:spPr>
            <a:xfrm>
              <a:off x="24631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2"/>
            <p:cNvSpPr/>
            <p:nvPr/>
          </p:nvSpPr>
          <p:spPr>
            <a:xfrm>
              <a:off x="12283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2"/>
            <p:cNvSpPr/>
            <p:nvPr/>
          </p:nvSpPr>
          <p:spPr>
            <a:xfrm>
              <a:off x="3022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2"/>
            <p:cNvSpPr/>
            <p:nvPr/>
          </p:nvSpPr>
          <p:spPr>
            <a:xfrm>
              <a:off x="4566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2"/>
            <p:cNvSpPr/>
            <p:nvPr/>
          </p:nvSpPr>
          <p:spPr>
            <a:xfrm>
              <a:off x="6109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2"/>
            <p:cNvSpPr/>
            <p:nvPr/>
          </p:nvSpPr>
          <p:spPr>
            <a:xfrm>
              <a:off x="7653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2"/>
            <p:cNvSpPr/>
            <p:nvPr/>
          </p:nvSpPr>
          <p:spPr>
            <a:xfrm>
              <a:off x="9196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2"/>
            <p:cNvSpPr/>
            <p:nvPr/>
          </p:nvSpPr>
          <p:spPr>
            <a:xfrm>
              <a:off x="10740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2"/>
            <p:cNvSpPr/>
            <p:nvPr/>
          </p:nvSpPr>
          <p:spPr>
            <a:xfrm>
              <a:off x="1479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2"/>
            <p:cNvSpPr/>
            <p:nvPr/>
          </p:nvSpPr>
          <p:spPr>
            <a:xfrm>
              <a:off x="13827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2"/>
            <p:cNvSpPr/>
            <p:nvPr/>
          </p:nvSpPr>
          <p:spPr>
            <a:xfrm>
              <a:off x="15370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2"/>
            <p:cNvSpPr/>
            <p:nvPr/>
          </p:nvSpPr>
          <p:spPr>
            <a:xfrm>
              <a:off x="16914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2"/>
            <p:cNvSpPr/>
            <p:nvPr/>
          </p:nvSpPr>
          <p:spPr>
            <a:xfrm>
              <a:off x="18457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2"/>
            <p:cNvSpPr/>
            <p:nvPr/>
          </p:nvSpPr>
          <p:spPr>
            <a:xfrm>
              <a:off x="20001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2"/>
            <p:cNvSpPr/>
            <p:nvPr/>
          </p:nvSpPr>
          <p:spPr>
            <a:xfrm>
              <a:off x="21544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2"/>
            <p:cNvSpPr/>
            <p:nvPr/>
          </p:nvSpPr>
          <p:spPr>
            <a:xfrm>
              <a:off x="23088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2"/>
            <p:cNvSpPr/>
            <p:nvPr/>
          </p:nvSpPr>
          <p:spPr>
            <a:xfrm>
              <a:off x="24631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2"/>
            <p:cNvSpPr/>
            <p:nvPr/>
          </p:nvSpPr>
          <p:spPr>
            <a:xfrm>
              <a:off x="12283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2"/>
            <p:cNvSpPr/>
            <p:nvPr/>
          </p:nvSpPr>
          <p:spPr>
            <a:xfrm>
              <a:off x="3022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2"/>
            <p:cNvSpPr/>
            <p:nvPr/>
          </p:nvSpPr>
          <p:spPr>
            <a:xfrm>
              <a:off x="4566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2"/>
            <p:cNvSpPr/>
            <p:nvPr/>
          </p:nvSpPr>
          <p:spPr>
            <a:xfrm>
              <a:off x="6109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2"/>
            <p:cNvSpPr/>
            <p:nvPr/>
          </p:nvSpPr>
          <p:spPr>
            <a:xfrm>
              <a:off x="7653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2"/>
            <p:cNvSpPr/>
            <p:nvPr/>
          </p:nvSpPr>
          <p:spPr>
            <a:xfrm>
              <a:off x="9196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2"/>
            <p:cNvSpPr/>
            <p:nvPr/>
          </p:nvSpPr>
          <p:spPr>
            <a:xfrm>
              <a:off x="10740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2"/>
            <p:cNvSpPr/>
            <p:nvPr/>
          </p:nvSpPr>
          <p:spPr>
            <a:xfrm>
              <a:off x="1479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2"/>
            <p:cNvSpPr/>
            <p:nvPr/>
          </p:nvSpPr>
          <p:spPr>
            <a:xfrm>
              <a:off x="13827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2"/>
            <p:cNvSpPr/>
            <p:nvPr/>
          </p:nvSpPr>
          <p:spPr>
            <a:xfrm>
              <a:off x="15370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2"/>
            <p:cNvSpPr/>
            <p:nvPr/>
          </p:nvSpPr>
          <p:spPr>
            <a:xfrm>
              <a:off x="16914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2"/>
            <p:cNvSpPr/>
            <p:nvPr/>
          </p:nvSpPr>
          <p:spPr>
            <a:xfrm>
              <a:off x="18457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2"/>
            <p:cNvSpPr/>
            <p:nvPr/>
          </p:nvSpPr>
          <p:spPr>
            <a:xfrm>
              <a:off x="20001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2"/>
            <p:cNvSpPr/>
            <p:nvPr/>
          </p:nvSpPr>
          <p:spPr>
            <a:xfrm>
              <a:off x="21544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2"/>
            <p:cNvSpPr/>
            <p:nvPr/>
          </p:nvSpPr>
          <p:spPr>
            <a:xfrm>
              <a:off x="23088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2"/>
            <p:cNvSpPr/>
            <p:nvPr/>
          </p:nvSpPr>
          <p:spPr>
            <a:xfrm>
              <a:off x="24631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A5EC0BC3-BB93-62A9-9602-AC67466B5B8D}"/>
              </a:ext>
            </a:extLst>
          </p:cNvPr>
          <p:cNvPicPr>
            <a:picLocks noChangeAspect="1"/>
          </p:cNvPicPr>
          <p:nvPr/>
        </p:nvPicPr>
        <p:blipFill>
          <a:blip r:embed="rId3"/>
          <a:stretch>
            <a:fillRect/>
          </a:stretch>
        </p:blipFill>
        <p:spPr>
          <a:xfrm>
            <a:off x="610950" y="0"/>
            <a:ext cx="5915551" cy="4995588"/>
          </a:xfrm>
          <a:prstGeom prst="rect">
            <a:avLst/>
          </a:prstGeom>
        </p:spPr>
      </p:pic>
    </p:spTree>
    <p:extLst>
      <p:ext uri="{BB962C8B-B14F-4D97-AF65-F5344CB8AC3E}">
        <p14:creationId xmlns:p14="http://schemas.microsoft.com/office/powerpoint/2010/main" val="9605903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83" name="Google Shape;2183;p32"/>
          <p:cNvSpPr txBox="1">
            <a:spLocks noGrp="1"/>
          </p:cNvSpPr>
          <p:nvPr>
            <p:ph type="title"/>
          </p:nvPr>
        </p:nvSpPr>
        <p:spPr>
          <a:xfrm>
            <a:off x="6577097" y="914400"/>
            <a:ext cx="2566903"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i="1" dirty="0">
                <a:latin typeface="Times New Roman" panose="02020603050405020304" pitchFamily="18" charset="0"/>
                <a:cs typeface="Times New Roman" panose="02020603050405020304" pitchFamily="18" charset="0"/>
              </a:rPr>
              <a:t>KẾT LUẬN VÀ ĐỀ XUẤT</a:t>
            </a:r>
            <a:endParaRPr sz="3000" i="1" dirty="0">
              <a:latin typeface="Times New Roman" panose="02020603050405020304" pitchFamily="18" charset="0"/>
              <a:cs typeface="Times New Roman" panose="02020603050405020304" pitchFamily="18" charset="0"/>
            </a:endParaRPr>
          </a:p>
        </p:txBody>
      </p:sp>
      <p:sp>
        <p:nvSpPr>
          <p:cNvPr id="2184" name="Google Shape;2184;p32"/>
          <p:cNvSpPr txBox="1">
            <a:spLocks noGrp="1"/>
          </p:cNvSpPr>
          <p:nvPr>
            <p:ph type="title" idx="2"/>
          </p:nvPr>
        </p:nvSpPr>
        <p:spPr>
          <a:xfrm>
            <a:off x="6578906" y="0"/>
            <a:ext cx="2565094"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u="sng" dirty="0">
                <a:solidFill>
                  <a:schemeClr val="tx1"/>
                </a:solidFill>
                <a:latin typeface="Times New Roman" panose="02020603050405020304" pitchFamily="18" charset="0"/>
                <a:cs typeface="Times New Roman" panose="02020603050405020304" pitchFamily="18" charset="0"/>
              </a:rPr>
              <a:t>04.</a:t>
            </a:r>
            <a:endParaRPr sz="4000" u="sng" dirty="0">
              <a:solidFill>
                <a:schemeClr val="tx1"/>
              </a:solidFill>
              <a:latin typeface="Times New Roman" panose="02020603050405020304" pitchFamily="18" charset="0"/>
              <a:cs typeface="Times New Roman" panose="02020603050405020304" pitchFamily="18" charset="0"/>
            </a:endParaRPr>
          </a:p>
        </p:txBody>
      </p:sp>
      <p:grpSp>
        <p:nvGrpSpPr>
          <p:cNvPr id="2186" name="Google Shape;2186;p32"/>
          <p:cNvGrpSpPr/>
          <p:nvPr/>
        </p:nvGrpSpPr>
        <p:grpSpPr>
          <a:xfrm>
            <a:off x="6611850" y="4267338"/>
            <a:ext cx="2384250" cy="728250"/>
            <a:chOff x="147900" y="4003688"/>
            <a:chExt cx="2384250" cy="728250"/>
          </a:xfrm>
        </p:grpSpPr>
        <p:sp>
          <p:nvSpPr>
            <p:cNvPr id="2187" name="Google Shape;2187;p32"/>
            <p:cNvSpPr/>
            <p:nvPr/>
          </p:nvSpPr>
          <p:spPr>
            <a:xfrm>
              <a:off x="12283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2"/>
            <p:cNvSpPr/>
            <p:nvPr/>
          </p:nvSpPr>
          <p:spPr>
            <a:xfrm>
              <a:off x="3022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2"/>
            <p:cNvSpPr/>
            <p:nvPr/>
          </p:nvSpPr>
          <p:spPr>
            <a:xfrm>
              <a:off x="4566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2"/>
            <p:cNvSpPr/>
            <p:nvPr/>
          </p:nvSpPr>
          <p:spPr>
            <a:xfrm>
              <a:off x="6109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2"/>
            <p:cNvSpPr/>
            <p:nvPr/>
          </p:nvSpPr>
          <p:spPr>
            <a:xfrm>
              <a:off x="7653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2"/>
            <p:cNvSpPr/>
            <p:nvPr/>
          </p:nvSpPr>
          <p:spPr>
            <a:xfrm>
              <a:off x="9196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2"/>
            <p:cNvSpPr/>
            <p:nvPr/>
          </p:nvSpPr>
          <p:spPr>
            <a:xfrm>
              <a:off x="10740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2"/>
            <p:cNvSpPr/>
            <p:nvPr/>
          </p:nvSpPr>
          <p:spPr>
            <a:xfrm>
              <a:off x="1479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2"/>
            <p:cNvSpPr/>
            <p:nvPr/>
          </p:nvSpPr>
          <p:spPr>
            <a:xfrm>
              <a:off x="13827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2"/>
            <p:cNvSpPr/>
            <p:nvPr/>
          </p:nvSpPr>
          <p:spPr>
            <a:xfrm>
              <a:off x="15370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2"/>
            <p:cNvSpPr/>
            <p:nvPr/>
          </p:nvSpPr>
          <p:spPr>
            <a:xfrm>
              <a:off x="16914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2"/>
            <p:cNvSpPr/>
            <p:nvPr/>
          </p:nvSpPr>
          <p:spPr>
            <a:xfrm>
              <a:off x="18457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2"/>
            <p:cNvSpPr/>
            <p:nvPr/>
          </p:nvSpPr>
          <p:spPr>
            <a:xfrm>
              <a:off x="12283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2"/>
            <p:cNvSpPr/>
            <p:nvPr/>
          </p:nvSpPr>
          <p:spPr>
            <a:xfrm>
              <a:off x="3022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2"/>
            <p:cNvSpPr/>
            <p:nvPr/>
          </p:nvSpPr>
          <p:spPr>
            <a:xfrm>
              <a:off x="4566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2"/>
            <p:cNvSpPr/>
            <p:nvPr/>
          </p:nvSpPr>
          <p:spPr>
            <a:xfrm>
              <a:off x="6109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2"/>
            <p:cNvSpPr/>
            <p:nvPr/>
          </p:nvSpPr>
          <p:spPr>
            <a:xfrm>
              <a:off x="7653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2"/>
            <p:cNvSpPr/>
            <p:nvPr/>
          </p:nvSpPr>
          <p:spPr>
            <a:xfrm>
              <a:off x="9196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2"/>
            <p:cNvSpPr/>
            <p:nvPr/>
          </p:nvSpPr>
          <p:spPr>
            <a:xfrm>
              <a:off x="10740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2"/>
            <p:cNvSpPr/>
            <p:nvPr/>
          </p:nvSpPr>
          <p:spPr>
            <a:xfrm>
              <a:off x="1479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2"/>
            <p:cNvSpPr/>
            <p:nvPr/>
          </p:nvSpPr>
          <p:spPr>
            <a:xfrm>
              <a:off x="13827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2"/>
            <p:cNvSpPr/>
            <p:nvPr/>
          </p:nvSpPr>
          <p:spPr>
            <a:xfrm>
              <a:off x="15370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2"/>
            <p:cNvSpPr/>
            <p:nvPr/>
          </p:nvSpPr>
          <p:spPr>
            <a:xfrm>
              <a:off x="16914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2"/>
            <p:cNvSpPr/>
            <p:nvPr/>
          </p:nvSpPr>
          <p:spPr>
            <a:xfrm>
              <a:off x="18457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2"/>
            <p:cNvSpPr/>
            <p:nvPr/>
          </p:nvSpPr>
          <p:spPr>
            <a:xfrm>
              <a:off x="12283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2"/>
            <p:cNvSpPr/>
            <p:nvPr/>
          </p:nvSpPr>
          <p:spPr>
            <a:xfrm>
              <a:off x="3022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2"/>
            <p:cNvSpPr/>
            <p:nvPr/>
          </p:nvSpPr>
          <p:spPr>
            <a:xfrm>
              <a:off x="4566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2"/>
            <p:cNvSpPr/>
            <p:nvPr/>
          </p:nvSpPr>
          <p:spPr>
            <a:xfrm>
              <a:off x="6109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2"/>
            <p:cNvSpPr/>
            <p:nvPr/>
          </p:nvSpPr>
          <p:spPr>
            <a:xfrm>
              <a:off x="7653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2"/>
            <p:cNvSpPr/>
            <p:nvPr/>
          </p:nvSpPr>
          <p:spPr>
            <a:xfrm>
              <a:off x="9196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2"/>
            <p:cNvSpPr/>
            <p:nvPr/>
          </p:nvSpPr>
          <p:spPr>
            <a:xfrm>
              <a:off x="10740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2"/>
            <p:cNvSpPr/>
            <p:nvPr/>
          </p:nvSpPr>
          <p:spPr>
            <a:xfrm>
              <a:off x="1479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2"/>
            <p:cNvSpPr/>
            <p:nvPr/>
          </p:nvSpPr>
          <p:spPr>
            <a:xfrm>
              <a:off x="13827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2"/>
            <p:cNvSpPr/>
            <p:nvPr/>
          </p:nvSpPr>
          <p:spPr>
            <a:xfrm>
              <a:off x="15370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2"/>
            <p:cNvSpPr/>
            <p:nvPr/>
          </p:nvSpPr>
          <p:spPr>
            <a:xfrm>
              <a:off x="16914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2"/>
            <p:cNvSpPr/>
            <p:nvPr/>
          </p:nvSpPr>
          <p:spPr>
            <a:xfrm>
              <a:off x="18457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2"/>
            <p:cNvSpPr/>
            <p:nvPr/>
          </p:nvSpPr>
          <p:spPr>
            <a:xfrm>
              <a:off x="12283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2"/>
            <p:cNvSpPr/>
            <p:nvPr/>
          </p:nvSpPr>
          <p:spPr>
            <a:xfrm>
              <a:off x="3022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2"/>
            <p:cNvSpPr/>
            <p:nvPr/>
          </p:nvSpPr>
          <p:spPr>
            <a:xfrm>
              <a:off x="4566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2"/>
            <p:cNvSpPr/>
            <p:nvPr/>
          </p:nvSpPr>
          <p:spPr>
            <a:xfrm>
              <a:off x="6109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2"/>
            <p:cNvSpPr/>
            <p:nvPr/>
          </p:nvSpPr>
          <p:spPr>
            <a:xfrm>
              <a:off x="7653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2"/>
            <p:cNvSpPr/>
            <p:nvPr/>
          </p:nvSpPr>
          <p:spPr>
            <a:xfrm>
              <a:off x="9196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2"/>
            <p:cNvSpPr/>
            <p:nvPr/>
          </p:nvSpPr>
          <p:spPr>
            <a:xfrm>
              <a:off x="10740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2"/>
            <p:cNvSpPr/>
            <p:nvPr/>
          </p:nvSpPr>
          <p:spPr>
            <a:xfrm>
              <a:off x="1479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2"/>
            <p:cNvSpPr/>
            <p:nvPr/>
          </p:nvSpPr>
          <p:spPr>
            <a:xfrm>
              <a:off x="13827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2"/>
            <p:cNvSpPr/>
            <p:nvPr/>
          </p:nvSpPr>
          <p:spPr>
            <a:xfrm>
              <a:off x="15370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2"/>
            <p:cNvSpPr/>
            <p:nvPr/>
          </p:nvSpPr>
          <p:spPr>
            <a:xfrm>
              <a:off x="16914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2"/>
            <p:cNvSpPr/>
            <p:nvPr/>
          </p:nvSpPr>
          <p:spPr>
            <a:xfrm>
              <a:off x="18457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2"/>
            <p:cNvSpPr/>
            <p:nvPr/>
          </p:nvSpPr>
          <p:spPr>
            <a:xfrm>
              <a:off x="20001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2"/>
            <p:cNvSpPr/>
            <p:nvPr/>
          </p:nvSpPr>
          <p:spPr>
            <a:xfrm>
              <a:off x="20001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2"/>
            <p:cNvSpPr/>
            <p:nvPr/>
          </p:nvSpPr>
          <p:spPr>
            <a:xfrm>
              <a:off x="20001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2"/>
            <p:cNvSpPr/>
            <p:nvPr/>
          </p:nvSpPr>
          <p:spPr>
            <a:xfrm>
              <a:off x="20001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2"/>
            <p:cNvSpPr/>
            <p:nvPr/>
          </p:nvSpPr>
          <p:spPr>
            <a:xfrm>
              <a:off x="21544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2"/>
            <p:cNvSpPr/>
            <p:nvPr/>
          </p:nvSpPr>
          <p:spPr>
            <a:xfrm>
              <a:off x="21544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2"/>
            <p:cNvSpPr/>
            <p:nvPr/>
          </p:nvSpPr>
          <p:spPr>
            <a:xfrm>
              <a:off x="21544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2"/>
            <p:cNvSpPr/>
            <p:nvPr/>
          </p:nvSpPr>
          <p:spPr>
            <a:xfrm>
              <a:off x="21544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2"/>
            <p:cNvSpPr/>
            <p:nvPr/>
          </p:nvSpPr>
          <p:spPr>
            <a:xfrm>
              <a:off x="23088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2"/>
            <p:cNvSpPr/>
            <p:nvPr/>
          </p:nvSpPr>
          <p:spPr>
            <a:xfrm>
              <a:off x="23088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2"/>
            <p:cNvSpPr/>
            <p:nvPr/>
          </p:nvSpPr>
          <p:spPr>
            <a:xfrm>
              <a:off x="23088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2"/>
            <p:cNvSpPr/>
            <p:nvPr/>
          </p:nvSpPr>
          <p:spPr>
            <a:xfrm>
              <a:off x="23088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2"/>
            <p:cNvSpPr/>
            <p:nvPr/>
          </p:nvSpPr>
          <p:spPr>
            <a:xfrm>
              <a:off x="24631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2"/>
            <p:cNvSpPr/>
            <p:nvPr/>
          </p:nvSpPr>
          <p:spPr>
            <a:xfrm>
              <a:off x="24631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2"/>
            <p:cNvSpPr/>
            <p:nvPr/>
          </p:nvSpPr>
          <p:spPr>
            <a:xfrm>
              <a:off x="24631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2"/>
            <p:cNvSpPr/>
            <p:nvPr/>
          </p:nvSpPr>
          <p:spPr>
            <a:xfrm>
              <a:off x="24631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2"/>
            <p:cNvSpPr/>
            <p:nvPr/>
          </p:nvSpPr>
          <p:spPr>
            <a:xfrm>
              <a:off x="12283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2"/>
            <p:cNvSpPr/>
            <p:nvPr/>
          </p:nvSpPr>
          <p:spPr>
            <a:xfrm>
              <a:off x="3022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2"/>
            <p:cNvSpPr/>
            <p:nvPr/>
          </p:nvSpPr>
          <p:spPr>
            <a:xfrm>
              <a:off x="4566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2"/>
            <p:cNvSpPr/>
            <p:nvPr/>
          </p:nvSpPr>
          <p:spPr>
            <a:xfrm>
              <a:off x="6109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2"/>
            <p:cNvSpPr/>
            <p:nvPr/>
          </p:nvSpPr>
          <p:spPr>
            <a:xfrm>
              <a:off x="7653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2"/>
            <p:cNvSpPr/>
            <p:nvPr/>
          </p:nvSpPr>
          <p:spPr>
            <a:xfrm>
              <a:off x="9196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2"/>
            <p:cNvSpPr/>
            <p:nvPr/>
          </p:nvSpPr>
          <p:spPr>
            <a:xfrm>
              <a:off x="10740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2"/>
            <p:cNvSpPr/>
            <p:nvPr/>
          </p:nvSpPr>
          <p:spPr>
            <a:xfrm>
              <a:off x="1479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2"/>
            <p:cNvSpPr/>
            <p:nvPr/>
          </p:nvSpPr>
          <p:spPr>
            <a:xfrm>
              <a:off x="13827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2"/>
            <p:cNvSpPr/>
            <p:nvPr/>
          </p:nvSpPr>
          <p:spPr>
            <a:xfrm>
              <a:off x="15370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2"/>
            <p:cNvSpPr/>
            <p:nvPr/>
          </p:nvSpPr>
          <p:spPr>
            <a:xfrm>
              <a:off x="16914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2"/>
            <p:cNvSpPr/>
            <p:nvPr/>
          </p:nvSpPr>
          <p:spPr>
            <a:xfrm>
              <a:off x="18457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2"/>
            <p:cNvSpPr/>
            <p:nvPr/>
          </p:nvSpPr>
          <p:spPr>
            <a:xfrm>
              <a:off x="20001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2"/>
            <p:cNvSpPr/>
            <p:nvPr/>
          </p:nvSpPr>
          <p:spPr>
            <a:xfrm>
              <a:off x="21544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2"/>
            <p:cNvSpPr/>
            <p:nvPr/>
          </p:nvSpPr>
          <p:spPr>
            <a:xfrm>
              <a:off x="23088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2"/>
            <p:cNvSpPr/>
            <p:nvPr/>
          </p:nvSpPr>
          <p:spPr>
            <a:xfrm>
              <a:off x="24631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2"/>
            <p:cNvSpPr/>
            <p:nvPr/>
          </p:nvSpPr>
          <p:spPr>
            <a:xfrm>
              <a:off x="12283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2"/>
            <p:cNvSpPr/>
            <p:nvPr/>
          </p:nvSpPr>
          <p:spPr>
            <a:xfrm>
              <a:off x="3022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2"/>
            <p:cNvSpPr/>
            <p:nvPr/>
          </p:nvSpPr>
          <p:spPr>
            <a:xfrm>
              <a:off x="4566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2"/>
            <p:cNvSpPr/>
            <p:nvPr/>
          </p:nvSpPr>
          <p:spPr>
            <a:xfrm>
              <a:off x="6109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2"/>
            <p:cNvSpPr/>
            <p:nvPr/>
          </p:nvSpPr>
          <p:spPr>
            <a:xfrm>
              <a:off x="7653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2"/>
            <p:cNvSpPr/>
            <p:nvPr/>
          </p:nvSpPr>
          <p:spPr>
            <a:xfrm>
              <a:off x="9196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2"/>
            <p:cNvSpPr/>
            <p:nvPr/>
          </p:nvSpPr>
          <p:spPr>
            <a:xfrm>
              <a:off x="10740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2"/>
            <p:cNvSpPr/>
            <p:nvPr/>
          </p:nvSpPr>
          <p:spPr>
            <a:xfrm>
              <a:off x="1479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2"/>
            <p:cNvSpPr/>
            <p:nvPr/>
          </p:nvSpPr>
          <p:spPr>
            <a:xfrm>
              <a:off x="13827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2"/>
            <p:cNvSpPr/>
            <p:nvPr/>
          </p:nvSpPr>
          <p:spPr>
            <a:xfrm>
              <a:off x="15370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2"/>
            <p:cNvSpPr/>
            <p:nvPr/>
          </p:nvSpPr>
          <p:spPr>
            <a:xfrm>
              <a:off x="16914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2"/>
            <p:cNvSpPr/>
            <p:nvPr/>
          </p:nvSpPr>
          <p:spPr>
            <a:xfrm>
              <a:off x="18457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2"/>
            <p:cNvSpPr/>
            <p:nvPr/>
          </p:nvSpPr>
          <p:spPr>
            <a:xfrm>
              <a:off x="20001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2"/>
            <p:cNvSpPr/>
            <p:nvPr/>
          </p:nvSpPr>
          <p:spPr>
            <a:xfrm>
              <a:off x="21544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2"/>
            <p:cNvSpPr/>
            <p:nvPr/>
          </p:nvSpPr>
          <p:spPr>
            <a:xfrm>
              <a:off x="23088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2"/>
            <p:cNvSpPr/>
            <p:nvPr/>
          </p:nvSpPr>
          <p:spPr>
            <a:xfrm>
              <a:off x="24631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2CD2E21-C62E-54E3-BB08-9351C293F789}"/>
              </a:ext>
            </a:extLst>
          </p:cNvPr>
          <p:cNvPicPr>
            <a:picLocks noChangeAspect="1"/>
          </p:cNvPicPr>
          <p:nvPr/>
        </p:nvPicPr>
        <p:blipFill>
          <a:blip r:embed="rId3"/>
          <a:stretch>
            <a:fillRect/>
          </a:stretch>
        </p:blipFill>
        <p:spPr>
          <a:xfrm>
            <a:off x="610950" y="0"/>
            <a:ext cx="5915550" cy="4992525"/>
          </a:xfrm>
          <a:prstGeom prst="rect">
            <a:avLst/>
          </a:prstGeom>
        </p:spPr>
      </p:pic>
    </p:spTree>
    <p:extLst>
      <p:ext uri="{BB962C8B-B14F-4D97-AF65-F5344CB8AC3E}">
        <p14:creationId xmlns:p14="http://schemas.microsoft.com/office/powerpoint/2010/main" val="37687985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295" name="Google Shape;2295;p34"/>
          <p:cNvSpPr txBox="1">
            <a:spLocks noGrp="1"/>
          </p:cNvSpPr>
          <p:nvPr>
            <p:ph type="subTitle" idx="4"/>
          </p:nvPr>
        </p:nvSpPr>
        <p:spPr>
          <a:xfrm>
            <a:off x="4772676" y="1739426"/>
            <a:ext cx="33972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b="0" i="1" dirty="0">
                <a:latin typeface="Times New Roman" panose="02020603050405020304" pitchFamily="18" charset="0"/>
                <a:cs typeface="Times New Roman" panose="02020603050405020304" pitchFamily="18" charset="0"/>
              </a:rPr>
              <a:t>Về sản  phẩm</a:t>
            </a:r>
            <a:endParaRPr sz="2400" b="0" i="1" dirty="0">
              <a:latin typeface="Times New Roman" panose="02020603050405020304" pitchFamily="18" charset="0"/>
              <a:cs typeface="Times New Roman" panose="02020603050405020304" pitchFamily="18" charset="0"/>
            </a:endParaRPr>
          </a:p>
        </p:txBody>
      </p:sp>
      <p:sp>
        <p:nvSpPr>
          <p:cNvPr id="2296" name="Google Shape;2296;p34"/>
          <p:cNvSpPr txBox="1">
            <a:spLocks noGrp="1"/>
          </p:cNvSpPr>
          <p:nvPr>
            <p:ph type="title"/>
          </p:nvPr>
        </p:nvSpPr>
        <p:spPr>
          <a:xfrm>
            <a:off x="720000" y="534999"/>
            <a:ext cx="7704000" cy="572700"/>
          </a:xfrm>
          <a:prstGeom prst="rect">
            <a:avLst/>
          </a:prstGeom>
        </p:spPr>
        <p:txBody>
          <a:bodyPr spcFirstLastPara="1" wrap="square" lIns="91425" tIns="91425" rIns="91425" bIns="91425" anchor="t" anchorCtr="0">
            <a:noAutofit/>
          </a:bodyPr>
          <a:lstStyle/>
          <a:p>
            <a:pPr marL="457200" lvl="0" indent="-457200" algn="ctr" rtl="0">
              <a:spcBef>
                <a:spcPts val="0"/>
              </a:spcBef>
              <a:spcAft>
                <a:spcPts val="0"/>
              </a:spcAft>
              <a:buFont typeface="Wingdings" panose="05000000000000000000" pitchFamily="2" charset="2"/>
              <a:buChar char="q"/>
            </a:pPr>
            <a:r>
              <a:rPr lang="en" sz="3200" dirty="0">
                <a:latin typeface="Times New Roman" panose="02020603050405020304" pitchFamily="18" charset="0"/>
                <a:cs typeface="Times New Roman" panose="02020603050405020304" pitchFamily="18" charset="0"/>
              </a:rPr>
              <a:t>Kết luận</a:t>
            </a:r>
            <a:endParaRPr sz="3200" dirty="0">
              <a:latin typeface="Times New Roman" panose="02020603050405020304" pitchFamily="18" charset="0"/>
              <a:cs typeface="Times New Roman" panose="02020603050405020304" pitchFamily="18" charset="0"/>
            </a:endParaRPr>
          </a:p>
        </p:txBody>
      </p:sp>
      <p:sp>
        <p:nvSpPr>
          <p:cNvPr id="2297" name="Google Shape;2297;p34"/>
          <p:cNvSpPr txBox="1">
            <a:spLocks noGrp="1"/>
          </p:cNvSpPr>
          <p:nvPr>
            <p:ph type="subTitle" idx="1"/>
          </p:nvPr>
        </p:nvSpPr>
        <p:spPr>
          <a:xfrm>
            <a:off x="4772676" y="2571750"/>
            <a:ext cx="3397200" cy="1122300"/>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Font typeface="Wingdings" panose="05000000000000000000" pitchFamily="2" charset="2"/>
              <a:buChar char="ü"/>
            </a:pP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demo</a:t>
            </a:r>
          </a:p>
          <a:p>
            <a:pPr marL="285750" lvl="0" indent="-285750" algn="just" rtl="0">
              <a:lnSpc>
                <a:spcPct val="150000"/>
              </a:lnSpc>
              <a:spcBef>
                <a:spcPts val="0"/>
              </a:spcBef>
              <a:spcAft>
                <a:spcPts val="0"/>
              </a:spcAf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Hoàn </a:t>
            </a:r>
            <a:r>
              <a:rPr lang="en-US" sz="1600" dirty="0" err="1">
                <a:latin typeface="Times New Roman" panose="02020603050405020304" pitchFamily="18" charset="0"/>
                <a:cs typeface="Times New Roman" panose="02020603050405020304" pitchFamily="18" charset="0"/>
              </a:rPr>
              <a:t>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phẩm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theo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đúng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hoạch</a:t>
            </a:r>
            <a:endParaRPr lang="en-US" sz="1600" dirty="0">
              <a:latin typeface="Times New Roman" panose="02020603050405020304" pitchFamily="18" charset="0"/>
              <a:cs typeface="Times New Roman" panose="02020603050405020304" pitchFamily="18" charset="0"/>
            </a:endParaRPr>
          </a:p>
          <a:p>
            <a:pPr marL="285750" lvl="0" indent="-285750" algn="just" rtl="0">
              <a:lnSpc>
                <a:spcPct val="150000"/>
              </a:lnSpc>
              <a:spcBef>
                <a:spcPts val="0"/>
              </a:spcBef>
              <a:spcAft>
                <a:spcPts val="0"/>
              </a:spcAft>
              <a:buFont typeface="Wingdings" panose="05000000000000000000" pitchFamily="2" charset="2"/>
              <a:buChar char="ü"/>
            </a:pPr>
            <a:endParaRPr sz="1600" dirty="0">
              <a:latin typeface="Times New Roman" panose="02020603050405020304" pitchFamily="18" charset="0"/>
              <a:cs typeface="Times New Roman" panose="02020603050405020304" pitchFamily="18" charset="0"/>
            </a:endParaRPr>
          </a:p>
        </p:txBody>
      </p:sp>
      <p:sp>
        <p:nvSpPr>
          <p:cNvPr id="2298" name="Google Shape;2298;p34"/>
          <p:cNvSpPr txBox="1">
            <a:spLocks noGrp="1"/>
          </p:cNvSpPr>
          <p:nvPr>
            <p:ph type="subTitle" idx="2"/>
          </p:nvPr>
        </p:nvSpPr>
        <p:spPr>
          <a:xfrm>
            <a:off x="1056026" y="2571750"/>
            <a:ext cx="3315300" cy="1122300"/>
          </a:xfrm>
          <a:prstGeom prst="rect">
            <a:avLst/>
          </a:prstGeom>
        </p:spPr>
        <p:txBody>
          <a:bodyPr spcFirstLastPara="1" wrap="square" lIns="91425" tIns="91425" rIns="91425" bIns="91425" anchor="ctr" anchorCtr="0">
            <a:noAutofit/>
          </a:bodyPr>
          <a:lstStyle/>
          <a:p>
            <a:pPr marL="171450" lvl="0" indent="-171450" algn="just" rtl="0">
              <a:lnSpc>
                <a:spcPct val="150000"/>
              </a:lnSpc>
              <a:spcBef>
                <a:spcPts val="0"/>
              </a:spcBef>
              <a:spcAft>
                <a:spcPts val="0"/>
              </a:spcAft>
              <a:buFont typeface="Wingdings" panose="05000000000000000000" pitchFamily="2" charset="2"/>
              <a:buChar char="ü"/>
            </a:pPr>
            <a:r>
              <a:rPr lang="en-US" sz="1600" dirty="0" err="1">
                <a:latin typeface="Times New Roman" panose="02020603050405020304" pitchFamily="18" charset="0"/>
                <a:cs typeface="Times New Roman" panose="02020603050405020304" pitchFamily="18" charset="0"/>
              </a:rPr>
              <a:t>Hiểu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niệm</a:t>
            </a:r>
            <a:r>
              <a:rPr lang="en-US" sz="1600" dirty="0">
                <a:latin typeface="Times New Roman" panose="02020603050405020304" pitchFamily="18" charset="0"/>
                <a:cs typeface="Times New Roman" panose="02020603050405020304" pitchFamily="18" charset="0"/>
              </a:rPr>
              <a:t> Test case</a:t>
            </a:r>
          </a:p>
          <a:p>
            <a:pPr marL="171450" lvl="0" indent="-171450" algn="just" rtl="0">
              <a:lnSpc>
                <a:spcPct val="150000"/>
              </a:lnSpc>
              <a:spcBef>
                <a:spcPts val="0"/>
              </a:spcBef>
              <a:spcAft>
                <a:spcPts val="0"/>
              </a:spcAft>
              <a:buFont typeface="Wingdings" panose="05000000000000000000" pitchFamily="2" charset="2"/>
              <a:buChar char="ü"/>
            </a:pPr>
            <a:r>
              <a:rPr lang="en-US" sz="1600" dirty="0" err="1">
                <a:latin typeface="Times New Roman" panose="02020603050405020304" pitchFamily="18" charset="0"/>
                <a:cs typeface="Times New Roman" panose="02020603050405020304" pitchFamily="18" charset="0"/>
              </a:rPr>
              <a:t>Nắm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vững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loại</a:t>
            </a:r>
            <a:r>
              <a:rPr lang="en-US" sz="1600" dirty="0">
                <a:latin typeface="Times New Roman" panose="02020603050405020304" pitchFamily="18" charset="0"/>
                <a:cs typeface="Times New Roman" panose="02020603050405020304" pitchFamily="18" charset="0"/>
              </a:rPr>
              <a:t> Test case</a:t>
            </a:r>
          </a:p>
          <a:p>
            <a:pPr marL="171450" lvl="0" indent="-171450" algn="just" rtl="0">
              <a:lnSpc>
                <a:spcPct val="150000"/>
              </a:lnSpc>
              <a:spcBef>
                <a:spcPts val="0"/>
              </a:spcBef>
              <a:spcAft>
                <a:spcPts val="0"/>
              </a:spcAft>
              <a:buFont typeface="Wingdings" panose="05000000000000000000" pitchFamily="2" charset="2"/>
              <a:buChar char="ü"/>
            </a:pPr>
            <a:r>
              <a:rPr lang="en-US" sz="1600" dirty="0" err="1">
                <a:latin typeface="Times New Roman" panose="02020603050405020304" pitchFamily="18" charset="0"/>
                <a:cs typeface="Times New Roman" panose="02020603050405020304" pitchFamily="18" charset="0"/>
              </a:rPr>
              <a:t>Tìm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hiểu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a:t>
            </a:r>
            <a:r>
              <a:rPr lang="en-US" sz="1600" dirty="0">
                <a:latin typeface="Times New Roman" panose="02020603050405020304" pitchFamily="18" charset="0"/>
                <a:cs typeface="Times New Roman" panose="02020603050405020304" pitchFamily="18" charset="0"/>
              </a:rPr>
              <a:t> Test case</a:t>
            </a:r>
            <a:endParaRPr sz="1600" dirty="0">
              <a:latin typeface="Times New Roman" panose="02020603050405020304" pitchFamily="18" charset="0"/>
              <a:cs typeface="Times New Roman" panose="02020603050405020304" pitchFamily="18" charset="0"/>
            </a:endParaRPr>
          </a:p>
        </p:txBody>
      </p:sp>
      <p:sp>
        <p:nvSpPr>
          <p:cNvPr id="2299" name="Google Shape;2299;p34"/>
          <p:cNvSpPr txBox="1">
            <a:spLocks noGrp="1"/>
          </p:cNvSpPr>
          <p:nvPr>
            <p:ph type="subTitle" idx="3"/>
          </p:nvPr>
        </p:nvSpPr>
        <p:spPr>
          <a:xfrm>
            <a:off x="1056026" y="1739426"/>
            <a:ext cx="33153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b="0" i="1" dirty="0">
                <a:latin typeface="Times New Roman" panose="02020603050405020304" pitchFamily="18" charset="0"/>
                <a:cs typeface="Times New Roman" panose="02020603050405020304" pitchFamily="18" charset="0"/>
              </a:rPr>
              <a:t>Về lý thuyết</a:t>
            </a:r>
            <a:endParaRPr sz="2400" b="0" i="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7"/>
        <p:cNvGrpSpPr/>
        <p:nvPr/>
      </p:nvGrpSpPr>
      <p:grpSpPr>
        <a:xfrm>
          <a:off x="0" y="0"/>
          <a:ext cx="0" cy="0"/>
          <a:chOff x="0" y="0"/>
          <a:chExt cx="0" cy="0"/>
        </a:xfrm>
      </p:grpSpPr>
      <p:sp>
        <p:nvSpPr>
          <p:cNvPr id="2308" name="Google Shape;2308;p35"/>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p>
            <a:pPr marL="457200" lvl="0" indent="-457200" algn="ctr" rtl="0">
              <a:lnSpc>
                <a:spcPct val="150000"/>
              </a:lnSpc>
              <a:spcBef>
                <a:spcPts val="0"/>
              </a:spcBef>
              <a:spcAft>
                <a:spcPts val="0"/>
              </a:spcAft>
              <a:buFont typeface="Wingdings" panose="05000000000000000000" pitchFamily="2" charset="2"/>
              <a:buChar char="q"/>
            </a:pPr>
            <a:r>
              <a:rPr lang="en" sz="3200" dirty="0">
                <a:latin typeface="Times New Roman" panose="02020603050405020304" pitchFamily="18" charset="0"/>
                <a:cs typeface="Times New Roman" panose="02020603050405020304" pitchFamily="18" charset="0"/>
              </a:rPr>
              <a:t>Hướng phát triển</a:t>
            </a:r>
            <a:endParaRPr sz="3200" dirty="0">
              <a:latin typeface="Times New Roman" panose="02020603050405020304" pitchFamily="18" charset="0"/>
              <a:cs typeface="Times New Roman" panose="02020603050405020304" pitchFamily="18" charset="0"/>
            </a:endParaRPr>
          </a:p>
        </p:txBody>
      </p:sp>
      <p:graphicFrame>
        <p:nvGraphicFramePr>
          <p:cNvPr id="19" name="Sơ đồ 18">
            <a:extLst>
              <a:ext uri="{FF2B5EF4-FFF2-40B4-BE49-F238E27FC236}">
                <a16:creationId xmlns:a16="http://schemas.microsoft.com/office/drawing/2014/main" id="{2CFF3CE2-B597-AC77-C710-787399A5C9F0}"/>
              </a:ext>
            </a:extLst>
          </p:cNvPr>
          <p:cNvGraphicFramePr/>
          <p:nvPr>
            <p:extLst>
              <p:ext uri="{D42A27DB-BD31-4B8C-83A1-F6EECF244321}">
                <p14:modId xmlns:p14="http://schemas.microsoft.com/office/powerpoint/2010/main" val="1882692418"/>
              </p:ext>
            </p:extLst>
          </p:nvPr>
        </p:nvGraphicFramePr>
        <p:xfrm>
          <a:off x="1259624" y="1135411"/>
          <a:ext cx="6624751" cy="28726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66" name="Google Shape;2166;p31"/>
          <p:cNvSpPr txBox="1">
            <a:spLocks noGrp="1"/>
          </p:cNvSpPr>
          <p:nvPr>
            <p:ph type="title"/>
          </p:nvPr>
        </p:nvSpPr>
        <p:spPr>
          <a:xfrm>
            <a:off x="720000" y="377074"/>
            <a:ext cx="7704000" cy="572700"/>
          </a:xfrm>
          <a:prstGeom prst="rect">
            <a:avLst/>
          </a:prstGeom>
        </p:spPr>
        <p:txBody>
          <a:bodyPr spcFirstLastPara="1" wrap="square" lIns="91425" tIns="91425" rIns="91425" bIns="91425" anchor="ctr" anchorCtr="0">
            <a:noAutofit/>
          </a:bodyPr>
          <a:lstStyle/>
          <a:p>
            <a:pPr marL="571500" lvl="0" indent="-571500" algn="l" rtl="0">
              <a:spcBef>
                <a:spcPts val="0"/>
              </a:spcBef>
              <a:spcAft>
                <a:spcPts val="0"/>
              </a:spcAft>
              <a:buFont typeface="Wingdings" panose="05000000000000000000" pitchFamily="2" charset="2"/>
              <a:buChar char="v"/>
            </a:pPr>
            <a:r>
              <a:rPr lang="en" sz="4000" dirty="0">
                <a:latin typeface="Times New Roman" panose="02020603050405020304" pitchFamily="18" charset="0"/>
                <a:cs typeface="Times New Roman" panose="02020603050405020304" pitchFamily="18" charset="0"/>
              </a:rPr>
              <a:t>Nội dung chính</a:t>
            </a:r>
            <a:endParaRPr sz="4000" dirty="0">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6810C9EA-C51D-1F9E-9EEA-D0B5CBB39E7C}"/>
              </a:ext>
            </a:extLst>
          </p:cNvPr>
          <p:cNvGraphicFramePr/>
          <p:nvPr>
            <p:extLst>
              <p:ext uri="{D42A27DB-BD31-4B8C-83A1-F6EECF244321}">
                <p14:modId xmlns:p14="http://schemas.microsoft.com/office/powerpoint/2010/main" val="1529110493"/>
              </p:ext>
            </p:extLst>
          </p:nvPr>
        </p:nvGraphicFramePr>
        <p:xfrm>
          <a:off x="1468051" y="1326848"/>
          <a:ext cx="5647124" cy="737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6" name="Diagram 25">
            <a:extLst>
              <a:ext uri="{FF2B5EF4-FFF2-40B4-BE49-F238E27FC236}">
                <a16:creationId xmlns:a16="http://schemas.microsoft.com/office/drawing/2014/main" id="{9CEF47F5-93CA-8729-857A-F1F293050BA8}"/>
              </a:ext>
            </a:extLst>
          </p:cNvPr>
          <p:cNvGraphicFramePr/>
          <p:nvPr>
            <p:extLst>
              <p:ext uri="{D42A27DB-BD31-4B8C-83A1-F6EECF244321}">
                <p14:modId xmlns:p14="http://schemas.microsoft.com/office/powerpoint/2010/main" val="4038029305"/>
              </p:ext>
            </p:extLst>
          </p:nvPr>
        </p:nvGraphicFramePr>
        <p:xfrm>
          <a:off x="1468051" y="2236472"/>
          <a:ext cx="5647124" cy="7377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7" name="Diagram 26">
            <a:extLst>
              <a:ext uri="{FF2B5EF4-FFF2-40B4-BE49-F238E27FC236}">
                <a16:creationId xmlns:a16="http://schemas.microsoft.com/office/drawing/2014/main" id="{3AEA5DD2-12A8-8C4B-5299-553AAC0AAD1B}"/>
              </a:ext>
            </a:extLst>
          </p:cNvPr>
          <p:cNvGraphicFramePr/>
          <p:nvPr>
            <p:extLst>
              <p:ext uri="{D42A27DB-BD31-4B8C-83A1-F6EECF244321}">
                <p14:modId xmlns:p14="http://schemas.microsoft.com/office/powerpoint/2010/main" val="3875930796"/>
              </p:ext>
            </p:extLst>
          </p:nvPr>
        </p:nvGraphicFramePr>
        <p:xfrm>
          <a:off x="1468051" y="3146096"/>
          <a:ext cx="5647124" cy="73773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28" name="Diagram 27">
            <a:extLst>
              <a:ext uri="{FF2B5EF4-FFF2-40B4-BE49-F238E27FC236}">
                <a16:creationId xmlns:a16="http://schemas.microsoft.com/office/drawing/2014/main" id="{92BF6F63-6991-AA25-41F2-2CA89A35DAF8}"/>
              </a:ext>
            </a:extLst>
          </p:cNvPr>
          <p:cNvGraphicFramePr/>
          <p:nvPr>
            <p:extLst>
              <p:ext uri="{D42A27DB-BD31-4B8C-83A1-F6EECF244321}">
                <p14:modId xmlns:p14="http://schemas.microsoft.com/office/powerpoint/2010/main" val="250313431"/>
              </p:ext>
            </p:extLst>
          </p:nvPr>
        </p:nvGraphicFramePr>
        <p:xfrm>
          <a:off x="1468051" y="4055720"/>
          <a:ext cx="5647124" cy="73773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4"/>
        <p:cNvGrpSpPr/>
        <p:nvPr/>
      </p:nvGrpSpPr>
      <p:grpSpPr>
        <a:xfrm>
          <a:off x="0" y="0"/>
          <a:ext cx="0" cy="0"/>
          <a:chOff x="0" y="0"/>
          <a:chExt cx="0" cy="0"/>
        </a:xfrm>
      </p:grpSpPr>
      <p:sp>
        <p:nvSpPr>
          <p:cNvPr id="2646" name="Google Shape;2646;p48"/>
          <p:cNvSpPr txBox="1">
            <a:spLocks noGrp="1"/>
          </p:cNvSpPr>
          <p:nvPr>
            <p:ph type="ctrTitle"/>
          </p:nvPr>
        </p:nvSpPr>
        <p:spPr>
          <a:xfrm>
            <a:off x="1228350" y="927495"/>
            <a:ext cx="6686925" cy="16386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800" dirty="0">
                <a:latin typeface="Times New Roman" panose="02020603050405020304" pitchFamily="18" charset="0"/>
                <a:cs typeface="Times New Roman" panose="02020603050405020304" pitchFamily="18" charset="0"/>
              </a:rPr>
              <a:t>Cảm ơn quý thầy cô và các bạn đã lắng nghe!</a:t>
            </a:r>
            <a:endParaRPr sz="3800" dirty="0">
              <a:latin typeface="Times New Roman" panose="02020603050405020304" pitchFamily="18" charset="0"/>
              <a:cs typeface="Times New Roman" panose="02020603050405020304" pitchFamily="18" charset="0"/>
            </a:endParaRPr>
          </a:p>
        </p:txBody>
      </p:sp>
      <p:grpSp>
        <p:nvGrpSpPr>
          <p:cNvPr id="2661" name="Google Shape;2661;p48"/>
          <p:cNvGrpSpPr/>
          <p:nvPr/>
        </p:nvGrpSpPr>
        <p:grpSpPr>
          <a:xfrm>
            <a:off x="6611850" y="141988"/>
            <a:ext cx="2384250" cy="728250"/>
            <a:chOff x="147900" y="4003688"/>
            <a:chExt cx="2384250" cy="728250"/>
          </a:xfrm>
        </p:grpSpPr>
        <p:sp>
          <p:nvSpPr>
            <p:cNvPr id="2662" name="Google Shape;2662;p48"/>
            <p:cNvSpPr/>
            <p:nvPr/>
          </p:nvSpPr>
          <p:spPr>
            <a:xfrm>
              <a:off x="12283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8"/>
            <p:cNvSpPr/>
            <p:nvPr/>
          </p:nvSpPr>
          <p:spPr>
            <a:xfrm>
              <a:off x="3022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8"/>
            <p:cNvSpPr/>
            <p:nvPr/>
          </p:nvSpPr>
          <p:spPr>
            <a:xfrm>
              <a:off x="4566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8"/>
            <p:cNvSpPr/>
            <p:nvPr/>
          </p:nvSpPr>
          <p:spPr>
            <a:xfrm>
              <a:off x="6109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8"/>
            <p:cNvSpPr/>
            <p:nvPr/>
          </p:nvSpPr>
          <p:spPr>
            <a:xfrm>
              <a:off x="7653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8"/>
            <p:cNvSpPr/>
            <p:nvPr/>
          </p:nvSpPr>
          <p:spPr>
            <a:xfrm>
              <a:off x="9196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8"/>
            <p:cNvSpPr/>
            <p:nvPr/>
          </p:nvSpPr>
          <p:spPr>
            <a:xfrm>
              <a:off x="10740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8"/>
            <p:cNvSpPr/>
            <p:nvPr/>
          </p:nvSpPr>
          <p:spPr>
            <a:xfrm>
              <a:off x="1479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8"/>
            <p:cNvSpPr/>
            <p:nvPr/>
          </p:nvSpPr>
          <p:spPr>
            <a:xfrm>
              <a:off x="13827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8"/>
            <p:cNvSpPr/>
            <p:nvPr/>
          </p:nvSpPr>
          <p:spPr>
            <a:xfrm>
              <a:off x="15370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8"/>
            <p:cNvSpPr/>
            <p:nvPr/>
          </p:nvSpPr>
          <p:spPr>
            <a:xfrm>
              <a:off x="16914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8"/>
            <p:cNvSpPr/>
            <p:nvPr/>
          </p:nvSpPr>
          <p:spPr>
            <a:xfrm>
              <a:off x="18457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8"/>
            <p:cNvSpPr/>
            <p:nvPr/>
          </p:nvSpPr>
          <p:spPr>
            <a:xfrm>
              <a:off x="12283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8"/>
            <p:cNvSpPr/>
            <p:nvPr/>
          </p:nvSpPr>
          <p:spPr>
            <a:xfrm>
              <a:off x="3022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8"/>
            <p:cNvSpPr/>
            <p:nvPr/>
          </p:nvSpPr>
          <p:spPr>
            <a:xfrm>
              <a:off x="4566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8"/>
            <p:cNvSpPr/>
            <p:nvPr/>
          </p:nvSpPr>
          <p:spPr>
            <a:xfrm>
              <a:off x="6109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8"/>
            <p:cNvSpPr/>
            <p:nvPr/>
          </p:nvSpPr>
          <p:spPr>
            <a:xfrm>
              <a:off x="7653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8"/>
            <p:cNvSpPr/>
            <p:nvPr/>
          </p:nvSpPr>
          <p:spPr>
            <a:xfrm>
              <a:off x="9196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8"/>
            <p:cNvSpPr/>
            <p:nvPr/>
          </p:nvSpPr>
          <p:spPr>
            <a:xfrm>
              <a:off x="10740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8"/>
            <p:cNvSpPr/>
            <p:nvPr/>
          </p:nvSpPr>
          <p:spPr>
            <a:xfrm>
              <a:off x="1479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8"/>
            <p:cNvSpPr/>
            <p:nvPr/>
          </p:nvSpPr>
          <p:spPr>
            <a:xfrm>
              <a:off x="13827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8"/>
            <p:cNvSpPr/>
            <p:nvPr/>
          </p:nvSpPr>
          <p:spPr>
            <a:xfrm>
              <a:off x="15370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8"/>
            <p:cNvSpPr/>
            <p:nvPr/>
          </p:nvSpPr>
          <p:spPr>
            <a:xfrm>
              <a:off x="16914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8"/>
            <p:cNvSpPr/>
            <p:nvPr/>
          </p:nvSpPr>
          <p:spPr>
            <a:xfrm>
              <a:off x="18457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8"/>
            <p:cNvSpPr/>
            <p:nvPr/>
          </p:nvSpPr>
          <p:spPr>
            <a:xfrm>
              <a:off x="12283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8"/>
            <p:cNvSpPr/>
            <p:nvPr/>
          </p:nvSpPr>
          <p:spPr>
            <a:xfrm>
              <a:off x="3022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8"/>
            <p:cNvSpPr/>
            <p:nvPr/>
          </p:nvSpPr>
          <p:spPr>
            <a:xfrm>
              <a:off x="4566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8"/>
            <p:cNvSpPr/>
            <p:nvPr/>
          </p:nvSpPr>
          <p:spPr>
            <a:xfrm>
              <a:off x="6109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8"/>
            <p:cNvSpPr/>
            <p:nvPr/>
          </p:nvSpPr>
          <p:spPr>
            <a:xfrm>
              <a:off x="7653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8"/>
            <p:cNvSpPr/>
            <p:nvPr/>
          </p:nvSpPr>
          <p:spPr>
            <a:xfrm>
              <a:off x="9196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8"/>
            <p:cNvSpPr/>
            <p:nvPr/>
          </p:nvSpPr>
          <p:spPr>
            <a:xfrm>
              <a:off x="10740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8"/>
            <p:cNvSpPr/>
            <p:nvPr/>
          </p:nvSpPr>
          <p:spPr>
            <a:xfrm>
              <a:off x="1479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8"/>
            <p:cNvSpPr/>
            <p:nvPr/>
          </p:nvSpPr>
          <p:spPr>
            <a:xfrm>
              <a:off x="13827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8"/>
            <p:cNvSpPr/>
            <p:nvPr/>
          </p:nvSpPr>
          <p:spPr>
            <a:xfrm>
              <a:off x="15370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8"/>
            <p:cNvSpPr/>
            <p:nvPr/>
          </p:nvSpPr>
          <p:spPr>
            <a:xfrm>
              <a:off x="16914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8"/>
            <p:cNvSpPr/>
            <p:nvPr/>
          </p:nvSpPr>
          <p:spPr>
            <a:xfrm>
              <a:off x="18457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8"/>
            <p:cNvSpPr/>
            <p:nvPr/>
          </p:nvSpPr>
          <p:spPr>
            <a:xfrm>
              <a:off x="12283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8"/>
            <p:cNvSpPr/>
            <p:nvPr/>
          </p:nvSpPr>
          <p:spPr>
            <a:xfrm>
              <a:off x="3022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8"/>
            <p:cNvSpPr/>
            <p:nvPr/>
          </p:nvSpPr>
          <p:spPr>
            <a:xfrm>
              <a:off x="4566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8"/>
            <p:cNvSpPr/>
            <p:nvPr/>
          </p:nvSpPr>
          <p:spPr>
            <a:xfrm>
              <a:off x="6109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8"/>
            <p:cNvSpPr/>
            <p:nvPr/>
          </p:nvSpPr>
          <p:spPr>
            <a:xfrm>
              <a:off x="7653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8"/>
            <p:cNvSpPr/>
            <p:nvPr/>
          </p:nvSpPr>
          <p:spPr>
            <a:xfrm>
              <a:off x="9196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48"/>
            <p:cNvSpPr/>
            <p:nvPr/>
          </p:nvSpPr>
          <p:spPr>
            <a:xfrm>
              <a:off x="10740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48"/>
            <p:cNvSpPr/>
            <p:nvPr/>
          </p:nvSpPr>
          <p:spPr>
            <a:xfrm>
              <a:off x="1479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8"/>
            <p:cNvSpPr/>
            <p:nvPr/>
          </p:nvSpPr>
          <p:spPr>
            <a:xfrm>
              <a:off x="13827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8"/>
            <p:cNvSpPr/>
            <p:nvPr/>
          </p:nvSpPr>
          <p:spPr>
            <a:xfrm>
              <a:off x="15370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8"/>
            <p:cNvSpPr/>
            <p:nvPr/>
          </p:nvSpPr>
          <p:spPr>
            <a:xfrm>
              <a:off x="16914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8"/>
            <p:cNvSpPr/>
            <p:nvPr/>
          </p:nvSpPr>
          <p:spPr>
            <a:xfrm>
              <a:off x="18457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8"/>
            <p:cNvSpPr/>
            <p:nvPr/>
          </p:nvSpPr>
          <p:spPr>
            <a:xfrm>
              <a:off x="20001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8"/>
            <p:cNvSpPr/>
            <p:nvPr/>
          </p:nvSpPr>
          <p:spPr>
            <a:xfrm>
              <a:off x="20001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8"/>
            <p:cNvSpPr/>
            <p:nvPr/>
          </p:nvSpPr>
          <p:spPr>
            <a:xfrm>
              <a:off x="20001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8"/>
            <p:cNvSpPr/>
            <p:nvPr/>
          </p:nvSpPr>
          <p:spPr>
            <a:xfrm>
              <a:off x="20001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8"/>
            <p:cNvSpPr/>
            <p:nvPr/>
          </p:nvSpPr>
          <p:spPr>
            <a:xfrm>
              <a:off x="21544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8"/>
            <p:cNvSpPr/>
            <p:nvPr/>
          </p:nvSpPr>
          <p:spPr>
            <a:xfrm>
              <a:off x="21544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8"/>
            <p:cNvSpPr/>
            <p:nvPr/>
          </p:nvSpPr>
          <p:spPr>
            <a:xfrm>
              <a:off x="21544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8"/>
            <p:cNvSpPr/>
            <p:nvPr/>
          </p:nvSpPr>
          <p:spPr>
            <a:xfrm>
              <a:off x="21544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8"/>
            <p:cNvSpPr/>
            <p:nvPr/>
          </p:nvSpPr>
          <p:spPr>
            <a:xfrm>
              <a:off x="23088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8"/>
            <p:cNvSpPr/>
            <p:nvPr/>
          </p:nvSpPr>
          <p:spPr>
            <a:xfrm>
              <a:off x="23088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8"/>
            <p:cNvSpPr/>
            <p:nvPr/>
          </p:nvSpPr>
          <p:spPr>
            <a:xfrm>
              <a:off x="23088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8"/>
            <p:cNvSpPr/>
            <p:nvPr/>
          </p:nvSpPr>
          <p:spPr>
            <a:xfrm>
              <a:off x="23088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8"/>
            <p:cNvSpPr/>
            <p:nvPr/>
          </p:nvSpPr>
          <p:spPr>
            <a:xfrm>
              <a:off x="24631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8"/>
            <p:cNvSpPr/>
            <p:nvPr/>
          </p:nvSpPr>
          <p:spPr>
            <a:xfrm>
              <a:off x="24631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8"/>
            <p:cNvSpPr/>
            <p:nvPr/>
          </p:nvSpPr>
          <p:spPr>
            <a:xfrm>
              <a:off x="24631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8"/>
            <p:cNvSpPr/>
            <p:nvPr/>
          </p:nvSpPr>
          <p:spPr>
            <a:xfrm>
              <a:off x="24631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8"/>
            <p:cNvSpPr/>
            <p:nvPr/>
          </p:nvSpPr>
          <p:spPr>
            <a:xfrm>
              <a:off x="12283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8"/>
            <p:cNvSpPr/>
            <p:nvPr/>
          </p:nvSpPr>
          <p:spPr>
            <a:xfrm>
              <a:off x="3022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8"/>
            <p:cNvSpPr/>
            <p:nvPr/>
          </p:nvSpPr>
          <p:spPr>
            <a:xfrm>
              <a:off x="4566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8"/>
            <p:cNvSpPr/>
            <p:nvPr/>
          </p:nvSpPr>
          <p:spPr>
            <a:xfrm>
              <a:off x="6109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48"/>
            <p:cNvSpPr/>
            <p:nvPr/>
          </p:nvSpPr>
          <p:spPr>
            <a:xfrm>
              <a:off x="7653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8"/>
            <p:cNvSpPr/>
            <p:nvPr/>
          </p:nvSpPr>
          <p:spPr>
            <a:xfrm>
              <a:off x="9196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8"/>
            <p:cNvSpPr/>
            <p:nvPr/>
          </p:nvSpPr>
          <p:spPr>
            <a:xfrm>
              <a:off x="10740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8"/>
            <p:cNvSpPr/>
            <p:nvPr/>
          </p:nvSpPr>
          <p:spPr>
            <a:xfrm>
              <a:off x="1479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8"/>
            <p:cNvSpPr/>
            <p:nvPr/>
          </p:nvSpPr>
          <p:spPr>
            <a:xfrm>
              <a:off x="13827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8"/>
            <p:cNvSpPr/>
            <p:nvPr/>
          </p:nvSpPr>
          <p:spPr>
            <a:xfrm>
              <a:off x="15370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8"/>
            <p:cNvSpPr/>
            <p:nvPr/>
          </p:nvSpPr>
          <p:spPr>
            <a:xfrm>
              <a:off x="16914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8"/>
            <p:cNvSpPr/>
            <p:nvPr/>
          </p:nvSpPr>
          <p:spPr>
            <a:xfrm>
              <a:off x="18457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8"/>
            <p:cNvSpPr/>
            <p:nvPr/>
          </p:nvSpPr>
          <p:spPr>
            <a:xfrm>
              <a:off x="20001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8"/>
            <p:cNvSpPr/>
            <p:nvPr/>
          </p:nvSpPr>
          <p:spPr>
            <a:xfrm>
              <a:off x="21544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8"/>
            <p:cNvSpPr/>
            <p:nvPr/>
          </p:nvSpPr>
          <p:spPr>
            <a:xfrm>
              <a:off x="23088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8"/>
            <p:cNvSpPr/>
            <p:nvPr/>
          </p:nvSpPr>
          <p:spPr>
            <a:xfrm>
              <a:off x="24631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8"/>
            <p:cNvSpPr/>
            <p:nvPr/>
          </p:nvSpPr>
          <p:spPr>
            <a:xfrm>
              <a:off x="12283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8"/>
            <p:cNvSpPr/>
            <p:nvPr/>
          </p:nvSpPr>
          <p:spPr>
            <a:xfrm>
              <a:off x="3022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8"/>
            <p:cNvSpPr/>
            <p:nvPr/>
          </p:nvSpPr>
          <p:spPr>
            <a:xfrm>
              <a:off x="4566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8"/>
            <p:cNvSpPr/>
            <p:nvPr/>
          </p:nvSpPr>
          <p:spPr>
            <a:xfrm>
              <a:off x="6109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8"/>
            <p:cNvSpPr/>
            <p:nvPr/>
          </p:nvSpPr>
          <p:spPr>
            <a:xfrm>
              <a:off x="7653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8"/>
            <p:cNvSpPr/>
            <p:nvPr/>
          </p:nvSpPr>
          <p:spPr>
            <a:xfrm>
              <a:off x="9196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8"/>
            <p:cNvSpPr/>
            <p:nvPr/>
          </p:nvSpPr>
          <p:spPr>
            <a:xfrm>
              <a:off x="10740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8"/>
            <p:cNvSpPr/>
            <p:nvPr/>
          </p:nvSpPr>
          <p:spPr>
            <a:xfrm>
              <a:off x="1479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8"/>
            <p:cNvSpPr/>
            <p:nvPr/>
          </p:nvSpPr>
          <p:spPr>
            <a:xfrm>
              <a:off x="13827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8"/>
            <p:cNvSpPr/>
            <p:nvPr/>
          </p:nvSpPr>
          <p:spPr>
            <a:xfrm>
              <a:off x="15370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8"/>
            <p:cNvSpPr/>
            <p:nvPr/>
          </p:nvSpPr>
          <p:spPr>
            <a:xfrm>
              <a:off x="16914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8"/>
            <p:cNvSpPr/>
            <p:nvPr/>
          </p:nvSpPr>
          <p:spPr>
            <a:xfrm>
              <a:off x="18457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8"/>
            <p:cNvSpPr/>
            <p:nvPr/>
          </p:nvSpPr>
          <p:spPr>
            <a:xfrm>
              <a:off x="20001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8"/>
            <p:cNvSpPr/>
            <p:nvPr/>
          </p:nvSpPr>
          <p:spPr>
            <a:xfrm>
              <a:off x="21544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23088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8"/>
            <p:cNvSpPr/>
            <p:nvPr/>
          </p:nvSpPr>
          <p:spPr>
            <a:xfrm>
              <a:off x="24631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80F3E3C1-0E6F-CA84-6572-4B4CB7DCF04D}"/>
              </a:ext>
            </a:extLst>
          </p:cNvPr>
          <p:cNvPicPr>
            <a:picLocks noChangeAspect="1"/>
          </p:cNvPicPr>
          <p:nvPr/>
        </p:nvPicPr>
        <p:blipFill>
          <a:blip r:embed="rId3"/>
          <a:stretch>
            <a:fillRect/>
          </a:stretch>
        </p:blipFill>
        <p:spPr>
          <a:xfrm>
            <a:off x="1228350" y="2571750"/>
            <a:ext cx="6532950" cy="17705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83" name="Google Shape;2183;p32"/>
          <p:cNvSpPr txBox="1">
            <a:spLocks noGrp="1"/>
          </p:cNvSpPr>
          <p:nvPr>
            <p:ph type="title"/>
          </p:nvPr>
        </p:nvSpPr>
        <p:spPr>
          <a:xfrm>
            <a:off x="6577097" y="914400"/>
            <a:ext cx="2566903"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i="1" dirty="0">
                <a:latin typeface="Times New Roman" panose="02020603050405020304" pitchFamily="18" charset="0"/>
                <a:cs typeface="Times New Roman" panose="02020603050405020304" pitchFamily="18" charset="0"/>
              </a:rPr>
              <a:t>MỞ ĐẦU</a:t>
            </a:r>
            <a:endParaRPr sz="4000" i="1" dirty="0">
              <a:latin typeface="Times New Roman" panose="02020603050405020304" pitchFamily="18" charset="0"/>
              <a:cs typeface="Times New Roman" panose="02020603050405020304" pitchFamily="18" charset="0"/>
            </a:endParaRPr>
          </a:p>
        </p:txBody>
      </p:sp>
      <p:sp>
        <p:nvSpPr>
          <p:cNvPr id="2184" name="Google Shape;2184;p32"/>
          <p:cNvSpPr txBox="1">
            <a:spLocks noGrp="1"/>
          </p:cNvSpPr>
          <p:nvPr>
            <p:ph type="title" idx="2"/>
          </p:nvPr>
        </p:nvSpPr>
        <p:spPr>
          <a:xfrm>
            <a:off x="6578906" y="0"/>
            <a:ext cx="2565094"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u="sng" dirty="0">
                <a:solidFill>
                  <a:schemeClr val="tx1"/>
                </a:solidFill>
                <a:latin typeface="Times New Roman" panose="02020603050405020304" pitchFamily="18" charset="0"/>
                <a:cs typeface="Times New Roman" panose="02020603050405020304" pitchFamily="18" charset="0"/>
              </a:rPr>
              <a:t>01.</a:t>
            </a:r>
            <a:endParaRPr sz="4000" u="sng" dirty="0">
              <a:solidFill>
                <a:schemeClr val="tx1"/>
              </a:solidFill>
              <a:latin typeface="Times New Roman" panose="02020603050405020304" pitchFamily="18" charset="0"/>
              <a:cs typeface="Times New Roman" panose="02020603050405020304" pitchFamily="18" charset="0"/>
            </a:endParaRPr>
          </a:p>
        </p:txBody>
      </p:sp>
      <p:grpSp>
        <p:nvGrpSpPr>
          <p:cNvPr id="2186" name="Google Shape;2186;p32"/>
          <p:cNvGrpSpPr/>
          <p:nvPr/>
        </p:nvGrpSpPr>
        <p:grpSpPr>
          <a:xfrm>
            <a:off x="6611850" y="4267338"/>
            <a:ext cx="2384250" cy="728250"/>
            <a:chOff x="147900" y="4003688"/>
            <a:chExt cx="2384250" cy="728250"/>
          </a:xfrm>
        </p:grpSpPr>
        <p:sp>
          <p:nvSpPr>
            <p:cNvPr id="2187" name="Google Shape;2187;p32"/>
            <p:cNvSpPr/>
            <p:nvPr/>
          </p:nvSpPr>
          <p:spPr>
            <a:xfrm>
              <a:off x="12283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2"/>
            <p:cNvSpPr/>
            <p:nvPr/>
          </p:nvSpPr>
          <p:spPr>
            <a:xfrm>
              <a:off x="3022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2"/>
            <p:cNvSpPr/>
            <p:nvPr/>
          </p:nvSpPr>
          <p:spPr>
            <a:xfrm>
              <a:off x="4566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2"/>
            <p:cNvSpPr/>
            <p:nvPr/>
          </p:nvSpPr>
          <p:spPr>
            <a:xfrm>
              <a:off x="6109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2"/>
            <p:cNvSpPr/>
            <p:nvPr/>
          </p:nvSpPr>
          <p:spPr>
            <a:xfrm>
              <a:off x="7653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2"/>
            <p:cNvSpPr/>
            <p:nvPr/>
          </p:nvSpPr>
          <p:spPr>
            <a:xfrm>
              <a:off x="9196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2"/>
            <p:cNvSpPr/>
            <p:nvPr/>
          </p:nvSpPr>
          <p:spPr>
            <a:xfrm>
              <a:off x="10740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2"/>
            <p:cNvSpPr/>
            <p:nvPr/>
          </p:nvSpPr>
          <p:spPr>
            <a:xfrm>
              <a:off x="1479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2"/>
            <p:cNvSpPr/>
            <p:nvPr/>
          </p:nvSpPr>
          <p:spPr>
            <a:xfrm>
              <a:off x="13827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2"/>
            <p:cNvSpPr/>
            <p:nvPr/>
          </p:nvSpPr>
          <p:spPr>
            <a:xfrm>
              <a:off x="15370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2"/>
            <p:cNvSpPr/>
            <p:nvPr/>
          </p:nvSpPr>
          <p:spPr>
            <a:xfrm>
              <a:off x="16914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2"/>
            <p:cNvSpPr/>
            <p:nvPr/>
          </p:nvSpPr>
          <p:spPr>
            <a:xfrm>
              <a:off x="18457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2"/>
            <p:cNvSpPr/>
            <p:nvPr/>
          </p:nvSpPr>
          <p:spPr>
            <a:xfrm>
              <a:off x="12283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2"/>
            <p:cNvSpPr/>
            <p:nvPr/>
          </p:nvSpPr>
          <p:spPr>
            <a:xfrm>
              <a:off x="3022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2"/>
            <p:cNvSpPr/>
            <p:nvPr/>
          </p:nvSpPr>
          <p:spPr>
            <a:xfrm>
              <a:off x="4566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2"/>
            <p:cNvSpPr/>
            <p:nvPr/>
          </p:nvSpPr>
          <p:spPr>
            <a:xfrm>
              <a:off x="6109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2"/>
            <p:cNvSpPr/>
            <p:nvPr/>
          </p:nvSpPr>
          <p:spPr>
            <a:xfrm>
              <a:off x="7653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2"/>
            <p:cNvSpPr/>
            <p:nvPr/>
          </p:nvSpPr>
          <p:spPr>
            <a:xfrm>
              <a:off x="9196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2"/>
            <p:cNvSpPr/>
            <p:nvPr/>
          </p:nvSpPr>
          <p:spPr>
            <a:xfrm>
              <a:off x="10740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2"/>
            <p:cNvSpPr/>
            <p:nvPr/>
          </p:nvSpPr>
          <p:spPr>
            <a:xfrm>
              <a:off x="1479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2"/>
            <p:cNvSpPr/>
            <p:nvPr/>
          </p:nvSpPr>
          <p:spPr>
            <a:xfrm>
              <a:off x="13827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2"/>
            <p:cNvSpPr/>
            <p:nvPr/>
          </p:nvSpPr>
          <p:spPr>
            <a:xfrm>
              <a:off x="15370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2"/>
            <p:cNvSpPr/>
            <p:nvPr/>
          </p:nvSpPr>
          <p:spPr>
            <a:xfrm>
              <a:off x="16914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2"/>
            <p:cNvSpPr/>
            <p:nvPr/>
          </p:nvSpPr>
          <p:spPr>
            <a:xfrm>
              <a:off x="18457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2"/>
            <p:cNvSpPr/>
            <p:nvPr/>
          </p:nvSpPr>
          <p:spPr>
            <a:xfrm>
              <a:off x="12283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2"/>
            <p:cNvSpPr/>
            <p:nvPr/>
          </p:nvSpPr>
          <p:spPr>
            <a:xfrm>
              <a:off x="3022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2"/>
            <p:cNvSpPr/>
            <p:nvPr/>
          </p:nvSpPr>
          <p:spPr>
            <a:xfrm>
              <a:off x="4566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2"/>
            <p:cNvSpPr/>
            <p:nvPr/>
          </p:nvSpPr>
          <p:spPr>
            <a:xfrm>
              <a:off x="6109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2"/>
            <p:cNvSpPr/>
            <p:nvPr/>
          </p:nvSpPr>
          <p:spPr>
            <a:xfrm>
              <a:off x="7653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2"/>
            <p:cNvSpPr/>
            <p:nvPr/>
          </p:nvSpPr>
          <p:spPr>
            <a:xfrm>
              <a:off x="9196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2"/>
            <p:cNvSpPr/>
            <p:nvPr/>
          </p:nvSpPr>
          <p:spPr>
            <a:xfrm>
              <a:off x="10740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2"/>
            <p:cNvSpPr/>
            <p:nvPr/>
          </p:nvSpPr>
          <p:spPr>
            <a:xfrm>
              <a:off x="1479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2"/>
            <p:cNvSpPr/>
            <p:nvPr/>
          </p:nvSpPr>
          <p:spPr>
            <a:xfrm>
              <a:off x="13827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2"/>
            <p:cNvSpPr/>
            <p:nvPr/>
          </p:nvSpPr>
          <p:spPr>
            <a:xfrm>
              <a:off x="15370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2"/>
            <p:cNvSpPr/>
            <p:nvPr/>
          </p:nvSpPr>
          <p:spPr>
            <a:xfrm>
              <a:off x="16914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2"/>
            <p:cNvSpPr/>
            <p:nvPr/>
          </p:nvSpPr>
          <p:spPr>
            <a:xfrm>
              <a:off x="18457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2"/>
            <p:cNvSpPr/>
            <p:nvPr/>
          </p:nvSpPr>
          <p:spPr>
            <a:xfrm>
              <a:off x="12283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2"/>
            <p:cNvSpPr/>
            <p:nvPr/>
          </p:nvSpPr>
          <p:spPr>
            <a:xfrm>
              <a:off x="3022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2"/>
            <p:cNvSpPr/>
            <p:nvPr/>
          </p:nvSpPr>
          <p:spPr>
            <a:xfrm>
              <a:off x="4566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2"/>
            <p:cNvSpPr/>
            <p:nvPr/>
          </p:nvSpPr>
          <p:spPr>
            <a:xfrm>
              <a:off x="6109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2"/>
            <p:cNvSpPr/>
            <p:nvPr/>
          </p:nvSpPr>
          <p:spPr>
            <a:xfrm>
              <a:off x="7653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2"/>
            <p:cNvSpPr/>
            <p:nvPr/>
          </p:nvSpPr>
          <p:spPr>
            <a:xfrm>
              <a:off x="9196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2"/>
            <p:cNvSpPr/>
            <p:nvPr/>
          </p:nvSpPr>
          <p:spPr>
            <a:xfrm>
              <a:off x="10740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2"/>
            <p:cNvSpPr/>
            <p:nvPr/>
          </p:nvSpPr>
          <p:spPr>
            <a:xfrm>
              <a:off x="1479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2"/>
            <p:cNvSpPr/>
            <p:nvPr/>
          </p:nvSpPr>
          <p:spPr>
            <a:xfrm>
              <a:off x="13827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2"/>
            <p:cNvSpPr/>
            <p:nvPr/>
          </p:nvSpPr>
          <p:spPr>
            <a:xfrm>
              <a:off x="15370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2"/>
            <p:cNvSpPr/>
            <p:nvPr/>
          </p:nvSpPr>
          <p:spPr>
            <a:xfrm>
              <a:off x="16914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2"/>
            <p:cNvSpPr/>
            <p:nvPr/>
          </p:nvSpPr>
          <p:spPr>
            <a:xfrm>
              <a:off x="18457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2"/>
            <p:cNvSpPr/>
            <p:nvPr/>
          </p:nvSpPr>
          <p:spPr>
            <a:xfrm>
              <a:off x="20001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2"/>
            <p:cNvSpPr/>
            <p:nvPr/>
          </p:nvSpPr>
          <p:spPr>
            <a:xfrm>
              <a:off x="20001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2"/>
            <p:cNvSpPr/>
            <p:nvPr/>
          </p:nvSpPr>
          <p:spPr>
            <a:xfrm>
              <a:off x="20001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2"/>
            <p:cNvSpPr/>
            <p:nvPr/>
          </p:nvSpPr>
          <p:spPr>
            <a:xfrm>
              <a:off x="20001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2"/>
            <p:cNvSpPr/>
            <p:nvPr/>
          </p:nvSpPr>
          <p:spPr>
            <a:xfrm>
              <a:off x="21544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2"/>
            <p:cNvSpPr/>
            <p:nvPr/>
          </p:nvSpPr>
          <p:spPr>
            <a:xfrm>
              <a:off x="21544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2"/>
            <p:cNvSpPr/>
            <p:nvPr/>
          </p:nvSpPr>
          <p:spPr>
            <a:xfrm>
              <a:off x="21544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2"/>
            <p:cNvSpPr/>
            <p:nvPr/>
          </p:nvSpPr>
          <p:spPr>
            <a:xfrm>
              <a:off x="21544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2"/>
            <p:cNvSpPr/>
            <p:nvPr/>
          </p:nvSpPr>
          <p:spPr>
            <a:xfrm>
              <a:off x="23088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2"/>
            <p:cNvSpPr/>
            <p:nvPr/>
          </p:nvSpPr>
          <p:spPr>
            <a:xfrm>
              <a:off x="23088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2"/>
            <p:cNvSpPr/>
            <p:nvPr/>
          </p:nvSpPr>
          <p:spPr>
            <a:xfrm>
              <a:off x="23088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2"/>
            <p:cNvSpPr/>
            <p:nvPr/>
          </p:nvSpPr>
          <p:spPr>
            <a:xfrm>
              <a:off x="23088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2"/>
            <p:cNvSpPr/>
            <p:nvPr/>
          </p:nvSpPr>
          <p:spPr>
            <a:xfrm>
              <a:off x="24631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2"/>
            <p:cNvSpPr/>
            <p:nvPr/>
          </p:nvSpPr>
          <p:spPr>
            <a:xfrm>
              <a:off x="24631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2"/>
            <p:cNvSpPr/>
            <p:nvPr/>
          </p:nvSpPr>
          <p:spPr>
            <a:xfrm>
              <a:off x="24631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2"/>
            <p:cNvSpPr/>
            <p:nvPr/>
          </p:nvSpPr>
          <p:spPr>
            <a:xfrm>
              <a:off x="24631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2"/>
            <p:cNvSpPr/>
            <p:nvPr/>
          </p:nvSpPr>
          <p:spPr>
            <a:xfrm>
              <a:off x="12283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2"/>
            <p:cNvSpPr/>
            <p:nvPr/>
          </p:nvSpPr>
          <p:spPr>
            <a:xfrm>
              <a:off x="3022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2"/>
            <p:cNvSpPr/>
            <p:nvPr/>
          </p:nvSpPr>
          <p:spPr>
            <a:xfrm>
              <a:off x="4566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2"/>
            <p:cNvSpPr/>
            <p:nvPr/>
          </p:nvSpPr>
          <p:spPr>
            <a:xfrm>
              <a:off x="6109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2"/>
            <p:cNvSpPr/>
            <p:nvPr/>
          </p:nvSpPr>
          <p:spPr>
            <a:xfrm>
              <a:off x="7653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2"/>
            <p:cNvSpPr/>
            <p:nvPr/>
          </p:nvSpPr>
          <p:spPr>
            <a:xfrm>
              <a:off x="9196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2"/>
            <p:cNvSpPr/>
            <p:nvPr/>
          </p:nvSpPr>
          <p:spPr>
            <a:xfrm>
              <a:off x="10740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2"/>
            <p:cNvSpPr/>
            <p:nvPr/>
          </p:nvSpPr>
          <p:spPr>
            <a:xfrm>
              <a:off x="1479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2"/>
            <p:cNvSpPr/>
            <p:nvPr/>
          </p:nvSpPr>
          <p:spPr>
            <a:xfrm>
              <a:off x="13827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2"/>
            <p:cNvSpPr/>
            <p:nvPr/>
          </p:nvSpPr>
          <p:spPr>
            <a:xfrm>
              <a:off x="15370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2"/>
            <p:cNvSpPr/>
            <p:nvPr/>
          </p:nvSpPr>
          <p:spPr>
            <a:xfrm>
              <a:off x="16914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2"/>
            <p:cNvSpPr/>
            <p:nvPr/>
          </p:nvSpPr>
          <p:spPr>
            <a:xfrm>
              <a:off x="18457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2"/>
            <p:cNvSpPr/>
            <p:nvPr/>
          </p:nvSpPr>
          <p:spPr>
            <a:xfrm>
              <a:off x="20001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2"/>
            <p:cNvSpPr/>
            <p:nvPr/>
          </p:nvSpPr>
          <p:spPr>
            <a:xfrm>
              <a:off x="21544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2"/>
            <p:cNvSpPr/>
            <p:nvPr/>
          </p:nvSpPr>
          <p:spPr>
            <a:xfrm>
              <a:off x="23088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2"/>
            <p:cNvSpPr/>
            <p:nvPr/>
          </p:nvSpPr>
          <p:spPr>
            <a:xfrm>
              <a:off x="24631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2"/>
            <p:cNvSpPr/>
            <p:nvPr/>
          </p:nvSpPr>
          <p:spPr>
            <a:xfrm>
              <a:off x="12283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2"/>
            <p:cNvSpPr/>
            <p:nvPr/>
          </p:nvSpPr>
          <p:spPr>
            <a:xfrm>
              <a:off x="3022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2"/>
            <p:cNvSpPr/>
            <p:nvPr/>
          </p:nvSpPr>
          <p:spPr>
            <a:xfrm>
              <a:off x="4566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2"/>
            <p:cNvSpPr/>
            <p:nvPr/>
          </p:nvSpPr>
          <p:spPr>
            <a:xfrm>
              <a:off x="6109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2"/>
            <p:cNvSpPr/>
            <p:nvPr/>
          </p:nvSpPr>
          <p:spPr>
            <a:xfrm>
              <a:off x="7653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2"/>
            <p:cNvSpPr/>
            <p:nvPr/>
          </p:nvSpPr>
          <p:spPr>
            <a:xfrm>
              <a:off x="9196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2"/>
            <p:cNvSpPr/>
            <p:nvPr/>
          </p:nvSpPr>
          <p:spPr>
            <a:xfrm>
              <a:off x="10740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2"/>
            <p:cNvSpPr/>
            <p:nvPr/>
          </p:nvSpPr>
          <p:spPr>
            <a:xfrm>
              <a:off x="1479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2"/>
            <p:cNvSpPr/>
            <p:nvPr/>
          </p:nvSpPr>
          <p:spPr>
            <a:xfrm>
              <a:off x="13827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2"/>
            <p:cNvSpPr/>
            <p:nvPr/>
          </p:nvSpPr>
          <p:spPr>
            <a:xfrm>
              <a:off x="15370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2"/>
            <p:cNvSpPr/>
            <p:nvPr/>
          </p:nvSpPr>
          <p:spPr>
            <a:xfrm>
              <a:off x="16914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2"/>
            <p:cNvSpPr/>
            <p:nvPr/>
          </p:nvSpPr>
          <p:spPr>
            <a:xfrm>
              <a:off x="18457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2"/>
            <p:cNvSpPr/>
            <p:nvPr/>
          </p:nvSpPr>
          <p:spPr>
            <a:xfrm>
              <a:off x="20001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2"/>
            <p:cNvSpPr/>
            <p:nvPr/>
          </p:nvSpPr>
          <p:spPr>
            <a:xfrm>
              <a:off x="21544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2"/>
            <p:cNvSpPr/>
            <p:nvPr/>
          </p:nvSpPr>
          <p:spPr>
            <a:xfrm>
              <a:off x="23088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2"/>
            <p:cNvSpPr/>
            <p:nvPr/>
          </p:nvSpPr>
          <p:spPr>
            <a:xfrm>
              <a:off x="24631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B1EA7386-DD09-CE90-CF44-09F07F656B3F}"/>
              </a:ext>
            </a:extLst>
          </p:cNvPr>
          <p:cNvPicPr>
            <a:picLocks noChangeAspect="1"/>
          </p:cNvPicPr>
          <p:nvPr/>
        </p:nvPicPr>
        <p:blipFill>
          <a:blip r:embed="rId3"/>
          <a:stretch>
            <a:fillRect/>
          </a:stretch>
        </p:blipFill>
        <p:spPr>
          <a:xfrm>
            <a:off x="457200" y="0"/>
            <a:ext cx="6117600" cy="49955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6"/>
        <p:cNvGrpSpPr/>
        <p:nvPr/>
      </p:nvGrpSpPr>
      <p:grpSpPr>
        <a:xfrm>
          <a:off x="0" y="0"/>
          <a:ext cx="0" cy="0"/>
          <a:chOff x="0" y="0"/>
          <a:chExt cx="0" cy="0"/>
        </a:xfrm>
      </p:grpSpPr>
      <p:sp>
        <p:nvSpPr>
          <p:cNvPr id="2287" name="Google Shape;2287;p33"/>
          <p:cNvSpPr txBox="1">
            <a:spLocks noGrp="1"/>
          </p:cNvSpPr>
          <p:nvPr>
            <p:ph type="title"/>
          </p:nvPr>
        </p:nvSpPr>
        <p:spPr>
          <a:xfrm>
            <a:off x="-1" y="237839"/>
            <a:ext cx="6593681" cy="572700"/>
          </a:xfrm>
          <a:prstGeom prst="rect">
            <a:avLst/>
          </a:prstGeom>
        </p:spPr>
        <p:txBody>
          <a:bodyPr spcFirstLastPara="1" wrap="square" lIns="91425" tIns="91425" rIns="91425" bIns="91425" anchor="ctr" anchorCtr="0">
            <a:noAutofit/>
          </a:bodyPr>
          <a:lstStyle/>
          <a:p>
            <a:pPr marL="457200" lvl="0" indent="-457200" algn="ctr" rtl="0">
              <a:spcBef>
                <a:spcPts val="0"/>
              </a:spcBef>
              <a:spcAft>
                <a:spcPts val="0"/>
              </a:spcAft>
              <a:buFont typeface="Wingdings" panose="05000000000000000000" pitchFamily="2" charset="2"/>
              <a:buChar char="q"/>
            </a:pPr>
            <a:r>
              <a:rPr lang="en" sz="3200" dirty="0">
                <a:latin typeface="Times New Roman" panose="02020603050405020304" pitchFamily="18" charset="0"/>
                <a:cs typeface="Times New Roman" panose="02020603050405020304" pitchFamily="18" charset="0"/>
              </a:rPr>
              <a:t>Lý do chọn đề tài</a:t>
            </a:r>
            <a:endParaRPr sz="3200" dirty="0">
              <a:latin typeface="Times New Roman" panose="02020603050405020304" pitchFamily="18" charset="0"/>
              <a:cs typeface="Times New Roman" panose="02020603050405020304" pitchFamily="18" charset="0"/>
            </a:endParaRPr>
          </a:p>
        </p:txBody>
      </p:sp>
      <p:sp>
        <p:nvSpPr>
          <p:cNvPr id="2288" name="Google Shape;2288;p33"/>
          <p:cNvSpPr txBox="1">
            <a:spLocks noGrp="1"/>
          </p:cNvSpPr>
          <p:nvPr>
            <p:ph type="body" idx="1"/>
          </p:nvPr>
        </p:nvSpPr>
        <p:spPr>
          <a:xfrm>
            <a:off x="715100" y="1382999"/>
            <a:ext cx="3815626" cy="3522662"/>
          </a:xfrm>
          <a:prstGeom prst="rect">
            <a:avLst/>
          </a:prstGeom>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Ngày nay, nhu cầu trong lĩnh vực Công nghệ thông tin có sự phát triển rất lớn với các công nghệ mới và nguồn nhân lực dồi dào. </a:t>
            </a:r>
            <a:r>
              <a:rPr lang="en-US"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C</a:t>
            </a:r>
            <a:r>
              <a:rPr lang="en"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hính điều đó đã kéo theo sự phát triển của rất nhiều lĩnh vực mà điển hình trong đó là sự phát triển về phần mềm.</a:t>
            </a:r>
          </a:p>
          <a:p>
            <a:pPr marL="171450" lvl="0" indent="-171450" algn="just" rtl="0">
              <a:lnSpc>
                <a:spcPct val="150000"/>
              </a:lnSpc>
              <a:spcBef>
                <a:spcPts val="0"/>
              </a:spcBef>
              <a:spcAft>
                <a:spcPts val="0"/>
              </a:spcAft>
              <a:buFont typeface="Wingdings" panose="05000000000000000000" pitchFamily="2" charset="2"/>
              <a:buChar char="Ø"/>
            </a:pPr>
            <a:r>
              <a:rPr lang="en-US"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P</a:t>
            </a:r>
            <a:r>
              <a:rPr lang="en"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hần mềm và kiểm thử phần mềm có mối quan hệ chặt chẽ với nhau. </a:t>
            </a:r>
          </a:p>
          <a:p>
            <a:pPr marL="0" lvl="0" indent="0" algn="just" rtl="0">
              <a:lnSpc>
                <a:spcPct val="150000"/>
              </a:lnSpc>
              <a:spcBef>
                <a:spcPts val="0"/>
              </a:spcBef>
              <a:spcAft>
                <a:spcPts val="0"/>
              </a:spcAft>
              <a:buNone/>
            </a:pPr>
            <a:endParaRPr lang="en" sz="1200" dirty="0">
              <a:solidFill>
                <a:schemeClr val="dk1"/>
              </a:solidFill>
              <a:latin typeface="Verdana" panose="020B0604030504040204" pitchFamily="34" charset="0"/>
              <a:ea typeface="Verdana" panose="020B0604030504040204" pitchFamily="34" charset="0"/>
            </a:endParaRPr>
          </a:p>
          <a:p>
            <a:pPr marL="0" lvl="0" indent="0" algn="just" rtl="0">
              <a:spcBef>
                <a:spcPts val="0"/>
              </a:spcBef>
              <a:spcAft>
                <a:spcPts val="0"/>
              </a:spcAft>
              <a:buNone/>
            </a:pPr>
            <a:endParaRPr lang="en" sz="1200" dirty="0">
              <a:solidFill>
                <a:schemeClr val="dk1"/>
              </a:solidFill>
              <a:latin typeface="Verdana" panose="020B0604030504040204" pitchFamily="34" charset="0"/>
              <a:ea typeface="Verdana" panose="020B0604030504040204" pitchFamily="34" charset="0"/>
            </a:endParaRPr>
          </a:p>
        </p:txBody>
      </p:sp>
      <p:pic>
        <p:nvPicPr>
          <p:cNvPr id="12" name="Picture Placeholder 11">
            <a:extLst>
              <a:ext uri="{FF2B5EF4-FFF2-40B4-BE49-F238E27FC236}">
                <a16:creationId xmlns:a16="http://schemas.microsoft.com/office/drawing/2014/main" id="{82BF3388-6C52-C8B1-09E2-135B35C5FF59}"/>
              </a:ext>
            </a:extLst>
          </p:cNvPr>
          <p:cNvPicPr>
            <a:picLocks noGrp="1" noChangeAspect="1"/>
          </p:cNvPicPr>
          <p:nvPr>
            <p:ph type="pic" idx="2"/>
          </p:nvPr>
        </p:nvPicPr>
        <p:blipFill>
          <a:blip r:embed="rId3"/>
          <a:srcRect l="3307" r="3307"/>
          <a:stretch>
            <a:fillRect/>
          </a:stretch>
        </p:blipFill>
        <p:spPr>
          <a:xfrm>
            <a:off x="4613275" y="1096963"/>
            <a:ext cx="3816350" cy="3522662"/>
          </a:xfr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88">
                                            <p:txEl>
                                              <p:pRg st="0" end="0"/>
                                            </p:txEl>
                                          </p:spTgt>
                                        </p:tgtEl>
                                        <p:attrNameLst>
                                          <p:attrName>style.visibility</p:attrName>
                                        </p:attrNameLst>
                                      </p:cBhvr>
                                      <p:to>
                                        <p:strVal val="visible"/>
                                      </p:to>
                                    </p:set>
                                    <p:animEffect transition="in" filter="barn(inVertical)">
                                      <p:cBhvr>
                                        <p:cTn id="7" dur="750"/>
                                        <p:tgtEl>
                                          <p:spTgt spid="22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25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750"/>
                                        <p:tgtEl>
                                          <p:spTgt spid="12"/>
                                        </p:tgtEl>
                                      </p:cBhvr>
                                    </p:animEffect>
                                    <p:anim calcmode="lin" valueType="num">
                                      <p:cBhvr>
                                        <p:cTn id="13" dur="750" fill="hold"/>
                                        <p:tgtEl>
                                          <p:spTgt spid="12"/>
                                        </p:tgtEl>
                                        <p:attrNameLst>
                                          <p:attrName>ppt_w</p:attrName>
                                        </p:attrNameLst>
                                      </p:cBhvr>
                                      <p:tavLst>
                                        <p:tav tm="0" fmla="#ppt_w*sin(2.5*pi*$)">
                                          <p:val>
                                            <p:fltVal val="0"/>
                                          </p:val>
                                        </p:tav>
                                        <p:tav tm="100000">
                                          <p:val>
                                            <p:fltVal val="1"/>
                                          </p:val>
                                        </p:tav>
                                      </p:tavLst>
                                    </p:anim>
                                    <p:anim calcmode="lin" valueType="num">
                                      <p:cBhvr>
                                        <p:cTn id="14" dur="75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288">
                                            <p:txEl>
                                              <p:pRg st="1" end="1"/>
                                            </p:txEl>
                                          </p:spTgt>
                                        </p:tgtEl>
                                        <p:attrNameLst>
                                          <p:attrName>style.visibility</p:attrName>
                                        </p:attrNameLst>
                                      </p:cBhvr>
                                      <p:to>
                                        <p:strVal val="visible"/>
                                      </p:to>
                                    </p:set>
                                    <p:animEffect transition="in" filter="fade">
                                      <p:cBhvr>
                                        <p:cTn id="19" dur="750"/>
                                        <p:tgtEl>
                                          <p:spTgt spid="2288">
                                            <p:txEl>
                                              <p:pRg st="1" end="1"/>
                                            </p:txEl>
                                          </p:spTgt>
                                        </p:tgtEl>
                                      </p:cBhvr>
                                    </p:animEffect>
                                    <p:anim calcmode="lin" valueType="num">
                                      <p:cBhvr>
                                        <p:cTn id="20" dur="750" fill="hold"/>
                                        <p:tgtEl>
                                          <p:spTgt spid="2288">
                                            <p:txEl>
                                              <p:pRg st="1" end="1"/>
                                            </p:txEl>
                                          </p:spTgt>
                                        </p:tgtEl>
                                        <p:attrNameLst>
                                          <p:attrName>ppt_x</p:attrName>
                                        </p:attrNameLst>
                                      </p:cBhvr>
                                      <p:tavLst>
                                        <p:tav tm="0">
                                          <p:val>
                                            <p:strVal val="#ppt_x"/>
                                          </p:val>
                                        </p:tav>
                                        <p:tav tm="100000">
                                          <p:val>
                                            <p:strVal val="#ppt_x"/>
                                          </p:val>
                                        </p:tav>
                                      </p:tavLst>
                                    </p:anim>
                                    <p:anim calcmode="lin" valueType="num">
                                      <p:cBhvr>
                                        <p:cTn id="21" dur="750" fill="hold"/>
                                        <p:tgtEl>
                                          <p:spTgt spid="228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6"/>
        <p:cNvGrpSpPr/>
        <p:nvPr/>
      </p:nvGrpSpPr>
      <p:grpSpPr>
        <a:xfrm>
          <a:off x="0" y="0"/>
          <a:ext cx="0" cy="0"/>
          <a:chOff x="0" y="0"/>
          <a:chExt cx="0" cy="0"/>
        </a:xfrm>
      </p:grpSpPr>
      <p:sp>
        <p:nvSpPr>
          <p:cNvPr id="2287" name="Google Shape;2287;p33"/>
          <p:cNvSpPr txBox="1">
            <a:spLocks noGrp="1"/>
          </p:cNvSpPr>
          <p:nvPr>
            <p:ph type="title"/>
          </p:nvPr>
        </p:nvSpPr>
        <p:spPr>
          <a:xfrm>
            <a:off x="-1" y="237839"/>
            <a:ext cx="6600825" cy="572700"/>
          </a:xfrm>
          <a:prstGeom prst="rect">
            <a:avLst/>
          </a:prstGeom>
        </p:spPr>
        <p:txBody>
          <a:bodyPr spcFirstLastPara="1" wrap="square" lIns="91425" tIns="91425" rIns="91425" bIns="91425" anchor="ctr" anchorCtr="0">
            <a:noAutofit/>
          </a:bodyPr>
          <a:lstStyle/>
          <a:p>
            <a:pPr marL="457200" lvl="0" indent="-457200" algn="ctr" rtl="0">
              <a:spcBef>
                <a:spcPts val="0"/>
              </a:spcBef>
              <a:spcAft>
                <a:spcPts val="0"/>
              </a:spcAft>
              <a:buFont typeface="Wingdings" panose="05000000000000000000" pitchFamily="2" charset="2"/>
              <a:buChar char="q"/>
            </a:pPr>
            <a:r>
              <a:rPr lang="en" sz="3200" dirty="0">
                <a:latin typeface="Times New Roman" panose="02020603050405020304" pitchFamily="18" charset="0"/>
                <a:cs typeface="Times New Roman" panose="02020603050405020304" pitchFamily="18" charset="0"/>
              </a:rPr>
              <a:t>Mục tiêu đề tài</a:t>
            </a:r>
            <a:endParaRPr sz="3200" dirty="0">
              <a:latin typeface="Times New Roman" panose="02020603050405020304" pitchFamily="18" charset="0"/>
              <a:cs typeface="Times New Roman" panose="02020603050405020304" pitchFamily="18" charset="0"/>
            </a:endParaRPr>
          </a:p>
        </p:txBody>
      </p:sp>
      <p:sp>
        <p:nvSpPr>
          <p:cNvPr id="2288" name="Google Shape;2288;p33"/>
          <p:cNvSpPr txBox="1">
            <a:spLocks noGrp="1"/>
          </p:cNvSpPr>
          <p:nvPr>
            <p:ph type="body" idx="1"/>
          </p:nvPr>
        </p:nvSpPr>
        <p:spPr>
          <a:xfrm>
            <a:off x="756374" y="1096650"/>
            <a:ext cx="3815626" cy="2950200"/>
          </a:xfrm>
          <a:prstGeom prst="rect">
            <a:avLst/>
          </a:prstGeom>
        </p:spPr>
        <p:txBody>
          <a:bodyPr spcFirstLastPara="1" wrap="square" lIns="91425" tIns="91425" rIns="91425" bIns="91425" anchor="ctr" anchorCtr="0">
            <a:noAutofit/>
          </a:bodyPr>
          <a:lstStyle/>
          <a:p>
            <a:pPr marL="171450" lvl="0" indent="-171450" algn="just" rtl="0">
              <a:lnSpc>
                <a:spcPct val="150000"/>
              </a:lnSpc>
              <a:spcBef>
                <a:spcPts val="0"/>
              </a:spcBef>
              <a:spcAft>
                <a:spcPts val="0"/>
              </a:spcAft>
              <a:buFont typeface="Wingdings" panose="05000000000000000000" pitchFamily="2" charset="2"/>
              <a:buChar char="ü"/>
            </a:pPr>
            <a:r>
              <a:rPr lang="en-US"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H</a:t>
            </a:r>
            <a:r>
              <a:rPr lang="en"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iểu và phân loại các loại Test cases.</a:t>
            </a:r>
          </a:p>
          <a:p>
            <a:pPr marL="171450" lvl="0" indent="-171450" algn="just" rtl="0">
              <a:lnSpc>
                <a:spcPct val="150000"/>
              </a:lnSpc>
              <a:spcBef>
                <a:spcPts val="0"/>
              </a:spcBef>
              <a:spcAft>
                <a:spcPts val="0"/>
              </a:spcAft>
              <a:buFont typeface="Wingdings" panose="05000000000000000000" pitchFamily="2" charset="2"/>
              <a:buChar char="ü"/>
            </a:pPr>
            <a:r>
              <a:rPr lang="en-US"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T</a:t>
            </a:r>
            <a:r>
              <a:rPr lang="en"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hiết kế được Test cases.</a:t>
            </a:r>
          </a:p>
          <a:p>
            <a:pPr marL="171450" lvl="0" indent="-171450" algn="just" rtl="0">
              <a:lnSpc>
                <a:spcPct val="150000"/>
              </a:lnSpc>
              <a:spcBef>
                <a:spcPts val="0"/>
              </a:spcBef>
              <a:spcAft>
                <a:spcPts val="0"/>
              </a:spcAft>
              <a:buFont typeface="Wingdings" panose="05000000000000000000" pitchFamily="2" charset="2"/>
              <a:buChar char="ü"/>
            </a:pPr>
            <a:r>
              <a:rPr lang="en-US"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Á</a:t>
            </a:r>
            <a:r>
              <a:rPr lang="en"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p dụng Test case (chức năng hoặc phi chức năng) để kiểm tra chức năng nào đó của một phần mềm.</a:t>
            </a:r>
          </a:p>
          <a:p>
            <a:pPr marL="0" lvl="0" indent="0" algn="just" rtl="0">
              <a:spcBef>
                <a:spcPts val="0"/>
              </a:spcBef>
              <a:spcAft>
                <a:spcPts val="0"/>
              </a:spcAft>
              <a:buNone/>
            </a:pPr>
            <a:endParaRPr lang="en" sz="1200" dirty="0">
              <a:solidFill>
                <a:schemeClr val="dk1"/>
              </a:solidFill>
              <a:latin typeface="Verdana" panose="020B0604030504040204" pitchFamily="34" charset="0"/>
              <a:ea typeface="Verdana" panose="020B0604030504040204" pitchFamily="34" charset="0"/>
            </a:endParaRPr>
          </a:p>
        </p:txBody>
      </p:sp>
      <p:pic>
        <p:nvPicPr>
          <p:cNvPr id="5" name="Picture Placeholder 4">
            <a:extLst>
              <a:ext uri="{FF2B5EF4-FFF2-40B4-BE49-F238E27FC236}">
                <a16:creationId xmlns:a16="http://schemas.microsoft.com/office/drawing/2014/main" id="{5E9889A8-ACAF-990E-5C6D-75ECBC291762}"/>
              </a:ext>
            </a:extLst>
          </p:cNvPr>
          <p:cNvPicPr>
            <a:picLocks noGrp="1" noChangeAspect="1"/>
          </p:cNvPicPr>
          <p:nvPr>
            <p:ph type="pic" idx="2"/>
          </p:nvPr>
        </p:nvPicPr>
        <p:blipFill>
          <a:blip r:embed="rId3"/>
          <a:srcRect l="11874" r="11874"/>
          <a:stretch>
            <a:fillRect/>
          </a:stretch>
        </p:blipFill>
        <p:spPr/>
      </p:pic>
    </p:spTree>
    <p:extLst>
      <p:ext uri="{BB962C8B-B14F-4D97-AF65-F5344CB8AC3E}">
        <p14:creationId xmlns:p14="http://schemas.microsoft.com/office/powerpoint/2010/main" val="14160620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88">
                                            <p:txEl>
                                              <p:pRg st="0" end="0"/>
                                            </p:txEl>
                                          </p:spTgt>
                                        </p:tgtEl>
                                        <p:attrNameLst>
                                          <p:attrName>style.visibility</p:attrName>
                                        </p:attrNameLst>
                                      </p:cBhvr>
                                      <p:to>
                                        <p:strVal val="visible"/>
                                      </p:to>
                                    </p:set>
                                    <p:animEffect transition="in" filter="barn(inVertical)">
                                      <p:cBhvr>
                                        <p:cTn id="7" dur="750"/>
                                        <p:tgtEl>
                                          <p:spTgt spid="22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88">
                                            <p:txEl>
                                              <p:pRg st="1" end="1"/>
                                            </p:txEl>
                                          </p:spTgt>
                                        </p:tgtEl>
                                        <p:attrNameLst>
                                          <p:attrName>style.visibility</p:attrName>
                                        </p:attrNameLst>
                                      </p:cBhvr>
                                      <p:to>
                                        <p:strVal val="visible"/>
                                      </p:to>
                                    </p:set>
                                    <p:animEffect transition="in" filter="barn(inVertical)">
                                      <p:cBhvr>
                                        <p:cTn id="12" dur="750"/>
                                        <p:tgtEl>
                                          <p:spTgt spid="22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288">
                                            <p:txEl>
                                              <p:pRg st="2" end="2"/>
                                            </p:txEl>
                                          </p:spTgt>
                                        </p:tgtEl>
                                        <p:attrNameLst>
                                          <p:attrName>style.visibility</p:attrName>
                                        </p:attrNameLst>
                                      </p:cBhvr>
                                      <p:to>
                                        <p:strVal val="visible"/>
                                      </p:to>
                                    </p:set>
                                    <p:animEffect transition="in" filter="barn(inVertical)">
                                      <p:cBhvr>
                                        <p:cTn id="17" dur="750"/>
                                        <p:tgtEl>
                                          <p:spTgt spid="22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83" name="Google Shape;2183;p32"/>
          <p:cNvSpPr txBox="1">
            <a:spLocks noGrp="1"/>
          </p:cNvSpPr>
          <p:nvPr>
            <p:ph type="title"/>
          </p:nvPr>
        </p:nvSpPr>
        <p:spPr>
          <a:xfrm>
            <a:off x="6577097" y="914400"/>
            <a:ext cx="2566903"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i="1" dirty="0">
                <a:latin typeface="Times New Roman" panose="02020603050405020304" pitchFamily="18" charset="0"/>
                <a:cs typeface="Times New Roman" panose="02020603050405020304" pitchFamily="18" charset="0"/>
              </a:rPr>
              <a:t>NGHIÊN CỨU LÝ THUYẾT</a:t>
            </a:r>
            <a:endParaRPr sz="2800" i="1" dirty="0">
              <a:latin typeface="Times New Roman" panose="02020603050405020304" pitchFamily="18" charset="0"/>
              <a:cs typeface="Times New Roman" panose="02020603050405020304" pitchFamily="18" charset="0"/>
            </a:endParaRPr>
          </a:p>
        </p:txBody>
      </p:sp>
      <p:sp>
        <p:nvSpPr>
          <p:cNvPr id="2184" name="Google Shape;2184;p32"/>
          <p:cNvSpPr txBox="1">
            <a:spLocks noGrp="1"/>
          </p:cNvSpPr>
          <p:nvPr>
            <p:ph type="title" idx="2"/>
          </p:nvPr>
        </p:nvSpPr>
        <p:spPr>
          <a:xfrm>
            <a:off x="6578906" y="0"/>
            <a:ext cx="2565094"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u="sng" dirty="0">
                <a:solidFill>
                  <a:schemeClr val="tx1"/>
                </a:solidFill>
                <a:latin typeface="Times New Roman" panose="02020603050405020304" pitchFamily="18" charset="0"/>
                <a:cs typeface="Times New Roman" panose="02020603050405020304" pitchFamily="18" charset="0"/>
              </a:rPr>
              <a:t>02.</a:t>
            </a:r>
            <a:endParaRPr sz="4000" u="sng" dirty="0">
              <a:solidFill>
                <a:schemeClr val="tx1"/>
              </a:solidFill>
              <a:latin typeface="Times New Roman" panose="02020603050405020304" pitchFamily="18" charset="0"/>
              <a:cs typeface="Times New Roman" panose="02020603050405020304" pitchFamily="18" charset="0"/>
            </a:endParaRPr>
          </a:p>
        </p:txBody>
      </p:sp>
      <p:grpSp>
        <p:nvGrpSpPr>
          <p:cNvPr id="2186" name="Google Shape;2186;p32"/>
          <p:cNvGrpSpPr/>
          <p:nvPr/>
        </p:nvGrpSpPr>
        <p:grpSpPr>
          <a:xfrm>
            <a:off x="6611850" y="4267338"/>
            <a:ext cx="2384250" cy="728250"/>
            <a:chOff x="147900" y="4003688"/>
            <a:chExt cx="2384250" cy="728250"/>
          </a:xfrm>
        </p:grpSpPr>
        <p:sp>
          <p:nvSpPr>
            <p:cNvPr id="2187" name="Google Shape;2187;p32"/>
            <p:cNvSpPr/>
            <p:nvPr/>
          </p:nvSpPr>
          <p:spPr>
            <a:xfrm>
              <a:off x="12283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2"/>
            <p:cNvSpPr/>
            <p:nvPr/>
          </p:nvSpPr>
          <p:spPr>
            <a:xfrm>
              <a:off x="3022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2"/>
            <p:cNvSpPr/>
            <p:nvPr/>
          </p:nvSpPr>
          <p:spPr>
            <a:xfrm>
              <a:off x="4566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2"/>
            <p:cNvSpPr/>
            <p:nvPr/>
          </p:nvSpPr>
          <p:spPr>
            <a:xfrm>
              <a:off x="6109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2"/>
            <p:cNvSpPr/>
            <p:nvPr/>
          </p:nvSpPr>
          <p:spPr>
            <a:xfrm>
              <a:off x="7653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2"/>
            <p:cNvSpPr/>
            <p:nvPr/>
          </p:nvSpPr>
          <p:spPr>
            <a:xfrm>
              <a:off x="9196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2"/>
            <p:cNvSpPr/>
            <p:nvPr/>
          </p:nvSpPr>
          <p:spPr>
            <a:xfrm>
              <a:off x="10740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2"/>
            <p:cNvSpPr/>
            <p:nvPr/>
          </p:nvSpPr>
          <p:spPr>
            <a:xfrm>
              <a:off x="1479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2"/>
            <p:cNvSpPr/>
            <p:nvPr/>
          </p:nvSpPr>
          <p:spPr>
            <a:xfrm>
              <a:off x="13827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2"/>
            <p:cNvSpPr/>
            <p:nvPr/>
          </p:nvSpPr>
          <p:spPr>
            <a:xfrm>
              <a:off x="15370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2"/>
            <p:cNvSpPr/>
            <p:nvPr/>
          </p:nvSpPr>
          <p:spPr>
            <a:xfrm>
              <a:off x="16914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2"/>
            <p:cNvSpPr/>
            <p:nvPr/>
          </p:nvSpPr>
          <p:spPr>
            <a:xfrm>
              <a:off x="18457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2"/>
            <p:cNvSpPr/>
            <p:nvPr/>
          </p:nvSpPr>
          <p:spPr>
            <a:xfrm>
              <a:off x="12283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2"/>
            <p:cNvSpPr/>
            <p:nvPr/>
          </p:nvSpPr>
          <p:spPr>
            <a:xfrm>
              <a:off x="3022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2"/>
            <p:cNvSpPr/>
            <p:nvPr/>
          </p:nvSpPr>
          <p:spPr>
            <a:xfrm>
              <a:off x="4566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2"/>
            <p:cNvSpPr/>
            <p:nvPr/>
          </p:nvSpPr>
          <p:spPr>
            <a:xfrm>
              <a:off x="6109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2"/>
            <p:cNvSpPr/>
            <p:nvPr/>
          </p:nvSpPr>
          <p:spPr>
            <a:xfrm>
              <a:off x="7653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2"/>
            <p:cNvSpPr/>
            <p:nvPr/>
          </p:nvSpPr>
          <p:spPr>
            <a:xfrm>
              <a:off x="9196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2"/>
            <p:cNvSpPr/>
            <p:nvPr/>
          </p:nvSpPr>
          <p:spPr>
            <a:xfrm>
              <a:off x="10740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2"/>
            <p:cNvSpPr/>
            <p:nvPr/>
          </p:nvSpPr>
          <p:spPr>
            <a:xfrm>
              <a:off x="1479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2"/>
            <p:cNvSpPr/>
            <p:nvPr/>
          </p:nvSpPr>
          <p:spPr>
            <a:xfrm>
              <a:off x="13827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2"/>
            <p:cNvSpPr/>
            <p:nvPr/>
          </p:nvSpPr>
          <p:spPr>
            <a:xfrm>
              <a:off x="15370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2"/>
            <p:cNvSpPr/>
            <p:nvPr/>
          </p:nvSpPr>
          <p:spPr>
            <a:xfrm>
              <a:off x="16914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2"/>
            <p:cNvSpPr/>
            <p:nvPr/>
          </p:nvSpPr>
          <p:spPr>
            <a:xfrm>
              <a:off x="18457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2"/>
            <p:cNvSpPr/>
            <p:nvPr/>
          </p:nvSpPr>
          <p:spPr>
            <a:xfrm>
              <a:off x="12283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2"/>
            <p:cNvSpPr/>
            <p:nvPr/>
          </p:nvSpPr>
          <p:spPr>
            <a:xfrm>
              <a:off x="3022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2"/>
            <p:cNvSpPr/>
            <p:nvPr/>
          </p:nvSpPr>
          <p:spPr>
            <a:xfrm>
              <a:off x="4566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2"/>
            <p:cNvSpPr/>
            <p:nvPr/>
          </p:nvSpPr>
          <p:spPr>
            <a:xfrm>
              <a:off x="6109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2"/>
            <p:cNvSpPr/>
            <p:nvPr/>
          </p:nvSpPr>
          <p:spPr>
            <a:xfrm>
              <a:off x="7653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2"/>
            <p:cNvSpPr/>
            <p:nvPr/>
          </p:nvSpPr>
          <p:spPr>
            <a:xfrm>
              <a:off x="9196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2"/>
            <p:cNvSpPr/>
            <p:nvPr/>
          </p:nvSpPr>
          <p:spPr>
            <a:xfrm>
              <a:off x="10740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2"/>
            <p:cNvSpPr/>
            <p:nvPr/>
          </p:nvSpPr>
          <p:spPr>
            <a:xfrm>
              <a:off x="1479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2"/>
            <p:cNvSpPr/>
            <p:nvPr/>
          </p:nvSpPr>
          <p:spPr>
            <a:xfrm>
              <a:off x="13827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2"/>
            <p:cNvSpPr/>
            <p:nvPr/>
          </p:nvSpPr>
          <p:spPr>
            <a:xfrm>
              <a:off x="15370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2"/>
            <p:cNvSpPr/>
            <p:nvPr/>
          </p:nvSpPr>
          <p:spPr>
            <a:xfrm>
              <a:off x="16914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2"/>
            <p:cNvSpPr/>
            <p:nvPr/>
          </p:nvSpPr>
          <p:spPr>
            <a:xfrm>
              <a:off x="18457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2"/>
            <p:cNvSpPr/>
            <p:nvPr/>
          </p:nvSpPr>
          <p:spPr>
            <a:xfrm>
              <a:off x="12283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2"/>
            <p:cNvSpPr/>
            <p:nvPr/>
          </p:nvSpPr>
          <p:spPr>
            <a:xfrm>
              <a:off x="3022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2"/>
            <p:cNvSpPr/>
            <p:nvPr/>
          </p:nvSpPr>
          <p:spPr>
            <a:xfrm>
              <a:off x="4566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2"/>
            <p:cNvSpPr/>
            <p:nvPr/>
          </p:nvSpPr>
          <p:spPr>
            <a:xfrm>
              <a:off x="6109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2"/>
            <p:cNvSpPr/>
            <p:nvPr/>
          </p:nvSpPr>
          <p:spPr>
            <a:xfrm>
              <a:off x="7653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2"/>
            <p:cNvSpPr/>
            <p:nvPr/>
          </p:nvSpPr>
          <p:spPr>
            <a:xfrm>
              <a:off x="9196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2"/>
            <p:cNvSpPr/>
            <p:nvPr/>
          </p:nvSpPr>
          <p:spPr>
            <a:xfrm>
              <a:off x="10740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2"/>
            <p:cNvSpPr/>
            <p:nvPr/>
          </p:nvSpPr>
          <p:spPr>
            <a:xfrm>
              <a:off x="1479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2"/>
            <p:cNvSpPr/>
            <p:nvPr/>
          </p:nvSpPr>
          <p:spPr>
            <a:xfrm>
              <a:off x="13827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2"/>
            <p:cNvSpPr/>
            <p:nvPr/>
          </p:nvSpPr>
          <p:spPr>
            <a:xfrm>
              <a:off x="15370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2"/>
            <p:cNvSpPr/>
            <p:nvPr/>
          </p:nvSpPr>
          <p:spPr>
            <a:xfrm>
              <a:off x="16914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2"/>
            <p:cNvSpPr/>
            <p:nvPr/>
          </p:nvSpPr>
          <p:spPr>
            <a:xfrm>
              <a:off x="18457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2"/>
            <p:cNvSpPr/>
            <p:nvPr/>
          </p:nvSpPr>
          <p:spPr>
            <a:xfrm>
              <a:off x="20001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2"/>
            <p:cNvSpPr/>
            <p:nvPr/>
          </p:nvSpPr>
          <p:spPr>
            <a:xfrm>
              <a:off x="20001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2"/>
            <p:cNvSpPr/>
            <p:nvPr/>
          </p:nvSpPr>
          <p:spPr>
            <a:xfrm>
              <a:off x="20001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2"/>
            <p:cNvSpPr/>
            <p:nvPr/>
          </p:nvSpPr>
          <p:spPr>
            <a:xfrm>
              <a:off x="20001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2"/>
            <p:cNvSpPr/>
            <p:nvPr/>
          </p:nvSpPr>
          <p:spPr>
            <a:xfrm>
              <a:off x="21544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2"/>
            <p:cNvSpPr/>
            <p:nvPr/>
          </p:nvSpPr>
          <p:spPr>
            <a:xfrm>
              <a:off x="21544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2"/>
            <p:cNvSpPr/>
            <p:nvPr/>
          </p:nvSpPr>
          <p:spPr>
            <a:xfrm>
              <a:off x="21544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2"/>
            <p:cNvSpPr/>
            <p:nvPr/>
          </p:nvSpPr>
          <p:spPr>
            <a:xfrm>
              <a:off x="21544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2"/>
            <p:cNvSpPr/>
            <p:nvPr/>
          </p:nvSpPr>
          <p:spPr>
            <a:xfrm>
              <a:off x="230880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2"/>
            <p:cNvSpPr/>
            <p:nvPr/>
          </p:nvSpPr>
          <p:spPr>
            <a:xfrm>
              <a:off x="230880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2"/>
            <p:cNvSpPr/>
            <p:nvPr/>
          </p:nvSpPr>
          <p:spPr>
            <a:xfrm>
              <a:off x="230880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2"/>
            <p:cNvSpPr/>
            <p:nvPr/>
          </p:nvSpPr>
          <p:spPr>
            <a:xfrm>
              <a:off x="230880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2"/>
            <p:cNvSpPr/>
            <p:nvPr/>
          </p:nvSpPr>
          <p:spPr>
            <a:xfrm>
              <a:off x="2463150" y="43992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2"/>
            <p:cNvSpPr/>
            <p:nvPr/>
          </p:nvSpPr>
          <p:spPr>
            <a:xfrm>
              <a:off x="2463150" y="42673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2"/>
            <p:cNvSpPr/>
            <p:nvPr/>
          </p:nvSpPr>
          <p:spPr>
            <a:xfrm>
              <a:off x="2463150" y="41355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2"/>
            <p:cNvSpPr/>
            <p:nvPr/>
          </p:nvSpPr>
          <p:spPr>
            <a:xfrm>
              <a:off x="2463150" y="40036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2"/>
            <p:cNvSpPr/>
            <p:nvPr/>
          </p:nvSpPr>
          <p:spPr>
            <a:xfrm>
              <a:off x="12283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2"/>
            <p:cNvSpPr/>
            <p:nvPr/>
          </p:nvSpPr>
          <p:spPr>
            <a:xfrm>
              <a:off x="3022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2"/>
            <p:cNvSpPr/>
            <p:nvPr/>
          </p:nvSpPr>
          <p:spPr>
            <a:xfrm>
              <a:off x="4566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2"/>
            <p:cNvSpPr/>
            <p:nvPr/>
          </p:nvSpPr>
          <p:spPr>
            <a:xfrm>
              <a:off x="6109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2"/>
            <p:cNvSpPr/>
            <p:nvPr/>
          </p:nvSpPr>
          <p:spPr>
            <a:xfrm>
              <a:off x="7653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2"/>
            <p:cNvSpPr/>
            <p:nvPr/>
          </p:nvSpPr>
          <p:spPr>
            <a:xfrm>
              <a:off x="9196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2"/>
            <p:cNvSpPr/>
            <p:nvPr/>
          </p:nvSpPr>
          <p:spPr>
            <a:xfrm>
              <a:off x="10740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2"/>
            <p:cNvSpPr/>
            <p:nvPr/>
          </p:nvSpPr>
          <p:spPr>
            <a:xfrm>
              <a:off x="1479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2"/>
            <p:cNvSpPr/>
            <p:nvPr/>
          </p:nvSpPr>
          <p:spPr>
            <a:xfrm>
              <a:off x="13827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2"/>
            <p:cNvSpPr/>
            <p:nvPr/>
          </p:nvSpPr>
          <p:spPr>
            <a:xfrm>
              <a:off x="15370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2"/>
            <p:cNvSpPr/>
            <p:nvPr/>
          </p:nvSpPr>
          <p:spPr>
            <a:xfrm>
              <a:off x="16914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2"/>
            <p:cNvSpPr/>
            <p:nvPr/>
          </p:nvSpPr>
          <p:spPr>
            <a:xfrm>
              <a:off x="18457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2"/>
            <p:cNvSpPr/>
            <p:nvPr/>
          </p:nvSpPr>
          <p:spPr>
            <a:xfrm>
              <a:off x="20001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2"/>
            <p:cNvSpPr/>
            <p:nvPr/>
          </p:nvSpPr>
          <p:spPr>
            <a:xfrm>
              <a:off x="21544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2"/>
            <p:cNvSpPr/>
            <p:nvPr/>
          </p:nvSpPr>
          <p:spPr>
            <a:xfrm>
              <a:off x="230880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2"/>
            <p:cNvSpPr/>
            <p:nvPr/>
          </p:nvSpPr>
          <p:spPr>
            <a:xfrm>
              <a:off x="2463150" y="45310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2"/>
            <p:cNvSpPr/>
            <p:nvPr/>
          </p:nvSpPr>
          <p:spPr>
            <a:xfrm>
              <a:off x="12283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2"/>
            <p:cNvSpPr/>
            <p:nvPr/>
          </p:nvSpPr>
          <p:spPr>
            <a:xfrm>
              <a:off x="3022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2"/>
            <p:cNvSpPr/>
            <p:nvPr/>
          </p:nvSpPr>
          <p:spPr>
            <a:xfrm>
              <a:off x="4566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2"/>
            <p:cNvSpPr/>
            <p:nvPr/>
          </p:nvSpPr>
          <p:spPr>
            <a:xfrm>
              <a:off x="6109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2"/>
            <p:cNvSpPr/>
            <p:nvPr/>
          </p:nvSpPr>
          <p:spPr>
            <a:xfrm>
              <a:off x="7653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2"/>
            <p:cNvSpPr/>
            <p:nvPr/>
          </p:nvSpPr>
          <p:spPr>
            <a:xfrm>
              <a:off x="9196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2"/>
            <p:cNvSpPr/>
            <p:nvPr/>
          </p:nvSpPr>
          <p:spPr>
            <a:xfrm>
              <a:off x="10740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2"/>
            <p:cNvSpPr/>
            <p:nvPr/>
          </p:nvSpPr>
          <p:spPr>
            <a:xfrm>
              <a:off x="1479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2"/>
            <p:cNvSpPr/>
            <p:nvPr/>
          </p:nvSpPr>
          <p:spPr>
            <a:xfrm>
              <a:off x="13827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2"/>
            <p:cNvSpPr/>
            <p:nvPr/>
          </p:nvSpPr>
          <p:spPr>
            <a:xfrm>
              <a:off x="15370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2"/>
            <p:cNvSpPr/>
            <p:nvPr/>
          </p:nvSpPr>
          <p:spPr>
            <a:xfrm>
              <a:off x="16914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2"/>
            <p:cNvSpPr/>
            <p:nvPr/>
          </p:nvSpPr>
          <p:spPr>
            <a:xfrm>
              <a:off x="18457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2"/>
            <p:cNvSpPr/>
            <p:nvPr/>
          </p:nvSpPr>
          <p:spPr>
            <a:xfrm>
              <a:off x="20001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2"/>
            <p:cNvSpPr/>
            <p:nvPr/>
          </p:nvSpPr>
          <p:spPr>
            <a:xfrm>
              <a:off x="21544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2"/>
            <p:cNvSpPr/>
            <p:nvPr/>
          </p:nvSpPr>
          <p:spPr>
            <a:xfrm>
              <a:off x="230880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2"/>
            <p:cNvSpPr/>
            <p:nvPr/>
          </p:nvSpPr>
          <p:spPr>
            <a:xfrm>
              <a:off x="2463150" y="46629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00F9CCEE-AFBD-EF03-BFE9-33C8CACC4218}"/>
              </a:ext>
            </a:extLst>
          </p:cNvPr>
          <p:cNvPicPr>
            <a:picLocks noChangeAspect="1"/>
          </p:cNvPicPr>
          <p:nvPr/>
        </p:nvPicPr>
        <p:blipFill>
          <a:blip r:embed="rId3"/>
          <a:stretch>
            <a:fillRect/>
          </a:stretch>
        </p:blipFill>
        <p:spPr>
          <a:xfrm>
            <a:off x="610950" y="0"/>
            <a:ext cx="5915550" cy="4995588"/>
          </a:xfrm>
          <a:prstGeom prst="rect">
            <a:avLst/>
          </a:prstGeom>
        </p:spPr>
      </p:pic>
    </p:spTree>
    <p:extLst>
      <p:ext uri="{BB962C8B-B14F-4D97-AF65-F5344CB8AC3E}">
        <p14:creationId xmlns:p14="http://schemas.microsoft.com/office/powerpoint/2010/main" val="19638427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6"/>
        <p:cNvGrpSpPr/>
        <p:nvPr/>
      </p:nvGrpSpPr>
      <p:grpSpPr>
        <a:xfrm>
          <a:off x="0" y="0"/>
          <a:ext cx="0" cy="0"/>
          <a:chOff x="0" y="0"/>
          <a:chExt cx="0" cy="0"/>
        </a:xfrm>
      </p:grpSpPr>
      <p:sp>
        <p:nvSpPr>
          <p:cNvPr id="2287" name="Google Shape;2287;p33"/>
          <p:cNvSpPr txBox="1">
            <a:spLocks noGrp="1"/>
          </p:cNvSpPr>
          <p:nvPr>
            <p:ph type="title"/>
          </p:nvPr>
        </p:nvSpPr>
        <p:spPr>
          <a:xfrm>
            <a:off x="-1" y="237839"/>
            <a:ext cx="6600825" cy="572700"/>
          </a:xfrm>
          <a:prstGeom prst="rect">
            <a:avLst/>
          </a:prstGeom>
        </p:spPr>
        <p:txBody>
          <a:bodyPr spcFirstLastPara="1" wrap="square" lIns="91425" tIns="91425" rIns="91425" bIns="91425" anchor="ctr" anchorCtr="0">
            <a:noAutofit/>
          </a:bodyPr>
          <a:lstStyle/>
          <a:p>
            <a:pPr marL="457200" lvl="0" indent="-457200" algn="ctr" rtl="0">
              <a:spcBef>
                <a:spcPts val="0"/>
              </a:spcBef>
              <a:spcAft>
                <a:spcPts val="0"/>
              </a:spcAft>
              <a:buFont typeface="Wingdings" panose="05000000000000000000" pitchFamily="2" charset="2"/>
              <a:buChar char="q"/>
            </a:pPr>
            <a:r>
              <a:rPr lang="en" sz="3200" dirty="0">
                <a:latin typeface="Times New Roman" panose="02020603050405020304" pitchFamily="18" charset="0"/>
                <a:cs typeface="Times New Roman" panose="02020603050405020304" pitchFamily="18" charset="0"/>
              </a:rPr>
              <a:t>Khái niệm Test cases</a:t>
            </a:r>
            <a:endParaRPr sz="3200" dirty="0">
              <a:latin typeface="Times New Roman" panose="02020603050405020304" pitchFamily="18" charset="0"/>
              <a:cs typeface="Times New Roman" panose="02020603050405020304" pitchFamily="18" charset="0"/>
            </a:endParaRPr>
          </a:p>
        </p:txBody>
      </p:sp>
      <p:sp>
        <p:nvSpPr>
          <p:cNvPr id="2288" name="Google Shape;2288;p33"/>
          <p:cNvSpPr txBox="1">
            <a:spLocks noGrp="1"/>
          </p:cNvSpPr>
          <p:nvPr>
            <p:ph type="body" idx="1"/>
          </p:nvPr>
        </p:nvSpPr>
        <p:spPr>
          <a:xfrm>
            <a:off x="714975" y="1096650"/>
            <a:ext cx="3815626" cy="3522662"/>
          </a:xfrm>
          <a:prstGeom prst="rect">
            <a:avLst/>
          </a:prstGeom>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 sz="16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Test cases (bộ kiểm thử) là một tập hợp các hành động được thực hiện để xác minh một chức năng, một hệ thống phần mềm có hoạt động đúng hay không.</a:t>
            </a:r>
          </a:p>
          <a:p>
            <a:pPr marL="0" lvl="0" indent="0" algn="just" rtl="0">
              <a:lnSpc>
                <a:spcPct val="150000"/>
              </a:lnSpc>
              <a:spcBef>
                <a:spcPts val="0"/>
              </a:spcBef>
              <a:spcAft>
                <a:spcPts val="0"/>
              </a:spcAft>
              <a:buNone/>
            </a:pPr>
            <a:r>
              <a:rPr lang="en" sz="16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Test cases được chia làm 3 trường hợp:</a:t>
            </a:r>
          </a:p>
          <a:p>
            <a:pPr marL="0" lvl="0" indent="0" algn="just" rtl="0">
              <a:lnSpc>
                <a:spcPct val="150000"/>
              </a:lnSpc>
              <a:spcBef>
                <a:spcPts val="0"/>
              </a:spcBef>
              <a:spcAft>
                <a:spcPts val="0"/>
              </a:spcAft>
              <a:buNone/>
            </a:pPr>
            <a:r>
              <a:rPr lang="en" sz="16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 Kiểm thử thông thường (Normal Case).</a:t>
            </a:r>
          </a:p>
          <a:p>
            <a:pPr marL="0" lvl="0" indent="0" algn="just" rtl="0">
              <a:lnSpc>
                <a:spcPct val="150000"/>
              </a:lnSpc>
              <a:spcBef>
                <a:spcPts val="0"/>
              </a:spcBef>
              <a:spcAft>
                <a:spcPts val="0"/>
              </a:spcAft>
              <a:buNone/>
            </a:pPr>
            <a:r>
              <a:rPr lang="en" sz="16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 Kiểm thử những lỗi xuất hiện bất thường (Abnormal Case).</a:t>
            </a:r>
          </a:p>
          <a:p>
            <a:pPr marL="0" lvl="0" indent="0" algn="just" rtl="0">
              <a:lnSpc>
                <a:spcPct val="150000"/>
              </a:lnSpc>
              <a:spcBef>
                <a:spcPts val="0"/>
              </a:spcBef>
              <a:spcAft>
                <a:spcPts val="0"/>
              </a:spcAft>
              <a:buNone/>
            </a:pPr>
            <a:r>
              <a:rPr lang="en" sz="16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 Kiểm thử theo mỗi giá trị lỗi tương ứng (Boundary Case).</a:t>
            </a:r>
            <a:endParaRPr lang="en" sz="1600" dirty="0">
              <a:solidFill>
                <a:schemeClr val="dk1"/>
              </a:solidFill>
              <a:latin typeface="Verdana" panose="020B0604030504040204" pitchFamily="34" charset="0"/>
              <a:ea typeface="Verdana" panose="020B0604030504040204" pitchFamily="34" charset="0"/>
            </a:endParaRPr>
          </a:p>
          <a:p>
            <a:pPr marL="0" lvl="0" indent="0" algn="just" rtl="0">
              <a:spcBef>
                <a:spcPts val="0"/>
              </a:spcBef>
              <a:spcAft>
                <a:spcPts val="0"/>
              </a:spcAft>
              <a:buNone/>
            </a:pPr>
            <a:endParaRPr lang="en" sz="1200" dirty="0">
              <a:solidFill>
                <a:schemeClr val="dk1"/>
              </a:solidFill>
              <a:latin typeface="Verdana" panose="020B0604030504040204" pitchFamily="34" charset="0"/>
              <a:ea typeface="Verdana" panose="020B0604030504040204" pitchFamily="34" charset="0"/>
            </a:endParaRPr>
          </a:p>
        </p:txBody>
      </p:sp>
      <p:pic>
        <p:nvPicPr>
          <p:cNvPr id="14" name="Chỗ dành sẵn cho Hình ảnh 13">
            <a:extLst>
              <a:ext uri="{FF2B5EF4-FFF2-40B4-BE49-F238E27FC236}">
                <a16:creationId xmlns:a16="http://schemas.microsoft.com/office/drawing/2014/main" id="{A87CDFBC-1B8C-F86B-BC5A-920A8962E68C}"/>
              </a:ext>
            </a:extLst>
          </p:cNvPr>
          <p:cNvPicPr>
            <a:picLocks noGrp="1" noChangeAspect="1"/>
          </p:cNvPicPr>
          <p:nvPr>
            <p:ph type="pic" idx="2"/>
          </p:nvPr>
        </p:nvPicPr>
        <p:blipFill>
          <a:blip r:embed="rId3"/>
          <a:srcRect l="20034" r="20034"/>
          <a:stretch>
            <a:fillRect/>
          </a:stretch>
        </p:blipFill>
        <p:spPr/>
      </p:pic>
    </p:spTree>
    <p:extLst>
      <p:ext uri="{BB962C8B-B14F-4D97-AF65-F5344CB8AC3E}">
        <p14:creationId xmlns:p14="http://schemas.microsoft.com/office/powerpoint/2010/main" val="6020310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88">
                                            <p:txEl>
                                              <p:pRg st="0" end="0"/>
                                            </p:txEl>
                                          </p:spTgt>
                                        </p:tgtEl>
                                        <p:attrNameLst>
                                          <p:attrName>style.visibility</p:attrName>
                                        </p:attrNameLst>
                                      </p:cBhvr>
                                      <p:to>
                                        <p:strVal val="visible"/>
                                      </p:to>
                                    </p:set>
                                    <p:animEffect transition="in" filter="barn(inVertical)">
                                      <p:cBhvr>
                                        <p:cTn id="7" dur="750"/>
                                        <p:tgtEl>
                                          <p:spTgt spid="22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88">
                                            <p:txEl>
                                              <p:pRg st="1" end="1"/>
                                            </p:txEl>
                                          </p:spTgt>
                                        </p:tgtEl>
                                        <p:attrNameLst>
                                          <p:attrName>style.visibility</p:attrName>
                                        </p:attrNameLst>
                                      </p:cBhvr>
                                      <p:to>
                                        <p:strVal val="visible"/>
                                      </p:to>
                                    </p:set>
                                    <p:animEffect transition="in" filter="barn(inVertical)">
                                      <p:cBhvr>
                                        <p:cTn id="12" dur="750"/>
                                        <p:tgtEl>
                                          <p:spTgt spid="22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288">
                                            <p:txEl>
                                              <p:pRg st="2" end="2"/>
                                            </p:txEl>
                                          </p:spTgt>
                                        </p:tgtEl>
                                        <p:attrNameLst>
                                          <p:attrName>style.visibility</p:attrName>
                                        </p:attrNameLst>
                                      </p:cBhvr>
                                      <p:to>
                                        <p:strVal val="visible"/>
                                      </p:to>
                                    </p:set>
                                    <p:animEffect transition="in" filter="barn(inVertical)">
                                      <p:cBhvr>
                                        <p:cTn id="17" dur="750"/>
                                        <p:tgtEl>
                                          <p:spTgt spid="22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288">
                                            <p:txEl>
                                              <p:pRg st="3" end="3"/>
                                            </p:txEl>
                                          </p:spTgt>
                                        </p:tgtEl>
                                        <p:attrNameLst>
                                          <p:attrName>style.visibility</p:attrName>
                                        </p:attrNameLst>
                                      </p:cBhvr>
                                      <p:to>
                                        <p:strVal val="visible"/>
                                      </p:to>
                                    </p:set>
                                    <p:animEffect transition="in" filter="barn(inVertical)">
                                      <p:cBhvr>
                                        <p:cTn id="22" dur="750"/>
                                        <p:tgtEl>
                                          <p:spTgt spid="22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288">
                                            <p:txEl>
                                              <p:pRg st="4" end="4"/>
                                            </p:txEl>
                                          </p:spTgt>
                                        </p:tgtEl>
                                        <p:attrNameLst>
                                          <p:attrName>style.visibility</p:attrName>
                                        </p:attrNameLst>
                                      </p:cBhvr>
                                      <p:to>
                                        <p:strVal val="visible"/>
                                      </p:to>
                                    </p:set>
                                    <p:animEffect transition="in" filter="barn(inVertical)">
                                      <p:cBhvr>
                                        <p:cTn id="27" dur="750"/>
                                        <p:tgtEl>
                                          <p:spTgt spid="228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6"/>
        <p:cNvGrpSpPr/>
        <p:nvPr/>
      </p:nvGrpSpPr>
      <p:grpSpPr>
        <a:xfrm>
          <a:off x="0" y="0"/>
          <a:ext cx="0" cy="0"/>
          <a:chOff x="0" y="0"/>
          <a:chExt cx="0" cy="0"/>
        </a:xfrm>
      </p:grpSpPr>
      <p:sp>
        <p:nvSpPr>
          <p:cNvPr id="2287" name="Google Shape;2287;p33"/>
          <p:cNvSpPr txBox="1">
            <a:spLocks noGrp="1"/>
          </p:cNvSpPr>
          <p:nvPr>
            <p:ph type="title"/>
          </p:nvPr>
        </p:nvSpPr>
        <p:spPr>
          <a:xfrm>
            <a:off x="0" y="237600"/>
            <a:ext cx="6586538" cy="572700"/>
          </a:xfrm>
          <a:prstGeom prst="rect">
            <a:avLst/>
          </a:prstGeom>
        </p:spPr>
        <p:txBody>
          <a:bodyPr spcFirstLastPara="1" wrap="square" lIns="91425" tIns="91425" rIns="91425" bIns="91425" anchor="ctr" anchorCtr="0">
            <a:noAutofit/>
          </a:bodyPr>
          <a:lstStyle/>
          <a:p>
            <a:pPr marL="457200" lvl="0" indent="-457200" algn="ctr" rtl="0">
              <a:spcBef>
                <a:spcPts val="0"/>
              </a:spcBef>
              <a:spcAft>
                <a:spcPts val="0"/>
              </a:spcAft>
              <a:buFont typeface="Wingdings" panose="05000000000000000000" pitchFamily="2" charset="2"/>
              <a:buChar char="q"/>
            </a:pPr>
            <a:r>
              <a:rPr lang="en" sz="3200" dirty="0">
                <a:latin typeface="Times New Roman" panose="02020603050405020304" pitchFamily="18" charset="0"/>
                <a:cs typeface="Times New Roman" panose="02020603050405020304" pitchFamily="18" charset="0"/>
              </a:rPr>
              <a:t>Thành phần của Test cases</a:t>
            </a:r>
            <a:endParaRPr sz="3200" dirty="0">
              <a:latin typeface="Times New Roman" panose="02020603050405020304" pitchFamily="18" charset="0"/>
              <a:cs typeface="Times New Roman" panose="02020603050405020304" pitchFamily="18" charset="0"/>
            </a:endParaRPr>
          </a:p>
        </p:txBody>
      </p:sp>
      <p:graphicFrame>
        <p:nvGraphicFramePr>
          <p:cNvPr id="7" name="Sơ đồ 6">
            <a:extLst>
              <a:ext uri="{FF2B5EF4-FFF2-40B4-BE49-F238E27FC236}">
                <a16:creationId xmlns:a16="http://schemas.microsoft.com/office/drawing/2014/main" id="{FE0D41A0-4EDD-26F7-364C-DB1889022B50}"/>
              </a:ext>
            </a:extLst>
          </p:cNvPr>
          <p:cNvGraphicFramePr/>
          <p:nvPr>
            <p:extLst>
              <p:ext uri="{D42A27DB-BD31-4B8C-83A1-F6EECF244321}">
                <p14:modId xmlns:p14="http://schemas.microsoft.com/office/powerpoint/2010/main" val="2008778326"/>
              </p:ext>
            </p:extLst>
          </p:nvPr>
        </p:nvGraphicFramePr>
        <p:xfrm>
          <a:off x="1535905" y="928541"/>
          <a:ext cx="5050633" cy="2141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Hình ảnh 10">
            <a:extLst>
              <a:ext uri="{FF2B5EF4-FFF2-40B4-BE49-F238E27FC236}">
                <a16:creationId xmlns:a16="http://schemas.microsoft.com/office/drawing/2014/main" id="{C245DF91-090C-C182-92F5-53014CCFED13}"/>
              </a:ext>
            </a:extLst>
          </p:cNvPr>
          <p:cNvPicPr>
            <a:picLocks noChangeAspect="1"/>
          </p:cNvPicPr>
          <p:nvPr/>
        </p:nvPicPr>
        <p:blipFill>
          <a:blip r:embed="rId8"/>
          <a:stretch>
            <a:fillRect/>
          </a:stretch>
        </p:blipFill>
        <p:spPr>
          <a:xfrm>
            <a:off x="442913" y="3188600"/>
            <a:ext cx="8543926" cy="1488645"/>
          </a:xfrm>
          <a:prstGeom prst="rect">
            <a:avLst/>
          </a:prstGeom>
        </p:spPr>
      </p:pic>
    </p:spTree>
    <p:extLst>
      <p:ext uri="{BB962C8B-B14F-4D97-AF65-F5344CB8AC3E}">
        <p14:creationId xmlns:p14="http://schemas.microsoft.com/office/powerpoint/2010/main" val="8517875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7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6"/>
        <p:cNvGrpSpPr/>
        <p:nvPr/>
      </p:nvGrpSpPr>
      <p:grpSpPr>
        <a:xfrm>
          <a:off x="0" y="0"/>
          <a:ext cx="0" cy="0"/>
          <a:chOff x="0" y="0"/>
          <a:chExt cx="0" cy="0"/>
        </a:xfrm>
      </p:grpSpPr>
      <p:sp>
        <p:nvSpPr>
          <p:cNvPr id="2287" name="Google Shape;2287;p33"/>
          <p:cNvSpPr txBox="1">
            <a:spLocks noGrp="1"/>
          </p:cNvSpPr>
          <p:nvPr>
            <p:ph type="title"/>
          </p:nvPr>
        </p:nvSpPr>
        <p:spPr>
          <a:xfrm>
            <a:off x="-1" y="237839"/>
            <a:ext cx="6593681" cy="572700"/>
          </a:xfrm>
          <a:prstGeom prst="rect">
            <a:avLst/>
          </a:prstGeom>
        </p:spPr>
        <p:txBody>
          <a:bodyPr spcFirstLastPara="1" wrap="square" lIns="91425" tIns="91425" rIns="91425" bIns="91425" anchor="ctr" anchorCtr="0">
            <a:noAutofit/>
          </a:bodyPr>
          <a:lstStyle/>
          <a:p>
            <a:pPr marL="457200" lvl="0" indent="-457200" algn="ctr" rtl="0">
              <a:spcBef>
                <a:spcPts val="0"/>
              </a:spcBef>
              <a:spcAft>
                <a:spcPts val="0"/>
              </a:spcAft>
              <a:buFont typeface="Wingdings" panose="05000000000000000000" pitchFamily="2" charset="2"/>
              <a:buChar char="q"/>
            </a:pPr>
            <a:r>
              <a:rPr lang="en" sz="3200" dirty="0">
                <a:latin typeface="Times New Roman" panose="02020603050405020304" pitchFamily="18" charset="0"/>
                <a:cs typeface="Times New Roman" panose="02020603050405020304" pitchFamily="18" charset="0"/>
              </a:rPr>
              <a:t>Phân loại Test cases</a:t>
            </a:r>
            <a:endParaRPr sz="3200" dirty="0">
              <a:latin typeface="Times New Roman" panose="02020603050405020304" pitchFamily="18" charset="0"/>
              <a:cs typeface="Times New Roman" panose="02020603050405020304" pitchFamily="18" charset="0"/>
            </a:endParaRPr>
          </a:p>
        </p:txBody>
      </p:sp>
      <p:sp>
        <p:nvSpPr>
          <p:cNvPr id="2288" name="Google Shape;2288;p33"/>
          <p:cNvSpPr txBox="1">
            <a:spLocks noGrp="1"/>
          </p:cNvSpPr>
          <p:nvPr>
            <p:ph type="body" idx="1"/>
          </p:nvPr>
        </p:nvSpPr>
        <p:spPr>
          <a:xfrm>
            <a:off x="714975" y="1096650"/>
            <a:ext cx="3815626" cy="2950200"/>
          </a:xfrm>
          <a:prstGeom prst="rect">
            <a:avLst/>
          </a:prstGeom>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Dựa theo mục đích và nhiều tiêu chí khác nhau để phân loại Test cases.</a:t>
            </a:r>
          </a:p>
          <a:p>
            <a:pPr marL="0" lvl="0" indent="0" algn="just" rtl="0">
              <a:lnSpc>
                <a:spcPct val="150000"/>
              </a:lnSpc>
              <a:spcBef>
                <a:spcPts val="0"/>
              </a:spcBef>
              <a:spcAft>
                <a:spcPts val="0"/>
              </a:spcAft>
              <a:buNone/>
            </a:pPr>
            <a:r>
              <a:rPr lang="en"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Bốn loại Test cases chính: </a:t>
            </a:r>
          </a:p>
          <a:p>
            <a:pPr marL="171450" lvl="0" indent="-171450" algn="just" rtl="0">
              <a:lnSpc>
                <a:spcPct val="150000"/>
              </a:lnSpc>
              <a:spcBef>
                <a:spcPts val="0"/>
              </a:spcBef>
              <a:spcAft>
                <a:spcPts val="0"/>
              </a:spcAft>
              <a:buFont typeface="Wingdings" panose="05000000000000000000" pitchFamily="2" charset="2"/>
              <a:buChar char="Ø"/>
            </a:pPr>
            <a:r>
              <a:rPr lang="en"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Kiểm thử chức năng</a:t>
            </a:r>
          </a:p>
          <a:p>
            <a:pPr marL="171450" lvl="0" indent="-171450" algn="just" rtl="0">
              <a:lnSpc>
                <a:spcPct val="150000"/>
              </a:lnSpc>
              <a:spcBef>
                <a:spcPts val="0"/>
              </a:spcBef>
              <a:spcAft>
                <a:spcPts val="0"/>
              </a:spcAft>
              <a:buFont typeface="Wingdings" panose="05000000000000000000" pitchFamily="2" charset="2"/>
              <a:buChar char="Ø"/>
            </a:pPr>
            <a:r>
              <a:rPr lang="en-US"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K</a:t>
            </a:r>
            <a:r>
              <a:rPr lang="en"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iểm thử cấu trúc</a:t>
            </a:r>
          </a:p>
          <a:p>
            <a:pPr marL="171450" lvl="0" indent="-171450" algn="just" rtl="0">
              <a:lnSpc>
                <a:spcPct val="150000"/>
              </a:lnSpc>
              <a:spcBef>
                <a:spcPts val="0"/>
              </a:spcBef>
              <a:spcAft>
                <a:spcPts val="0"/>
              </a:spcAft>
              <a:buFont typeface="Wingdings" panose="05000000000000000000" pitchFamily="2" charset="2"/>
              <a:buChar char="Ø"/>
            </a:pPr>
            <a:r>
              <a:rPr lang="en-US"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K</a:t>
            </a:r>
            <a:r>
              <a:rPr lang="en"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iểm thử tĩnh</a:t>
            </a:r>
          </a:p>
          <a:p>
            <a:pPr marL="171450" lvl="0" indent="-171450" algn="just" rtl="0">
              <a:lnSpc>
                <a:spcPct val="150000"/>
              </a:lnSpc>
              <a:spcBef>
                <a:spcPts val="0"/>
              </a:spcBef>
              <a:spcAft>
                <a:spcPts val="0"/>
              </a:spcAft>
              <a:buFont typeface="Wingdings" panose="05000000000000000000" pitchFamily="2" charset="2"/>
              <a:buChar char="Ø"/>
            </a:pPr>
            <a:r>
              <a:rPr lang="en-US"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K</a:t>
            </a:r>
            <a:r>
              <a:rPr lang="en" sz="1800" dirty="0">
                <a:solidFill>
                  <a:schemeClr val="dk1"/>
                </a:solidFill>
                <a:latin typeface="Times New Roman" panose="02020603050405020304" pitchFamily="18" charset="0"/>
                <a:ea typeface="Verdana" panose="020B0604030504040204" pitchFamily="34" charset="0"/>
                <a:cs typeface="Times New Roman" panose="02020603050405020304" pitchFamily="18" charset="0"/>
              </a:rPr>
              <a:t>iểm thử động</a:t>
            </a:r>
          </a:p>
        </p:txBody>
      </p:sp>
      <p:pic>
        <p:nvPicPr>
          <p:cNvPr id="14" name="Chỗ dành sẵn cho Hình ảnh 13">
            <a:extLst>
              <a:ext uri="{FF2B5EF4-FFF2-40B4-BE49-F238E27FC236}">
                <a16:creationId xmlns:a16="http://schemas.microsoft.com/office/drawing/2014/main" id="{A87CDFBC-1B8C-F86B-BC5A-920A8962E68C}"/>
              </a:ext>
            </a:extLst>
          </p:cNvPr>
          <p:cNvPicPr>
            <a:picLocks noGrp="1" noChangeAspect="1"/>
          </p:cNvPicPr>
          <p:nvPr>
            <p:ph type="pic" idx="2"/>
          </p:nvPr>
        </p:nvPicPr>
        <p:blipFill>
          <a:blip r:embed="rId3"/>
          <a:srcRect l="20034" r="20034"/>
          <a:stretch>
            <a:fillRect/>
          </a:stretch>
        </p:blipFill>
        <p:spPr/>
      </p:pic>
    </p:spTree>
    <p:extLst>
      <p:ext uri="{BB962C8B-B14F-4D97-AF65-F5344CB8AC3E}">
        <p14:creationId xmlns:p14="http://schemas.microsoft.com/office/powerpoint/2010/main" val="34300244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88">
                                            <p:txEl>
                                              <p:pRg st="1" end="1"/>
                                            </p:txEl>
                                          </p:spTgt>
                                        </p:tgtEl>
                                        <p:attrNameLst>
                                          <p:attrName>style.visibility</p:attrName>
                                        </p:attrNameLst>
                                      </p:cBhvr>
                                      <p:to>
                                        <p:strVal val="visible"/>
                                      </p:to>
                                    </p:set>
                                    <p:animEffect transition="in" filter="barn(inVertical)">
                                      <p:cBhvr>
                                        <p:cTn id="7" dur="750"/>
                                        <p:tgtEl>
                                          <p:spTgt spid="228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88">
                                            <p:txEl>
                                              <p:pRg st="2" end="2"/>
                                            </p:txEl>
                                          </p:spTgt>
                                        </p:tgtEl>
                                        <p:attrNameLst>
                                          <p:attrName>style.visibility</p:attrName>
                                        </p:attrNameLst>
                                      </p:cBhvr>
                                      <p:to>
                                        <p:strVal val="visible"/>
                                      </p:to>
                                    </p:set>
                                    <p:animEffect transition="in" filter="barn(inVertical)">
                                      <p:cBhvr>
                                        <p:cTn id="12" dur="750"/>
                                        <p:tgtEl>
                                          <p:spTgt spid="228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288">
                                            <p:txEl>
                                              <p:pRg st="3" end="3"/>
                                            </p:txEl>
                                          </p:spTgt>
                                        </p:tgtEl>
                                        <p:attrNameLst>
                                          <p:attrName>style.visibility</p:attrName>
                                        </p:attrNameLst>
                                      </p:cBhvr>
                                      <p:to>
                                        <p:strVal val="visible"/>
                                      </p:to>
                                    </p:set>
                                    <p:animEffect transition="in" filter="barn(inVertical)">
                                      <p:cBhvr>
                                        <p:cTn id="17" dur="750"/>
                                        <p:tgtEl>
                                          <p:spTgt spid="228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288">
                                            <p:txEl>
                                              <p:pRg st="4" end="4"/>
                                            </p:txEl>
                                          </p:spTgt>
                                        </p:tgtEl>
                                        <p:attrNameLst>
                                          <p:attrName>style.visibility</p:attrName>
                                        </p:attrNameLst>
                                      </p:cBhvr>
                                      <p:to>
                                        <p:strVal val="visible"/>
                                      </p:to>
                                    </p:set>
                                    <p:animEffect transition="in" filter="barn(inVertical)">
                                      <p:cBhvr>
                                        <p:cTn id="22" dur="750"/>
                                        <p:tgtEl>
                                          <p:spTgt spid="228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288">
                                            <p:txEl>
                                              <p:pRg st="5" end="5"/>
                                            </p:txEl>
                                          </p:spTgt>
                                        </p:tgtEl>
                                        <p:attrNameLst>
                                          <p:attrName>style.visibility</p:attrName>
                                        </p:attrNameLst>
                                      </p:cBhvr>
                                      <p:to>
                                        <p:strVal val="visible"/>
                                      </p:to>
                                    </p:set>
                                    <p:animEffect transition="in" filter="barn(inVertical)">
                                      <p:cBhvr>
                                        <p:cTn id="27" dur="750"/>
                                        <p:tgtEl>
                                          <p:spTgt spid="22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mote Patient Monitoring Case Report by Slidesgo">
  <a:themeElements>
    <a:clrScheme name="Simple Light">
      <a:dk1>
        <a:srgbClr val="090835"/>
      </a:dk1>
      <a:lt1>
        <a:srgbClr val="FFFFFF"/>
      </a:lt1>
      <a:dk2>
        <a:srgbClr val="1C5DFD"/>
      </a:dk2>
      <a:lt2>
        <a:srgbClr val="F0F0F0"/>
      </a:lt2>
      <a:accent1>
        <a:srgbClr val="FFFFFF"/>
      </a:accent1>
      <a:accent2>
        <a:srgbClr val="FFFFFF"/>
      </a:accent2>
      <a:accent3>
        <a:srgbClr val="FFFFFF"/>
      </a:accent3>
      <a:accent4>
        <a:srgbClr val="FFFFFF"/>
      </a:accent4>
      <a:accent5>
        <a:srgbClr val="FFFFFF"/>
      </a:accent5>
      <a:accent6>
        <a:srgbClr val="FFFFFF"/>
      </a:accent6>
      <a:hlink>
        <a:srgbClr val="0908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794</Words>
  <Application>Microsoft Office PowerPoint</Application>
  <PresentationFormat>Trình chiếu Trên màn hình (16:9)</PresentationFormat>
  <Paragraphs>103</Paragraphs>
  <Slides>20</Slides>
  <Notes>20</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20</vt:i4>
      </vt:variant>
    </vt:vector>
  </HeadingPairs>
  <TitlesOfParts>
    <vt:vector size="27" baseType="lpstr">
      <vt:lpstr>Times New Roman</vt:lpstr>
      <vt:lpstr>Arial</vt:lpstr>
      <vt:lpstr>Wingdings</vt:lpstr>
      <vt:lpstr>Verdana</vt:lpstr>
      <vt:lpstr>Montserrat</vt:lpstr>
      <vt:lpstr>Nunito</vt:lpstr>
      <vt:lpstr>Remote Patient Monitoring Case Report by Slidesgo</vt:lpstr>
      <vt:lpstr>TÌM HIỂU CÁC LOẠI TEST CASES TRONG KIỂM THỬ PHẦN MỀM</vt:lpstr>
      <vt:lpstr>Nội dung chính</vt:lpstr>
      <vt:lpstr>MỞ ĐẦU</vt:lpstr>
      <vt:lpstr>Lý do chọn đề tài</vt:lpstr>
      <vt:lpstr>Mục tiêu đề tài</vt:lpstr>
      <vt:lpstr>NGHIÊN CỨU LÝ THUYẾT</vt:lpstr>
      <vt:lpstr>Khái niệm Test cases</vt:lpstr>
      <vt:lpstr>Thành phần của Test cases</vt:lpstr>
      <vt:lpstr>Phân loại Test cases</vt:lpstr>
      <vt:lpstr>Kiểm thử chức năng</vt:lpstr>
      <vt:lpstr>Kiểm thử cấu trúc</vt:lpstr>
      <vt:lpstr>So sánh kiểm thử hộp đen và kiểm thử hộp trắng</vt:lpstr>
      <vt:lpstr>Kiểm thử tĩnh</vt:lpstr>
      <vt:lpstr>Kiểm thử động</vt:lpstr>
      <vt:lpstr>Một số kỹ thuật thiết kế Test case</vt:lpstr>
      <vt:lpstr>DEMO</vt:lpstr>
      <vt:lpstr>KẾT LUẬN VÀ ĐỀ XUẤT</vt:lpstr>
      <vt:lpstr>Kết luận</vt:lpstr>
      <vt:lpstr>Hướng phát triển</vt:lpstr>
      <vt:lpstr>Cảm ơn quý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Patient Monitoring  Case Report</dc:title>
  <dc:creator>Phan Thịnh</dc:creator>
  <cp:lastModifiedBy>Phan Thịnh</cp:lastModifiedBy>
  <cp:revision>45</cp:revision>
  <dcterms:modified xsi:type="dcterms:W3CDTF">2024-01-16T17:47:35Z</dcterms:modified>
</cp:coreProperties>
</file>