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58" r:id="rId5"/>
    <p:sldId id="261" r:id="rId6"/>
    <p:sldId id="263" r:id="rId7"/>
    <p:sldId id="262" r:id="rId8"/>
    <p:sldId id="270" r:id="rId9"/>
    <p:sldId id="264" r:id="rId10"/>
    <p:sldId id="267" r:id="rId11"/>
    <p:sldId id="268" r:id="rId12"/>
    <p:sldId id="269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92" autoAdjust="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43B02-CAD0-4250-BDB4-D467106F23F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4F01-C5A5-4BE5-A22D-175B5C9F1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5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43B02-CAD0-4250-BDB4-D467106F23F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4F01-C5A5-4BE5-A22D-175B5C9F1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43B02-CAD0-4250-BDB4-D467106F23F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4F01-C5A5-4BE5-A22D-175B5C9F1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58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43B02-CAD0-4250-BDB4-D467106F23F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4F01-C5A5-4BE5-A22D-175B5C9F1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3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43B02-CAD0-4250-BDB4-D467106F23F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4F01-C5A5-4BE5-A22D-175B5C9F1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0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43B02-CAD0-4250-BDB4-D467106F23F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4F01-C5A5-4BE5-A22D-175B5C9F1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1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43B02-CAD0-4250-BDB4-D467106F23F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4F01-C5A5-4BE5-A22D-175B5C9F1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1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43B02-CAD0-4250-BDB4-D467106F23F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4F01-C5A5-4BE5-A22D-175B5C9F1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0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43B02-CAD0-4250-BDB4-D467106F23F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4F01-C5A5-4BE5-A22D-175B5C9F1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43B02-CAD0-4250-BDB4-D467106F23F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4F01-C5A5-4BE5-A22D-175B5C9F1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6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43B02-CAD0-4250-BDB4-D467106F23F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4F01-C5A5-4BE5-A22D-175B5C9F1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85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43B02-CAD0-4250-BDB4-D467106F23F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74F01-C5A5-4BE5-A22D-175B5C9F1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02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hdphoto" Target="../media/hdphoto6.wdp"/><Relationship Id="rId7" Type="http://schemas.openxmlformats.org/officeDocument/2006/relationships/image" Target="../media/image18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10" Type="http://schemas.microsoft.com/office/2007/relationships/hdphoto" Target="../media/hdphoto5.wdp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038A1C-825D-3D29-6098-CED8DB2414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417" b="95139" l="38125" r="63750">
                        <a14:foregroundMark x1="48984" y1="66250" x2="49375" y2="30556"/>
                        <a14:foregroundMark x1="49375" y1="30556" x2="49375" y2="30556"/>
                        <a14:foregroundMark x1="46484" y1="41389" x2="40859" y2="22222"/>
                        <a14:foregroundMark x1="40859" y1="22222" x2="41094" y2="18889"/>
                        <a14:foregroundMark x1="42422" y1="18472" x2="58125" y2="24444"/>
                        <a14:foregroundMark x1="58125" y1="24444" x2="58281" y2="19861"/>
                        <a14:foregroundMark x1="58359" y1="23194" x2="51016" y2="69306"/>
                        <a14:foregroundMark x1="51016" y1="69306" x2="53984" y2="82500"/>
                        <a14:foregroundMark x1="53984" y1="82500" x2="61016" y2="88056"/>
                        <a14:foregroundMark x1="52109" y1="76389" x2="39766" y2="81528"/>
                        <a14:foregroundMark x1="39766" y1="81528" x2="38594" y2="90972"/>
                        <a14:foregroundMark x1="38594" y1="90972" x2="45547" y2="92222"/>
                        <a14:foregroundMark x1="45547" y1="92222" x2="48984" y2="90556"/>
                        <a14:foregroundMark x1="42344" y1="95139" x2="38125" y2="91528"/>
                        <a14:foregroundMark x1="38125" y1="91528" x2="38359" y2="83472"/>
                        <a14:foregroundMark x1="38359" y1="83472" x2="42734" y2="71111"/>
                        <a14:foregroundMark x1="42734" y1="71111" x2="48281" y2="64028"/>
                        <a14:foregroundMark x1="48281" y1="64028" x2="46328" y2="52222"/>
                        <a14:foregroundMark x1="46328" y1="52222" x2="39922" y2="45417"/>
                        <a14:foregroundMark x1="39922" y1="45417" x2="38906" y2="21250"/>
                        <a14:foregroundMark x1="38906" y1="21250" x2="42031" y2="14861"/>
                        <a14:foregroundMark x1="42031" y1="14861" x2="47578" y2="11806"/>
                        <a14:foregroundMark x1="47578" y1="11806" x2="53047" y2="11806"/>
                        <a14:foregroundMark x1="53047" y1="11806" x2="58125" y2="14583"/>
                        <a14:foregroundMark x1="58125" y1="14583" x2="61953" y2="20278"/>
                        <a14:foregroundMark x1="61953" y1="20278" x2="61797" y2="50972"/>
                        <a14:foregroundMark x1="61797" y1="50972" x2="53125" y2="56389"/>
                        <a14:foregroundMark x1="53125" y1="56389" x2="54453" y2="66806"/>
                        <a14:foregroundMark x1="54453" y1="66806" x2="61406" y2="84583"/>
                        <a14:foregroundMark x1="61406" y1="84583" x2="56953" y2="87917"/>
                        <a14:foregroundMark x1="56953" y1="87917" x2="51406" y2="85972"/>
                        <a14:foregroundMark x1="51406" y1="85972" x2="45625" y2="88194"/>
                        <a14:foregroundMark x1="45625" y1="88194" x2="41953" y2="91806"/>
                        <a14:foregroundMark x1="49844" y1="22500" x2="44297" y2="33611"/>
                        <a14:foregroundMark x1="42891" y1="27361" x2="51953" y2="34444"/>
                        <a14:foregroundMark x1="40938" y1="19444" x2="49766" y2="25278"/>
                        <a14:foregroundMark x1="49766" y1="25278" x2="49766" y2="25278"/>
                        <a14:foregroundMark x1="45938" y1="23889" x2="48203" y2="14583"/>
                        <a14:foregroundMark x1="44688" y1="14444" x2="42813" y2="10417"/>
                        <a14:foregroundMark x1="56484" y1="72361" x2="62109" y2="77500"/>
                        <a14:foregroundMark x1="62109" y1="77500" x2="61875" y2="83889"/>
                        <a14:foregroundMark x1="57422" y1="70000" x2="63828" y2="75417"/>
                        <a14:foregroundMark x1="63828" y1="75417" x2="63906" y2="75694"/>
                        <a14:foregroundMark x1="56484" y1="88889" x2="60703" y2="93750"/>
                        <a14:foregroundMark x1="60000" y1="93056" x2="62891" y2="95139"/>
                        <a14:foregroundMark x1="42422" y1="82361" x2="41406" y2="75417"/>
                        <a14:foregroundMark x1="41406" y1="75417" x2="41406" y2="69583"/>
                        <a14:foregroundMark x1="41406" y1="69583" x2="38125" y2="7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280" t="9412" r="36544"/>
          <a:stretch/>
        </p:blipFill>
        <p:spPr>
          <a:xfrm>
            <a:off x="4500282" y="268940"/>
            <a:ext cx="3191435" cy="621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84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16D22A9-92DD-4761-ACCD-A4928D742502}"/>
              </a:ext>
            </a:extLst>
          </p:cNvPr>
          <p:cNvSpPr/>
          <p:nvPr/>
        </p:nvSpPr>
        <p:spPr>
          <a:xfrm>
            <a:off x="3000376" y="1743075"/>
            <a:ext cx="4552950" cy="105727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3200" b="1" dirty="0" err="1"/>
              <a:t>CaniCanRemaster</a:t>
            </a:r>
            <a:endParaRPr lang="es-MX" sz="3200" b="1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D06141AE-F490-45DB-9C98-9357FFAE30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417" b="95139" l="38125" r="63750">
                        <a14:foregroundMark x1="49159" y1="50332" x2="49375" y2="30556"/>
                        <a14:foregroundMark x1="48986" y1="66101" x2="48992" y2="65521"/>
                        <a14:foregroundMark x1="49375" y1="30556" x2="49375" y2="30556"/>
                        <a14:foregroundMark x1="46484" y1="41389" x2="41858" y2="25623"/>
                        <a14:foregroundMark x1="44991" y1="19449" x2="58125" y2="24444"/>
                        <a14:foregroundMark x1="58125" y1="24444" x2="58162" y2="23360"/>
                        <a14:foregroundMark x1="58276" y1="23718" x2="54499" y2="47431"/>
                        <a14:foregroundMark x1="38339" y1="91711" x2="38125" y2="91528"/>
                        <a14:foregroundMark x1="43403" y1="70257" x2="43784" y2="69770"/>
                        <a14:foregroundMark x1="46185" y1="52071" x2="39922" y2="45417"/>
                        <a14:foregroundMark x1="49844" y1="22500" x2="44297" y2="33611"/>
                        <a14:foregroundMark x1="42891" y1="27361" x2="51953" y2="34444"/>
                        <a14:foregroundMark x1="43975" y1="21451" x2="49766" y2="25278"/>
                        <a14:foregroundMark x1="49766" y1="25278" x2="49766" y2="25278"/>
                        <a14:foregroundMark x1="45938" y1="23889" x2="47722" y2="16558"/>
                        <a14:foregroundMark x1="63828" y1="75417" x2="63906" y2="75694"/>
                        <a14:foregroundMark x1="45156" y1="19444" x2="42422" y2="24583"/>
                        <a14:foregroundMark x1="42422" y1="24583" x2="42422" y2="24583"/>
                        <a14:foregroundMark x1="60313" y1="36528" x2="59609" y2="28889"/>
                        <a14:foregroundMark x1="59609" y1="28889" x2="58906" y2="27083"/>
                        <a14:foregroundMark x1="59922" y1="36528" x2="59531" y2="27361"/>
                        <a14:foregroundMark x1="59531" y1="27361" x2="59062" y2="26111"/>
                        <a14:foregroundMark x1="59688" y1="35139" x2="59609" y2="27222"/>
                        <a14:foregroundMark x1="59609" y1="27222" x2="59297" y2="26528"/>
                        <a14:foregroundMark x1="59219" y1="25833" x2="60234" y2="33056"/>
                        <a14:foregroundMark x1="59141" y1="39861" x2="60469" y2="32639"/>
                        <a14:foregroundMark x1="60234" y1="34861" x2="60313" y2="33194"/>
                        <a14:foregroundMark x1="60000" y1="36389" x2="60625" y2="32361"/>
                        <a14:foregroundMark x1="60391" y1="35000" x2="60234" y2="32083"/>
                        <a14:foregroundMark x1="60156" y1="35972" x2="60547" y2="32639"/>
                        <a14:foregroundMark x1="60391" y1="32361" x2="60234" y2="35972"/>
                        <a14:backgroundMark x1="44609" y1="87639" x2="53125" y2="62222"/>
                        <a14:backgroundMark x1="53125" y1="62222" x2="59922" y2="70278"/>
                        <a14:backgroundMark x1="59922" y1="70278" x2="43750" y2="60694"/>
                        <a14:backgroundMark x1="43750" y1="60694" x2="50859" y2="72361"/>
                        <a14:backgroundMark x1="50859" y1="72361" x2="49688" y2="86806"/>
                        <a14:backgroundMark x1="49688" y1="86806" x2="55234" y2="74444"/>
                        <a14:backgroundMark x1="55234" y1="74444" x2="47969" y2="73056"/>
                        <a14:backgroundMark x1="47969" y1="73056" x2="47734" y2="73472"/>
                        <a14:backgroundMark x1="37500" y1="90139" x2="51719" y2="69722"/>
                        <a14:backgroundMark x1="39609" y1="69861" x2="62813" y2="87222"/>
                        <a14:backgroundMark x1="64063" y1="79306" x2="59688" y2="80000"/>
                        <a14:backgroundMark x1="58438" y1="77361" x2="61875" y2="92639"/>
                        <a14:backgroundMark x1="56953" y1="70417" x2="56953" y2="70417"/>
                        <a14:backgroundMark x1="58203" y1="75972" x2="58203" y2="75972"/>
                        <a14:backgroundMark x1="58203" y1="75972" x2="58203" y2="75972"/>
                        <a14:backgroundMark x1="58203" y1="75972" x2="58203" y2="75972"/>
                        <a14:backgroundMark x1="50234" y1="79306" x2="62422" y2="70972"/>
                        <a14:backgroundMark x1="62422" y1="70972" x2="62891" y2="73194"/>
                        <a14:backgroundMark x1="56328" y1="81111" x2="55937" y2="65833"/>
                        <a14:backgroundMark x1="49453" y1="61250" x2="48438" y2="61250"/>
                        <a14:backgroundMark x1="40938" y1="80972" x2="41406" y2="75278"/>
                        <a14:backgroundMark x1="37031" y1="78889" x2="40859" y2="82222"/>
                        <a14:backgroundMark x1="39141" y1="92778" x2="45703" y2="60278"/>
                        <a14:backgroundMark x1="39063" y1="74167" x2="44844" y2="75556"/>
                        <a14:backgroundMark x1="43594" y1="79583" x2="39844" y2="97083"/>
                        <a14:backgroundMark x1="39297" y1="94167" x2="41563" y2="69583"/>
                        <a14:backgroundMark x1="39609" y1="72361" x2="37188" y2="91806"/>
                        <a14:backgroundMark x1="40547" y1="76389" x2="40547" y2="76389"/>
                        <a14:backgroundMark x1="40078" y1="77500" x2="42578" y2="77639"/>
                        <a14:backgroundMark x1="42266" y1="79306" x2="39844" y2="85139"/>
                        <a14:backgroundMark x1="37656" y1="91250" x2="39531" y2="87917"/>
                        <a14:backgroundMark x1="38281" y1="94167" x2="38125" y2="88889"/>
                        <a14:backgroundMark x1="40391" y1="88056" x2="59844" y2="81944"/>
                        <a14:backgroundMark x1="59844" y1="81944" x2="61719" y2="94583"/>
                        <a14:backgroundMark x1="61719" y1="94583" x2="62891" y2="94028"/>
                        <a14:backgroundMark x1="58594" y1="86389" x2="45547" y2="87778"/>
                        <a14:backgroundMark x1="45547" y1="87778" x2="39063" y2="95694"/>
                        <a14:backgroundMark x1="39063" y1="95694" x2="39219" y2="95417"/>
                        <a14:backgroundMark x1="50000" y1="95139" x2="48594" y2="88472"/>
                        <a14:backgroundMark x1="48594" y1="88472" x2="43359" y2="92778"/>
                        <a14:backgroundMark x1="43359" y1="92778" x2="38438" y2="91528"/>
                        <a14:backgroundMark x1="38438" y1="91528" x2="39609" y2="89306"/>
                        <a14:backgroundMark x1="38359" y1="91667" x2="42266" y2="94028"/>
                        <a14:backgroundMark x1="42266" y1="94028" x2="46328" y2="81667"/>
                        <a14:backgroundMark x1="46328" y1="81667" x2="47266" y2="73194"/>
                        <a14:backgroundMark x1="47266" y1="73194" x2="46172" y2="61389"/>
                        <a14:backgroundMark x1="46172" y1="61389" x2="50313" y2="56528"/>
                        <a14:backgroundMark x1="50313" y1="56528" x2="55234" y2="65556"/>
                        <a14:backgroundMark x1="52188" y1="64444" x2="50859" y2="56806"/>
                        <a14:backgroundMark x1="50859" y1="56806" x2="54766" y2="71667"/>
                        <a14:backgroundMark x1="54766" y1="71667" x2="58672" y2="70417"/>
                        <a14:backgroundMark x1="58672" y1="70417" x2="60859" y2="76528"/>
                        <a14:backgroundMark x1="60859" y1="76528" x2="64844" y2="79722"/>
                        <a14:backgroundMark x1="64844" y1="79722" x2="63906" y2="86528"/>
                        <a14:backgroundMark x1="63906" y1="86528" x2="62891" y2="89167"/>
                        <a14:backgroundMark x1="63594" y1="78333" x2="60781" y2="74861"/>
                        <a14:backgroundMark x1="61563" y1="74861" x2="58125" y2="69028"/>
                        <a14:backgroundMark x1="58125" y1="69028" x2="62109" y2="75833"/>
                        <a14:backgroundMark x1="62109" y1="75833" x2="63047" y2="82778"/>
                        <a14:backgroundMark x1="63047" y1="82778" x2="62578" y2="84167"/>
                        <a14:backgroundMark x1="60938" y1="80556" x2="57734" y2="75139"/>
                        <a14:backgroundMark x1="57734" y1="75139" x2="62266" y2="74167"/>
                        <a14:backgroundMark x1="62266" y1="74167" x2="60234" y2="74167"/>
                        <a14:backgroundMark x1="50625" y1="77917" x2="52969" y2="72361"/>
                        <a14:backgroundMark x1="52969" y1="72361" x2="52344" y2="76528"/>
                        <a14:backgroundMark x1="49766" y1="76528" x2="46563" y2="81111"/>
                        <a14:backgroundMark x1="46563" y1="81111" x2="44375" y2="69722"/>
                        <a14:backgroundMark x1="44375" y1="69722" x2="47500" y2="62639"/>
                        <a14:backgroundMark x1="47500" y1="62639" x2="50469" y2="59167"/>
                        <a14:backgroundMark x1="54219" y1="90000" x2="58438" y2="91389"/>
                        <a14:backgroundMark x1="58438" y1="91389" x2="57578" y2="83889"/>
                        <a14:backgroundMark x1="57578" y1="83889" x2="59844" y2="93472"/>
                        <a14:backgroundMark x1="59844" y1="93472" x2="57813" y2="86111"/>
                        <a14:backgroundMark x1="57813" y1="86111" x2="57500" y2="90833"/>
                        <a14:backgroundMark x1="45469" y1="93889" x2="41328" y2="96667"/>
                        <a14:backgroundMark x1="41328" y1="96667" x2="41875" y2="95000"/>
                        <a14:backgroundMark x1="63125" y1="80972" x2="63516" y2="72361"/>
                        <a14:backgroundMark x1="63516" y1="72361" x2="64375" y2="74444"/>
                        <a14:backgroundMark x1="63594" y1="79583" x2="62266" y2="98611"/>
                        <a14:backgroundMark x1="62266" y1="98611" x2="62422" y2="96944"/>
                        <a14:backgroundMark x1="43906" y1="75694" x2="45313" y2="68472"/>
                        <a14:backgroundMark x1="45313" y1="68472" x2="45781" y2="68472"/>
                        <a14:backgroundMark x1="57031" y1="54167" x2="53828" y2="59722"/>
                        <a14:backgroundMark x1="53828" y1="59722" x2="51406" y2="53750"/>
                        <a14:backgroundMark x1="51406" y1="53750" x2="48828" y2="57083"/>
                        <a14:backgroundMark x1="50547" y1="55556" x2="48281" y2="55000"/>
                        <a14:backgroundMark x1="53125" y1="51528" x2="57266" y2="49583"/>
                        <a14:backgroundMark x1="57266" y1="49583" x2="56016" y2="51806"/>
                        <a14:backgroundMark x1="58125" y1="48611" x2="50625" y2="56667"/>
                        <a14:backgroundMark x1="52109" y1="54306" x2="55781" y2="53194"/>
                        <a14:backgroundMark x1="55781" y1="53194" x2="55313" y2="54444"/>
                        <a14:backgroundMark x1="55313" y1="54444" x2="55859" y2="59444"/>
                        <a14:backgroundMark x1="55859" y1="59444" x2="53125" y2="54583"/>
                        <a14:backgroundMark x1="52578" y1="56528" x2="54375" y2="57500"/>
                        <a14:backgroundMark x1="54609" y1="55417" x2="58203" y2="48472"/>
                        <a14:backgroundMark x1="58203" y1="48472" x2="55547" y2="56111"/>
                        <a14:backgroundMark x1="55547" y1="56111" x2="57109" y2="49167"/>
                        <a14:backgroundMark x1="57109" y1="49167" x2="57734" y2="48750"/>
                        <a14:backgroundMark x1="53125" y1="50139" x2="56719" y2="47361"/>
                        <a14:backgroundMark x1="56953" y1="50556" x2="59688" y2="45139"/>
                        <a14:backgroundMark x1="59688" y1="45139" x2="59922" y2="44028"/>
                        <a14:backgroundMark x1="55937" y1="50694" x2="58125" y2="54583"/>
                        <a14:backgroundMark x1="58281" y1="62083" x2="58984" y2="50417"/>
                        <a14:backgroundMark x1="58984" y1="50417" x2="58047" y2="53194"/>
                        <a14:backgroundMark x1="58047" y1="57639" x2="61641" y2="47222"/>
                        <a14:backgroundMark x1="59766" y1="55139" x2="62266" y2="49167"/>
                        <a14:backgroundMark x1="62266" y1="49167" x2="59375" y2="43750"/>
                        <a14:backgroundMark x1="59375" y1="43750" x2="60234" y2="42917"/>
                        <a14:backgroundMark x1="58906" y1="53194" x2="62031" y2="48889"/>
                        <a14:backgroundMark x1="62031" y1="48889" x2="61563" y2="53889"/>
                        <a14:backgroundMark x1="54922" y1="55000" x2="48516" y2="58194"/>
                        <a14:backgroundMark x1="48516" y1="58194" x2="47578" y2="55972"/>
                        <a14:backgroundMark x1="47813" y1="58194" x2="45547" y2="56806"/>
                        <a14:backgroundMark x1="47891" y1="55833" x2="43203" y2="56806"/>
                        <a14:backgroundMark x1="43203" y1="56806" x2="39922" y2="50417"/>
                        <a14:backgroundMark x1="39922" y1="50417" x2="38672" y2="51389"/>
                        <a14:backgroundMark x1="45313" y1="58611" x2="39375" y2="45139"/>
                        <a14:backgroundMark x1="40859" y1="53750" x2="39375" y2="37917"/>
                        <a14:backgroundMark x1="39063" y1="47222" x2="38828" y2="27361"/>
                        <a14:backgroundMark x1="40625" y1="48750" x2="39141" y2="42639"/>
                        <a14:backgroundMark x1="41328" y1="48056" x2="39375" y2="43472"/>
                        <a14:backgroundMark x1="50625" y1="51806" x2="44688" y2="55278"/>
                        <a14:backgroundMark x1="41172" y1="48333" x2="39922" y2="43472"/>
                        <a14:backgroundMark x1="41068" y1="24583" x2="41875" y2="15556"/>
                        <a14:backgroundMark x1="39453" y1="42639" x2="41068" y2="24583"/>
                        <a14:backgroundMark x1="41875" y1="15556" x2="42734" y2="13056"/>
                        <a14:backgroundMark x1="39063" y1="33889" x2="40938" y2="18333"/>
                        <a14:backgroundMark x1="38672" y1="31389" x2="40391" y2="17361"/>
                        <a14:backgroundMark x1="38828" y1="29306" x2="38984" y2="18333"/>
                        <a14:backgroundMark x1="38594" y1="29444" x2="40156" y2="20139"/>
                        <a14:backgroundMark x1="40156" y1="20139" x2="40313" y2="19722"/>
                        <a14:backgroundMark x1="39375" y1="35694" x2="40703" y2="22222"/>
                        <a14:backgroundMark x1="38359" y1="37500" x2="39688" y2="23472"/>
                        <a14:backgroundMark x1="39844" y1="21250" x2="43281" y2="17639"/>
                        <a14:backgroundMark x1="43281" y1="17639" x2="40781" y2="21806"/>
                        <a14:backgroundMark x1="40156" y1="24028" x2="39766" y2="34444"/>
                        <a14:backgroundMark x1="39766" y1="34444" x2="39219" y2="23333"/>
                        <a14:backgroundMark x1="39219" y1="23333" x2="41094" y2="16806"/>
                        <a14:backgroundMark x1="41094" y1="16806" x2="41172" y2="15417"/>
                        <a14:backgroundMark x1="41172" y1="15417" x2="38828" y2="23333"/>
                        <a14:backgroundMark x1="38828" y1="23333" x2="38750" y2="22222"/>
                        <a14:backgroundMark x1="40625" y1="19444" x2="39766" y2="40694"/>
                        <a14:backgroundMark x1="41719" y1="16667" x2="41250" y2="14861"/>
                        <a14:backgroundMark x1="44704" y1="18836" x2="48203" y2="11944"/>
                        <a14:backgroundMark x1="41788" y1="24583" x2="42045" y2="24076"/>
                        <a14:backgroundMark x1="39531" y1="29028" x2="41788" y2="24583"/>
                        <a14:backgroundMark x1="39375" y1="14028" x2="47969" y2="13750"/>
                        <a14:backgroundMark x1="41172" y1="10139" x2="46563" y2="11389"/>
                        <a14:backgroundMark x1="40938" y1="10417" x2="42031" y2="10833"/>
                        <a14:backgroundMark x1="39375" y1="15000" x2="41953" y2="16528"/>
                        <a14:backgroundMark x1="44201" y1="18158" x2="44609" y2="16806"/>
                        <a14:backgroundMark x1="43964" y1="17839" x2="44375" y2="17222"/>
                        <a14:backgroundMark x1="41875" y1="20972" x2="45095" y2="16142"/>
                        <a14:backgroundMark x1="47813" y1="12917" x2="50859" y2="12917"/>
                        <a14:backgroundMark x1="48359" y1="14583" x2="57266" y2="15972"/>
                        <a14:backgroundMark x1="59776" y1="25590" x2="59297" y2="19306"/>
                        <a14:backgroundMark x1="61797" y1="52083" x2="60571" y2="36018"/>
                        <a14:backgroundMark x1="59297" y1="19306" x2="54297" y2="15833"/>
                        <a14:backgroundMark x1="61208" y1="30241" x2="61875" y2="20556"/>
                        <a14:backgroundMark x1="60770" y1="36597" x2="61038" y2="32705"/>
                        <a14:backgroundMark x1="60670" y1="38056" x2="60747" y2="36932"/>
                        <a14:backgroundMark x1="60000" y1="47778" x2="60651" y2="38323"/>
                        <a14:backgroundMark x1="61875" y1="20556" x2="61797" y2="20417"/>
                        <a14:backgroundMark x1="60859" y1="49722" x2="63047" y2="30000"/>
                        <a14:backgroundMark x1="63047" y1="30000" x2="62187" y2="27778"/>
                        <a14:backgroundMark x1="61406" y1="50278" x2="61719" y2="26111"/>
                        <a14:backgroundMark x1="61953" y1="48750" x2="62187" y2="38611"/>
                        <a14:backgroundMark x1="62187" y1="38611" x2="62813" y2="45417"/>
                        <a14:backgroundMark x1="61406" y1="51528" x2="62891" y2="22778"/>
                        <a14:backgroundMark x1="61953" y1="42500" x2="62656" y2="20972"/>
                        <a14:backgroundMark x1="62109" y1="42083" x2="62031" y2="20278"/>
                        <a14:backgroundMark x1="61563" y1="40833" x2="61875" y2="23194"/>
                        <a14:backgroundMark x1="61797" y1="34028" x2="61797" y2="44306"/>
                        <a14:backgroundMark x1="62656" y1="32639" x2="62344" y2="33611"/>
                        <a14:backgroundMark x1="61719" y1="50556" x2="61641" y2="48056"/>
                        <a14:backgroundMark x1="61563" y1="34861" x2="62109" y2="34861"/>
                        <a14:backgroundMark x1="61719" y1="49167" x2="61016" y2="46528"/>
                        <a14:backgroundMark x1="61172" y1="47083" x2="62031" y2="47639"/>
                        <a14:backgroundMark x1="61094" y1="30972" x2="61498" y2="32512"/>
                        <a14:backgroundMark x1="58047" y1="18194" x2="59766" y2="23611"/>
                        <a14:backgroundMark x1="61094" y1="22639" x2="62578" y2="39861"/>
                        <a14:backgroundMark x1="62578" y1="39861" x2="62187" y2="31111"/>
                        <a14:backgroundMark x1="62187" y1="31111" x2="62031" y2="34167"/>
                        <a14:backgroundMark x1="61719" y1="25972" x2="58672" y2="18472"/>
                        <a14:backgroundMark x1="58672" y1="18472" x2="54141" y2="13333"/>
                        <a14:backgroundMark x1="54141" y1="13333" x2="58281" y2="12778"/>
                        <a14:backgroundMark x1="58281" y1="12778" x2="61172" y2="19722"/>
                        <a14:backgroundMark x1="61172" y1="19722" x2="62656" y2="19167"/>
                        <a14:backgroundMark x1="58594" y1="15972" x2="50703" y2="11528"/>
                        <a14:backgroundMark x1="43906" y1="69306" x2="48203" y2="63750"/>
                        <a14:backgroundMark x1="48203" y1="63750" x2="44219" y2="69444"/>
                        <a14:backgroundMark x1="44219" y1="69444" x2="44141" y2="6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280" t="13151" r="36544" b="43516"/>
          <a:stretch/>
        </p:blipFill>
        <p:spPr>
          <a:xfrm>
            <a:off x="3139099" y="1743074"/>
            <a:ext cx="1053582" cy="9810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F08EFC0-477D-40A3-84FA-1BB506697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615" y="2318148"/>
            <a:ext cx="591789" cy="5917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05219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16D22A9-92DD-4761-ACCD-A4928D742502}"/>
              </a:ext>
            </a:extLst>
          </p:cNvPr>
          <p:cNvSpPr/>
          <p:nvPr/>
        </p:nvSpPr>
        <p:spPr>
          <a:xfrm>
            <a:off x="3000376" y="1743075"/>
            <a:ext cx="4552950" cy="105727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3200" b="1" dirty="0" err="1"/>
              <a:t>CaniCanRemaster</a:t>
            </a:r>
            <a:endParaRPr lang="es-MX" sz="3200" b="1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D06141AE-F490-45DB-9C98-9357FFAE30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417" b="95139" l="38125" r="63750">
                        <a14:foregroundMark x1="49159" y1="50332" x2="49375" y2="30556"/>
                        <a14:foregroundMark x1="48986" y1="66101" x2="48992" y2="65521"/>
                        <a14:foregroundMark x1="49375" y1="30556" x2="49375" y2="30556"/>
                        <a14:foregroundMark x1="46484" y1="41389" x2="41858" y2="25623"/>
                        <a14:foregroundMark x1="44991" y1="19449" x2="58125" y2="24444"/>
                        <a14:foregroundMark x1="58125" y1="24444" x2="58162" y2="23360"/>
                        <a14:foregroundMark x1="58276" y1="23718" x2="54499" y2="47431"/>
                        <a14:foregroundMark x1="38339" y1="91711" x2="38125" y2="91528"/>
                        <a14:foregroundMark x1="43403" y1="70257" x2="43784" y2="69770"/>
                        <a14:foregroundMark x1="46185" y1="52071" x2="39922" y2="45417"/>
                        <a14:foregroundMark x1="49844" y1="22500" x2="44297" y2="33611"/>
                        <a14:foregroundMark x1="42891" y1="27361" x2="51953" y2="34444"/>
                        <a14:foregroundMark x1="43975" y1="21451" x2="49766" y2="25278"/>
                        <a14:foregroundMark x1="49766" y1="25278" x2="49766" y2="25278"/>
                        <a14:foregroundMark x1="45938" y1="23889" x2="47722" y2="16558"/>
                        <a14:foregroundMark x1="63828" y1="75417" x2="63906" y2="75694"/>
                        <a14:foregroundMark x1="45156" y1="19444" x2="42422" y2="24583"/>
                        <a14:foregroundMark x1="42422" y1="24583" x2="42422" y2="24583"/>
                        <a14:foregroundMark x1="60313" y1="36528" x2="59609" y2="28889"/>
                        <a14:foregroundMark x1="59609" y1="28889" x2="58906" y2="27083"/>
                        <a14:foregroundMark x1="59922" y1="36528" x2="59531" y2="27361"/>
                        <a14:foregroundMark x1="59531" y1="27361" x2="59062" y2="26111"/>
                        <a14:foregroundMark x1="59688" y1="35139" x2="59609" y2="27222"/>
                        <a14:foregroundMark x1="59609" y1="27222" x2="59297" y2="26528"/>
                        <a14:foregroundMark x1="59219" y1="25833" x2="60234" y2="33056"/>
                        <a14:foregroundMark x1="59141" y1="39861" x2="60469" y2="32639"/>
                        <a14:foregroundMark x1="60234" y1="34861" x2="60313" y2="33194"/>
                        <a14:foregroundMark x1="60000" y1="36389" x2="60625" y2="32361"/>
                        <a14:foregroundMark x1="60391" y1="35000" x2="60234" y2="32083"/>
                        <a14:foregroundMark x1="60156" y1="35972" x2="60547" y2="32639"/>
                        <a14:foregroundMark x1="60391" y1="32361" x2="60234" y2="35972"/>
                        <a14:backgroundMark x1="44609" y1="87639" x2="53125" y2="62222"/>
                        <a14:backgroundMark x1="53125" y1="62222" x2="59922" y2="70278"/>
                        <a14:backgroundMark x1="59922" y1="70278" x2="43750" y2="60694"/>
                        <a14:backgroundMark x1="43750" y1="60694" x2="50859" y2="72361"/>
                        <a14:backgroundMark x1="50859" y1="72361" x2="49688" y2="86806"/>
                        <a14:backgroundMark x1="49688" y1="86806" x2="55234" y2="74444"/>
                        <a14:backgroundMark x1="55234" y1="74444" x2="47969" y2="73056"/>
                        <a14:backgroundMark x1="47969" y1="73056" x2="47734" y2="73472"/>
                        <a14:backgroundMark x1="37500" y1="90139" x2="51719" y2="69722"/>
                        <a14:backgroundMark x1="39609" y1="69861" x2="62813" y2="87222"/>
                        <a14:backgroundMark x1="64063" y1="79306" x2="59688" y2="80000"/>
                        <a14:backgroundMark x1="58438" y1="77361" x2="61875" y2="92639"/>
                        <a14:backgroundMark x1="56953" y1="70417" x2="56953" y2="70417"/>
                        <a14:backgroundMark x1="58203" y1="75972" x2="58203" y2="75972"/>
                        <a14:backgroundMark x1="58203" y1="75972" x2="58203" y2="75972"/>
                        <a14:backgroundMark x1="58203" y1="75972" x2="58203" y2="75972"/>
                        <a14:backgroundMark x1="50234" y1="79306" x2="62422" y2="70972"/>
                        <a14:backgroundMark x1="62422" y1="70972" x2="62891" y2="73194"/>
                        <a14:backgroundMark x1="56328" y1="81111" x2="55937" y2="65833"/>
                        <a14:backgroundMark x1="49453" y1="61250" x2="48438" y2="61250"/>
                        <a14:backgroundMark x1="40938" y1="80972" x2="41406" y2="75278"/>
                        <a14:backgroundMark x1="37031" y1="78889" x2="40859" y2="82222"/>
                        <a14:backgroundMark x1="39141" y1="92778" x2="45703" y2="60278"/>
                        <a14:backgroundMark x1="39063" y1="74167" x2="44844" y2="75556"/>
                        <a14:backgroundMark x1="43594" y1="79583" x2="39844" y2="97083"/>
                        <a14:backgroundMark x1="39297" y1="94167" x2="41563" y2="69583"/>
                        <a14:backgroundMark x1="39609" y1="72361" x2="37188" y2="91806"/>
                        <a14:backgroundMark x1="40547" y1="76389" x2="40547" y2="76389"/>
                        <a14:backgroundMark x1="40078" y1="77500" x2="42578" y2="77639"/>
                        <a14:backgroundMark x1="42266" y1="79306" x2="39844" y2="85139"/>
                        <a14:backgroundMark x1="37656" y1="91250" x2="39531" y2="87917"/>
                        <a14:backgroundMark x1="38281" y1="94167" x2="38125" y2="88889"/>
                        <a14:backgroundMark x1="40391" y1="88056" x2="59844" y2="81944"/>
                        <a14:backgroundMark x1="59844" y1="81944" x2="61719" y2="94583"/>
                        <a14:backgroundMark x1="61719" y1="94583" x2="62891" y2="94028"/>
                        <a14:backgroundMark x1="58594" y1="86389" x2="45547" y2="87778"/>
                        <a14:backgroundMark x1="45547" y1="87778" x2="39063" y2="95694"/>
                        <a14:backgroundMark x1="39063" y1="95694" x2="39219" y2="95417"/>
                        <a14:backgroundMark x1="50000" y1="95139" x2="48594" y2="88472"/>
                        <a14:backgroundMark x1="48594" y1="88472" x2="43359" y2="92778"/>
                        <a14:backgroundMark x1="43359" y1="92778" x2="38438" y2="91528"/>
                        <a14:backgroundMark x1="38438" y1="91528" x2="39609" y2="89306"/>
                        <a14:backgroundMark x1="38359" y1="91667" x2="42266" y2="94028"/>
                        <a14:backgroundMark x1="42266" y1="94028" x2="46328" y2="81667"/>
                        <a14:backgroundMark x1="46328" y1="81667" x2="47266" y2="73194"/>
                        <a14:backgroundMark x1="47266" y1="73194" x2="46172" y2="61389"/>
                        <a14:backgroundMark x1="46172" y1="61389" x2="50313" y2="56528"/>
                        <a14:backgroundMark x1="50313" y1="56528" x2="55234" y2="65556"/>
                        <a14:backgroundMark x1="52188" y1="64444" x2="50859" y2="56806"/>
                        <a14:backgroundMark x1="50859" y1="56806" x2="54766" y2="71667"/>
                        <a14:backgroundMark x1="54766" y1="71667" x2="58672" y2="70417"/>
                        <a14:backgroundMark x1="58672" y1="70417" x2="60859" y2="76528"/>
                        <a14:backgroundMark x1="60859" y1="76528" x2="64844" y2="79722"/>
                        <a14:backgroundMark x1="64844" y1="79722" x2="63906" y2="86528"/>
                        <a14:backgroundMark x1="63906" y1="86528" x2="62891" y2="89167"/>
                        <a14:backgroundMark x1="63594" y1="78333" x2="60781" y2="74861"/>
                        <a14:backgroundMark x1="61563" y1="74861" x2="58125" y2="69028"/>
                        <a14:backgroundMark x1="58125" y1="69028" x2="62109" y2="75833"/>
                        <a14:backgroundMark x1="62109" y1="75833" x2="63047" y2="82778"/>
                        <a14:backgroundMark x1="63047" y1="82778" x2="62578" y2="84167"/>
                        <a14:backgroundMark x1="60938" y1="80556" x2="57734" y2="75139"/>
                        <a14:backgroundMark x1="57734" y1="75139" x2="62266" y2="74167"/>
                        <a14:backgroundMark x1="62266" y1="74167" x2="60234" y2="74167"/>
                        <a14:backgroundMark x1="50625" y1="77917" x2="52969" y2="72361"/>
                        <a14:backgroundMark x1="52969" y1="72361" x2="52344" y2="76528"/>
                        <a14:backgroundMark x1="49766" y1="76528" x2="46563" y2="81111"/>
                        <a14:backgroundMark x1="46563" y1="81111" x2="44375" y2="69722"/>
                        <a14:backgroundMark x1="44375" y1="69722" x2="47500" y2="62639"/>
                        <a14:backgroundMark x1="47500" y1="62639" x2="50469" y2="59167"/>
                        <a14:backgroundMark x1="54219" y1="90000" x2="58438" y2="91389"/>
                        <a14:backgroundMark x1="58438" y1="91389" x2="57578" y2="83889"/>
                        <a14:backgroundMark x1="57578" y1="83889" x2="59844" y2="93472"/>
                        <a14:backgroundMark x1="59844" y1="93472" x2="57813" y2="86111"/>
                        <a14:backgroundMark x1="57813" y1="86111" x2="57500" y2="90833"/>
                        <a14:backgroundMark x1="45469" y1="93889" x2="41328" y2="96667"/>
                        <a14:backgroundMark x1="41328" y1="96667" x2="41875" y2="95000"/>
                        <a14:backgroundMark x1="63125" y1="80972" x2="63516" y2="72361"/>
                        <a14:backgroundMark x1="63516" y1="72361" x2="64375" y2="74444"/>
                        <a14:backgroundMark x1="63594" y1="79583" x2="62266" y2="98611"/>
                        <a14:backgroundMark x1="62266" y1="98611" x2="62422" y2="96944"/>
                        <a14:backgroundMark x1="43906" y1="75694" x2="45313" y2="68472"/>
                        <a14:backgroundMark x1="45313" y1="68472" x2="45781" y2="68472"/>
                        <a14:backgroundMark x1="57031" y1="54167" x2="53828" y2="59722"/>
                        <a14:backgroundMark x1="53828" y1="59722" x2="51406" y2="53750"/>
                        <a14:backgroundMark x1="51406" y1="53750" x2="48828" y2="57083"/>
                        <a14:backgroundMark x1="50547" y1="55556" x2="48281" y2="55000"/>
                        <a14:backgroundMark x1="53125" y1="51528" x2="57266" y2="49583"/>
                        <a14:backgroundMark x1="57266" y1="49583" x2="56016" y2="51806"/>
                        <a14:backgroundMark x1="58125" y1="48611" x2="50625" y2="56667"/>
                        <a14:backgroundMark x1="52109" y1="54306" x2="55781" y2="53194"/>
                        <a14:backgroundMark x1="55781" y1="53194" x2="55313" y2="54444"/>
                        <a14:backgroundMark x1="55313" y1="54444" x2="55859" y2="59444"/>
                        <a14:backgroundMark x1="55859" y1="59444" x2="53125" y2="54583"/>
                        <a14:backgroundMark x1="52578" y1="56528" x2="54375" y2="57500"/>
                        <a14:backgroundMark x1="54609" y1="55417" x2="58203" y2="48472"/>
                        <a14:backgroundMark x1="58203" y1="48472" x2="55547" y2="56111"/>
                        <a14:backgroundMark x1="55547" y1="56111" x2="57109" y2="49167"/>
                        <a14:backgroundMark x1="57109" y1="49167" x2="57734" y2="48750"/>
                        <a14:backgroundMark x1="53125" y1="50139" x2="56719" y2="47361"/>
                        <a14:backgroundMark x1="56953" y1="50556" x2="59688" y2="45139"/>
                        <a14:backgroundMark x1="59688" y1="45139" x2="59922" y2="44028"/>
                        <a14:backgroundMark x1="55937" y1="50694" x2="58125" y2="54583"/>
                        <a14:backgroundMark x1="58281" y1="62083" x2="58984" y2="50417"/>
                        <a14:backgroundMark x1="58984" y1="50417" x2="58047" y2="53194"/>
                        <a14:backgroundMark x1="58047" y1="57639" x2="61641" y2="47222"/>
                        <a14:backgroundMark x1="59766" y1="55139" x2="62266" y2="49167"/>
                        <a14:backgroundMark x1="62266" y1="49167" x2="59375" y2="43750"/>
                        <a14:backgroundMark x1="59375" y1="43750" x2="60234" y2="42917"/>
                        <a14:backgroundMark x1="58906" y1="53194" x2="62031" y2="48889"/>
                        <a14:backgroundMark x1="62031" y1="48889" x2="61563" y2="53889"/>
                        <a14:backgroundMark x1="54922" y1="55000" x2="48516" y2="58194"/>
                        <a14:backgroundMark x1="48516" y1="58194" x2="47578" y2="55972"/>
                        <a14:backgroundMark x1="47813" y1="58194" x2="45547" y2="56806"/>
                        <a14:backgroundMark x1="47891" y1="55833" x2="43203" y2="56806"/>
                        <a14:backgroundMark x1="43203" y1="56806" x2="39922" y2="50417"/>
                        <a14:backgroundMark x1="39922" y1="50417" x2="38672" y2="51389"/>
                        <a14:backgroundMark x1="45313" y1="58611" x2="39375" y2="45139"/>
                        <a14:backgroundMark x1="40859" y1="53750" x2="39375" y2="37917"/>
                        <a14:backgroundMark x1="39063" y1="47222" x2="38828" y2="27361"/>
                        <a14:backgroundMark x1="40625" y1="48750" x2="39141" y2="42639"/>
                        <a14:backgroundMark x1="41328" y1="48056" x2="39375" y2="43472"/>
                        <a14:backgroundMark x1="50625" y1="51806" x2="44688" y2="55278"/>
                        <a14:backgroundMark x1="41172" y1="48333" x2="39922" y2="43472"/>
                        <a14:backgroundMark x1="41068" y1="24583" x2="41875" y2="15556"/>
                        <a14:backgroundMark x1="39453" y1="42639" x2="41068" y2="24583"/>
                        <a14:backgroundMark x1="41875" y1="15556" x2="42734" y2="13056"/>
                        <a14:backgroundMark x1="39063" y1="33889" x2="40938" y2="18333"/>
                        <a14:backgroundMark x1="38672" y1="31389" x2="40391" y2="17361"/>
                        <a14:backgroundMark x1="38828" y1="29306" x2="38984" y2="18333"/>
                        <a14:backgroundMark x1="38594" y1="29444" x2="40156" y2="20139"/>
                        <a14:backgroundMark x1="40156" y1="20139" x2="40313" y2="19722"/>
                        <a14:backgroundMark x1="39375" y1="35694" x2="40703" y2="22222"/>
                        <a14:backgroundMark x1="38359" y1="37500" x2="39688" y2="23472"/>
                        <a14:backgroundMark x1="39844" y1="21250" x2="43281" y2="17639"/>
                        <a14:backgroundMark x1="43281" y1="17639" x2="40781" y2="21806"/>
                        <a14:backgroundMark x1="40156" y1="24028" x2="39766" y2="34444"/>
                        <a14:backgroundMark x1="39766" y1="34444" x2="39219" y2="23333"/>
                        <a14:backgroundMark x1="39219" y1="23333" x2="41094" y2="16806"/>
                        <a14:backgroundMark x1="41094" y1="16806" x2="41172" y2="15417"/>
                        <a14:backgroundMark x1="41172" y1="15417" x2="38828" y2="23333"/>
                        <a14:backgroundMark x1="38828" y1="23333" x2="38750" y2="22222"/>
                        <a14:backgroundMark x1="40625" y1="19444" x2="39766" y2="40694"/>
                        <a14:backgroundMark x1="41719" y1="16667" x2="41250" y2="14861"/>
                        <a14:backgroundMark x1="44704" y1="18836" x2="48203" y2="11944"/>
                        <a14:backgroundMark x1="41788" y1="24583" x2="42045" y2="24076"/>
                        <a14:backgroundMark x1="39531" y1="29028" x2="41788" y2="24583"/>
                        <a14:backgroundMark x1="39375" y1="14028" x2="47969" y2="13750"/>
                        <a14:backgroundMark x1="41172" y1="10139" x2="46563" y2="11389"/>
                        <a14:backgroundMark x1="40938" y1="10417" x2="42031" y2="10833"/>
                        <a14:backgroundMark x1="39375" y1="15000" x2="41953" y2="16528"/>
                        <a14:backgroundMark x1="44201" y1="18158" x2="44609" y2="16806"/>
                        <a14:backgroundMark x1="43964" y1="17839" x2="44375" y2="17222"/>
                        <a14:backgroundMark x1="41875" y1="20972" x2="45095" y2="16142"/>
                        <a14:backgroundMark x1="47813" y1="12917" x2="50859" y2="12917"/>
                        <a14:backgroundMark x1="48359" y1="14583" x2="57266" y2="15972"/>
                        <a14:backgroundMark x1="59776" y1="25590" x2="59297" y2="19306"/>
                        <a14:backgroundMark x1="61797" y1="52083" x2="60571" y2="36018"/>
                        <a14:backgroundMark x1="59297" y1="19306" x2="54297" y2="15833"/>
                        <a14:backgroundMark x1="61208" y1="30241" x2="61875" y2="20556"/>
                        <a14:backgroundMark x1="60770" y1="36597" x2="61038" y2="32705"/>
                        <a14:backgroundMark x1="60670" y1="38056" x2="60747" y2="36932"/>
                        <a14:backgroundMark x1="60000" y1="47778" x2="60651" y2="38323"/>
                        <a14:backgroundMark x1="61875" y1="20556" x2="61797" y2="20417"/>
                        <a14:backgroundMark x1="60859" y1="49722" x2="63047" y2="30000"/>
                        <a14:backgroundMark x1="63047" y1="30000" x2="62187" y2="27778"/>
                        <a14:backgroundMark x1="61406" y1="50278" x2="61719" y2="26111"/>
                        <a14:backgroundMark x1="61953" y1="48750" x2="62187" y2="38611"/>
                        <a14:backgroundMark x1="62187" y1="38611" x2="62813" y2="45417"/>
                        <a14:backgroundMark x1="61406" y1="51528" x2="62891" y2="22778"/>
                        <a14:backgroundMark x1="61953" y1="42500" x2="62656" y2="20972"/>
                        <a14:backgroundMark x1="62109" y1="42083" x2="62031" y2="20278"/>
                        <a14:backgroundMark x1="61563" y1="40833" x2="61875" y2="23194"/>
                        <a14:backgroundMark x1="61797" y1="34028" x2="61797" y2="44306"/>
                        <a14:backgroundMark x1="62656" y1="32639" x2="62344" y2="33611"/>
                        <a14:backgroundMark x1="61719" y1="50556" x2="61641" y2="48056"/>
                        <a14:backgroundMark x1="61563" y1="34861" x2="62109" y2="34861"/>
                        <a14:backgroundMark x1="61719" y1="49167" x2="61016" y2="46528"/>
                        <a14:backgroundMark x1="61172" y1="47083" x2="62031" y2="47639"/>
                        <a14:backgroundMark x1="61094" y1="30972" x2="61498" y2="32512"/>
                        <a14:backgroundMark x1="58047" y1="18194" x2="59766" y2="23611"/>
                        <a14:backgroundMark x1="61094" y1="22639" x2="62578" y2="39861"/>
                        <a14:backgroundMark x1="62578" y1="39861" x2="62187" y2="31111"/>
                        <a14:backgroundMark x1="62187" y1="31111" x2="62031" y2="34167"/>
                        <a14:backgroundMark x1="61719" y1="25972" x2="58672" y2="18472"/>
                        <a14:backgroundMark x1="58672" y1="18472" x2="54141" y2="13333"/>
                        <a14:backgroundMark x1="54141" y1="13333" x2="58281" y2="12778"/>
                        <a14:backgroundMark x1="58281" y1="12778" x2="61172" y2="19722"/>
                        <a14:backgroundMark x1="61172" y1="19722" x2="62656" y2="19167"/>
                        <a14:backgroundMark x1="58594" y1="15972" x2="50703" y2="11528"/>
                        <a14:backgroundMark x1="43906" y1="69306" x2="48203" y2="63750"/>
                        <a14:backgroundMark x1="48203" y1="63750" x2="44219" y2="69444"/>
                        <a14:backgroundMark x1="44219" y1="69444" x2="44141" y2="6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280" t="13151" r="36544" b="43516"/>
          <a:stretch/>
        </p:blipFill>
        <p:spPr>
          <a:xfrm>
            <a:off x="3139099" y="1743074"/>
            <a:ext cx="1053582" cy="981075"/>
          </a:xfrm>
          <a:prstGeom prst="rect">
            <a:avLst/>
          </a:prstGeom>
        </p:spPr>
      </p:pic>
      <p:pic>
        <p:nvPicPr>
          <p:cNvPr id="1028" name="Picture 4" descr="Logotipo de Twitch negro y morado PNG transparente - StickPNG">
            <a:extLst>
              <a:ext uri="{FF2B5EF4-FFF2-40B4-BE49-F238E27FC236}">
                <a16:creationId xmlns:a16="http://schemas.microsoft.com/office/drawing/2014/main" id="{C8FADB73-B5FD-427A-A67D-737E8CE11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922" y="2209800"/>
            <a:ext cx="616482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618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16D22A9-92DD-4761-ACCD-A4928D742502}"/>
              </a:ext>
            </a:extLst>
          </p:cNvPr>
          <p:cNvSpPr/>
          <p:nvPr/>
        </p:nvSpPr>
        <p:spPr>
          <a:xfrm>
            <a:off x="3000376" y="1743075"/>
            <a:ext cx="4552950" cy="105727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3200" b="1" dirty="0" err="1"/>
              <a:t>CaniCanRemaster</a:t>
            </a:r>
            <a:endParaRPr lang="es-MX" sz="3200" b="1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D06141AE-F490-45DB-9C98-9357FFAE30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417" b="95139" l="38125" r="63750">
                        <a14:foregroundMark x1="49159" y1="50332" x2="49375" y2="30556"/>
                        <a14:foregroundMark x1="48986" y1="66101" x2="48992" y2="65521"/>
                        <a14:foregroundMark x1="49375" y1="30556" x2="49375" y2="30556"/>
                        <a14:foregroundMark x1="46484" y1="41389" x2="41858" y2="25623"/>
                        <a14:foregroundMark x1="44991" y1="19449" x2="58125" y2="24444"/>
                        <a14:foregroundMark x1="58125" y1="24444" x2="58162" y2="23360"/>
                        <a14:foregroundMark x1="58276" y1="23718" x2="54499" y2="47431"/>
                        <a14:foregroundMark x1="38339" y1="91711" x2="38125" y2="91528"/>
                        <a14:foregroundMark x1="43403" y1="70257" x2="43784" y2="69770"/>
                        <a14:foregroundMark x1="46185" y1="52071" x2="39922" y2="45417"/>
                        <a14:foregroundMark x1="49844" y1="22500" x2="44297" y2="33611"/>
                        <a14:foregroundMark x1="42891" y1="27361" x2="51953" y2="34444"/>
                        <a14:foregroundMark x1="43975" y1="21451" x2="49766" y2="25278"/>
                        <a14:foregroundMark x1="49766" y1="25278" x2="49766" y2="25278"/>
                        <a14:foregroundMark x1="45938" y1="23889" x2="47722" y2="16558"/>
                        <a14:foregroundMark x1="63828" y1="75417" x2="63906" y2="75694"/>
                        <a14:foregroundMark x1="45156" y1="19444" x2="42422" y2="24583"/>
                        <a14:foregroundMark x1="42422" y1="24583" x2="42422" y2="24583"/>
                        <a14:foregroundMark x1="60313" y1="36528" x2="59609" y2="28889"/>
                        <a14:foregroundMark x1="59609" y1="28889" x2="58906" y2="27083"/>
                        <a14:foregroundMark x1="59922" y1="36528" x2="59531" y2="27361"/>
                        <a14:foregroundMark x1="59531" y1="27361" x2="59062" y2="26111"/>
                        <a14:foregroundMark x1="59688" y1="35139" x2="59609" y2="27222"/>
                        <a14:foregroundMark x1="59609" y1="27222" x2="59297" y2="26528"/>
                        <a14:foregroundMark x1="59219" y1="25833" x2="60234" y2="33056"/>
                        <a14:foregroundMark x1="59141" y1="39861" x2="60469" y2="32639"/>
                        <a14:foregroundMark x1="60234" y1="34861" x2="60313" y2="33194"/>
                        <a14:foregroundMark x1="60000" y1="36389" x2="60625" y2="32361"/>
                        <a14:foregroundMark x1="60391" y1="35000" x2="60234" y2="32083"/>
                        <a14:foregroundMark x1="60156" y1="35972" x2="60547" y2="32639"/>
                        <a14:foregroundMark x1="60391" y1="32361" x2="60234" y2="35972"/>
                        <a14:backgroundMark x1="44609" y1="87639" x2="53125" y2="62222"/>
                        <a14:backgroundMark x1="53125" y1="62222" x2="59922" y2="70278"/>
                        <a14:backgroundMark x1="59922" y1="70278" x2="43750" y2="60694"/>
                        <a14:backgroundMark x1="43750" y1="60694" x2="50859" y2="72361"/>
                        <a14:backgroundMark x1="50859" y1="72361" x2="49688" y2="86806"/>
                        <a14:backgroundMark x1="49688" y1="86806" x2="55234" y2="74444"/>
                        <a14:backgroundMark x1="55234" y1="74444" x2="47969" y2="73056"/>
                        <a14:backgroundMark x1="47969" y1="73056" x2="47734" y2="73472"/>
                        <a14:backgroundMark x1="37500" y1="90139" x2="51719" y2="69722"/>
                        <a14:backgroundMark x1="39609" y1="69861" x2="62813" y2="87222"/>
                        <a14:backgroundMark x1="64063" y1="79306" x2="59688" y2="80000"/>
                        <a14:backgroundMark x1="58438" y1="77361" x2="61875" y2="92639"/>
                        <a14:backgroundMark x1="56953" y1="70417" x2="56953" y2="70417"/>
                        <a14:backgroundMark x1="58203" y1="75972" x2="58203" y2="75972"/>
                        <a14:backgroundMark x1="58203" y1="75972" x2="58203" y2="75972"/>
                        <a14:backgroundMark x1="58203" y1="75972" x2="58203" y2="75972"/>
                        <a14:backgroundMark x1="50234" y1="79306" x2="62422" y2="70972"/>
                        <a14:backgroundMark x1="62422" y1="70972" x2="62891" y2="73194"/>
                        <a14:backgroundMark x1="56328" y1="81111" x2="55937" y2="65833"/>
                        <a14:backgroundMark x1="49453" y1="61250" x2="48438" y2="61250"/>
                        <a14:backgroundMark x1="40938" y1="80972" x2="41406" y2="75278"/>
                        <a14:backgroundMark x1="37031" y1="78889" x2="40859" y2="82222"/>
                        <a14:backgroundMark x1="39141" y1="92778" x2="45703" y2="60278"/>
                        <a14:backgroundMark x1="39063" y1="74167" x2="44844" y2="75556"/>
                        <a14:backgroundMark x1="43594" y1="79583" x2="39844" y2="97083"/>
                        <a14:backgroundMark x1="39297" y1="94167" x2="41563" y2="69583"/>
                        <a14:backgroundMark x1="39609" y1="72361" x2="37188" y2="91806"/>
                        <a14:backgroundMark x1="40547" y1="76389" x2="40547" y2="76389"/>
                        <a14:backgroundMark x1="40078" y1="77500" x2="42578" y2="77639"/>
                        <a14:backgroundMark x1="42266" y1="79306" x2="39844" y2="85139"/>
                        <a14:backgroundMark x1="37656" y1="91250" x2="39531" y2="87917"/>
                        <a14:backgroundMark x1="38281" y1="94167" x2="38125" y2="88889"/>
                        <a14:backgroundMark x1="40391" y1="88056" x2="59844" y2="81944"/>
                        <a14:backgroundMark x1="59844" y1="81944" x2="61719" y2="94583"/>
                        <a14:backgroundMark x1="61719" y1="94583" x2="62891" y2="94028"/>
                        <a14:backgroundMark x1="58594" y1="86389" x2="45547" y2="87778"/>
                        <a14:backgroundMark x1="45547" y1="87778" x2="39063" y2="95694"/>
                        <a14:backgroundMark x1="39063" y1="95694" x2="39219" y2="95417"/>
                        <a14:backgroundMark x1="50000" y1="95139" x2="48594" y2="88472"/>
                        <a14:backgroundMark x1="48594" y1="88472" x2="43359" y2="92778"/>
                        <a14:backgroundMark x1="43359" y1="92778" x2="38438" y2="91528"/>
                        <a14:backgroundMark x1="38438" y1="91528" x2="39609" y2="89306"/>
                        <a14:backgroundMark x1="38359" y1="91667" x2="42266" y2="94028"/>
                        <a14:backgroundMark x1="42266" y1="94028" x2="46328" y2="81667"/>
                        <a14:backgroundMark x1="46328" y1="81667" x2="47266" y2="73194"/>
                        <a14:backgroundMark x1="47266" y1="73194" x2="46172" y2="61389"/>
                        <a14:backgroundMark x1="46172" y1="61389" x2="50313" y2="56528"/>
                        <a14:backgroundMark x1="50313" y1="56528" x2="55234" y2="65556"/>
                        <a14:backgroundMark x1="52188" y1="64444" x2="50859" y2="56806"/>
                        <a14:backgroundMark x1="50859" y1="56806" x2="54766" y2="71667"/>
                        <a14:backgroundMark x1="54766" y1="71667" x2="58672" y2="70417"/>
                        <a14:backgroundMark x1="58672" y1="70417" x2="60859" y2="76528"/>
                        <a14:backgroundMark x1="60859" y1="76528" x2="64844" y2="79722"/>
                        <a14:backgroundMark x1="64844" y1="79722" x2="63906" y2="86528"/>
                        <a14:backgroundMark x1="63906" y1="86528" x2="62891" y2="89167"/>
                        <a14:backgroundMark x1="63594" y1="78333" x2="60781" y2="74861"/>
                        <a14:backgroundMark x1="61563" y1="74861" x2="58125" y2="69028"/>
                        <a14:backgroundMark x1="58125" y1="69028" x2="62109" y2="75833"/>
                        <a14:backgroundMark x1="62109" y1="75833" x2="63047" y2="82778"/>
                        <a14:backgroundMark x1="63047" y1="82778" x2="62578" y2="84167"/>
                        <a14:backgroundMark x1="60938" y1="80556" x2="57734" y2="75139"/>
                        <a14:backgroundMark x1="57734" y1="75139" x2="62266" y2="74167"/>
                        <a14:backgroundMark x1="62266" y1="74167" x2="60234" y2="74167"/>
                        <a14:backgroundMark x1="50625" y1="77917" x2="52969" y2="72361"/>
                        <a14:backgroundMark x1="52969" y1="72361" x2="52344" y2="76528"/>
                        <a14:backgroundMark x1="49766" y1="76528" x2="46563" y2="81111"/>
                        <a14:backgroundMark x1="46563" y1="81111" x2="44375" y2="69722"/>
                        <a14:backgroundMark x1="44375" y1="69722" x2="47500" y2="62639"/>
                        <a14:backgroundMark x1="47500" y1="62639" x2="50469" y2="59167"/>
                        <a14:backgroundMark x1="54219" y1="90000" x2="58438" y2="91389"/>
                        <a14:backgroundMark x1="58438" y1="91389" x2="57578" y2="83889"/>
                        <a14:backgroundMark x1="57578" y1="83889" x2="59844" y2="93472"/>
                        <a14:backgroundMark x1="59844" y1="93472" x2="57813" y2="86111"/>
                        <a14:backgroundMark x1="57813" y1="86111" x2="57500" y2="90833"/>
                        <a14:backgroundMark x1="45469" y1="93889" x2="41328" y2="96667"/>
                        <a14:backgroundMark x1="41328" y1="96667" x2="41875" y2="95000"/>
                        <a14:backgroundMark x1="63125" y1="80972" x2="63516" y2="72361"/>
                        <a14:backgroundMark x1="63516" y1="72361" x2="64375" y2="74444"/>
                        <a14:backgroundMark x1="63594" y1="79583" x2="62266" y2="98611"/>
                        <a14:backgroundMark x1="62266" y1="98611" x2="62422" y2="96944"/>
                        <a14:backgroundMark x1="43906" y1="75694" x2="45313" y2="68472"/>
                        <a14:backgroundMark x1="45313" y1="68472" x2="45781" y2="68472"/>
                        <a14:backgroundMark x1="57031" y1="54167" x2="53828" y2="59722"/>
                        <a14:backgroundMark x1="53828" y1="59722" x2="51406" y2="53750"/>
                        <a14:backgroundMark x1="51406" y1="53750" x2="48828" y2="57083"/>
                        <a14:backgroundMark x1="50547" y1="55556" x2="48281" y2="55000"/>
                        <a14:backgroundMark x1="53125" y1="51528" x2="57266" y2="49583"/>
                        <a14:backgroundMark x1="57266" y1="49583" x2="56016" y2="51806"/>
                        <a14:backgroundMark x1="58125" y1="48611" x2="50625" y2="56667"/>
                        <a14:backgroundMark x1="52109" y1="54306" x2="55781" y2="53194"/>
                        <a14:backgroundMark x1="55781" y1="53194" x2="55313" y2="54444"/>
                        <a14:backgroundMark x1="55313" y1="54444" x2="55859" y2="59444"/>
                        <a14:backgroundMark x1="55859" y1="59444" x2="53125" y2="54583"/>
                        <a14:backgroundMark x1="52578" y1="56528" x2="54375" y2="57500"/>
                        <a14:backgroundMark x1="54609" y1="55417" x2="58203" y2="48472"/>
                        <a14:backgroundMark x1="58203" y1="48472" x2="55547" y2="56111"/>
                        <a14:backgroundMark x1="55547" y1="56111" x2="57109" y2="49167"/>
                        <a14:backgroundMark x1="57109" y1="49167" x2="57734" y2="48750"/>
                        <a14:backgroundMark x1="53125" y1="50139" x2="56719" y2="47361"/>
                        <a14:backgroundMark x1="56953" y1="50556" x2="59688" y2="45139"/>
                        <a14:backgroundMark x1="59688" y1="45139" x2="59922" y2="44028"/>
                        <a14:backgroundMark x1="55937" y1="50694" x2="58125" y2="54583"/>
                        <a14:backgroundMark x1="58281" y1="62083" x2="58984" y2="50417"/>
                        <a14:backgroundMark x1="58984" y1="50417" x2="58047" y2="53194"/>
                        <a14:backgroundMark x1="58047" y1="57639" x2="61641" y2="47222"/>
                        <a14:backgroundMark x1="59766" y1="55139" x2="62266" y2="49167"/>
                        <a14:backgroundMark x1="62266" y1="49167" x2="59375" y2="43750"/>
                        <a14:backgroundMark x1="59375" y1="43750" x2="60234" y2="42917"/>
                        <a14:backgroundMark x1="58906" y1="53194" x2="62031" y2="48889"/>
                        <a14:backgroundMark x1="62031" y1="48889" x2="61563" y2="53889"/>
                        <a14:backgroundMark x1="54922" y1="55000" x2="48516" y2="58194"/>
                        <a14:backgroundMark x1="48516" y1="58194" x2="47578" y2="55972"/>
                        <a14:backgroundMark x1="47813" y1="58194" x2="45547" y2="56806"/>
                        <a14:backgroundMark x1="47891" y1="55833" x2="43203" y2="56806"/>
                        <a14:backgroundMark x1="43203" y1="56806" x2="39922" y2="50417"/>
                        <a14:backgroundMark x1="39922" y1="50417" x2="38672" y2="51389"/>
                        <a14:backgroundMark x1="45313" y1="58611" x2="39375" y2="45139"/>
                        <a14:backgroundMark x1="40859" y1="53750" x2="39375" y2="37917"/>
                        <a14:backgroundMark x1="39063" y1="47222" x2="38828" y2="27361"/>
                        <a14:backgroundMark x1="40625" y1="48750" x2="39141" y2="42639"/>
                        <a14:backgroundMark x1="41328" y1="48056" x2="39375" y2="43472"/>
                        <a14:backgroundMark x1="50625" y1="51806" x2="44688" y2="55278"/>
                        <a14:backgroundMark x1="41172" y1="48333" x2="39922" y2="43472"/>
                        <a14:backgroundMark x1="41068" y1="24583" x2="41875" y2="15556"/>
                        <a14:backgroundMark x1="39453" y1="42639" x2="41068" y2="24583"/>
                        <a14:backgroundMark x1="41875" y1="15556" x2="42734" y2="13056"/>
                        <a14:backgroundMark x1="39063" y1="33889" x2="40938" y2="18333"/>
                        <a14:backgroundMark x1="38672" y1="31389" x2="40391" y2="17361"/>
                        <a14:backgroundMark x1="38828" y1="29306" x2="38984" y2="18333"/>
                        <a14:backgroundMark x1="38594" y1="29444" x2="40156" y2="20139"/>
                        <a14:backgroundMark x1="40156" y1="20139" x2="40313" y2="19722"/>
                        <a14:backgroundMark x1="39375" y1="35694" x2="40703" y2="22222"/>
                        <a14:backgroundMark x1="38359" y1="37500" x2="39688" y2="23472"/>
                        <a14:backgroundMark x1="39844" y1="21250" x2="43281" y2="17639"/>
                        <a14:backgroundMark x1="43281" y1="17639" x2="40781" y2="21806"/>
                        <a14:backgroundMark x1="40156" y1="24028" x2="39766" y2="34444"/>
                        <a14:backgroundMark x1="39766" y1="34444" x2="39219" y2="23333"/>
                        <a14:backgroundMark x1="39219" y1="23333" x2="41094" y2="16806"/>
                        <a14:backgroundMark x1="41094" y1="16806" x2="41172" y2="15417"/>
                        <a14:backgroundMark x1="41172" y1="15417" x2="38828" y2="23333"/>
                        <a14:backgroundMark x1="38828" y1="23333" x2="38750" y2="22222"/>
                        <a14:backgroundMark x1="40625" y1="19444" x2="39766" y2="40694"/>
                        <a14:backgroundMark x1="41719" y1="16667" x2="41250" y2="14861"/>
                        <a14:backgroundMark x1="44704" y1="18836" x2="48203" y2="11944"/>
                        <a14:backgroundMark x1="41788" y1="24583" x2="42045" y2="24076"/>
                        <a14:backgroundMark x1="39531" y1="29028" x2="41788" y2="24583"/>
                        <a14:backgroundMark x1="39375" y1="14028" x2="47969" y2="13750"/>
                        <a14:backgroundMark x1="41172" y1="10139" x2="46563" y2="11389"/>
                        <a14:backgroundMark x1="40938" y1="10417" x2="42031" y2="10833"/>
                        <a14:backgroundMark x1="39375" y1="15000" x2="41953" y2="16528"/>
                        <a14:backgroundMark x1="44201" y1="18158" x2="44609" y2="16806"/>
                        <a14:backgroundMark x1="43964" y1="17839" x2="44375" y2="17222"/>
                        <a14:backgroundMark x1="41875" y1="20972" x2="45095" y2="16142"/>
                        <a14:backgroundMark x1="47813" y1="12917" x2="50859" y2="12917"/>
                        <a14:backgroundMark x1="48359" y1="14583" x2="57266" y2="15972"/>
                        <a14:backgroundMark x1="59776" y1="25590" x2="59297" y2="19306"/>
                        <a14:backgroundMark x1="61797" y1="52083" x2="60571" y2="36018"/>
                        <a14:backgroundMark x1="59297" y1="19306" x2="54297" y2="15833"/>
                        <a14:backgroundMark x1="61208" y1="30241" x2="61875" y2="20556"/>
                        <a14:backgroundMark x1="60770" y1="36597" x2="61038" y2="32705"/>
                        <a14:backgroundMark x1="60670" y1="38056" x2="60747" y2="36932"/>
                        <a14:backgroundMark x1="60000" y1="47778" x2="60651" y2="38323"/>
                        <a14:backgroundMark x1="61875" y1="20556" x2="61797" y2="20417"/>
                        <a14:backgroundMark x1="60859" y1="49722" x2="63047" y2="30000"/>
                        <a14:backgroundMark x1="63047" y1="30000" x2="62187" y2="27778"/>
                        <a14:backgroundMark x1="61406" y1="50278" x2="61719" y2="26111"/>
                        <a14:backgroundMark x1="61953" y1="48750" x2="62187" y2="38611"/>
                        <a14:backgroundMark x1="62187" y1="38611" x2="62813" y2="45417"/>
                        <a14:backgroundMark x1="61406" y1="51528" x2="62891" y2="22778"/>
                        <a14:backgroundMark x1="61953" y1="42500" x2="62656" y2="20972"/>
                        <a14:backgroundMark x1="62109" y1="42083" x2="62031" y2="20278"/>
                        <a14:backgroundMark x1="61563" y1="40833" x2="61875" y2="23194"/>
                        <a14:backgroundMark x1="61797" y1="34028" x2="61797" y2="44306"/>
                        <a14:backgroundMark x1="62656" y1="32639" x2="62344" y2="33611"/>
                        <a14:backgroundMark x1="61719" y1="50556" x2="61641" y2="48056"/>
                        <a14:backgroundMark x1="61563" y1="34861" x2="62109" y2="34861"/>
                        <a14:backgroundMark x1="61719" y1="49167" x2="61016" y2="46528"/>
                        <a14:backgroundMark x1="61172" y1="47083" x2="62031" y2="47639"/>
                        <a14:backgroundMark x1="61094" y1="30972" x2="61498" y2="32512"/>
                        <a14:backgroundMark x1="58047" y1="18194" x2="59766" y2="23611"/>
                        <a14:backgroundMark x1="61094" y1="22639" x2="62578" y2="39861"/>
                        <a14:backgroundMark x1="62578" y1="39861" x2="62187" y2="31111"/>
                        <a14:backgroundMark x1="62187" y1="31111" x2="62031" y2="34167"/>
                        <a14:backgroundMark x1="61719" y1="25972" x2="58672" y2="18472"/>
                        <a14:backgroundMark x1="58672" y1="18472" x2="54141" y2="13333"/>
                        <a14:backgroundMark x1="54141" y1="13333" x2="58281" y2="12778"/>
                        <a14:backgroundMark x1="58281" y1="12778" x2="61172" y2="19722"/>
                        <a14:backgroundMark x1="61172" y1="19722" x2="62656" y2="19167"/>
                        <a14:backgroundMark x1="58594" y1="15972" x2="50703" y2="11528"/>
                        <a14:backgroundMark x1="43906" y1="69306" x2="48203" y2="63750"/>
                        <a14:backgroundMark x1="48203" y1="63750" x2="44219" y2="69444"/>
                        <a14:backgroundMark x1="44219" y1="69444" x2="44141" y2="6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280" t="13151" r="36544" b="43516"/>
          <a:stretch/>
        </p:blipFill>
        <p:spPr>
          <a:xfrm>
            <a:off x="3139099" y="1743074"/>
            <a:ext cx="1053582" cy="981075"/>
          </a:xfrm>
          <a:prstGeom prst="rect">
            <a:avLst/>
          </a:prstGeom>
        </p:spPr>
      </p:pic>
      <p:pic>
        <p:nvPicPr>
          <p:cNvPr id="1028" name="Picture 4" descr="Logotipo de Twitch negro y morado PNG transparente - StickPNG">
            <a:extLst>
              <a:ext uri="{FF2B5EF4-FFF2-40B4-BE49-F238E27FC236}">
                <a16:creationId xmlns:a16="http://schemas.microsoft.com/office/drawing/2014/main" id="{C8FADB73-B5FD-427A-A67D-737E8CE11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922" y="2209800"/>
            <a:ext cx="616482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40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7C1CB15-B64F-4505-AAE9-E9D8AB115B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3" t="16145" r="10351" b="6803"/>
          <a:stretch/>
        </p:blipFill>
        <p:spPr>
          <a:xfrm>
            <a:off x="3485938" y="581025"/>
            <a:ext cx="4820074" cy="463909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07479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E0AB489E-3B15-41DE-8339-8259B6DF717E}"/>
              </a:ext>
            </a:extLst>
          </p:cNvPr>
          <p:cNvSpPr/>
          <p:nvPr/>
        </p:nvSpPr>
        <p:spPr>
          <a:xfrm>
            <a:off x="3805237" y="1235340"/>
            <a:ext cx="4581525" cy="4436797"/>
          </a:xfrm>
          <a:prstGeom prst="ellipse">
            <a:avLst/>
          </a:prstGeom>
          <a:solidFill>
            <a:srgbClr val="00206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34BF44F4-47D7-474A-9FB2-35B6F0274910}"/>
              </a:ext>
            </a:extLst>
          </p:cNvPr>
          <p:cNvSpPr/>
          <p:nvPr/>
        </p:nvSpPr>
        <p:spPr>
          <a:xfrm>
            <a:off x="3301225" y="3760660"/>
            <a:ext cx="1865775" cy="1862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5B46DED6-31D8-4D74-9FE9-03BE78EC8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947" b="90066" l="9697" r="89697">
                        <a14:foregroundMark x1="48485" y1="13245" x2="48485" y2="8609"/>
                        <a14:foregroundMark x1="45455" y1="88079" x2="52121" y2="90066"/>
                        <a14:foregroundMark x1="38788" y1="27815" x2="66061" y2="43046"/>
                        <a14:foregroundMark x1="66061" y1="43046" x2="49697" y2="66225"/>
                        <a14:foregroundMark x1="31515" y1="40397" x2="43030" y2="43046"/>
                        <a14:foregroundMark x1="37576" y1="37748" x2="36364" y2="29801"/>
                        <a14:foregroundMark x1="36364" y1="42384" x2="36364" y2="42384"/>
                        <a14:foregroundMark x1="66667" y1="40397" x2="66667" y2="40397"/>
                        <a14:foregroundMark x1="73333" y1="42384" x2="73333" y2="42384"/>
                        <a14:foregroundMark x1="66061" y1="29139" x2="66061" y2="29139"/>
                        <a14:foregroundMark x1="45455" y1="70199" x2="45455" y2="70199"/>
                        <a14:foregroundMark x1="60000" y1="70861" x2="60000" y2="70861"/>
                        <a14:foregroundMark x1="56364" y1="68874" x2="56364" y2="68874"/>
                        <a14:foregroundMark x1="49697" y1="76821" x2="49697" y2="76821"/>
                        <a14:foregroundMark x1="53333" y1="50993" x2="53333" y2="50993"/>
                        <a14:foregroundMark x1="50303" y1="50993" x2="50303" y2="509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22161" y="3760660"/>
            <a:ext cx="1989522" cy="1820715"/>
          </a:xfrm>
          <a:prstGeom prst="rect">
            <a:avLst/>
          </a:prstGeom>
        </p:spPr>
      </p:pic>
      <p:sp>
        <p:nvSpPr>
          <p:cNvPr id="2" name="Rayo 1">
            <a:extLst>
              <a:ext uri="{FF2B5EF4-FFF2-40B4-BE49-F238E27FC236}">
                <a16:creationId xmlns:a16="http://schemas.microsoft.com/office/drawing/2014/main" id="{E7684DD1-5BF9-43FE-870A-C2E701D74B5C}"/>
              </a:ext>
            </a:extLst>
          </p:cNvPr>
          <p:cNvSpPr/>
          <p:nvPr/>
        </p:nvSpPr>
        <p:spPr>
          <a:xfrm>
            <a:off x="3962400" y="371476"/>
            <a:ext cx="3663642" cy="5589712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5CFAA83-933F-4A6F-824F-27BEA590980E}"/>
              </a:ext>
            </a:extLst>
          </p:cNvPr>
          <p:cNvSpPr/>
          <p:nvPr/>
        </p:nvSpPr>
        <p:spPr>
          <a:xfrm>
            <a:off x="7104063" y="1120673"/>
            <a:ext cx="1865775" cy="1862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5" name="Gráfico 24" descr="Fuego con relleno sólido">
            <a:extLst>
              <a:ext uri="{FF2B5EF4-FFF2-40B4-BE49-F238E27FC236}">
                <a16:creationId xmlns:a16="http://schemas.microsoft.com/office/drawing/2014/main" id="{17094D3F-B074-48EC-B508-BD879A5D48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29138" y="1220209"/>
            <a:ext cx="1655128" cy="1655128"/>
          </a:xfrm>
          <a:prstGeom prst="rect">
            <a:avLst/>
          </a:prstGeom>
        </p:spPr>
      </p:pic>
      <p:pic>
        <p:nvPicPr>
          <p:cNvPr id="8" name="Gráfico 7" descr="Fuego con relleno sólido">
            <a:extLst>
              <a:ext uri="{FF2B5EF4-FFF2-40B4-BE49-F238E27FC236}">
                <a16:creationId xmlns:a16="http://schemas.microsoft.com/office/drawing/2014/main" id="{AA51E222-6D75-4228-ADAA-D6A7AE22FD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02072" y="1482599"/>
            <a:ext cx="1392738" cy="1392738"/>
          </a:xfrm>
          <a:prstGeom prst="rect">
            <a:avLst/>
          </a:prstGeom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FB5447CC-99F9-4001-A44E-82EE7DDD1C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417" b="95139" l="38125" r="63750">
                        <a14:foregroundMark x1="49159" y1="50332" x2="49375" y2="30556"/>
                        <a14:foregroundMark x1="48986" y1="66101" x2="48992" y2="65521"/>
                        <a14:foregroundMark x1="49375" y1="30556" x2="49375" y2="30556"/>
                        <a14:foregroundMark x1="46484" y1="41389" x2="41858" y2="25623"/>
                        <a14:foregroundMark x1="44991" y1="19449" x2="58125" y2="24444"/>
                        <a14:foregroundMark x1="58125" y1="24444" x2="58162" y2="23360"/>
                        <a14:foregroundMark x1="58276" y1="23718" x2="54499" y2="47431"/>
                        <a14:foregroundMark x1="38339" y1="91711" x2="38125" y2="91528"/>
                        <a14:foregroundMark x1="43403" y1="70257" x2="43784" y2="69770"/>
                        <a14:foregroundMark x1="46185" y1="52071" x2="39922" y2="45417"/>
                        <a14:foregroundMark x1="49844" y1="22500" x2="44297" y2="33611"/>
                        <a14:foregroundMark x1="42891" y1="27361" x2="51953" y2="34444"/>
                        <a14:foregroundMark x1="43975" y1="21451" x2="49766" y2="25278"/>
                        <a14:foregroundMark x1="49766" y1="25278" x2="49766" y2="25278"/>
                        <a14:foregroundMark x1="45938" y1="23889" x2="47722" y2="16558"/>
                        <a14:foregroundMark x1="63828" y1="75417" x2="63906" y2="75694"/>
                        <a14:foregroundMark x1="45156" y1="19444" x2="42422" y2="24583"/>
                        <a14:foregroundMark x1="42422" y1="24583" x2="42422" y2="24583"/>
                        <a14:foregroundMark x1="60313" y1="36528" x2="59609" y2="28889"/>
                        <a14:foregroundMark x1="59609" y1="28889" x2="58906" y2="27083"/>
                        <a14:foregroundMark x1="59922" y1="36528" x2="59531" y2="27361"/>
                        <a14:foregroundMark x1="59531" y1="27361" x2="59062" y2="26111"/>
                        <a14:foregroundMark x1="59688" y1="35139" x2="59609" y2="27222"/>
                        <a14:foregroundMark x1="59609" y1="27222" x2="59297" y2="26528"/>
                        <a14:foregroundMark x1="59219" y1="25833" x2="60234" y2="33056"/>
                        <a14:foregroundMark x1="59141" y1="39861" x2="60469" y2="32639"/>
                        <a14:foregroundMark x1="60234" y1="34861" x2="60313" y2="33194"/>
                        <a14:foregroundMark x1="60000" y1="36389" x2="60625" y2="32361"/>
                        <a14:foregroundMark x1="60391" y1="35000" x2="60234" y2="32083"/>
                        <a14:foregroundMark x1="60156" y1="35972" x2="60547" y2="32639"/>
                        <a14:foregroundMark x1="60391" y1="32361" x2="60234" y2="35972"/>
                        <a14:backgroundMark x1="44609" y1="87639" x2="53125" y2="62222"/>
                        <a14:backgroundMark x1="53125" y1="62222" x2="59922" y2="70278"/>
                        <a14:backgroundMark x1="59922" y1="70278" x2="43750" y2="60694"/>
                        <a14:backgroundMark x1="43750" y1="60694" x2="50859" y2="72361"/>
                        <a14:backgroundMark x1="50859" y1="72361" x2="49688" y2="86806"/>
                        <a14:backgroundMark x1="49688" y1="86806" x2="55234" y2="74444"/>
                        <a14:backgroundMark x1="55234" y1="74444" x2="47969" y2="73056"/>
                        <a14:backgroundMark x1="47969" y1="73056" x2="47734" y2="73472"/>
                        <a14:backgroundMark x1="37500" y1="90139" x2="51719" y2="69722"/>
                        <a14:backgroundMark x1="39609" y1="69861" x2="62813" y2="87222"/>
                        <a14:backgroundMark x1="64063" y1="79306" x2="59688" y2="80000"/>
                        <a14:backgroundMark x1="58438" y1="77361" x2="61875" y2="92639"/>
                        <a14:backgroundMark x1="56953" y1="70417" x2="56953" y2="70417"/>
                        <a14:backgroundMark x1="58203" y1="75972" x2="58203" y2="75972"/>
                        <a14:backgroundMark x1="58203" y1="75972" x2="58203" y2="75972"/>
                        <a14:backgroundMark x1="58203" y1="75972" x2="58203" y2="75972"/>
                        <a14:backgroundMark x1="50234" y1="79306" x2="62422" y2="70972"/>
                        <a14:backgroundMark x1="62422" y1="70972" x2="62891" y2="73194"/>
                        <a14:backgroundMark x1="56328" y1="81111" x2="55937" y2="65833"/>
                        <a14:backgroundMark x1="49453" y1="61250" x2="48438" y2="61250"/>
                        <a14:backgroundMark x1="40938" y1="80972" x2="41406" y2="75278"/>
                        <a14:backgroundMark x1="37031" y1="78889" x2="40859" y2="82222"/>
                        <a14:backgroundMark x1="39141" y1="92778" x2="45703" y2="60278"/>
                        <a14:backgroundMark x1="39063" y1="74167" x2="44844" y2="75556"/>
                        <a14:backgroundMark x1="43594" y1="79583" x2="39844" y2="97083"/>
                        <a14:backgroundMark x1="39297" y1="94167" x2="41563" y2="69583"/>
                        <a14:backgroundMark x1="39609" y1="72361" x2="37188" y2="91806"/>
                        <a14:backgroundMark x1="40547" y1="76389" x2="40547" y2="76389"/>
                        <a14:backgroundMark x1="40078" y1="77500" x2="42578" y2="77639"/>
                        <a14:backgroundMark x1="42266" y1="79306" x2="39844" y2="85139"/>
                        <a14:backgroundMark x1="37656" y1="91250" x2="39531" y2="87917"/>
                        <a14:backgroundMark x1="38281" y1="94167" x2="38125" y2="88889"/>
                        <a14:backgroundMark x1="40391" y1="88056" x2="59844" y2="81944"/>
                        <a14:backgroundMark x1="59844" y1="81944" x2="61719" y2="94583"/>
                        <a14:backgroundMark x1="61719" y1="94583" x2="62891" y2="94028"/>
                        <a14:backgroundMark x1="58594" y1="86389" x2="45547" y2="87778"/>
                        <a14:backgroundMark x1="45547" y1="87778" x2="39063" y2="95694"/>
                        <a14:backgroundMark x1="39063" y1="95694" x2="39219" y2="95417"/>
                        <a14:backgroundMark x1="50000" y1="95139" x2="48594" y2="88472"/>
                        <a14:backgroundMark x1="48594" y1="88472" x2="43359" y2="92778"/>
                        <a14:backgroundMark x1="43359" y1="92778" x2="38438" y2="91528"/>
                        <a14:backgroundMark x1="38438" y1="91528" x2="39609" y2="89306"/>
                        <a14:backgroundMark x1="38359" y1="91667" x2="42266" y2="94028"/>
                        <a14:backgroundMark x1="42266" y1="94028" x2="46328" y2="81667"/>
                        <a14:backgroundMark x1="46328" y1="81667" x2="47266" y2="73194"/>
                        <a14:backgroundMark x1="47266" y1="73194" x2="46172" y2="61389"/>
                        <a14:backgroundMark x1="46172" y1="61389" x2="50313" y2="56528"/>
                        <a14:backgroundMark x1="50313" y1="56528" x2="55234" y2="65556"/>
                        <a14:backgroundMark x1="52188" y1="64444" x2="50859" y2="56806"/>
                        <a14:backgroundMark x1="50859" y1="56806" x2="54766" y2="71667"/>
                        <a14:backgroundMark x1="54766" y1="71667" x2="58672" y2="70417"/>
                        <a14:backgroundMark x1="58672" y1="70417" x2="60859" y2="76528"/>
                        <a14:backgroundMark x1="60859" y1="76528" x2="64844" y2="79722"/>
                        <a14:backgroundMark x1="64844" y1="79722" x2="63906" y2="86528"/>
                        <a14:backgroundMark x1="63906" y1="86528" x2="62891" y2="89167"/>
                        <a14:backgroundMark x1="63594" y1="78333" x2="60781" y2="74861"/>
                        <a14:backgroundMark x1="61563" y1="74861" x2="58125" y2="69028"/>
                        <a14:backgroundMark x1="58125" y1="69028" x2="62109" y2="75833"/>
                        <a14:backgroundMark x1="62109" y1="75833" x2="63047" y2="82778"/>
                        <a14:backgroundMark x1="63047" y1="82778" x2="62578" y2="84167"/>
                        <a14:backgroundMark x1="60938" y1="80556" x2="57734" y2="75139"/>
                        <a14:backgroundMark x1="57734" y1="75139" x2="62266" y2="74167"/>
                        <a14:backgroundMark x1="62266" y1="74167" x2="60234" y2="74167"/>
                        <a14:backgroundMark x1="50625" y1="77917" x2="52969" y2="72361"/>
                        <a14:backgroundMark x1="52969" y1="72361" x2="52344" y2="76528"/>
                        <a14:backgroundMark x1="49766" y1="76528" x2="46563" y2="81111"/>
                        <a14:backgroundMark x1="46563" y1="81111" x2="44375" y2="69722"/>
                        <a14:backgroundMark x1="44375" y1="69722" x2="47500" y2="62639"/>
                        <a14:backgroundMark x1="47500" y1="62639" x2="50469" y2="59167"/>
                        <a14:backgroundMark x1="54219" y1="90000" x2="58438" y2="91389"/>
                        <a14:backgroundMark x1="58438" y1="91389" x2="57578" y2="83889"/>
                        <a14:backgroundMark x1="57578" y1="83889" x2="59844" y2="93472"/>
                        <a14:backgroundMark x1="59844" y1="93472" x2="57813" y2="86111"/>
                        <a14:backgroundMark x1="57813" y1="86111" x2="57500" y2="90833"/>
                        <a14:backgroundMark x1="45469" y1="93889" x2="41328" y2="96667"/>
                        <a14:backgroundMark x1="41328" y1="96667" x2="41875" y2="95000"/>
                        <a14:backgroundMark x1="63125" y1="80972" x2="63516" y2="72361"/>
                        <a14:backgroundMark x1="63516" y1="72361" x2="64375" y2="74444"/>
                        <a14:backgroundMark x1="63594" y1="79583" x2="62266" y2="98611"/>
                        <a14:backgroundMark x1="62266" y1="98611" x2="62422" y2="96944"/>
                        <a14:backgroundMark x1="43906" y1="75694" x2="45313" y2="68472"/>
                        <a14:backgroundMark x1="45313" y1="68472" x2="45781" y2="68472"/>
                        <a14:backgroundMark x1="57031" y1="54167" x2="53828" y2="59722"/>
                        <a14:backgroundMark x1="53828" y1="59722" x2="51406" y2="53750"/>
                        <a14:backgroundMark x1="51406" y1="53750" x2="48828" y2="57083"/>
                        <a14:backgroundMark x1="50547" y1="55556" x2="48281" y2="55000"/>
                        <a14:backgroundMark x1="53125" y1="51528" x2="57266" y2="49583"/>
                        <a14:backgroundMark x1="57266" y1="49583" x2="56016" y2="51806"/>
                        <a14:backgroundMark x1="58125" y1="48611" x2="50625" y2="56667"/>
                        <a14:backgroundMark x1="52109" y1="54306" x2="55781" y2="53194"/>
                        <a14:backgroundMark x1="55781" y1="53194" x2="55313" y2="54444"/>
                        <a14:backgroundMark x1="55313" y1="54444" x2="55859" y2="59444"/>
                        <a14:backgroundMark x1="55859" y1="59444" x2="53125" y2="54583"/>
                        <a14:backgroundMark x1="52578" y1="56528" x2="54375" y2="57500"/>
                        <a14:backgroundMark x1="54609" y1="55417" x2="58203" y2="48472"/>
                        <a14:backgroundMark x1="58203" y1="48472" x2="55547" y2="56111"/>
                        <a14:backgroundMark x1="55547" y1="56111" x2="57109" y2="49167"/>
                        <a14:backgroundMark x1="57109" y1="49167" x2="57734" y2="48750"/>
                        <a14:backgroundMark x1="53125" y1="50139" x2="56719" y2="47361"/>
                        <a14:backgroundMark x1="56953" y1="50556" x2="59688" y2="45139"/>
                        <a14:backgroundMark x1="59688" y1="45139" x2="59922" y2="44028"/>
                        <a14:backgroundMark x1="55937" y1="50694" x2="58125" y2="54583"/>
                        <a14:backgroundMark x1="58281" y1="62083" x2="58984" y2="50417"/>
                        <a14:backgroundMark x1="58984" y1="50417" x2="58047" y2="53194"/>
                        <a14:backgroundMark x1="58047" y1="57639" x2="61641" y2="47222"/>
                        <a14:backgroundMark x1="59766" y1="55139" x2="62266" y2="49167"/>
                        <a14:backgroundMark x1="62266" y1="49167" x2="59375" y2="43750"/>
                        <a14:backgroundMark x1="59375" y1="43750" x2="60234" y2="42917"/>
                        <a14:backgroundMark x1="58906" y1="53194" x2="62031" y2="48889"/>
                        <a14:backgroundMark x1="62031" y1="48889" x2="61563" y2="53889"/>
                        <a14:backgroundMark x1="54922" y1="55000" x2="48516" y2="58194"/>
                        <a14:backgroundMark x1="48516" y1="58194" x2="47578" y2="55972"/>
                        <a14:backgroundMark x1="47813" y1="58194" x2="45547" y2="56806"/>
                        <a14:backgroundMark x1="47891" y1="55833" x2="43203" y2="56806"/>
                        <a14:backgroundMark x1="43203" y1="56806" x2="39922" y2="50417"/>
                        <a14:backgroundMark x1="39922" y1="50417" x2="38672" y2="51389"/>
                        <a14:backgroundMark x1="45313" y1="58611" x2="39375" y2="45139"/>
                        <a14:backgroundMark x1="40859" y1="53750" x2="39375" y2="37917"/>
                        <a14:backgroundMark x1="39063" y1="47222" x2="38828" y2="27361"/>
                        <a14:backgroundMark x1="40625" y1="48750" x2="39141" y2="42639"/>
                        <a14:backgroundMark x1="41328" y1="48056" x2="39375" y2="43472"/>
                        <a14:backgroundMark x1="50625" y1="51806" x2="44688" y2="55278"/>
                        <a14:backgroundMark x1="41172" y1="48333" x2="39922" y2="43472"/>
                        <a14:backgroundMark x1="41068" y1="24583" x2="41875" y2="15556"/>
                        <a14:backgroundMark x1="39453" y1="42639" x2="41068" y2="24583"/>
                        <a14:backgroundMark x1="41875" y1="15556" x2="42734" y2="13056"/>
                        <a14:backgroundMark x1="39063" y1="33889" x2="40938" y2="18333"/>
                        <a14:backgroundMark x1="38672" y1="31389" x2="40391" y2="17361"/>
                        <a14:backgroundMark x1="38828" y1="29306" x2="38984" y2="18333"/>
                        <a14:backgroundMark x1="38594" y1="29444" x2="40156" y2="20139"/>
                        <a14:backgroundMark x1="40156" y1="20139" x2="40313" y2="19722"/>
                        <a14:backgroundMark x1="39375" y1="35694" x2="40703" y2="22222"/>
                        <a14:backgroundMark x1="38359" y1="37500" x2="39688" y2="23472"/>
                        <a14:backgroundMark x1="39844" y1="21250" x2="43281" y2="17639"/>
                        <a14:backgroundMark x1="43281" y1="17639" x2="40781" y2="21806"/>
                        <a14:backgroundMark x1="40156" y1="24028" x2="39766" y2="34444"/>
                        <a14:backgroundMark x1="39766" y1="34444" x2="39219" y2="23333"/>
                        <a14:backgroundMark x1="39219" y1="23333" x2="41094" y2="16806"/>
                        <a14:backgroundMark x1="41094" y1="16806" x2="41172" y2="15417"/>
                        <a14:backgroundMark x1="41172" y1="15417" x2="38828" y2="23333"/>
                        <a14:backgroundMark x1="38828" y1="23333" x2="38750" y2="22222"/>
                        <a14:backgroundMark x1="40625" y1="19444" x2="39766" y2="40694"/>
                        <a14:backgroundMark x1="41719" y1="16667" x2="41250" y2="14861"/>
                        <a14:backgroundMark x1="44704" y1="18836" x2="48203" y2="11944"/>
                        <a14:backgroundMark x1="41788" y1="24583" x2="42045" y2="24076"/>
                        <a14:backgroundMark x1="39531" y1="29028" x2="41788" y2="24583"/>
                        <a14:backgroundMark x1="39375" y1="14028" x2="47969" y2="13750"/>
                        <a14:backgroundMark x1="41172" y1="10139" x2="46563" y2="11389"/>
                        <a14:backgroundMark x1="40938" y1="10417" x2="42031" y2="10833"/>
                        <a14:backgroundMark x1="39375" y1="15000" x2="41953" y2="16528"/>
                        <a14:backgroundMark x1="44201" y1="18158" x2="44609" y2="16806"/>
                        <a14:backgroundMark x1="43964" y1="17839" x2="44375" y2="17222"/>
                        <a14:backgroundMark x1="41875" y1="20972" x2="45095" y2="16142"/>
                        <a14:backgroundMark x1="47813" y1="12917" x2="50859" y2="12917"/>
                        <a14:backgroundMark x1="48359" y1="14583" x2="57266" y2="15972"/>
                        <a14:backgroundMark x1="59776" y1="25590" x2="59297" y2="19306"/>
                        <a14:backgroundMark x1="61797" y1="52083" x2="60571" y2="36018"/>
                        <a14:backgroundMark x1="59297" y1="19306" x2="54297" y2="15833"/>
                        <a14:backgroundMark x1="61208" y1="30241" x2="61875" y2="20556"/>
                        <a14:backgroundMark x1="60770" y1="36597" x2="61038" y2="32705"/>
                        <a14:backgroundMark x1="60670" y1="38056" x2="60747" y2="36932"/>
                        <a14:backgroundMark x1="60000" y1="47778" x2="60651" y2="38323"/>
                        <a14:backgroundMark x1="61875" y1="20556" x2="61797" y2="20417"/>
                        <a14:backgroundMark x1="60859" y1="49722" x2="63047" y2="30000"/>
                        <a14:backgroundMark x1="63047" y1="30000" x2="62187" y2="27778"/>
                        <a14:backgroundMark x1="61406" y1="50278" x2="61719" y2="26111"/>
                        <a14:backgroundMark x1="61953" y1="48750" x2="62187" y2="38611"/>
                        <a14:backgroundMark x1="62187" y1="38611" x2="62813" y2="45417"/>
                        <a14:backgroundMark x1="61406" y1="51528" x2="62891" y2="22778"/>
                        <a14:backgroundMark x1="61953" y1="42500" x2="62656" y2="20972"/>
                        <a14:backgroundMark x1="62109" y1="42083" x2="62031" y2="20278"/>
                        <a14:backgroundMark x1="61563" y1="40833" x2="61875" y2="23194"/>
                        <a14:backgroundMark x1="61797" y1="34028" x2="61797" y2="44306"/>
                        <a14:backgroundMark x1="62656" y1="32639" x2="62344" y2="33611"/>
                        <a14:backgroundMark x1="61719" y1="50556" x2="61641" y2="48056"/>
                        <a14:backgroundMark x1="61563" y1="34861" x2="62109" y2="34861"/>
                        <a14:backgroundMark x1="61719" y1="49167" x2="61016" y2="46528"/>
                        <a14:backgroundMark x1="61172" y1="47083" x2="62031" y2="47639"/>
                        <a14:backgroundMark x1="61094" y1="30972" x2="61498" y2="32512"/>
                        <a14:backgroundMark x1="58047" y1="18194" x2="59766" y2="23611"/>
                        <a14:backgroundMark x1="61094" y1="22639" x2="62578" y2="39861"/>
                        <a14:backgroundMark x1="62578" y1="39861" x2="62187" y2="31111"/>
                        <a14:backgroundMark x1="62187" y1="31111" x2="62031" y2="34167"/>
                        <a14:backgroundMark x1="61719" y1="25972" x2="58672" y2="18472"/>
                        <a14:backgroundMark x1="58672" y1="18472" x2="54141" y2="13333"/>
                        <a14:backgroundMark x1="54141" y1="13333" x2="58281" y2="12778"/>
                        <a14:backgroundMark x1="58281" y1="12778" x2="61172" y2="19722"/>
                        <a14:backgroundMark x1="61172" y1="19722" x2="62656" y2="19167"/>
                        <a14:backgroundMark x1="58594" y1="15972" x2="50703" y2="11528"/>
                        <a14:backgroundMark x1="43906" y1="69306" x2="48203" y2="63750"/>
                        <a14:backgroundMark x1="48203" y1="63750" x2="44219" y2="69444"/>
                        <a14:backgroundMark x1="44219" y1="69444" x2="44141" y2="69861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brightnessContrast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280" t="13151" r="36544" b="43516"/>
          <a:stretch/>
        </p:blipFill>
        <p:spPr>
          <a:xfrm flipH="1">
            <a:off x="4005798" y="1535264"/>
            <a:ext cx="4158906" cy="387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32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E0AB489E-3B15-41DE-8339-8259B6DF717E}"/>
              </a:ext>
            </a:extLst>
          </p:cNvPr>
          <p:cNvSpPr/>
          <p:nvPr/>
        </p:nvSpPr>
        <p:spPr>
          <a:xfrm>
            <a:off x="3805237" y="1235340"/>
            <a:ext cx="4581525" cy="4436797"/>
          </a:xfrm>
          <a:prstGeom prst="ellipse">
            <a:avLst/>
          </a:prstGeom>
          <a:solidFill>
            <a:srgbClr val="00206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ayo 1">
            <a:extLst>
              <a:ext uri="{FF2B5EF4-FFF2-40B4-BE49-F238E27FC236}">
                <a16:creationId xmlns:a16="http://schemas.microsoft.com/office/drawing/2014/main" id="{E7684DD1-5BF9-43FE-870A-C2E701D74B5C}"/>
              </a:ext>
            </a:extLst>
          </p:cNvPr>
          <p:cNvSpPr/>
          <p:nvPr/>
        </p:nvSpPr>
        <p:spPr>
          <a:xfrm>
            <a:off x="3962400" y="371476"/>
            <a:ext cx="3663642" cy="5589712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FB5447CC-99F9-4001-A44E-82EE7DDD1C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417" b="95139" l="38125" r="63750">
                        <a14:foregroundMark x1="49159" y1="50332" x2="49375" y2="30556"/>
                        <a14:foregroundMark x1="48986" y1="66101" x2="48992" y2="65521"/>
                        <a14:foregroundMark x1="49375" y1="30556" x2="49375" y2="30556"/>
                        <a14:foregroundMark x1="46484" y1="41389" x2="41858" y2="25623"/>
                        <a14:foregroundMark x1="44991" y1="19449" x2="58125" y2="24444"/>
                        <a14:foregroundMark x1="58125" y1="24444" x2="58162" y2="23360"/>
                        <a14:foregroundMark x1="58276" y1="23718" x2="54499" y2="47431"/>
                        <a14:foregroundMark x1="38339" y1="91711" x2="38125" y2="91528"/>
                        <a14:foregroundMark x1="43403" y1="70257" x2="43784" y2="69770"/>
                        <a14:foregroundMark x1="46185" y1="52071" x2="39922" y2="45417"/>
                        <a14:foregroundMark x1="49844" y1="22500" x2="44297" y2="33611"/>
                        <a14:foregroundMark x1="42891" y1="27361" x2="51953" y2="34444"/>
                        <a14:foregroundMark x1="43975" y1="21451" x2="49766" y2="25278"/>
                        <a14:foregroundMark x1="49766" y1="25278" x2="49766" y2="25278"/>
                        <a14:foregroundMark x1="45938" y1="23889" x2="47722" y2="16558"/>
                        <a14:foregroundMark x1="63828" y1="75417" x2="63906" y2="75694"/>
                        <a14:foregroundMark x1="45156" y1="19444" x2="42422" y2="24583"/>
                        <a14:foregroundMark x1="42422" y1="24583" x2="42422" y2="24583"/>
                        <a14:foregroundMark x1="60313" y1="36528" x2="59609" y2="28889"/>
                        <a14:foregroundMark x1="59609" y1="28889" x2="58906" y2="27083"/>
                        <a14:foregroundMark x1="59922" y1="36528" x2="59531" y2="27361"/>
                        <a14:foregroundMark x1="59531" y1="27361" x2="59062" y2="26111"/>
                        <a14:foregroundMark x1="59688" y1="35139" x2="59609" y2="27222"/>
                        <a14:foregroundMark x1="59609" y1="27222" x2="59297" y2="26528"/>
                        <a14:foregroundMark x1="59219" y1="25833" x2="60234" y2="33056"/>
                        <a14:foregroundMark x1="59141" y1="39861" x2="60469" y2="32639"/>
                        <a14:foregroundMark x1="60234" y1="34861" x2="60313" y2="33194"/>
                        <a14:foregroundMark x1="60000" y1="36389" x2="60625" y2="32361"/>
                        <a14:foregroundMark x1="60391" y1="35000" x2="60234" y2="32083"/>
                        <a14:foregroundMark x1="60156" y1="35972" x2="60547" y2="32639"/>
                        <a14:foregroundMark x1="60391" y1="32361" x2="60234" y2="35972"/>
                        <a14:backgroundMark x1="44609" y1="87639" x2="53125" y2="62222"/>
                        <a14:backgroundMark x1="53125" y1="62222" x2="59922" y2="70278"/>
                        <a14:backgroundMark x1="59922" y1="70278" x2="43750" y2="60694"/>
                        <a14:backgroundMark x1="43750" y1="60694" x2="50859" y2="72361"/>
                        <a14:backgroundMark x1="50859" y1="72361" x2="49688" y2="86806"/>
                        <a14:backgroundMark x1="49688" y1="86806" x2="55234" y2="74444"/>
                        <a14:backgroundMark x1="55234" y1="74444" x2="47969" y2="73056"/>
                        <a14:backgroundMark x1="47969" y1="73056" x2="47734" y2="73472"/>
                        <a14:backgroundMark x1="37500" y1="90139" x2="51719" y2="69722"/>
                        <a14:backgroundMark x1="39609" y1="69861" x2="62813" y2="87222"/>
                        <a14:backgroundMark x1="64063" y1="79306" x2="59688" y2="80000"/>
                        <a14:backgroundMark x1="58438" y1="77361" x2="61875" y2="92639"/>
                        <a14:backgroundMark x1="56953" y1="70417" x2="56953" y2="70417"/>
                        <a14:backgroundMark x1="58203" y1="75972" x2="58203" y2="75972"/>
                        <a14:backgroundMark x1="58203" y1="75972" x2="58203" y2="75972"/>
                        <a14:backgroundMark x1="58203" y1="75972" x2="58203" y2="75972"/>
                        <a14:backgroundMark x1="50234" y1="79306" x2="62422" y2="70972"/>
                        <a14:backgroundMark x1="62422" y1="70972" x2="62891" y2="73194"/>
                        <a14:backgroundMark x1="56328" y1="81111" x2="55937" y2="65833"/>
                        <a14:backgroundMark x1="49453" y1="61250" x2="48438" y2="61250"/>
                        <a14:backgroundMark x1="40938" y1="80972" x2="41406" y2="75278"/>
                        <a14:backgroundMark x1="37031" y1="78889" x2="40859" y2="82222"/>
                        <a14:backgroundMark x1="39141" y1="92778" x2="45703" y2="60278"/>
                        <a14:backgroundMark x1="39063" y1="74167" x2="44844" y2="75556"/>
                        <a14:backgroundMark x1="43594" y1="79583" x2="39844" y2="97083"/>
                        <a14:backgroundMark x1="39297" y1="94167" x2="41563" y2="69583"/>
                        <a14:backgroundMark x1="39609" y1="72361" x2="37188" y2="91806"/>
                        <a14:backgroundMark x1="40547" y1="76389" x2="40547" y2="76389"/>
                        <a14:backgroundMark x1="40078" y1="77500" x2="42578" y2="77639"/>
                        <a14:backgroundMark x1="42266" y1="79306" x2="39844" y2="85139"/>
                        <a14:backgroundMark x1="37656" y1="91250" x2="39531" y2="87917"/>
                        <a14:backgroundMark x1="38281" y1="94167" x2="38125" y2="88889"/>
                        <a14:backgroundMark x1="40391" y1="88056" x2="59844" y2="81944"/>
                        <a14:backgroundMark x1="59844" y1="81944" x2="61719" y2="94583"/>
                        <a14:backgroundMark x1="61719" y1="94583" x2="62891" y2="94028"/>
                        <a14:backgroundMark x1="58594" y1="86389" x2="45547" y2="87778"/>
                        <a14:backgroundMark x1="45547" y1="87778" x2="39063" y2="95694"/>
                        <a14:backgroundMark x1="39063" y1="95694" x2="39219" y2="95417"/>
                        <a14:backgroundMark x1="50000" y1="95139" x2="48594" y2="88472"/>
                        <a14:backgroundMark x1="48594" y1="88472" x2="43359" y2="92778"/>
                        <a14:backgroundMark x1="43359" y1="92778" x2="38438" y2="91528"/>
                        <a14:backgroundMark x1="38438" y1="91528" x2="39609" y2="89306"/>
                        <a14:backgroundMark x1="38359" y1="91667" x2="42266" y2="94028"/>
                        <a14:backgroundMark x1="42266" y1="94028" x2="46328" y2="81667"/>
                        <a14:backgroundMark x1="46328" y1="81667" x2="47266" y2="73194"/>
                        <a14:backgroundMark x1="47266" y1="73194" x2="46172" y2="61389"/>
                        <a14:backgroundMark x1="46172" y1="61389" x2="50313" y2="56528"/>
                        <a14:backgroundMark x1="50313" y1="56528" x2="55234" y2="65556"/>
                        <a14:backgroundMark x1="52188" y1="64444" x2="50859" y2="56806"/>
                        <a14:backgroundMark x1="50859" y1="56806" x2="54766" y2="71667"/>
                        <a14:backgroundMark x1="54766" y1="71667" x2="58672" y2="70417"/>
                        <a14:backgroundMark x1="58672" y1="70417" x2="60859" y2="76528"/>
                        <a14:backgroundMark x1="60859" y1="76528" x2="64844" y2="79722"/>
                        <a14:backgroundMark x1="64844" y1="79722" x2="63906" y2="86528"/>
                        <a14:backgroundMark x1="63906" y1="86528" x2="62891" y2="89167"/>
                        <a14:backgroundMark x1="63594" y1="78333" x2="60781" y2="74861"/>
                        <a14:backgroundMark x1="61563" y1="74861" x2="58125" y2="69028"/>
                        <a14:backgroundMark x1="58125" y1="69028" x2="62109" y2="75833"/>
                        <a14:backgroundMark x1="62109" y1="75833" x2="63047" y2="82778"/>
                        <a14:backgroundMark x1="63047" y1="82778" x2="62578" y2="84167"/>
                        <a14:backgroundMark x1="60938" y1="80556" x2="57734" y2="75139"/>
                        <a14:backgroundMark x1="57734" y1="75139" x2="62266" y2="74167"/>
                        <a14:backgroundMark x1="62266" y1="74167" x2="60234" y2="74167"/>
                        <a14:backgroundMark x1="50625" y1="77917" x2="52969" y2="72361"/>
                        <a14:backgroundMark x1="52969" y1="72361" x2="52344" y2="76528"/>
                        <a14:backgroundMark x1="49766" y1="76528" x2="46563" y2="81111"/>
                        <a14:backgroundMark x1="46563" y1="81111" x2="44375" y2="69722"/>
                        <a14:backgroundMark x1="44375" y1="69722" x2="47500" y2="62639"/>
                        <a14:backgroundMark x1="47500" y1="62639" x2="50469" y2="59167"/>
                        <a14:backgroundMark x1="54219" y1="90000" x2="58438" y2="91389"/>
                        <a14:backgroundMark x1="58438" y1="91389" x2="57578" y2="83889"/>
                        <a14:backgroundMark x1="57578" y1="83889" x2="59844" y2="93472"/>
                        <a14:backgroundMark x1="59844" y1="93472" x2="57813" y2="86111"/>
                        <a14:backgroundMark x1="57813" y1="86111" x2="57500" y2="90833"/>
                        <a14:backgroundMark x1="45469" y1="93889" x2="41328" y2="96667"/>
                        <a14:backgroundMark x1="41328" y1="96667" x2="41875" y2="95000"/>
                        <a14:backgroundMark x1="63125" y1="80972" x2="63516" y2="72361"/>
                        <a14:backgroundMark x1="63516" y1="72361" x2="64375" y2="74444"/>
                        <a14:backgroundMark x1="63594" y1="79583" x2="62266" y2="98611"/>
                        <a14:backgroundMark x1="62266" y1="98611" x2="62422" y2="96944"/>
                        <a14:backgroundMark x1="43906" y1="75694" x2="45313" y2="68472"/>
                        <a14:backgroundMark x1="45313" y1="68472" x2="45781" y2="68472"/>
                        <a14:backgroundMark x1="57031" y1="54167" x2="53828" y2="59722"/>
                        <a14:backgroundMark x1="53828" y1="59722" x2="51406" y2="53750"/>
                        <a14:backgroundMark x1="51406" y1="53750" x2="48828" y2="57083"/>
                        <a14:backgroundMark x1="50547" y1="55556" x2="48281" y2="55000"/>
                        <a14:backgroundMark x1="53125" y1="51528" x2="57266" y2="49583"/>
                        <a14:backgroundMark x1="57266" y1="49583" x2="56016" y2="51806"/>
                        <a14:backgroundMark x1="58125" y1="48611" x2="50625" y2="56667"/>
                        <a14:backgroundMark x1="52109" y1="54306" x2="55781" y2="53194"/>
                        <a14:backgroundMark x1="55781" y1="53194" x2="55313" y2="54444"/>
                        <a14:backgroundMark x1="55313" y1="54444" x2="55859" y2="59444"/>
                        <a14:backgroundMark x1="55859" y1="59444" x2="53125" y2="54583"/>
                        <a14:backgroundMark x1="52578" y1="56528" x2="54375" y2="57500"/>
                        <a14:backgroundMark x1="54609" y1="55417" x2="58203" y2="48472"/>
                        <a14:backgroundMark x1="58203" y1="48472" x2="55547" y2="56111"/>
                        <a14:backgroundMark x1="55547" y1="56111" x2="57109" y2="49167"/>
                        <a14:backgroundMark x1="57109" y1="49167" x2="57734" y2="48750"/>
                        <a14:backgroundMark x1="53125" y1="50139" x2="56719" y2="47361"/>
                        <a14:backgroundMark x1="56953" y1="50556" x2="59688" y2="45139"/>
                        <a14:backgroundMark x1="59688" y1="45139" x2="59922" y2="44028"/>
                        <a14:backgroundMark x1="55937" y1="50694" x2="58125" y2="54583"/>
                        <a14:backgroundMark x1="58281" y1="62083" x2="58984" y2="50417"/>
                        <a14:backgroundMark x1="58984" y1="50417" x2="58047" y2="53194"/>
                        <a14:backgroundMark x1="58047" y1="57639" x2="61641" y2="47222"/>
                        <a14:backgroundMark x1="59766" y1="55139" x2="62266" y2="49167"/>
                        <a14:backgroundMark x1="62266" y1="49167" x2="59375" y2="43750"/>
                        <a14:backgroundMark x1="59375" y1="43750" x2="60234" y2="42917"/>
                        <a14:backgroundMark x1="58906" y1="53194" x2="62031" y2="48889"/>
                        <a14:backgroundMark x1="62031" y1="48889" x2="61563" y2="53889"/>
                        <a14:backgroundMark x1="54922" y1="55000" x2="48516" y2="58194"/>
                        <a14:backgroundMark x1="48516" y1="58194" x2="47578" y2="55972"/>
                        <a14:backgroundMark x1="47813" y1="58194" x2="45547" y2="56806"/>
                        <a14:backgroundMark x1="47891" y1="55833" x2="43203" y2="56806"/>
                        <a14:backgroundMark x1="43203" y1="56806" x2="39922" y2="50417"/>
                        <a14:backgroundMark x1="39922" y1="50417" x2="38672" y2="51389"/>
                        <a14:backgroundMark x1="45313" y1="58611" x2="39375" y2="45139"/>
                        <a14:backgroundMark x1="40859" y1="53750" x2="39375" y2="37917"/>
                        <a14:backgroundMark x1="39063" y1="47222" x2="38828" y2="27361"/>
                        <a14:backgroundMark x1="40625" y1="48750" x2="39141" y2="42639"/>
                        <a14:backgroundMark x1="41328" y1="48056" x2="39375" y2="43472"/>
                        <a14:backgroundMark x1="50625" y1="51806" x2="44688" y2="55278"/>
                        <a14:backgroundMark x1="41172" y1="48333" x2="39922" y2="43472"/>
                        <a14:backgroundMark x1="41068" y1="24583" x2="41875" y2="15556"/>
                        <a14:backgroundMark x1="39453" y1="42639" x2="41068" y2="24583"/>
                        <a14:backgroundMark x1="41875" y1="15556" x2="42734" y2="13056"/>
                        <a14:backgroundMark x1="39063" y1="33889" x2="40938" y2="18333"/>
                        <a14:backgroundMark x1="38672" y1="31389" x2="40391" y2="17361"/>
                        <a14:backgroundMark x1="38828" y1="29306" x2="38984" y2="18333"/>
                        <a14:backgroundMark x1="38594" y1="29444" x2="40156" y2="20139"/>
                        <a14:backgroundMark x1="40156" y1="20139" x2="40313" y2="19722"/>
                        <a14:backgroundMark x1="39375" y1="35694" x2="40703" y2="22222"/>
                        <a14:backgroundMark x1="38359" y1="37500" x2="39688" y2="23472"/>
                        <a14:backgroundMark x1="39844" y1="21250" x2="43281" y2="17639"/>
                        <a14:backgroundMark x1="43281" y1="17639" x2="40781" y2="21806"/>
                        <a14:backgroundMark x1="40156" y1="24028" x2="39766" y2="34444"/>
                        <a14:backgroundMark x1="39766" y1="34444" x2="39219" y2="23333"/>
                        <a14:backgroundMark x1="39219" y1="23333" x2="41094" y2="16806"/>
                        <a14:backgroundMark x1="41094" y1="16806" x2="41172" y2="15417"/>
                        <a14:backgroundMark x1="41172" y1="15417" x2="38828" y2="23333"/>
                        <a14:backgroundMark x1="38828" y1="23333" x2="38750" y2="22222"/>
                        <a14:backgroundMark x1="40625" y1="19444" x2="39766" y2="40694"/>
                        <a14:backgroundMark x1="41719" y1="16667" x2="41250" y2="14861"/>
                        <a14:backgroundMark x1="44704" y1="18836" x2="48203" y2="11944"/>
                        <a14:backgroundMark x1="41788" y1="24583" x2="42045" y2="24076"/>
                        <a14:backgroundMark x1="39531" y1="29028" x2="41788" y2="24583"/>
                        <a14:backgroundMark x1="39375" y1="14028" x2="47969" y2="13750"/>
                        <a14:backgroundMark x1="41172" y1="10139" x2="46563" y2="11389"/>
                        <a14:backgroundMark x1="40938" y1="10417" x2="42031" y2="10833"/>
                        <a14:backgroundMark x1="39375" y1="15000" x2="41953" y2="16528"/>
                        <a14:backgroundMark x1="44201" y1="18158" x2="44609" y2="16806"/>
                        <a14:backgroundMark x1="43964" y1="17839" x2="44375" y2="17222"/>
                        <a14:backgroundMark x1="41875" y1="20972" x2="45095" y2="16142"/>
                        <a14:backgroundMark x1="47813" y1="12917" x2="50859" y2="12917"/>
                        <a14:backgroundMark x1="48359" y1="14583" x2="57266" y2="15972"/>
                        <a14:backgroundMark x1="59776" y1="25590" x2="59297" y2="19306"/>
                        <a14:backgroundMark x1="61797" y1="52083" x2="60571" y2="36018"/>
                        <a14:backgroundMark x1="59297" y1="19306" x2="54297" y2="15833"/>
                        <a14:backgroundMark x1="61208" y1="30241" x2="61875" y2="20556"/>
                        <a14:backgroundMark x1="60770" y1="36597" x2="61038" y2="32705"/>
                        <a14:backgroundMark x1="60670" y1="38056" x2="60747" y2="36932"/>
                        <a14:backgroundMark x1="60000" y1="47778" x2="60651" y2="38323"/>
                        <a14:backgroundMark x1="61875" y1="20556" x2="61797" y2="20417"/>
                        <a14:backgroundMark x1="60859" y1="49722" x2="63047" y2="30000"/>
                        <a14:backgroundMark x1="63047" y1="30000" x2="62187" y2="27778"/>
                        <a14:backgroundMark x1="61406" y1="50278" x2="61719" y2="26111"/>
                        <a14:backgroundMark x1="61953" y1="48750" x2="62187" y2="38611"/>
                        <a14:backgroundMark x1="62187" y1="38611" x2="62813" y2="45417"/>
                        <a14:backgroundMark x1="61406" y1="51528" x2="62891" y2="22778"/>
                        <a14:backgroundMark x1="61953" y1="42500" x2="62656" y2="20972"/>
                        <a14:backgroundMark x1="62109" y1="42083" x2="62031" y2="20278"/>
                        <a14:backgroundMark x1="61563" y1="40833" x2="61875" y2="23194"/>
                        <a14:backgroundMark x1="61797" y1="34028" x2="61797" y2="44306"/>
                        <a14:backgroundMark x1="62656" y1="32639" x2="62344" y2="33611"/>
                        <a14:backgroundMark x1="61719" y1="50556" x2="61641" y2="48056"/>
                        <a14:backgroundMark x1="61563" y1="34861" x2="62109" y2="34861"/>
                        <a14:backgroundMark x1="61719" y1="49167" x2="61016" y2="46528"/>
                        <a14:backgroundMark x1="61172" y1="47083" x2="62031" y2="47639"/>
                        <a14:backgroundMark x1="61094" y1="30972" x2="61498" y2="32512"/>
                        <a14:backgroundMark x1="58047" y1="18194" x2="59766" y2="23611"/>
                        <a14:backgroundMark x1="61094" y1="22639" x2="62578" y2="39861"/>
                        <a14:backgroundMark x1="62578" y1="39861" x2="62187" y2="31111"/>
                        <a14:backgroundMark x1="62187" y1="31111" x2="62031" y2="34167"/>
                        <a14:backgroundMark x1="61719" y1="25972" x2="58672" y2="18472"/>
                        <a14:backgroundMark x1="58672" y1="18472" x2="54141" y2="13333"/>
                        <a14:backgroundMark x1="54141" y1="13333" x2="58281" y2="12778"/>
                        <a14:backgroundMark x1="58281" y1="12778" x2="61172" y2="19722"/>
                        <a14:backgroundMark x1="61172" y1="19722" x2="62656" y2="19167"/>
                        <a14:backgroundMark x1="58594" y1="15972" x2="50703" y2="11528"/>
                        <a14:backgroundMark x1="43906" y1="69306" x2="48203" y2="63750"/>
                        <a14:backgroundMark x1="48203" y1="63750" x2="44219" y2="69444"/>
                        <a14:backgroundMark x1="44219" y1="69444" x2="44141" y2="69861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brightnessContrast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280" t="13151" r="36544" b="43516"/>
          <a:stretch/>
        </p:blipFill>
        <p:spPr>
          <a:xfrm flipH="1">
            <a:off x="4005798" y="1535264"/>
            <a:ext cx="4158906" cy="387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12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E0AB489E-3B15-41DE-8339-8259B6DF717E}"/>
              </a:ext>
            </a:extLst>
          </p:cNvPr>
          <p:cNvSpPr/>
          <p:nvPr/>
        </p:nvSpPr>
        <p:spPr>
          <a:xfrm>
            <a:off x="3805237" y="1235340"/>
            <a:ext cx="4581525" cy="4436797"/>
          </a:xfrm>
          <a:prstGeom prst="ellipse">
            <a:avLst/>
          </a:prstGeom>
          <a:solidFill>
            <a:srgbClr val="00206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FB5447CC-99F9-4001-A44E-82EE7DDD1C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417" b="95139" l="38125" r="63750">
                        <a14:foregroundMark x1="49159" y1="50332" x2="49375" y2="30556"/>
                        <a14:foregroundMark x1="48986" y1="66101" x2="48992" y2="65521"/>
                        <a14:foregroundMark x1="49375" y1="30556" x2="49375" y2="30556"/>
                        <a14:foregroundMark x1="46484" y1="41389" x2="41858" y2="25623"/>
                        <a14:foregroundMark x1="44991" y1="19449" x2="58125" y2="24444"/>
                        <a14:foregroundMark x1="58125" y1="24444" x2="58162" y2="23360"/>
                        <a14:foregroundMark x1="58276" y1="23718" x2="54499" y2="47431"/>
                        <a14:foregroundMark x1="38339" y1="91711" x2="38125" y2="91528"/>
                        <a14:foregroundMark x1="43403" y1="70257" x2="43784" y2="69770"/>
                        <a14:foregroundMark x1="46185" y1="52071" x2="39922" y2="45417"/>
                        <a14:foregroundMark x1="49844" y1="22500" x2="44297" y2="33611"/>
                        <a14:foregroundMark x1="42891" y1="27361" x2="51953" y2="34444"/>
                        <a14:foregroundMark x1="43975" y1="21451" x2="49766" y2="25278"/>
                        <a14:foregroundMark x1="49766" y1="25278" x2="49766" y2="25278"/>
                        <a14:foregroundMark x1="45938" y1="23889" x2="47722" y2="16558"/>
                        <a14:foregroundMark x1="63828" y1="75417" x2="63906" y2="75694"/>
                        <a14:foregroundMark x1="45156" y1="19444" x2="42422" y2="24583"/>
                        <a14:foregroundMark x1="42422" y1="24583" x2="42422" y2="24583"/>
                        <a14:foregroundMark x1="60313" y1="36528" x2="59609" y2="28889"/>
                        <a14:foregroundMark x1="59609" y1="28889" x2="58906" y2="27083"/>
                        <a14:foregroundMark x1="59922" y1="36528" x2="59531" y2="27361"/>
                        <a14:foregroundMark x1="59531" y1="27361" x2="59062" y2="26111"/>
                        <a14:foregroundMark x1="59688" y1="35139" x2="59609" y2="27222"/>
                        <a14:foregroundMark x1="59609" y1="27222" x2="59297" y2="26528"/>
                        <a14:foregroundMark x1="59219" y1="25833" x2="60234" y2="33056"/>
                        <a14:foregroundMark x1="59141" y1="39861" x2="60469" y2="32639"/>
                        <a14:foregroundMark x1="60234" y1="34861" x2="60313" y2="33194"/>
                        <a14:foregroundMark x1="60000" y1="36389" x2="60625" y2="32361"/>
                        <a14:foregroundMark x1="60391" y1="35000" x2="60234" y2="32083"/>
                        <a14:foregroundMark x1="60156" y1="35972" x2="60547" y2="32639"/>
                        <a14:foregroundMark x1="60391" y1="32361" x2="60234" y2="35972"/>
                        <a14:backgroundMark x1="44609" y1="87639" x2="53125" y2="62222"/>
                        <a14:backgroundMark x1="53125" y1="62222" x2="59922" y2="70278"/>
                        <a14:backgroundMark x1="59922" y1="70278" x2="43750" y2="60694"/>
                        <a14:backgroundMark x1="43750" y1="60694" x2="50859" y2="72361"/>
                        <a14:backgroundMark x1="50859" y1="72361" x2="49688" y2="86806"/>
                        <a14:backgroundMark x1="49688" y1="86806" x2="55234" y2="74444"/>
                        <a14:backgroundMark x1="55234" y1="74444" x2="47969" y2="73056"/>
                        <a14:backgroundMark x1="47969" y1="73056" x2="47734" y2="73472"/>
                        <a14:backgroundMark x1="37500" y1="90139" x2="51719" y2="69722"/>
                        <a14:backgroundMark x1="39609" y1="69861" x2="62813" y2="87222"/>
                        <a14:backgroundMark x1="64063" y1="79306" x2="59688" y2="80000"/>
                        <a14:backgroundMark x1="58438" y1="77361" x2="61875" y2="92639"/>
                        <a14:backgroundMark x1="56953" y1="70417" x2="56953" y2="70417"/>
                        <a14:backgroundMark x1="58203" y1="75972" x2="58203" y2="75972"/>
                        <a14:backgroundMark x1="58203" y1="75972" x2="58203" y2="75972"/>
                        <a14:backgroundMark x1="58203" y1="75972" x2="58203" y2="75972"/>
                        <a14:backgroundMark x1="50234" y1="79306" x2="62422" y2="70972"/>
                        <a14:backgroundMark x1="62422" y1="70972" x2="62891" y2="73194"/>
                        <a14:backgroundMark x1="56328" y1="81111" x2="55937" y2="65833"/>
                        <a14:backgroundMark x1="49453" y1="61250" x2="48438" y2="61250"/>
                        <a14:backgroundMark x1="40938" y1="80972" x2="41406" y2="75278"/>
                        <a14:backgroundMark x1="37031" y1="78889" x2="40859" y2="82222"/>
                        <a14:backgroundMark x1="39141" y1="92778" x2="45703" y2="60278"/>
                        <a14:backgroundMark x1="39063" y1="74167" x2="44844" y2="75556"/>
                        <a14:backgroundMark x1="43594" y1="79583" x2="39844" y2="97083"/>
                        <a14:backgroundMark x1="39297" y1="94167" x2="41563" y2="69583"/>
                        <a14:backgroundMark x1="39609" y1="72361" x2="37188" y2="91806"/>
                        <a14:backgroundMark x1="40547" y1="76389" x2="40547" y2="76389"/>
                        <a14:backgroundMark x1="40078" y1="77500" x2="42578" y2="77639"/>
                        <a14:backgroundMark x1="42266" y1="79306" x2="39844" y2="85139"/>
                        <a14:backgroundMark x1="37656" y1="91250" x2="39531" y2="87917"/>
                        <a14:backgroundMark x1="38281" y1="94167" x2="38125" y2="88889"/>
                        <a14:backgroundMark x1="40391" y1="88056" x2="59844" y2="81944"/>
                        <a14:backgroundMark x1="59844" y1="81944" x2="61719" y2="94583"/>
                        <a14:backgroundMark x1="61719" y1="94583" x2="62891" y2="94028"/>
                        <a14:backgroundMark x1="58594" y1="86389" x2="45547" y2="87778"/>
                        <a14:backgroundMark x1="45547" y1="87778" x2="39063" y2="95694"/>
                        <a14:backgroundMark x1="39063" y1="95694" x2="39219" y2="95417"/>
                        <a14:backgroundMark x1="50000" y1="95139" x2="48594" y2="88472"/>
                        <a14:backgroundMark x1="48594" y1="88472" x2="43359" y2="92778"/>
                        <a14:backgroundMark x1="43359" y1="92778" x2="38438" y2="91528"/>
                        <a14:backgroundMark x1="38438" y1="91528" x2="39609" y2="89306"/>
                        <a14:backgroundMark x1="38359" y1="91667" x2="42266" y2="94028"/>
                        <a14:backgroundMark x1="42266" y1="94028" x2="46328" y2="81667"/>
                        <a14:backgroundMark x1="46328" y1="81667" x2="47266" y2="73194"/>
                        <a14:backgroundMark x1="47266" y1="73194" x2="46172" y2="61389"/>
                        <a14:backgroundMark x1="46172" y1="61389" x2="50313" y2="56528"/>
                        <a14:backgroundMark x1="50313" y1="56528" x2="55234" y2="65556"/>
                        <a14:backgroundMark x1="52188" y1="64444" x2="50859" y2="56806"/>
                        <a14:backgroundMark x1="50859" y1="56806" x2="54766" y2="71667"/>
                        <a14:backgroundMark x1="54766" y1="71667" x2="58672" y2="70417"/>
                        <a14:backgroundMark x1="58672" y1="70417" x2="60859" y2="76528"/>
                        <a14:backgroundMark x1="60859" y1="76528" x2="64844" y2="79722"/>
                        <a14:backgroundMark x1="64844" y1="79722" x2="63906" y2="86528"/>
                        <a14:backgroundMark x1="63906" y1="86528" x2="62891" y2="89167"/>
                        <a14:backgroundMark x1="63594" y1="78333" x2="60781" y2="74861"/>
                        <a14:backgroundMark x1="61563" y1="74861" x2="58125" y2="69028"/>
                        <a14:backgroundMark x1="58125" y1="69028" x2="62109" y2="75833"/>
                        <a14:backgroundMark x1="62109" y1="75833" x2="63047" y2="82778"/>
                        <a14:backgroundMark x1="63047" y1="82778" x2="62578" y2="84167"/>
                        <a14:backgroundMark x1="60938" y1="80556" x2="57734" y2="75139"/>
                        <a14:backgroundMark x1="57734" y1="75139" x2="62266" y2="74167"/>
                        <a14:backgroundMark x1="62266" y1="74167" x2="60234" y2="74167"/>
                        <a14:backgroundMark x1="50625" y1="77917" x2="52969" y2="72361"/>
                        <a14:backgroundMark x1="52969" y1="72361" x2="52344" y2="76528"/>
                        <a14:backgroundMark x1="49766" y1="76528" x2="46563" y2="81111"/>
                        <a14:backgroundMark x1="46563" y1="81111" x2="44375" y2="69722"/>
                        <a14:backgroundMark x1="44375" y1="69722" x2="47500" y2="62639"/>
                        <a14:backgroundMark x1="47500" y1="62639" x2="50469" y2="59167"/>
                        <a14:backgroundMark x1="54219" y1="90000" x2="58438" y2="91389"/>
                        <a14:backgroundMark x1="58438" y1="91389" x2="57578" y2="83889"/>
                        <a14:backgroundMark x1="57578" y1="83889" x2="59844" y2="93472"/>
                        <a14:backgroundMark x1="59844" y1="93472" x2="57813" y2="86111"/>
                        <a14:backgroundMark x1="57813" y1="86111" x2="57500" y2="90833"/>
                        <a14:backgroundMark x1="45469" y1="93889" x2="41328" y2="96667"/>
                        <a14:backgroundMark x1="41328" y1="96667" x2="41875" y2="95000"/>
                        <a14:backgroundMark x1="63125" y1="80972" x2="63516" y2="72361"/>
                        <a14:backgroundMark x1="63516" y1="72361" x2="64375" y2="74444"/>
                        <a14:backgroundMark x1="63594" y1="79583" x2="62266" y2="98611"/>
                        <a14:backgroundMark x1="62266" y1="98611" x2="62422" y2="96944"/>
                        <a14:backgroundMark x1="43906" y1="75694" x2="45313" y2="68472"/>
                        <a14:backgroundMark x1="45313" y1="68472" x2="45781" y2="68472"/>
                        <a14:backgroundMark x1="57031" y1="54167" x2="53828" y2="59722"/>
                        <a14:backgroundMark x1="53828" y1="59722" x2="51406" y2="53750"/>
                        <a14:backgroundMark x1="51406" y1="53750" x2="48828" y2="57083"/>
                        <a14:backgroundMark x1="50547" y1="55556" x2="48281" y2="55000"/>
                        <a14:backgroundMark x1="53125" y1="51528" x2="57266" y2="49583"/>
                        <a14:backgroundMark x1="57266" y1="49583" x2="56016" y2="51806"/>
                        <a14:backgroundMark x1="58125" y1="48611" x2="50625" y2="56667"/>
                        <a14:backgroundMark x1="52109" y1="54306" x2="55781" y2="53194"/>
                        <a14:backgroundMark x1="55781" y1="53194" x2="55313" y2="54444"/>
                        <a14:backgroundMark x1="55313" y1="54444" x2="55859" y2="59444"/>
                        <a14:backgroundMark x1="55859" y1="59444" x2="53125" y2="54583"/>
                        <a14:backgroundMark x1="52578" y1="56528" x2="54375" y2="57500"/>
                        <a14:backgroundMark x1="54609" y1="55417" x2="58203" y2="48472"/>
                        <a14:backgroundMark x1="58203" y1="48472" x2="55547" y2="56111"/>
                        <a14:backgroundMark x1="55547" y1="56111" x2="57109" y2="49167"/>
                        <a14:backgroundMark x1="57109" y1="49167" x2="57734" y2="48750"/>
                        <a14:backgroundMark x1="53125" y1="50139" x2="56719" y2="47361"/>
                        <a14:backgroundMark x1="56953" y1="50556" x2="59688" y2="45139"/>
                        <a14:backgroundMark x1="59688" y1="45139" x2="59922" y2="44028"/>
                        <a14:backgroundMark x1="55937" y1="50694" x2="58125" y2="54583"/>
                        <a14:backgroundMark x1="58281" y1="62083" x2="58984" y2="50417"/>
                        <a14:backgroundMark x1="58984" y1="50417" x2="58047" y2="53194"/>
                        <a14:backgroundMark x1="58047" y1="57639" x2="61641" y2="47222"/>
                        <a14:backgroundMark x1="59766" y1="55139" x2="62266" y2="49167"/>
                        <a14:backgroundMark x1="62266" y1="49167" x2="59375" y2="43750"/>
                        <a14:backgroundMark x1="59375" y1="43750" x2="60234" y2="42917"/>
                        <a14:backgroundMark x1="58906" y1="53194" x2="62031" y2="48889"/>
                        <a14:backgroundMark x1="62031" y1="48889" x2="61563" y2="53889"/>
                        <a14:backgroundMark x1="54922" y1="55000" x2="48516" y2="58194"/>
                        <a14:backgroundMark x1="48516" y1="58194" x2="47578" y2="55972"/>
                        <a14:backgroundMark x1="47813" y1="58194" x2="45547" y2="56806"/>
                        <a14:backgroundMark x1="47891" y1="55833" x2="43203" y2="56806"/>
                        <a14:backgroundMark x1="43203" y1="56806" x2="39922" y2="50417"/>
                        <a14:backgroundMark x1="39922" y1="50417" x2="38672" y2="51389"/>
                        <a14:backgroundMark x1="45313" y1="58611" x2="39375" y2="45139"/>
                        <a14:backgroundMark x1="40859" y1="53750" x2="39375" y2="37917"/>
                        <a14:backgroundMark x1="39063" y1="47222" x2="38828" y2="27361"/>
                        <a14:backgroundMark x1="40625" y1="48750" x2="39141" y2="42639"/>
                        <a14:backgroundMark x1="41328" y1="48056" x2="39375" y2="43472"/>
                        <a14:backgroundMark x1="50625" y1="51806" x2="44688" y2="55278"/>
                        <a14:backgroundMark x1="41172" y1="48333" x2="39922" y2="43472"/>
                        <a14:backgroundMark x1="41068" y1="24583" x2="41875" y2="15556"/>
                        <a14:backgroundMark x1="39453" y1="42639" x2="41068" y2="24583"/>
                        <a14:backgroundMark x1="41875" y1="15556" x2="42734" y2="13056"/>
                        <a14:backgroundMark x1="39063" y1="33889" x2="40938" y2="18333"/>
                        <a14:backgroundMark x1="38672" y1="31389" x2="40391" y2="17361"/>
                        <a14:backgroundMark x1="38828" y1="29306" x2="38984" y2="18333"/>
                        <a14:backgroundMark x1="38594" y1="29444" x2="40156" y2="20139"/>
                        <a14:backgroundMark x1="40156" y1="20139" x2="40313" y2="19722"/>
                        <a14:backgroundMark x1="39375" y1="35694" x2="40703" y2="22222"/>
                        <a14:backgroundMark x1="38359" y1="37500" x2="39688" y2="23472"/>
                        <a14:backgroundMark x1="39844" y1="21250" x2="43281" y2="17639"/>
                        <a14:backgroundMark x1="43281" y1="17639" x2="40781" y2="21806"/>
                        <a14:backgroundMark x1="40156" y1="24028" x2="39766" y2="34444"/>
                        <a14:backgroundMark x1="39766" y1="34444" x2="39219" y2="23333"/>
                        <a14:backgroundMark x1="39219" y1="23333" x2="41094" y2="16806"/>
                        <a14:backgroundMark x1="41094" y1="16806" x2="41172" y2="15417"/>
                        <a14:backgroundMark x1="41172" y1="15417" x2="38828" y2="23333"/>
                        <a14:backgroundMark x1="38828" y1="23333" x2="38750" y2="22222"/>
                        <a14:backgroundMark x1="40625" y1="19444" x2="39766" y2="40694"/>
                        <a14:backgroundMark x1="41719" y1="16667" x2="41250" y2="14861"/>
                        <a14:backgroundMark x1="44704" y1="18836" x2="48203" y2="11944"/>
                        <a14:backgroundMark x1="41788" y1="24583" x2="42045" y2="24076"/>
                        <a14:backgroundMark x1="39531" y1="29028" x2="41788" y2="24583"/>
                        <a14:backgroundMark x1="39375" y1="14028" x2="47969" y2="13750"/>
                        <a14:backgroundMark x1="41172" y1="10139" x2="46563" y2="11389"/>
                        <a14:backgroundMark x1="40938" y1="10417" x2="42031" y2="10833"/>
                        <a14:backgroundMark x1="39375" y1="15000" x2="41953" y2="16528"/>
                        <a14:backgroundMark x1="44201" y1="18158" x2="44609" y2="16806"/>
                        <a14:backgroundMark x1="43964" y1="17839" x2="44375" y2="17222"/>
                        <a14:backgroundMark x1="41875" y1="20972" x2="45095" y2="16142"/>
                        <a14:backgroundMark x1="47813" y1="12917" x2="50859" y2="12917"/>
                        <a14:backgroundMark x1="48359" y1="14583" x2="57266" y2="15972"/>
                        <a14:backgroundMark x1="59776" y1="25590" x2="59297" y2="19306"/>
                        <a14:backgroundMark x1="61797" y1="52083" x2="60571" y2="36018"/>
                        <a14:backgroundMark x1="59297" y1="19306" x2="54297" y2="15833"/>
                        <a14:backgroundMark x1="61208" y1="30241" x2="61875" y2="20556"/>
                        <a14:backgroundMark x1="60770" y1="36597" x2="61038" y2="32705"/>
                        <a14:backgroundMark x1="60670" y1="38056" x2="60747" y2="36932"/>
                        <a14:backgroundMark x1="60000" y1="47778" x2="60651" y2="38323"/>
                        <a14:backgroundMark x1="61875" y1="20556" x2="61797" y2="20417"/>
                        <a14:backgroundMark x1="60859" y1="49722" x2="63047" y2="30000"/>
                        <a14:backgroundMark x1="63047" y1="30000" x2="62187" y2="27778"/>
                        <a14:backgroundMark x1="61406" y1="50278" x2="61719" y2="26111"/>
                        <a14:backgroundMark x1="61953" y1="48750" x2="62187" y2="38611"/>
                        <a14:backgroundMark x1="62187" y1="38611" x2="62813" y2="45417"/>
                        <a14:backgroundMark x1="61406" y1="51528" x2="62891" y2="22778"/>
                        <a14:backgroundMark x1="61953" y1="42500" x2="62656" y2="20972"/>
                        <a14:backgroundMark x1="62109" y1="42083" x2="62031" y2="20278"/>
                        <a14:backgroundMark x1="61563" y1="40833" x2="61875" y2="23194"/>
                        <a14:backgroundMark x1="61797" y1="34028" x2="61797" y2="44306"/>
                        <a14:backgroundMark x1="62656" y1="32639" x2="62344" y2="33611"/>
                        <a14:backgroundMark x1="61719" y1="50556" x2="61641" y2="48056"/>
                        <a14:backgroundMark x1="61563" y1="34861" x2="62109" y2="34861"/>
                        <a14:backgroundMark x1="61719" y1="49167" x2="61016" y2="46528"/>
                        <a14:backgroundMark x1="61172" y1="47083" x2="62031" y2="47639"/>
                        <a14:backgroundMark x1="61094" y1="30972" x2="61498" y2="32512"/>
                        <a14:backgroundMark x1="58047" y1="18194" x2="59766" y2="23611"/>
                        <a14:backgroundMark x1="61094" y1="22639" x2="62578" y2="39861"/>
                        <a14:backgroundMark x1="62578" y1="39861" x2="62187" y2="31111"/>
                        <a14:backgroundMark x1="62187" y1="31111" x2="62031" y2="34167"/>
                        <a14:backgroundMark x1="61719" y1="25972" x2="58672" y2="18472"/>
                        <a14:backgroundMark x1="58672" y1="18472" x2="54141" y2="13333"/>
                        <a14:backgroundMark x1="54141" y1="13333" x2="58281" y2="12778"/>
                        <a14:backgroundMark x1="58281" y1="12778" x2="61172" y2="19722"/>
                        <a14:backgroundMark x1="61172" y1="19722" x2="62656" y2="19167"/>
                        <a14:backgroundMark x1="58594" y1="15972" x2="50703" y2="11528"/>
                        <a14:backgroundMark x1="43906" y1="69306" x2="48203" y2="63750"/>
                        <a14:backgroundMark x1="48203" y1="63750" x2="44219" y2="69444"/>
                        <a14:backgroundMark x1="44219" y1="69444" x2="44141" y2="69861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brightnessContrast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280" t="13151" r="36544" b="43516"/>
          <a:stretch/>
        </p:blipFill>
        <p:spPr>
          <a:xfrm flipH="1">
            <a:off x="4005798" y="1535264"/>
            <a:ext cx="4158906" cy="387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3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038A1C-825D-3D29-6098-CED8DB2414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417" b="95139" l="38125" r="63750">
                        <a14:foregroundMark x1="49159" y1="50332" x2="49375" y2="30556"/>
                        <a14:foregroundMark x1="48986" y1="66101" x2="48992" y2="65521"/>
                        <a14:foregroundMark x1="49375" y1="30556" x2="49375" y2="30556"/>
                        <a14:foregroundMark x1="46484" y1="41389" x2="41858" y2="25623"/>
                        <a14:foregroundMark x1="44991" y1="19449" x2="58125" y2="24444"/>
                        <a14:foregroundMark x1="58125" y1="24444" x2="58162" y2="23360"/>
                        <a14:foregroundMark x1="58276" y1="23718" x2="54499" y2="47431"/>
                        <a14:foregroundMark x1="38339" y1="91711" x2="38125" y2="91528"/>
                        <a14:foregroundMark x1="43403" y1="70257" x2="43784" y2="69770"/>
                        <a14:foregroundMark x1="46185" y1="52071" x2="39922" y2="45417"/>
                        <a14:foregroundMark x1="49844" y1="22500" x2="44297" y2="33611"/>
                        <a14:foregroundMark x1="42891" y1="27361" x2="51953" y2="34444"/>
                        <a14:foregroundMark x1="43975" y1="21451" x2="49766" y2="25278"/>
                        <a14:foregroundMark x1="49766" y1="25278" x2="49766" y2="25278"/>
                        <a14:foregroundMark x1="45938" y1="23889" x2="47722" y2="16558"/>
                        <a14:foregroundMark x1="63828" y1="75417" x2="63906" y2="75694"/>
                        <a14:foregroundMark x1="45156" y1="19444" x2="42422" y2="24583"/>
                        <a14:foregroundMark x1="42422" y1="24583" x2="42422" y2="24583"/>
                        <a14:foregroundMark x1="60313" y1="36528" x2="59609" y2="28889"/>
                        <a14:foregroundMark x1="59609" y1="28889" x2="58906" y2="27083"/>
                        <a14:foregroundMark x1="59922" y1="36528" x2="59531" y2="27361"/>
                        <a14:foregroundMark x1="59531" y1="27361" x2="59062" y2="26111"/>
                        <a14:foregroundMark x1="59688" y1="35139" x2="59609" y2="27222"/>
                        <a14:foregroundMark x1="59609" y1="27222" x2="59297" y2="26528"/>
                        <a14:foregroundMark x1="59219" y1="25833" x2="60234" y2="33056"/>
                        <a14:foregroundMark x1="59141" y1="39861" x2="60469" y2="32639"/>
                        <a14:foregroundMark x1="60234" y1="34861" x2="60313" y2="33194"/>
                        <a14:foregroundMark x1="60000" y1="36389" x2="60625" y2="32361"/>
                        <a14:foregroundMark x1="60391" y1="35000" x2="60234" y2="32083"/>
                        <a14:foregroundMark x1="60156" y1="35972" x2="60547" y2="32639"/>
                        <a14:foregroundMark x1="60391" y1="32361" x2="60234" y2="35972"/>
                        <a14:backgroundMark x1="44609" y1="87639" x2="53125" y2="62222"/>
                        <a14:backgroundMark x1="53125" y1="62222" x2="59922" y2="70278"/>
                        <a14:backgroundMark x1="59922" y1="70278" x2="43750" y2="60694"/>
                        <a14:backgroundMark x1="43750" y1="60694" x2="50859" y2="72361"/>
                        <a14:backgroundMark x1="50859" y1="72361" x2="49688" y2="86806"/>
                        <a14:backgroundMark x1="49688" y1="86806" x2="55234" y2="74444"/>
                        <a14:backgroundMark x1="55234" y1="74444" x2="47969" y2="73056"/>
                        <a14:backgroundMark x1="47969" y1="73056" x2="47734" y2="73472"/>
                        <a14:backgroundMark x1="37500" y1="90139" x2="51719" y2="69722"/>
                        <a14:backgroundMark x1="39609" y1="69861" x2="62813" y2="87222"/>
                        <a14:backgroundMark x1="64063" y1="79306" x2="59688" y2="80000"/>
                        <a14:backgroundMark x1="58438" y1="77361" x2="61875" y2="92639"/>
                        <a14:backgroundMark x1="56953" y1="70417" x2="56953" y2="70417"/>
                        <a14:backgroundMark x1="58203" y1="75972" x2="58203" y2="75972"/>
                        <a14:backgroundMark x1="58203" y1="75972" x2="58203" y2="75972"/>
                        <a14:backgroundMark x1="58203" y1="75972" x2="58203" y2="75972"/>
                        <a14:backgroundMark x1="50234" y1="79306" x2="62422" y2="70972"/>
                        <a14:backgroundMark x1="62422" y1="70972" x2="62891" y2="73194"/>
                        <a14:backgroundMark x1="56328" y1="81111" x2="55937" y2="65833"/>
                        <a14:backgroundMark x1="49453" y1="61250" x2="48438" y2="61250"/>
                        <a14:backgroundMark x1="40938" y1="80972" x2="41406" y2="75278"/>
                        <a14:backgroundMark x1="37031" y1="78889" x2="40859" y2="82222"/>
                        <a14:backgroundMark x1="39141" y1="92778" x2="45703" y2="60278"/>
                        <a14:backgroundMark x1="39063" y1="74167" x2="44844" y2="75556"/>
                        <a14:backgroundMark x1="43594" y1="79583" x2="39844" y2="97083"/>
                        <a14:backgroundMark x1="39297" y1="94167" x2="41563" y2="69583"/>
                        <a14:backgroundMark x1="39609" y1="72361" x2="37188" y2="91806"/>
                        <a14:backgroundMark x1="40547" y1="76389" x2="40547" y2="76389"/>
                        <a14:backgroundMark x1="40078" y1="77500" x2="42578" y2="77639"/>
                        <a14:backgroundMark x1="42266" y1="79306" x2="39844" y2="85139"/>
                        <a14:backgroundMark x1="37656" y1="91250" x2="39531" y2="87917"/>
                        <a14:backgroundMark x1="38281" y1="94167" x2="38125" y2="88889"/>
                        <a14:backgroundMark x1="40391" y1="88056" x2="59844" y2="81944"/>
                        <a14:backgroundMark x1="59844" y1="81944" x2="61719" y2="94583"/>
                        <a14:backgroundMark x1="61719" y1="94583" x2="62891" y2="94028"/>
                        <a14:backgroundMark x1="58594" y1="86389" x2="45547" y2="87778"/>
                        <a14:backgroundMark x1="45547" y1="87778" x2="39063" y2="95694"/>
                        <a14:backgroundMark x1="39063" y1="95694" x2="39219" y2="95417"/>
                        <a14:backgroundMark x1="50000" y1="95139" x2="48594" y2="88472"/>
                        <a14:backgroundMark x1="48594" y1="88472" x2="43359" y2="92778"/>
                        <a14:backgroundMark x1="43359" y1="92778" x2="38438" y2="91528"/>
                        <a14:backgroundMark x1="38438" y1="91528" x2="39609" y2="89306"/>
                        <a14:backgroundMark x1="38359" y1="91667" x2="42266" y2="94028"/>
                        <a14:backgroundMark x1="42266" y1="94028" x2="46328" y2="81667"/>
                        <a14:backgroundMark x1="46328" y1="81667" x2="47266" y2="73194"/>
                        <a14:backgroundMark x1="47266" y1="73194" x2="46172" y2="61389"/>
                        <a14:backgroundMark x1="46172" y1="61389" x2="50313" y2="56528"/>
                        <a14:backgroundMark x1="50313" y1="56528" x2="55234" y2="65556"/>
                        <a14:backgroundMark x1="52188" y1="64444" x2="50859" y2="56806"/>
                        <a14:backgroundMark x1="50859" y1="56806" x2="54766" y2="71667"/>
                        <a14:backgroundMark x1="54766" y1="71667" x2="58672" y2="70417"/>
                        <a14:backgroundMark x1="58672" y1="70417" x2="60859" y2="76528"/>
                        <a14:backgroundMark x1="60859" y1="76528" x2="64844" y2="79722"/>
                        <a14:backgroundMark x1="64844" y1="79722" x2="63906" y2="86528"/>
                        <a14:backgroundMark x1="63906" y1="86528" x2="62891" y2="89167"/>
                        <a14:backgroundMark x1="63594" y1="78333" x2="60781" y2="74861"/>
                        <a14:backgroundMark x1="61563" y1="74861" x2="58125" y2="69028"/>
                        <a14:backgroundMark x1="58125" y1="69028" x2="62109" y2="75833"/>
                        <a14:backgroundMark x1="62109" y1="75833" x2="63047" y2="82778"/>
                        <a14:backgroundMark x1="63047" y1="82778" x2="62578" y2="84167"/>
                        <a14:backgroundMark x1="60938" y1="80556" x2="57734" y2="75139"/>
                        <a14:backgroundMark x1="57734" y1="75139" x2="62266" y2="74167"/>
                        <a14:backgroundMark x1="62266" y1="74167" x2="60234" y2="74167"/>
                        <a14:backgroundMark x1="50625" y1="77917" x2="52969" y2="72361"/>
                        <a14:backgroundMark x1="52969" y1="72361" x2="52344" y2="76528"/>
                        <a14:backgroundMark x1="49766" y1="76528" x2="46563" y2="81111"/>
                        <a14:backgroundMark x1="46563" y1="81111" x2="44375" y2="69722"/>
                        <a14:backgroundMark x1="44375" y1="69722" x2="47500" y2="62639"/>
                        <a14:backgroundMark x1="47500" y1="62639" x2="50469" y2="59167"/>
                        <a14:backgroundMark x1="54219" y1="90000" x2="58438" y2="91389"/>
                        <a14:backgroundMark x1="58438" y1="91389" x2="57578" y2="83889"/>
                        <a14:backgroundMark x1="57578" y1="83889" x2="59844" y2="93472"/>
                        <a14:backgroundMark x1="59844" y1="93472" x2="57813" y2="86111"/>
                        <a14:backgroundMark x1="57813" y1="86111" x2="57500" y2="90833"/>
                        <a14:backgroundMark x1="45469" y1="93889" x2="41328" y2="96667"/>
                        <a14:backgroundMark x1="41328" y1="96667" x2="41875" y2="95000"/>
                        <a14:backgroundMark x1="63125" y1="80972" x2="63516" y2="72361"/>
                        <a14:backgroundMark x1="63516" y1="72361" x2="64375" y2="74444"/>
                        <a14:backgroundMark x1="63594" y1="79583" x2="62266" y2="98611"/>
                        <a14:backgroundMark x1="62266" y1="98611" x2="62422" y2="96944"/>
                        <a14:backgroundMark x1="43906" y1="75694" x2="45313" y2="68472"/>
                        <a14:backgroundMark x1="45313" y1="68472" x2="45781" y2="68472"/>
                        <a14:backgroundMark x1="57031" y1="54167" x2="53828" y2="59722"/>
                        <a14:backgroundMark x1="53828" y1="59722" x2="51406" y2="53750"/>
                        <a14:backgroundMark x1="51406" y1="53750" x2="48828" y2="57083"/>
                        <a14:backgroundMark x1="50547" y1="55556" x2="48281" y2="55000"/>
                        <a14:backgroundMark x1="53125" y1="51528" x2="57266" y2="49583"/>
                        <a14:backgroundMark x1="57266" y1="49583" x2="56016" y2="51806"/>
                        <a14:backgroundMark x1="58125" y1="48611" x2="50625" y2="56667"/>
                        <a14:backgroundMark x1="52109" y1="54306" x2="55781" y2="53194"/>
                        <a14:backgroundMark x1="55781" y1="53194" x2="55313" y2="54444"/>
                        <a14:backgroundMark x1="55313" y1="54444" x2="55859" y2="59444"/>
                        <a14:backgroundMark x1="55859" y1="59444" x2="53125" y2="54583"/>
                        <a14:backgroundMark x1="52578" y1="56528" x2="54375" y2="57500"/>
                        <a14:backgroundMark x1="54609" y1="55417" x2="58203" y2="48472"/>
                        <a14:backgroundMark x1="58203" y1="48472" x2="55547" y2="56111"/>
                        <a14:backgroundMark x1="55547" y1="56111" x2="57109" y2="49167"/>
                        <a14:backgroundMark x1="57109" y1="49167" x2="57734" y2="48750"/>
                        <a14:backgroundMark x1="53125" y1="50139" x2="56719" y2="47361"/>
                        <a14:backgroundMark x1="56953" y1="50556" x2="59688" y2="45139"/>
                        <a14:backgroundMark x1="59688" y1="45139" x2="59922" y2="44028"/>
                        <a14:backgroundMark x1="55937" y1="50694" x2="58125" y2="54583"/>
                        <a14:backgroundMark x1="58281" y1="62083" x2="58984" y2="50417"/>
                        <a14:backgroundMark x1="58984" y1="50417" x2="58047" y2="53194"/>
                        <a14:backgroundMark x1="58047" y1="57639" x2="61641" y2="47222"/>
                        <a14:backgroundMark x1="59766" y1="55139" x2="62266" y2="49167"/>
                        <a14:backgroundMark x1="62266" y1="49167" x2="59375" y2="43750"/>
                        <a14:backgroundMark x1="59375" y1="43750" x2="60234" y2="42917"/>
                        <a14:backgroundMark x1="58906" y1="53194" x2="62031" y2="48889"/>
                        <a14:backgroundMark x1="62031" y1="48889" x2="61563" y2="53889"/>
                        <a14:backgroundMark x1="54922" y1="55000" x2="48516" y2="58194"/>
                        <a14:backgroundMark x1="48516" y1="58194" x2="47578" y2="55972"/>
                        <a14:backgroundMark x1="47813" y1="58194" x2="45547" y2="56806"/>
                        <a14:backgroundMark x1="47891" y1="55833" x2="43203" y2="56806"/>
                        <a14:backgroundMark x1="43203" y1="56806" x2="39922" y2="50417"/>
                        <a14:backgroundMark x1="39922" y1="50417" x2="38672" y2="51389"/>
                        <a14:backgroundMark x1="45313" y1="58611" x2="39375" y2="45139"/>
                        <a14:backgroundMark x1="40859" y1="53750" x2="39375" y2="37917"/>
                        <a14:backgroundMark x1="39063" y1="47222" x2="38828" y2="27361"/>
                        <a14:backgroundMark x1="40625" y1="48750" x2="39141" y2="42639"/>
                        <a14:backgroundMark x1="41328" y1="48056" x2="39375" y2="43472"/>
                        <a14:backgroundMark x1="50625" y1="51806" x2="44688" y2="55278"/>
                        <a14:backgroundMark x1="41172" y1="48333" x2="39922" y2="43472"/>
                        <a14:backgroundMark x1="41068" y1="24583" x2="41875" y2="15556"/>
                        <a14:backgroundMark x1="39453" y1="42639" x2="41068" y2="24583"/>
                        <a14:backgroundMark x1="41875" y1="15556" x2="42734" y2="13056"/>
                        <a14:backgroundMark x1="39063" y1="33889" x2="40938" y2="18333"/>
                        <a14:backgroundMark x1="38672" y1="31389" x2="40391" y2="17361"/>
                        <a14:backgroundMark x1="38828" y1="29306" x2="38984" y2="18333"/>
                        <a14:backgroundMark x1="38594" y1="29444" x2="40156" y2="20139"/>
                        <a14:backgroundMark x1="40156" y1="20139" x2="40313" y2="19722"/>
                        <a14:backgroundMark x1="39375" y1="35694" x2="40703" y2="22222"/>
                        <a14:backgroundMark x1="38359" y1="37500" x2="39688" y2="23472"/>
                        <a14:backgroundMark x1="39844" y1="21250" x2="43281" y2="17639"/>
                        <a14:backgroundMark x1="43281" y1="17639" x2="40781" y2="21806"/>
                        <a14:backgroundMark x1="40156" y1="24028" x2="39766" y2="34444"/>
                        <a14:backgroundMark x1="39766" y1="34444" x2="39219" y2="23333"/>
                        <a14:backgroundMark x1="39219" y1="23333" x2="41094" y2="16806"/>
                        <a14:backgroundMark x1="41094" y1="16806" x2="41172" y2="15417"/>
                        <a14:backgroundMark x1="41172" y1="15417" x2="38828" y2="23333"/>
                        <a14:backgroundMark x1="38828" y1="23333" x2="38750" y2="22222"/>
                        <a14:backgroundMark x1="40625" y1="19444" x2="39766" y2="40694"/>
                        <a14:backgroundMark x1="41719" y1="16667" x2="41250" y2="14861"/>
                        <a14:backgroundMark x1="44704" y1="18836" x2="48203" y2="11944"/>
                        <a14:backgroundMark x1="41788" y1="24583" x2="42045" y2="24076"/>
                        <a14:backgroundMark x1="39531" y1="29028" x2="41788" y2="24583"/>
                        <a14:backgroundMark x1="39375" y1="14028" x2="47969" y2="13750"/>
                        <a14:backgroundMark x1="41172" y1="10139" x2="46563" y2="11389"/>
                        <a14:backgroundMark x1="40938" y1="10417" x2="42031" y2="10833"/>
                        <a14:backgroundMark x1="39375" y1="15000" x2="41953" y2="16528"/>
                        <a14:backgroundMark x1="44201" y1="18158" x2="44609" y2="16806"/>
                        <a14:backgroundMark x1="43964" y1="17839" x2="44375" y2="17222"/>
                        <a14:backgroundMark x1="41875" y1="20972" x2="45095" y2="16142"/>
                        <a14:backgroundMark x1="47813" y1="12917" x2="50859" y2="12917"/>
                        <a14:backgroundMark x1="48359" y1="14583" x2="57266" y2="15972"/>
                        <a14:backgroundMark x1="59776" y1="25590" x2="59297" y2="19306"/>
                        <a14:backgroundMark x1="61797" y1="52083" x2="60571" y2="36018"/>
                        <a14:backgroundMark x1="59297" y1="19306" x2="54297" y2="15833"/>
                        <a14:backgroundMark x1="61208" y1="30241" x2="61875" y2="20556"/>
                        <a14:backgroundMark x1="60770" y1="36597" x2="61038" y2="32705"/>
                        <a14:backgroundMark x1="60670" y1="38056" x2="60747" y2="36932"/>
                        <a14:backgroundMark x1="60000" y1="47778" x2="60651" y2="38323"/>
                        <a14:backgroundMark x1="61875" y1="20556" x2="61797" y2="20417"/>
                        <a14:backgroundMark x1="60859" y1="49722" x2="63047" y2="30000"/>
                        <a14:backgroundMark x1="63047" y1="30000" x2="62187" y2="27778"/>
                        <a14:backgroundMark x1="61406" y1="50278" x2="61719" y2="26111"/>
                        <a14:backgroundMark x1="61953" y1="48750" x2="62187" y2="38611"/>
                        <a14:backgroundMark x1="62187" y1="38611" x2="62813" y2="45417"/>
                        <a14:backgroundMark x1="61406" y1="51528" x2="62891" y2="22778"/>
                        <a14:backgroundMark x1="61953" y1="42500" x2="62656" y2="20972"/>
                        <a14:backgroundMark x1="62109" y1="42083" x2="62031" y2="20278"/>
                        <a14:backgroundMark x1="61563" y1="40833" x2="61875" y2="23194"/>
                        <a14:backgroundMark x1="61797" y1="34028" x2="61797" y2="44306"/>
                        <a14:backgroundMark x1="62656" y1="32639" x2="62344" y2="33611"/>
                        <a14:backgroundMark x1="61719" y1="50556" x2="61641" y2="48056"/>
                        <a14:backgroundMark x1="61563" y1="34861" x2="62109" y2="34861"/>
                        <a14:backgroundMark x1="61719" y1="49167" x2="61016" y2="46528"/>
                        <a14:backgroundMark x1="61172" y1="47083" x2="62031" y2="47639"/>
                        <a14:backgroundMark x1="61094" y1="30972" x2="61498" y2="32512"/>
                        <a14:backgroundMark x1="58047" y1="18194" x2="59766" y2="23611"/>
                        <a14:backgroundMark x1="61094" y1="22639" x2="62578" y2="39861"/>
                        <a14:backgroundMark x1="62578" y1="39861" x2="62187" y2="31111"/>
                        <a14:backgroundMark x1="62187" y1="31111" x2="62031" y2="34167"/>
                        <a14:backgroundMark x1="61719" y1="25972" x2="58672" y2="18472"/>
                        <a14:backgroundMark x1="58672" y1="18472" x2="54141" y2="13333"/>
                        <a14:backgroundMark x1="54141" y1="13333" x2="58281" y2="12778"/>
                        <a14:backgroundMark x1="58281" y1="12778" x2="61172" y2="19722"/>
                        <a14:backgroundMark x1="61172" y1="19722" x2="62656" y2="19167"/>
                        <a14:backgroundMark x1="58594" y1="15972" x2="50703" y2="11528"/>
                        <a14:backgroundMark x1="43906" y1="69306" x2="48203" y2="63750"/>
                        <a14:backgroundMark x1="48203" y1="63750" x2="44219" y2="69444"/>
                        <a14:backgroundMark x1="44219" y1="69444" x2="44141" y2="6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280" t="13151" r="36544" b="43516"/>
          <a:stretch/>
        </p:blipFill>
        <p:spPr>
          <a:xfrm>
            <a:off x="4582646" y="1362011"/>
            <a:ext cx="319143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9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0239644-F3D4-5E28-5A9A-51F4F452977C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038A1C-825D-3D29-6098-CED8DB2414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417" b="95139" l="38125" r="63750">
                        <a14:foregroundMark x1="49159" y1="50332" x2="49375" y2="30556"/>
                        <a14:foregroundMark x1="48986" y1="66101" x2="48992" y2="65521"/>
                        <a14:foregroundMark x1="49375" y1="30556" x2="49375" y2="30556"/>
                        <a14:foregroundMark x1="46484" y1="41389" x2="41858" y2="25623"/>
                        <a14:foregroundMark x1="44991" y1="19449" x2="58125" y2="24444"/>
                        <a14:foregroundMark x1="58125" y1="24444" x2="58162" y2="23360"/>
                        <a14:foregroundMark x1="58276" y1="23718" x2="54499" y2="47431"/>
                        <a14:foregroundMark x1="38339" y1="91711" x2="38125" y2="91528"/>
                        <a14:foregroundMark x1="43403" y1="70257" x2="43784" y2="69770"/>
                        <a14:foregroundMark x1="46185" y1="52071" x2="39922" y2="45417"/>
                        <a14:foregroundMark x1="49844" y1="22500" x2="44297" y2="33611"/>
                        <a14:foregroundMark x1="42891" y1="27361" x2="51953" y2="34444"/>
                        <a14:foregroundMark x1="43975" y1="21451" x2="49766" y2="25278"/>
                        <a14:foregroundMark x1="49766" y1="25278" x2="49766" y2="25278"/>
                        <a14:foregroundMark x1="45938" y1="23889" x2="47722" y2="16558"/>
                        <a14:foregroundMark x1="63828" y1="75417" x2="63906" y2="75694"/>
                        <a14:foregroundMark x1="45156" y1="19444" x2="42422" y2="24583"/>
                        <a14:foregroundMark x1="42422" y1="24583" x2="42422" y2="24583"/>
                        <a14:foregroundMark x1="60313" y1="36528" x2="59609" y2="28889"/>
                        <a14:foregroundMark x1="59609" y1="28889" x2="58906" y2="27083"/>
                        <a14:foregroundMark x1="59922" y1="36528" x2="59531" y2="27361"/>
                        <a14:foregroundMark x1="59531" y1="27361" x2="59062" y2="26111"/>
                        <a14:foregroundMark x1="59688" y1="35139" x2="59609" y2="27222"/>
                        <a14:foregroundMark x1="59609" y1="27222" x2="59297" y2="26528"/>
                        <a14:foregroundMark x1="59219" y1="25833" x2="60234" y2="33056"/>
                        <a14:foregroundMark x1="59141" y1="39861" x2="60469" y2="32639"/>
                        <a14:foregroundMark x1="60234" y1="34861" x2="60313" y2="33194"/>
                        <a14:foregroundMark x1="60000" y1="36389" x2="60625" y2="32361"/>
                        <a14:foregroundMark x1="60391" y1="35000" x2="60234" y2="32083"/>
                        <a14:foregroundMark x1="60156" y1="35972" x2="60547" y2="32639"/>
                        <a14:foregroundMark x1="60391" y1="32361" x2="60234" y2="35972"/>
                        <a14:backgroundMark x1="44609" y1="87639" x2="53125" y2="62222"/>
                        <a14:backgroundMark x1="53125" y1="62222" x2="59922" y2="70278"/>
                        <a14:backgroundMark x1="59922" y1="70278" x2="43750" y2="60694"/>
                        <a14:backgroundMark x1="43750" y1="60694" x2="50859" y2="72361"/>
                        <a14:backgroundMark x1="50859" y1="72361" x2="49688" y2="86806"/>
                        <a14:backgroundMark x1="49688" y1="86806" x2="55234" y2="74444"/>
                        <a14:backgroundMark x1="55234" y1="74444" x2="47969" y2="73056"/>
                        <a14:backgroundMark x1="47969" y1="73056" x2="47734" y2="73472"/>
                        <a14:backgroundMark x1="37500" y1="90139" x2="51719" y2="69722"/>
                        <a14:backgroundMark x1="39609" y1="69861" x2="62813" y2="87222"/>
                        <a14:backgroundMark x1="64063" y1="79306" x2="59688" y2="80000"/>
                        <a14:backgroundMark x1="58438" y1="77361" x2="61875" y2="92639"/>
                        <a14:backgroundMark x1="56953" y1="70417" x2="56953" y2="70417"/>
                        <a14:backgroundMark x1="58203" y1="75972" x2="58203" y2="75972"/>
                        <a14:backgroundMark x1="58203" y1="75972" x2="58203" y2="75972"/>
                        <a14:backgroundMark x1="58203" y1="75972" x2="58203" y2="75972"/>
                        <a14:backgroundMark x1="50234" y1="79306" x2="62422" y2="70972"/>
                        <a14:backgroundMark x1="62422" y1="70972" x2="62891" y2="73194"/>
                        <a14:backgroundMark x1="56328" y1="81111" x2="55937" y2="65833"/>
                        <a14:backgroundMark x1="49453" y1="61250" x2="48438" y2="61250"/>
                        <a14:backgroundMark x1="40938" y1="80972" x2="41406" y2="75278"/>
                        <a14:backgroundMark x1="37031" y1="78889" x2="40859" y2="82222"/>
                        <a14:backgroundMark x1="39141" y1="92778" x2="45703" y2="60278"/>
                        <a14:backgroundMark x1="39063" y1="74167" x2="44844" y2="75556"/>
                        <a14:backgroundMark x1="43594" y1="79583" x2="39844" y2="97083"/>
                        <a14:backgroundMark x1="39297" y1="94167" x2="41563" y2="69583"/>
                        <a14:backgroundMark x1="39609" y1="72361" x2="37188" y2="91806"/>
                        <a14:backgroundMark x1="40547" y1="76389" x2="40547" y2="76389"/>
                        <a14:backgroundMark x1="40078" y1="77500" x2="42578" y2="77639"/>
                        <a14:backgroundMark x1="42266" y1="79306" x2="39844" y2="85139"/>
                        <a14:backgroundMark x1="37656" y1="91250" x2="39531" y2="87917"/>
                        <a14:backgroundMark x1="38281" y1="94167" x2="38125" y2="88889"/>
                        <a14:backgroundMark x1="40391" y1="88056" x2="59844" y2="81944"/>
                        <a14:backgroundMark x1="59844" y1="81944" x2="61719" y2="94583"/>
                        <a14:backgroundMark x1="61719" y1="94583" x2="62891" y2="94028"/>
                        <a14:backgroundMark x1="58594" y1="86389" x2="45547" y2="87778"/>
                        <a14:backgroundMark x1="45547" y1="87778" x2="39063" y2="95694"/>
                        <a14:backgroundMark x1="39063" y1="95694" x2="39219" y2="95417"/>
                        <a14:backgroundMark x1="50000" y1="95139" x2="48594" y2="88472"/>
                        <a14:backgroundMark x1="48594" y1="88472" x2="43359" y2="92778"/>
                        <a14:backgroundMark x1="43359" y1="92778" x2="38438" y2="91528"/>
                        <a14:backgroundMark x1="38438" y1="91528" x2="39609" y2="89306"/>
                        <a14:backgroundMark x1="38359" y1="91667" x2="42266" y2="94028"/>
                        <a14:backgroundMark x1="42266" y1="94028" x2="46328" y2="81667"/>
                        <a14:backgroundMark x1="46328" y1="81667" x2="47266" y2="73194"/>
                        <a14:backgroundMark x1="47266" y1="73194" x2="46172" y2="61389"/>
                        <a14:backgroundMark x1="46172" y1="61389" x2="50313" y2="56528"/>
                        <a14:backgroundMark x1="50313" y1="56528" x2="55234" y2="65556"/>
                        <a14:backgroundMark x1="52188" y1="64444" x2="50859" y2="56806"/>
                        <a14:backgroundMark x1="50859" y1="56806" x2="54766" y2="71667"/>
                        <a14:backgroundMark x1="54766" y1="71667" x2="58672" y2="70417"/>
                        <a14:backgroundMark x1="58672" y1="70417" x2="60859" y2="76528"/>
                        <a14:backgroundMark x1="60859" y1="76528" x2="64844" y2="79722"/>
                        <a14:backgroundMark x1="64844" y1="79722" x2="63906" y2="86528"/>
                        <a14:backgroundMark x1="63906" y1="86528" x2="62891" y2="89167"/>
                        <a14:backgroundMark x1="63594" y1="78333" x2="60781" y2="74861"/>
                        <a14:backgroundMark x1="61563" y1="74861" x2="58125" y2="69028"/>
                        <a14:backgroundMark x1="58125" y1="69028" x2="62109" y2="75833"/>
                        <a14:backgroundMark x1="62109" y1="75833" x2="63047" y2="82778"/>
                        <a14:backgroundMark x1="63047" y1="82778" x2="62578" y2="84167"/>
                        <a14:backgroundMark x1="60938" y1="80556" x2="57734" y2="75139"/>
                        <a14:backgroundMark x1="57734" y1="75139" x2="62266" y2="74167"/>
                        <a14:backgroundMark x1="62266" y1="74167" x2="60234" y2="74167"/>
                        <a14:backgroundMark x1="50625" y1="77917" x2="52969" y2="72361"/>
                        <a14:backgroundMark x1="52969" y1="72361" x2="52344" y2="76528"/>
                        <a14:backgroundMark x1="49766" y1="76528" x2="46563" y2="81111"/>
                        <a14:backgroundMark x1="46563" y1="81111" x2="44375" y2="69722"/>
                        <a14:backgroundMark x1="44375" y1="69722" x2="47500" y2="62639"/>
                        <a14:backgroundMark x1="47500" y1="62639" x2="50469" y2="59167"/>
                        <a14:backgroundMark x1="54219" y1="90000" x2="58438" y2="91389"/>
                        <a14:backgroundMark x1="58438" y1="91389" x2="57578" y2="83889"/>
                        <a14:backgroundMark x1="57578" y1="83889" x2="59844" y2="93472"/>
                        <a14:backgroundMark x1="59844" y1="93472" x2="57813" y2="86111"/>
                        <a14:backgroundMark x1="57813" y1="86111" x2="57500" y2="90833"/>
                        <a14:backgroundMark x1="45469" y1="93889" x2="41328" y2="96667"/>
                        <a14:backgroundMark x1="41328" y1="96667" x2="41875" y2="95000"/>
                        <a14:backgroundMark x1="63125" y1="80972" x2="63516" y2="72361"/>
                        <a14:backgroundMark x1="63516" y1="72361" x2="64375" y2="74444"/>
                        <a14:backgroundMark x1="63594" y1="79583" x2="62266" y2="98611"/>
                        <a14:backgroundMark x1="62266" y1="98611" x2="62422" y2="96944"/>
                        <a14:backgroundMark x1="43906" y1="75694" x2="45313" y2="68472"/>
                        <a14:backgroundMark x1="45313" y1="68472" x2="45781" y2="68472"/>
                        <a14:backgroundMark x1="57031" y1="54167" x2="53828" y2="59722"/>
                        <a14:backgroundMark x1="53828" y1="59722" x2="51406" y2="53750"/>
                        <a14:backgroundMark x1="51406" y1="53750" x2="48828" y2="57083"/>
                        <a14:backgroundMark x1="50547" y1="55556" x2="48281" y2="55000"/>
                        <a14:backgroundMark x1="53125" y1="51528" x2="57266" y2="49583"/>
                        <a14:backgroundMark x1="57266" y1="49583" x2="56016" y2="51806"/>
                        <a14:backgroundMark x1="58125" y1="48611" x2="50625" y2="56667"/>
                        <a14:backgroundMark x1="52109" y1="54306" x2="55781" y2="53194"/>
                        <a14:backgroundMark x1="55781" y1="53194" x2="55313" y2="54444"/>
                        <a14:backgroundMark x1="55313" y1="54444" x2="55859" y2="59444"/>
                        <a14:backgroundMark x1="55859" y1="59444" x2="53125" y2="54583"/>
                        <a14:backgroundMark x1="52578" y1="56528" x2="54375" y2="57500"/>
                        <a14:backgroundMark x1="54609" y1="55417" x2="58203" y2="48472"/>
                        <a14:backgroundMark x1="58203" y1="48472" x2="55547" y2="56111"/>
                        <a14:backgroundMark x1="55547" y1="56111" x2="57109" y2="49167"/>
                        <a14:backgroundMark x1="57109" y1="49167" x2="57734" y2="48750"/>
                        <a14:backgroundMark x1="53125" y1="50139" x2="56719" y2="47361"/>
                        <a14:backgroundMark x1="56953" y1="50556" x2="59688" y2="45139"/>
                        <a14:backgroundMark x1="59688" y1="45139" x2="59922" y2="44028"/>
                        <a14:backgroundMark x1="55937" y1="50694" x2="58125" y2="54583"/>
                        <a14:backgroundMark x1="58281" y1="62083" x2="58984" y2="50417"/>
                        <a14:backgroundMark x1="58984" y1="50417" x2="58047" y2="53194"/>
                        <a14:backgroundMark x1="58047" y1="57639" x2="61641" y2="47222"/>
                        <a14:backgroundMark x1="59766" y1="55139" x2="62266" y2="49167"/>
                        <a14:backgroundMark x1="62266" y1="49167" x2="59375" y2="43750"/>
                        <a14:backgroundMark x1="59375" y1="43750" x2="60234" y2="42917"/>
                        <a14:backgroundMark x1="58906" y1="53194" x2="62031" y2="48889"/>
                        <a14:backgroundMark x1="62031" y1="48889" x2="61563" y2="53889"/>
                        <a14:backgroundMark x1="54922" y1="55000" x2="48516" y2="58194"/>
                        <a14:backgroundMark x1="48516" y1="58194" x2="47578" y2="55972"/>
                        <a14:backgroundMark x1="47813" y1="58194" x2="45547" y2="56806"/>
                        <a14:backgroundMark x1="47891" y1="55833" x2="43203" y2="56806"/>
                        <a14:backgroundMark x1="43203" y1="56806" x2="39922" y2="50417"/>
                        <a14:backgroundMark x1="39922" y1="50417" x2="38672" y2="51389"/>
                        <a14:backgroundMark x1="45313" y1="58611" x2="39375" y2="45139"/>
                        <a14:backgroundMark x1="40859" y1="53750" x2="39375" y2="37917"/>
                        <a14:backgroundMark x1="39063" y1="47222" x2="38828" y2="27361"/>
                        <a14:backgroundMark x1="40625" y1="48750" x2="39141" y2="42639"/>
                        <a14:backgroundMark x1="41328" y1="48056" x2="39375" y2="43472"/>
                        <a14:backgroundMark x1="50625" y1="51806" x2="44688" y2="55278"/>
                        <a14:backgroundMark x1="41172" y1="48333" x2="39922" y2="43472"/>
                        <a14:backgroundMark x1="41068" y1="24583" x2="41875" y2="15556"/>
                        <a14:backgroundMark x1="39453" y1="42639" x2="41068" y2="24583"/>
                        <a14:backgroundMark x1="41875" y1="15556" x2="42734" y2="13056"/>
                        <a14:backgroundMark x1="39063" y1="33889" x2="40938" y2="18333"/>
                        <a14:backgroundMark x1="38672" y1="31389" x2="40391" y2="17361"/>
                        <a14:backgroundMark x1="38828" y1="29306" x2="38984" y2="18333"/>
                        <a14:backgroundMark x1="38594" y1="29444" x2="40156" y2="20139"/>
                        <a14:backgroundMark x1="40156" y1="20139" x2="40313" y2="19722"/>
                        <a14:backgroundMark x1="39375" y1="35694" x2="40703" y2="22222"/>
                        <a14:backgroundMark x1="38359" y1="37500" x2="39688" y2="23472"/>
                        <a14:backgroundMark x1="39844" y1="21250" x2="43281" y2="17639"/>
                        <a14:backgroundMark x1="43281" y1="17639" x2="40781" y2="21806"/>
                        <a14:backgroundMark x1="40156" y1="24028" x2="39766" y2="34444"/>
                        <a14:backgroundMark x1="39766" y1="34444" x2="39219" y2="23333"/>
                        <a14:backgroundMark x1="39219" y1="23333" x2="41094" y2="16806"/>
                        <a14:backgroundMark x1="41094" y1="16806" x2="41172" y2="15417"/>
                        <a14:backgroundMark x1="41172" y1="15417" x2="38828" y2="23333"/>
                        <a14:backgroundMark x1="38828" y1="23333" x2="38750" y2="22222"/>
                        <a14:backgroundMark x1="40625" y1="19444" x2="39766" y2="40694"/>
                        <a14:backgroundMark x1="41719" y1="16667" x2="41250" y2="14861"/>
                        <a14:backgroundMark x1="44704" y1="18836" x2="48203" y2="11944"/>
                        <a14:backgroundMark x1="41788" y1="24583" x2="42045" y2="24076"/>
                        <a14:backgroundMark x1="39531" y1="29028" x2="41788" y2="24583"/>
                        <a14:backgroundMark x1="39375" y1="14028" x2="47969" y2="13750"/>
                        <a14:backgroundMark x1="41172" y1="10139" x2="46563" y2="11389"/>
                        <a14:backgroundMark x1="40938" y1="10417" x2="42031" y2="10833"/>
                        <a14:backgroundMark x1="39375" y1="15000" x2="41953" y2="16528"/>
                        <a14:backgroundMark x1="44201" y1="18158" x2="44609" y2="16806"/>
                        <a14:backgroundMark x1="43964" y1="17839" x2="44375" y2="17222"/>
                        <a14:backgroundMark x1="41875" y1="20972" x2="45095" y2="16142"/>
                        <a14:backgroundMark x1="47813" y1="12917" x2="50859" y2="12917"/>
                        <a14:backgroundMark x1="48359" y1="14583" x2="57266" y2="15972"/>
                        <a14:backgroundMark x1="59776" y1="25590" x2="59297" y2="19306"/>
                        <a14:backgroundMark x1="61797" y1="52083" x2="60571" y2="36018"/>
                        <a14:backgroundMark x1="59297" y1="19306" x2="54297" y2="15833"/>
                        <a14:backgroundMark x1="61208" y1="30241" x2="61875" y2="20556"/>
                        <a14:backgroundMark x1="60770" y1="36597" x2="61038" y2="32705"/>
                        <a14:backgroundMark x1="60670" y1="38056" x2="60747" y2="36932"/>
                        <a14:backgroundMark x1="60000" y1="47778" x2="60651" y2="38323"/>
                        <a14:backgroundMark x1="61875" y1="20556" x2="61797" y2="20417"/>
                        <a14:backgroundMark x1="60859" y1="49722" x2="63047" y2="30000"/>
                        <a14:backgroundMark x1="63047" y1="30000" x2="62187" y2="27778"/>
                        <a14:backgroundMark x1="61406" y1="50278" x2="61719" y2="26111"/>
                        <a14:backgroundMark x1="61953" y1="48750" x2="62187" y2="38611"/>
                        <a14:backgroundMark x1="62187" y1="38611" x2="62813" y2="45417"/>
                        <a14:backgroundMark x1="61406" y1="51528" x2="62891" y2="22778"/>
                        <a14:backgroundMark x1="61953" y1="42500" x2="62656" y2="20972"/>
                        <a14:backgroundMark x1="62109" y1="42083" x2="62031" y2="20278"/>
                        <a14:backgroundMark x1="61563" y1="40833" x2="61875" y2="23194"/>
                        <a14:backgroundMark x1="61797" y1="34028" x2="61797" y2="44306"/>
                        <a14:backgroundMark x1="62656" y1="32639" x2="62344" y2="33611"/>
                        <a14:backgroundMark x1="61719" y1="50556" x2="61641" y2="48056"/>
                        <a14:backgroundMark x1="61563" y1="34861" x2="62109" y2="34861"/>
                        <a14:backgroundMark x1="61719" y1="49167" x2="61016" y2="46528"/>
                        <a14:backgroundMark x1="61172" y1="47083" x2="62031" y2="47639"/>
                        <a14:backgroundMark x1="61094" y1="30972" x2="61498" y2="32512"/>
                        <a14:backgroundMark x1="58047" y1="18194" x2="59766" y2="23611"/>
                        <a14:backgroundMark x1="61094" y1="22639" x2="62578" y2="39861"/>
                        <a14:backgroundMark x1="62578" y1="39861" x2="62187" y2="31111"/>
                        <a14:backgroundMark x1="62187" y1="31111" x2="62031" y2="34167"/>
                        <a14:backgroundMark x1="61719" y1="25972" x2="58672" y2="18472"/>
                        <a14:backgroundMark x1="58672" y1="18472" x2="54141" y2="13333"/>
                        <a14:backgroundMark x1="54141" y1="13333" x2="58281" y2="12778"/>
                        <a14:backgroundMark x1="58281" y1="12778" x2="61172" y2="19722"/>
                        <a14:backgroundMark x1="61172" y1="19722" x2="62656" y2="19167"/>
                        <a14:backgroundMark x1="58594" y1="15972" x2="50703" y2="11528"/>
                        <a14:backgroundMark x1="43906" y1="69306" x2="48203" y2="63750"/>
                        <a14:backgroundMark x1="48203" y1="63750" x2="44219" y2="69444"/>
                        <a14:backgroundMark x1="44219" y1="69444" x2="44141" y2="6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280" t="13151" r="36544" b="43516"/>
          <a:stretch/>
        </p:blipFill>
        <p:spPr>
          <a:xfrm>
            <a:off x="4814047" y="2306946"/>
            <a:ext cx="2115670" cy="1970069"/>
          </a:xfrm>
          <a:prstGeom prst="rect">
            <a:avLst/>
          </a:prstGeom>
          <a:effectLst>
            <a:glow rad="482600">
              <a:srgbClr val="FF000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134712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E5F629E-BC68-9361-EE3C-C81A2B4A5BD7}"/>
              </a:ext>
            </a:extLst>
          </p:cNvPr>
          <p:cNvSpPr/>
          <p:nvPr/>
        </p:nvSpPr>
        <p:spPr>
          <a:xfrm>
            <a:off x="2330824" y="4688540"/>
            <a:ext cx="7064188" cy="87854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b="1" dirty="0" err="1"/>
              <a:t>CaniCanRemaster</a:t>
            </a:r>
            <a:endParaRPr lang="en-US" sz="6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489488-7E2B-4413-29F5-FB5EA968C5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74" b="28056" l="73646" r="92448">
                        <a14:foregroundMark x1="82135" y1="14722" x2="82188" y2="10000"/>
                        <a14:foregroundMark x1="82188" y1="10000" x2="84792" y2="9167"/>
                        <a14:foregroundMark x1="83594" y1="18611" x2="81406" y2="21759"/>
                        <a14:foregroundMark x1="81406" y1="21759" x2="83333" y2="25000"/>
                        <a14:foregroundMark x1="84167" y1="18889" x2="89531" y2="26574"/>
                        <a14:foregroundMark x1="89583" y1="26481" x2="91198" y2="27407"/>
                        <a14:foregroundMark x1="82500" y1="25648" x2="76875" y2="28056"/>
                        <a14:foregroundMark x1="81094" y1="27963" x2="84167" y2="28148"/>
                        <a14:foregroundMark x1="84167" y1="28148" x2="84219" y2="28148"/>
                        <a14:backgroundMark x1="74271" y1="24352" x2="77240" y2="21019"/>
                        <a14:backgroundMark x1="77240" y1="21019" x2="79583" y2="14167"/>
                        <a14:backgroundMark x1="79583" y1="14167" x2="79531" y2="12315"/>
                        <a14:backgroundMark x1="79531" y1="12500" x2="80625" y2="16574"/>
                        <a14:backgroundMark x1="80625" y1="16574" x2="79844" y2="14352"/>
                        <a14:backgroundMark x1="79844" y1="14352" x2="80365" y2="18519"/>
                        <a14:backgroundMark x1="80365" y1="18519" x2="80365" y2="18519"/>
                        <a14:backgroundMark x1="75729" y1="25741" x2="79583" y2="18519"/>
                        <a14:backgroundMark x1="78750" y1="20741" x2="80833" y2="18889"/>
                        <a14:backgroundMark x1="74688" y1="28796" x2="75885" y2="26111"/>
                        <a14:backgroundMark x1="83490" y1="6574" x2="83177" y2="6667"/>
                      </a14:backgroundRemoval>
                    </a14:imgEffect>
                  </a14:imgLayer>
                </a14:imgProps>
              </a:ext>
            </a:extLst>
          </a:blip>
          <a:srcRect l="71297" t="5273" r="5197" b="71111"/>
          <a:stretch/>
        </p:blipFill>
        <p:spPr>
          <a:xfrm>
            <a:off x="2335618" y="699006"/>
            <a:ext cx="7059394" cy="3989534"/>
          </a:xfrm>
          <a:prstGeom prst="rect">
            <a:avLst/>
          </a:prstGeom>
          <a:ln w="57150">
            <a:solidFill>
              <a:srgbClr val="FF0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406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4E9CD9B-C64F-12BB-75CD-2C7A002B5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4824"/>
            <a:ext cx="12192000" cy="3003175"/>
          </a:xfrm>
          <a:prstGeom prst="rect">
            <a:avLst/>
          </a:prstGeom>
        </p:spPr>
      </p:pic>
      <p:pic>
        <p:nvPicPr>
          <p:cNvPr id="1156" name="Picture 1155">
            <a:extLst>
              <a:ext uri="{FF2B5EF4-FFF2-40B4-BE49-F238E27FC236}">
                <a16:creationId xmlns:a16="http://schemas.microsoft.com/office/drawing/2014/main" id="{2F2C60E8-BFA6-F9C4-29B0-3B932F140E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417" b="95139" l="38125" r="63750">
                        <a14:foregroundMark x1="49159" y1="50332" x2="49375" y2="30556"/>
                        <a14:foregroundMark x1="48986" y1="66101" x2="48992" y2="65521"/>
                        <a14:foregroundMark x1="49375" y1="30556" x2="49375" y2="30556"/>
                        <a14:foregroundMark x1="46484" y1="41389" x2="41858" y2="25623"/>
                        <a14:foregroundMark x1="44991" y1="19449" x2="58125" y2="24444"/>
                        <a14:foregroundMark x1="58125" y1="24444" x2="58162" y2="23360"/>
                        <a14:foregroundMark x1="58276" y1="23718" x2="54499" y2="47431"/>
                        <a14:foregroundMark x1="38339" y1="91711" x2="38125" y2="91528"/>
                        <a14:foregroundMark x1="43403" y1="70257" x2="43784" y2="69770"/>
                        <a14:foregroundMark x1="46185" y1="52071" x2="39922" y2="45417"/>
                        <a14:foregroundMark x1="49844" y1="22500" x2="44297" y2="33611"/>
                        <a14:foregroundMark x1="42891" y1="27361" x2="51953" y2="34444"/>
                        <a14:foregroundMark x1="43975" y1="21451" x2="49766" y2="25278"/>
                        <a14:foregroundMark x1="49766" y1="25278" x2="49766" y2="25278"/>
                        <a14:foregroundMark x1="45938" y1="23889" x2="47722" y2="16558"/>
                        <a14:foregroundMark x1="63828" y1="75417" x2="63906" y2="75694"/>
                        <a14:foregroundMark x1="45156" y1="19444" x2="42422" y2="24583"/>
                        <a14:foregroundMark x1="42422" y1="24583" x2="42422" y2="24583"/>
                        <a14:foregroundMark x1="60313" y1="36528" x2="59609" y2="28889"/>
                        <a14:foregroundMark x1="59609" y1="28889" x2="58906" y2="27083"/>
                        <a14:foregroundMark x1="59922" y1="36528" x2="59531" y2="27361"/>
                        <a14:foregroundMark x1="59531" y1="27361" x2="59062" y2="26111"/>
                        <a14:foregroundMark x1="59688" y1="35139" x2="59609" y2="27222"/>
                        <a14:foregroundMark x1="59609" y1="27222" x2="59297" y2="26528"/>
                        <a14:foregroundMark x1="59219" y1="25833" x2="60234" y2="33056"/>
                        <a14:foregroundMark x1="59141" y1="39861" x2="60469" y2="32639"/>
                        <a14:foregroundMark x1="60234" y1="34861" x2="60313" y2="33194"/>
                        <a14:foregroundMark x1="60000" y1="36389" x2="60625" y2="32361"/>
                        <a14:foregroundMark x1="60391" y1="35000" x2="60234" y2="32083"/>
                        <a14:foregroundMark x1="60156" y1="35972" x2="60547" y2="32639"/>
                        <a14:foregroundMark x1="60391" y1="32361" x2="60234" y2="35972"/>
                        <a14:backgroundMark x1="44609" y1="87639" x2="53125" y2="62222"/>
                        <a14:backgroundMark x1="53125" y1="62222" x2="59922" y2="70278"/>
                        <a14:backgroundMark x1="59922" y1="70278" x2="43750" y2="60694"/>
                        <a14:backgroundMark x1="43750" y1="60694" x2="50859" y2="72361"/>
                        <a14:backgroundMark x1="50859" y1="72361" x2="49688" y2="86806"/>
                        <a14:backgroundMark x1="49688" y1="86806" x2="55234" y2="74444"/>
                        <a14:backgroundMark x1="55234" y1="74444" x2="47969" y2="73056"/>
                        <a14:backgroundMark x1="47969" y1="73056" x2="47734" y2="73472"/>
                        <a14:backgroundMark x1="37500" y1="90139" x2="51719" y2="69722"/>
                        <a14:backgroundMark x1="39609" y1="69861" x2="62813" y2="87222"/>
                        <a14:backgroundMark x1="64063" y1="79306" x2="59688" y2="80000"/>
                        <a14:backgroundMark x1="58438" y1="77361" x2="61875" y2="92639"/>
                        <a14:backgroundMark x1="56953" y1="70417" x2="56953" y2="70417"/>
                        <a14:backgroundMark x1="58203" y1="75972" x2="58203" y2="75972"/>
                        <a14:backgroundMark x1="58203" y1="75972" x2="58203" y2="75972"/>
                        <a14:backgroundMark x1="58203" y1="75972" x2="58203" y2="75972"/>
                        <a14:backgroundMark x1="50234" y1="79306" x2="62422" y2="70972"/>
                        <a14:backgroundMark x1="62422" y1="70972" x2="62891" y2="73194"/>
                        <a14:backgroundMark x1="56328" y1="81111" x2="55937" y2="65833"/>
                        <a14:backgroundMark x1="49453" y1="61250" x2="48438" y2="61250"/>
                        <a14:backgroundMark x1="40938" y1="80972" x2="41406" y2="75278"/>
                        <a14:backgroundMark x1="37031" y1="78889" x2="40859" y2="82222"/>
                        <a14:backgroundMark x1="39141" y1="92778" x2="45703" y2="60278"/>
                        <a14:backgroundMark x1="39063" y1="74167" x2="44844" y2="75556"/>
                        <a14:backgroundMark x1="43594" y1="79583" x2="39844" y2="97083"/>
                        <a14:backgroundMark x1="39297" y1="94167" x2="41563" y2="69583"/>
                        <a14:backgroundMark x1="39609" y1="72361" x2="37188" y2="91806"/>
                        <a14:backgroundMark x1="40547" y1="76389" x2="40547" y2="76389"/>
                        <a14:backgroundMark x1="40078" y1="77500" x2="42578" y2="77639"/>
                        <a14:backgroundMark x1="42266" y1="79306" x2="39844" y2="85139"/>
                        <a14:backgroundMark x1="37656" y1="91250" x2="39531" y2="87917"/>
                        <a14:backgroundMark x1="38281" y1="94167" x2="38125" y2="88889"/>
                        <a14:backgroundMark x1="40391" y1="88056" x2="59844" y2="81944"/>
                        <a14:backgroundMark x1="59844" y1="81944" x2="61719" y2="94583"/>
                        <a14:backgroundMark x1="61719" y1="94583" x2="62891" y2="94028"/>
                        <a14:backgroundMark x1="58594" y1="86389" x2="45547" y2="87778"/>
                        <a14:backgroundMark x1="45547" y1="87778" x2="39063" y2="95694"/>
                        <a14:backgroundMark x1="39063" y1="95694" x2="39219" y2="95417"/>
                        <a14:backgroundMark x1="50000" y1="95139" x2="48594" y2="88472"/>
                        <a14:backgroundMark x1="48594" y1="88472" x2="43359" y2="92778"/>
                        <a14:backgroundMark x1="43359" y1="92778" x2="38438" y2="91528"/>
                        <a14:backgroundMark x1="38438" y1="91528" x2="39609" y2="89306"/>
                        <a14:backgroundMark x1="38359" y1="91667" x2="42266" y2="94028"/>
                        <a14:backgroundMark x1="42266" y1="94028" x2="46328" y2="81667"/>
                        <a14:backgroundMark x1="46328" y1="81667" x2="47266" y2="73194"/>
                        <a14:backgroundMark x1="47266" y1="73194" x2="46172" y2="61389"/>
                        <a14:backgroundMark x1="46172" y1="61389" x2="50313" y2="56528"/>
                        <a14:backgroundMark x1="50313" y1="56528" x2="55234" y2="65556"/>
                        <a14:backgroundMark x1="52188" y1="64444" x2="50859" y2="56806"/>
                        <a14:backgroundMark x1="50859" y1="56806" x2="54766" y2="71667"/>
                        <a14:backgroundMark x1="54766" y1="71667" x2="58672" y2="70417"/>
                        <a14:backgroundMark x1="58672" y1="70417" x2="60859" y2="76528"/>
                        <a14:backgroundMark x1="60859" y1="76528" x2="64844" y2="79722"/>
                        <a14:backgroundMark x1="64844" y1="79722" x2="63906" y2="86528"/>
                        <a14:backgroundMark x1="63906" y1="86528" x2="62891" y2="89167"/>
                        <a14:backgroundMark x1="63594" y1="78333" x2="60781" y2="74861"/>
                        <a14:backgroundMark x1="61563" y1="74861" x2="58125" y2="69028"/>
                        <a14:backgroundMark x1="58125" y1="69028" x2="62109" y2="75833"/>
                        <a14:backgroundMark x1="62109" y1="75833" x2="63047" y2="82778"/>
                        <a14:backgroundMark x1="63047" y1="82778" x2="62578" y2="84167"/>
                        <a14:backgroundMark x1="60938" y1="80556" x2="57734" y2="75139"/>
                        <a14:backgroundMark x1="57734" y1="75139" x2="62266" y2="74167"/>
                        <a14:backgroundMark x1="62266" y1="74167" x2="60234" y2="74167"/>
                        <a14:backgroundMark x1="50625" y1="77917" x2="52969" y2="72361"/>
                        <a14:backgroundMark x1="52969" y1="72361" x2="52344" y2="76528"/>
                        <a14:backgroundMark x1="49766" y1="76528" x2="46563" y2="81111"/>
                        <a14:backgroundMark x1="46563" y1="81111" x2="44375" y2="69722"/>
                        <a14:backgroundMark x1="44375" y1="69722" x2="47500" y2="62639"/>
                        <a14:backgroundMark x1="47500" y1="62639" x2="50469" y2="59167"/>
                        <a14:backgroundMark x1="54219" y1="90000" x2="58438" y2="91389"/>
                        <a14:backgroundMark x1="58438" y1="91389" x2="57578" y2="83889"/>
                        <a14:backgroundMark x1="57578" y1="83889" x2="59844" y2="93472"/>
                        <a14:backgroundMark x1="59844" y1="93472" x2="57813" y2="86111"/>
                        <a14:backgroundMark x1="57813" y1="86111" x2="57500" y2="90833"/>
                        <a14:backgroundMark x1="45469" y1="93889" x2="41328" y2="96667"/>
                        <a14:backgroundMark x1="41328" y1="96667" x2="41875" y2="95000"/>
                        <a14:backgroundMark x1="63125" y1="80972" x2="63516" y2="72361"/>
                        <a14:backgroundMark x1="63516" y1="72361" x2="64375" y2="74444"/>
                        <a14:backgroundMark x1="63594" y1="79583" x2="62266" y2="98611"/>
                        <a14:backgroundMark x1="62266" y1="98611" x2="62422" y2="96944"/>
                        <a14:backgroundMark x1="43906" y1="75694" x2="45313" y2="68472"/>
                        <a14:backgroundMark x1="45313" y1="68472" x2="45781" y2="68472"/>
                        <a14:backgroundMark x1="57031" y1="54167" x2="53828" y2="59722"/>
                        <a14:backgroundMark x1="53828" y1="59722" x2="51406" y2="53750"/>
                        <a14:backgroundMark x1="51406" y1="53750" x2="48828" y2="57083"/>
                        <a14:backgroundMark x1="50547" y1="55556" x2="48281" y2="55000"/>
                        <a14:backgroundMark x1="53125" y1="51528" x2="57266" y2="49583"/>
                        <a14:backgroundMark x1="57266" y1="49583" x2="56016" y2="51806"/>
                        <a14:backgroundMark x1="58125" y1="48611" x2="50625" y2="56667"/>
                        <a14:backgroundMark x1="52109" y1="54306" x2="55781" y2="53194"/>
                        <a14:backgroundMark x1="55781" y1="53194" x2="55313" y2="54444"/>
                        <a14:backgroundMark x1="55313" y1="54444" x2="55859" y2="59444"/>
                        <a14:backgroundMark x1="55859" y1="59444" x2="53125" y2="54583"/>
                        <a14:backgroundMark x1="52578" y1="56528" x2="54375" y2="57500"/>
                        <a14:backgroundMark x1="54609" y1="55417" x2="58203" y2="48472"/>
                        <a14:backgroundMark x1="58203" y1="48472" x2="55547" y2="56111"/>
                        <a14:backgroundMark x1="55547" y1="56111" x2="57109" y2="49167"/>
                        <a14:backgroundMark x1="57109" y1="49167" x2="57734" y2="48750"/>
                        <a14:backgroundMark x1="53125" y1="50139" x2="56719" y2="47361"/>
                        <a14:backgroundMark x1="56953" y1="50556" x2="59688" y2="45139"/>
                        <a14:backgroundMark x1="59688" y1="45139" x2="59922" y2="44028"/>
                        <a14:backgroundMark x1="55937" y1="50694" x2="58125" y2="54583"/>
                        <a14:backgroundMark x1="58281" y1="62083" x2="58984" y2="50417"/>
                        <a14:backgroundMark x1="58984" y1="50417" x2="58047" y2="53194"/>
                        <a14:backgroundMark x1="58047" y1="57639" x2="61641" y2="47222"/>
                        <a14:backgroundMark x1="59766" y1="55139" x2="62266" y2="49167"/>
                        <a14:backgroundMark x1="62266" y1="49167" x2="59375" y2="43750"/>
                        <a14:backgroundMark x1="59375" y1="43750" x2="60234" y2="42917"/>
                        <a14:backgroundMark x1="58906" y1="53194" x2="62031" y2="48889"/>
                        <a14:backgroundMark x1="62031" y1="48889" x2="61563" y2="53889"/>
                        <a14:backgroundMark x1="54922" y1="55000" x2="48516" y2="58194"/>
                        <a14:backgroundMark x1="48516" y1="58194" x2="47578" y2="55972"/>
                        <a14:backgroundMark x1="47813" y1="58194" x2="45547" y2="56806"/>
                        <a14:backgroundMark x1="47891" y1="55833" x2="43203" y2="56806"/>
                        <a14:backgroundMark x1="43203" y1="56806" x2="39922" y2="50417"/>
                        <a14:backgroundMark x1="39922" y1="50417" x2="38672" y2="51389"/>
                        <a14:backgroundMark x1="45313" y1="58611" x2="39375" y2="45139"/>
                        <a14:backgroundMark x1="40859" y1="53750" x2="39375" y2="37917"/>
                        <a14:backgroundMark x1="39063" y1="47222" x2="38828" y2="27361"/>
                        <a14:backgroundMark x1="40625" y1="48750" x2="39141" y2="42639"/>
                        <a14:backgroundMark x1="41328" y1="48056" x2="39375" y2="43472"/>
                        <a14:backgroundMark x1="50625" y1="51806" x2="44688" y2="55278"/>
                        <a14:backgroundMark x1="41172" y1="48333" x2="39922" y2="43472"/>
                        <a14:backgroundMark x1="41068" y1="24583" x2="41875" y2="15556"/>
                        <a14:backgroundMark x1="39453" y1="42639" x2="41068" y2="24583"/>
                        <a14:backgroundMark x1="41875" y1="15556" x2="42734" y2="13056"/>
                        <a14:backgroundMark x1="39063" y1="33889" x2="40938" y2="18333"/>
                        <a14:backgroundMark x1="38672" y1="31389" x2="40391" y2="17361"/>
                        <a14:backgroundMark x1="38828" y1="29306" x2="38984" y2="18333"/>
                        <a14:backgroundMark x1="38594" y1="29444" x2="40156" y2="20139"/>
                        <a14:backgroundMark x1="40156" y1="20139" x2="40313" y2="19722"/>
                        <a14:backgroundMark x1="39375" y1="35694" x2="40703" y2="22222"/>
                        <a14:backgroundMark x1="38359" y1="37500" x2="39688" y2="23472"/>
                        <a14:backgroundMark x1="39844" y1="21250" x2="43281" y2="17639"/>
                        <a14:backgroundMark x1="43281" y1="17639" x2="40781" y2="21806"/>
                        <a14:backgroundMark x1="40156" y1="24028" x2="39766" y2="34444"/>
                        <a14:backgroundMark x1="39766" y1="34444" x2="39219" y2="23333"/>
                        <a14:backgroundMark x1="39219" y1="23333" x2="41094" y2="16806"/>
                        <a14:backgroundMark x1="41094" y1="16806" x2="41172" y2="15417"/>
                        <a14:backgroundMark x1="41172" y1="15417" x2="38828" y2="23333"/>
                        <a14:backgroundMark x1="38828" y1="23333" x2="38750" y2="22222"/>
                        <a14:backgroundMark x1="40625" y1="19444" x2="39766" y2="40694"/>
                        <a14:backgroundMark x1="41719" y1="16667" x2="41250" y2="14861"/>
                        <a14:backgroundMark x1="44704" y1="18836" x2="48203" y2="11944"/>
                        <a14:backgroundMark x1="41788" y1="24583" x2="42045" y2="24076"/>
                        <a14:backgroundMark x1="39531" y1="29028" x2="41788" y2="24583"/>
                        <a14:backgroundMark x1="39375" y1="14028" x2="47969" y2="13750"/>
                        <a14:backgroundMark x1="41172" y1="10139" x2="46563" y2="11389"/>
                        <a14:backgroundMark x1="40938" y1="10417" x2="42031" y2="10833"/>
                        <a14:backgroundMark x1="39375" y1="15000" x2="41953" y2="16528"/>
                        <a14:backgroundMark x1="44201" y1="18158" x2="44609" y2="16806"/>
                        <a14:backgroundMark x1="43964" y1="17839" x2="44375" y2="17222"/>
                        <a14:backgroundMark x1="41875" y1="20972" x2="45095" y2="16142"/>
                        <a14:backgroundMark x1="47813" y1="12917" x2="50859" y2="12917"/>
                        <a14:backgroundMark x1="48359" y1="14583" x2="57266" y2="15972"/>
                        <a14:backgroundMark x1="59776" y1="25590" x2="59297" y2="19306"/>
                        <a14:backgroundMark x1="61797" y1="52083" x2="60571" y2="36018"/>
                        <a14:backgroundMark x1="59297" y1="19306" x2="54297" y2="15833"/>
                        <a14:backgroundMark x1="61208" y1="30241" x2="61875" y2="20556"/>
                        <a14:backgroundMark x1="60770" y1="36597" x2="61038" y2="32705"/>
                        <a14:backgroundMark x1="60670" y1="38056" x2="60747" y2="36932"/>
                        <a14:backgroundMark x1="60000" y1="47778" x2="60651" y2="38323"/>
                        <a14:backgroundMark x1="61875" y1="20556" x2="61797" y2="20417"/>
                        <a14:backgroundMark x1="60859" y1="49722" x2="63047" y2="30000"/>
                        <a14:backgroundMark x1="63047" y1="30000" x2="62187" y2="27778"/>
                        <a14:backgroundMark x1="61406" y1="50278" x2="61719" y2="26111"/>
                        <a14:backgroundMark x1="61953" y1="48750" x2="62187" y2="38611"/>
                        <a14:backgroundMark x1="62187" y1="38611" x2="62813" y2="45417"/>
                        <a14:backgroundMark x1="61406" y1="51528" x2="62891" y2="22778"/>
                        <a14:backgroundMark x1="61953" y1="42500" x2="62656" y2="20972"/>
                        <a14:backgroundMark x1="62109" y1="42083" x2="62031" y2="20278"/>
                        <a14:backgroundMark x1="61563" y1="40833" x2="61875" y2="23194"/>
                        <a14:backgroundMark x1="61797" y1="34028" x2="61797" y2="44306"/>
                        <a14:backgroundMark x1="62656" y1="32639" x2="62344" y2="33611"/>
                        <a14:backgroundMark x1="61719" y1="50556" x2="61641" y2="48056"/>
                        <a14:backgroundMark x1="61563" y1="34861" x2="62109" y2="34861"/>
                        <a14:backgroundMark x1="61719" y1="49167" x2="61016" y2="46528"/>
                        <a14:backgroundMark x1="61172" y1="47083" x2="62031" y2="47639"/>
                        <a14:backgroundMark x1="61094" y1="30972" x2="61498" y2="32512"/>
                        <a14:backgroundMark x1="58047" y1="18194" x2="59766" y2="23611"/>
                        <a14:backgroundMark x1="61094" y1="22639" x2="62578" y2="39861"/>
                        <a14:backgroundMark x1="62578" y1="39861" x2="62187" y2="31111"/>
                        <a14:backgroundMark x1="62187" y1="31111" x2="62031" y2="34167"/>
                        <a14:backgroundMark x1="61719" y1="25972" x2="58672" y2="18472"/>
                        <a14:backgroundMark x1="58672" y1="18472" x2="54141" y2="13333"/>
                        <a14:backgroundMark x1="54141" y1="13333" x2="58281" y2="12778"/>
                        <a14:backgroundMark x1="58281" y1="12778" x2="61172" y2="19722"/>
                        <a14:backgroundMark x1="61172" y1="19722" x2="62656" y2="19167"/>
                        <a14:backgroundMark x1="58594" y1="15972" x2="50703" y2="11528"/>
                        <a14:backgroundMark x1="43906" y1="69306" x2="48203" y2="63750"/>
                        <a14:backgroundMark x1="48203" y1="63750" x2="44219" y2="69444"/>
                        <a14:backgroundMark x1="44219" y1="69444" x2="44141" y2="6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280" t="13151" r="36544" b="43516"/>
          <a:stretch/>
        </p:blipFill>
        <p:spPr>
          <a:xfrm>
            <a:off x="1873623" y="4521229"/>
            <a:ext cx="2115670" cy="1970069"/>
          </a:xfrm>
          <a:prstGeom prst="rect">
            <a:avLst/>
          </a:prstGeom>
          <a:effectLst>
            <a:glow rad="482600">
              <a:srgbClr val="FF0000">
                <a:alpha val="40000"/>
              </a:srgbClr>
            </a:glow>
          </a:effectLst>
        </p:spPr>
      </p:pic>
      <p:sp>
        <p:nvSpPr>
          <p:cNvPr id="1158" name="Rectangle: Rounded Corners 1157">
            <a:extLst>
              <a:ext uri="{FF2B5EF4-FFF2-40B4-BE49-F238E27FC236}">
                <a16:creationId xmlns:a16="http://schemas.microsoft.com/office/drawing/2014/main" id="{26DD9C2D-B46D-2B67-1FFC-DB1F9AC4159D}"/>
              </a:ext>
            </a:extLst>
          </p:cNvPr>
          <p:cNvSpPr/>
          <p:nvPr/>
        </p:nvSpPr>
        <p:spPr>
          <a:xfrm>
            <a:off x="4078950" y="5040235"/>
            <a:ext cx="5836024" cy="89619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/>
              <a:t>CaniCanRemaster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88940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038A1C-825D-3D29-6098-CED8DB2414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417" b="95139" l="38125" r="63750">
                        <a14:foregroundMark x1="49159" y1="50332" x2="49375" y2="30556"/>
                        <a14:foregroundMark x1="48986" y1="66101" x2="48992" y2="65521"/>
                        <a14:foregroundMark x1="49375" y1="30556" x2="49375" y2="30556"/>
                        <a14:foregroundMark x1="46484" y1="41389" x2="41858" y2="25623"/>
                        <a14:foregroundMark x1="44991" y1="19449" x2="58125" y2="24444"/>
                        <a14:foregroundMark x1="58125" y1="24444" x2="58162" y2="23360"/>
                        <a14:foregroundMark x1="58276" y1="23718" x2="54499" y2="47431"/>
                        <a14:foregroundMark x1="38339" y1="91711" x2="38125" y2="91528"/>
                        <a14:foregroundMark x1="43403" y1="70257" x2="43784" y2="69770"/>
                        <a14:foregroundMark x1="46185" y1="52071" x2="39922" y2="45417"/>
                        <a14:foregroundMark x1="49844" y1="22500" x2="44297" y2="33611"/>
                        <a14:foregroundMark x1="42891" y1="27361" x2="51953" y2="34444"/>
                        <a14:foregroundMark x1="43975" y1="21451" x2="49766" y2="25278"/>
                        <a14:foregroundMark x1="49766" y1="25278" x2="49766" y2="25278"/>
                        <a14:foregroundMark x1="45938" y1="23889" x2="47722" y2="16558"/>
                        <a14:foregroundMark x1="63828" y1="75417" x2="63906" y2="75694"/>
                        <a14:foregroundMark x1="45156" y1="19444" x2="42422" y2="24583"/>
                        <a14:foregroundMark x1="42422" y1="24583" x2="42422" y2="24583"/>
                        <a14:foregroundMark x1="60313" y1="36528" x2="59609" y2="28889"/>
                        <a14:foregroundMark x1="59609" y1="28889" x2="58906" y2="27083"/>
                        <a14:foregroundMark x1="59922" y1="36528" x2="59531" y2="27361"/>
                        <a14:foregroundMark x1="59531" y1="27361" x2="59062" y2="26111"/>
                        <a14:foregroundMark x1="59688" y1="35139" x2="59609" y2="27222"/>
                        <a14:foregroundMark x1="59609" y1="27222" x2="59297" y2="26528"/>
                        <a14:foregroundMark x1="59219" y1="25833" x2="60234" y2="33056"/>
                        <a14:foregroundMark x1="59141" y1="39861" x2="60469" y2="32639"/>
                        <a14:foregroundMark x1="60234" y1="34861" x2="60313" y2="33194"/>
                        <a14:foregroundMark x1="60000" y1="36389" x2="60625" y2="32361"/>
                        <a14:foregroundMark x1="60391" y1="35000" x2="60234" y2="32083"/>
                        <a14:foregroundMark x1="60156" y1="35972" x2="60547" y2="32639"/>
                        <a14:foregroundMark x1="60391" y1="32361" x2="60234" y2="35972"/>
                        <a14:backgroundMark x1="44609" y1="87639" x2="53125" y2="62222"/>
                        <a14:backgroundMark x1="53125" y1="62222" x2="59922" y2="70278"/>
                        <a14:backgroundMark x1="59922" y1="70278" x2="43750" y2="60694"/>
                        <a14:backgroundMark x1="43750" y1="60694" x2="50859" y2="72361"/>
                        <a14:backgroundMark x1="50859" y1="72361" x2="49688" y2="86806"/>
                        <a14:backgroundMark x1="49688" y1="86806" x2="55234" y2="74444"/>
                        <a14:backgroundMark x1="55234" y1="74444" x2="47969" y2="73056"/>
                        <a14:backgroundMark x1="47969" y1="73056" x2="47734" y2="73472"/>
                        <a14:backgroundMark x1="37500" y1="90139" x2="51719" y2="69722"/>
                        <a14:backgroundMark x1="39609" y1="69861" x2="62813" y2="87222"/>
                        <a14:backgroundMark x1="64063" y1="79306" x2="59688" y2="80000"/>
                        <a14:backgroundMark x1="58438" y1="77361" x2="61875" y2="92639"/>
                        <a14:backgroundMark x1="56953" y1="70417" x2="56953" y2="70417"/>
                        <a14:backgroundMark x1="58203" y1="75972" x2="58203" y2="75972"/>
                        <a14:backgroundMark x1="58203" y1="75972" x2="58203" y2="75972"/>
                        <a14:backgroundMark x1="58203" y1="75972" x2="58203" y2="75972"/>
                        <a14:backgroundMark x1="50234" y1="79306" x2="62422" y2="70972"/>
                        <a14:backgroundMark x1="62422" y1="70972" x2="62891" y2="73194"/>
                        <a14:backgroundMark x1="56328" y1="81111" x2="55937" y2="65833"/>
                        <a14:backgroundMark x1="49453" y1="61250" x2="48438" y2="61250"/>
                        <a14:backgroundMark x1="40938" y1="80972" x2="41406" y2="75278"/>
                        <a14:backgroundMark x1="37031" y1="78889" x2="40859" y2="82222"/>
                        <a14:backgroundMark x1="39141" y1="92778" x2="45703" y2="60278"/>
                        <a14:backgroundMark x1="39063" y1="74167" x2="44844" y2="75556"/>
                        <a14:backgroundMark x1="43594" y1="79583" x2="39844" y2="97083"/>
                        <a14:backgroundMark x1="39297" y1="94167" x2="41563" y2="69583"/>
                        <a14:backgroundMark x1="39609" y1="72361" x2="37188" y2="91806"/>
                        <a14:backgroundMark x1="40547" y1="76389" x2="40547" y2="76389"/>
                        <a14:backgroundMark x1="40078" y1="77500" x2="42578" y2="77639"/>
                        <a14:backgroundMark x1="42266" y1="79306" x2="39844" y2="85139"/>
                        <a14:backgroundMark x1="37656" y1="91250" x2="39531" y2="87917"/>
                        <a14:backgroundMark x1="38281" y1="94167" x2="38125" y2="88889"/>
                        <a14:backgroundMark x1="40391" y1="88056" x2="59844" y2="81944"/>
                        <a14:backgroundMark x1="59844" y1="81944" x2="61719" y2="94583"/>
                        <a14:backgroundMark x1="61719" y1="94583" x2="62891" y2="94028"/>
                        <a14:backgroundMark x1="58594" y1="86389" x2="45547" y2="87778"/>
                        <a14:backgroundMark x1="45547" y1="87778" x2="39063" y2="95694"/>
                        <a14:backgroundMark x1="39063" y1="95694" x2="39219" y2="95417"/>
                        <a14:backgroundMark x1="50000" y1="95139" x2="48594" y2="88472"/>
                        <a14:backgroundMark x1="48594" y1="88472" x2="43359" y2="92778"/>
                        <a14:backgroundMark x1="43359" y1="92778" x2="38438" y2="91528"/>
                        <a14:backgroundMark x1="38438" y1="91528" x2="39609" y2="89306"/>
                        <a14:backgroundMark x1="38359" y1="91667" x2="42266" y2="94028"/>
                        <a14:backgroundMark x1="42266" y1="94028" x2="46328" y2="81667"/>
                        <a14:backgroundMark x1="46328" y1="81667" x2="47266" y2="73194"/>
                        <a14:backgroundMark x1="47266" y1="73194" x2="46172" y2="61389"/>
                        <a14:backgroundMark x1="46172" y1="61389" x2="50313" y2="56528"/>
                        <a14:backgroundMark x1="50313" y1="56528" x2="55234" y2="65556"/>
                        <a14:backgroundMark x1="52188" y1="64444" x2="50859" y2="56806"/>
                        <a14:backgroundMark x1="50859" y1="56806" x2="54766" y2="71667"/>
                        <a14:backgroundMark x1="54766" y1="71667" x2="58672" y2="70417"/>
                        <a14:backgroundMark x1="58672" y1="70417" x2="60859" y2="76528"/>
                        <a14:backgroundMark x1="60859" y1="76528" x2="64844" y2="79722"/>
                        <a14:backgroundMark x1="64844" y1="79722" x2="63906" y2="86528"/>
                        <a14:backgroundMark x1="63906" y1="86528" x2="62891" y2="89167"/>
                        <a14:backgroundMark x1="63594" y1="78333" x2="60781" y2="74861"/>
                        <a14:backgroundMark x1="61563" y1="74861" x2="58125" y2="69028"/>
                        <a14:backgroundMark x1="58125" y1="69028" x2="62109" y2="75833"/>
                        <a14:backgroundMark x1="62109" y1="75833" x2="63047" y2="82778"/>
                        <a14:backgroundMark x1="63047" y1="82778" x2="62578" y2="84167"/>
                        <a14:backgroundMark x1="60938" y1="80556" x2="57734" y2="75139"/>
                        <a14:backgroundMark x1="57734" y1="75139" x2="62266" y2="74167"/>
                        <a14:backgroundMark x1="62266" y1="74167" x2="60234" y2="74167"/>
                        <a14:backgroundMark x1="50625" y1="77917" x2="52969" y2="72361"/>
                        <a14:backgroundMark x1="52969" y1="72361" x2="52344" y2="76528"/>
                        <a14:backgroundMark x1="49766" y1="76528" x2="46563" y2="81111"/>
                        <a14:backgroundMark x1="46563" y1="81111" x2="44375" y2="69722"/>
                        <a14:backgroundMark x1="44375" y1="69722" x2="47500" y2="62639"/>
                        <a14:backgroundMark x1="47500" y1="62639" x2="50469" y2="59167"/>
                        <a14:backgroundMark x1="54219" y1="90000" x2="58438" y2="91389"/>
                        <a14:backgroundMark x1="58438" y1="91389" x2="57578" y2="83889"/>
                        <a14:backgroundMark x1="57578" y1="83889" x2="59844" y2="93472"/>
                        <a14:backgroundMark x1="59844" y1="93472" x2="57813" y2="86111"/>
                        <a14:backgroundMark x1="57813" y1="86111" x2="57500" y2="90833"/>
                        <a14:backgroundMark x1="45469" y1="93889" x2="41328" y2="96667"/>
                        <a14:backgroundMark x1="41328" y1="96667" x2="41875" y2="95000"/>
                        <a14:backgroundMark x1="63125" y1="80972" x2="63516" y2="72361"/>
                        <a14:backgroundMark x1="63516" y1="72361" x2="64375" y2="74444"/>
                        <a14:backgroundMark x1="63594" y1="79583" x2="62266" y2="98611"/>
                        <a14:backgroundMark x1="62266" y1="98611" x2="62422" y2="96944"/>
                        <a14:backgroundMark x1="43906" y1="75694" x2="45313" y2="68472"/>
                        <a14:backgroundMark x1="45313" y1="68472" x2="45781" y2="68472"/>
                        <a14:backgroundMark x1="57031" y1="54167" x2="53828" y2="59722"/>
                        <a14:backgroundMark x1="53828" y1="59722" x2="51406" y2="53750"/>
                        <a14:backgroundMark x1="51406" y1="53750" x2="48828" y2="57083"/>
                        <a14:backgroundMark x1="50547" y1="55556" x2="48281" y2="55000"/>
                        <a14:backgroundMark x1="53125" y1="51528" x2="57266" y2="49583"/>
                        <a14:backgroundMark x1="57266" y1="49583" x2="56016" y2="51806"/>
                        <a14:backgroundMark x1="58125" y1="48611" x2="50625" y2="56667"/>
                        <a14:backgroundMark x1="52109" y1="54306" x2="55781" y2="53194"/>
                        <a14:backgroundMark x1="55781" y1="53194" x2="55313" y2="54444"/>
                        <a14:backgroundMark x1="55313" y1="54444" x2="55859" y2="59444"/>
                        <a14:backgroundMark x1="55859" y1="59444" x2="53125" y2="54583"/>
                        <a14:backgroundMark x1="52578" y1="56528" x2="54375" y2="57500"/>
                        <a14:backgroundMark x1="54609" y1="55417" x2="58203" y2="48472"/>
                        <a14:backgroundMark x1="58203" y1="48472" x2="55547" y2="56111"/>
                        <a14:backgroundMark x1="55547" y1="56111" x2="57109" y2="49167"/>
                        <a14:backgroundMark x1="57109" y1="49167" x2="57734" y2="48750"/>
                        <a14:backgroundMark x1="53125" y1="50139" x2="56719" y2="47361"/>
                        <a14:backgroundMark x1="56953" y1="50556" x2="59688" y2="45139"/>
                        <a14:backgroundMark x1="59688" y1="45139" x2="59922" y2="44028"/>
                        <a14:backgroundMark x1="55937" y1="50694" x2="58125" y2="54583"/>
                        <a14:backgroundMark x1="58281" y1="62083" x2="58984" y2="50417"/>
                        <a14:backgroundMark x1="58984" y1="50417" x2="58047" y2="53194"/>
                        <a14:backgroundMark x1="58047" y1="57639" x2="61641" y2="47222"/>
                        <a14:backgroundMark x1="59766" y1="55139" x2="62266" y2="49167"/>
                        <a14:backgroundMark x1="62266" y1="49167" x2="59375" y2="43750"/>
                        <a14:backgroundMark x1="59375" y1="43750" x2="60234" y2="42917"/>
                        <a14:backgroundMark x1="58906" y1="53194" x2="62031" y2="48889"/>
                        <a14:backgroundMark x1="62031" y1="48889" x2="61563" y2="53889"/>
                        <a14:backgroundMark x1="54922" y1="55000" x2="48516" y2="58194"/>
                        <a14:backgroundMark x1="48516" y1="58194" x2="47578" y2="55972"/>
                        <a14:backgroundMark x1="47813" y1="58194" x2="45547" y2="56806"/>
                        <a14:backgroundMark x1="47891" y1="55833" x2="43203" y2="56806"/>
                        <a14:backgroundMark x1="43203" y1="56806" x2="39922" y2="50417"/>
                        <a14:backgroundMark x1="39922" y1="50417" x2="38672" y2="51389"/>
                        <a14:backgroundMark x1="45313" y1="58611" x2="39375" y2="45139"/>
                        <a14:backgroundMark x1="40859" y1="53750" x2="39375" y2="37917"/>
                        <a14:backgroundMark x1="39063" y1="47222" x2="38828" y2="27361"/>
                        <a14:backgroundMark x1="40625" y1="48750" x2="39141" y2="42639"/>
                        <a14:backgroundMark x1="41328" y1="48056" x2="39375" y2="43472"/>
                        <a14:backgroundMark x1="50625" y1="51806" x2="44688" y2="55278"/>
                        <a14:backgroundMark x1="41172" y1="48333" x2="39922" y2="43472"/>
                        <a14:backgroundMark x1="41068" y1="24583" x2="41875" y2="15556"/>
                        <a14:backgroundMark x1="39453" y1="42639" x2="41068" y2="24583"/>
                        <a14:backgroundMark x1="41875" y1="15556" x2="42734" y2="13056"/>
                        <a14:backgroundMark x1="39063" y1="33889" x2="40938" y2="18333"/>
                        <a14:backgroundMark x1="38672" y1="31389" x2="40391" y2="17361"/>
                        <a14:backgroundMark x1="38828" y1="29306" x2="38984" y2="18333"/>
                        <a14:backgroundMark x1="38594" y1="29444" x2="40156" y2="20139"/>
                        <a14:backgroundMark x1="40156" y1="20139" x2="40313" y2="19722"/>
                        <a14:backgroundMark x1="39375" y1="35694" x2="40703" y2="22222"/>
                        <a14:backgroundMark x1="38359" y1="37500" x2="39688" y2="23472"/>
                        <a14:backgroundMark x1="39844" y1="21250" x2="43281" y2="17639"/>
                        <a14:backgroundMark x1="43281" y1="17639" x2="40781" y2="21806"/>
                        <a14:backgroundMark x1="40156" y1="24028" x2="39766" y2="34444"/>
                        <a14:backgroundMark x1="39766" y1="34444" x2="39219" y2="23333"/>
                        <a14:backgroundMark x1="39219" y1="23333" x2="41094" y2="16806"/>
                        <a14:backgroundMark x1="41094" y1="16806" x2="41172" y2="15417"/>
                        <a14:backgroundMark x1="41172" y1="15417" x2="38828" y2="23333"/>
                        <a14:backgroundMark x1="38828" y1="23333" x2="38750" y2="22222"/>
                        <a14:backgroundMark x1="40625" y1="19444" x2="39766" y2="40694"/>
                        <a14:backgroundMark x1="41719" y1="16667" x2="41250" y2="14861"/>
                        <a14:backgroundMark x1="44704" y1="18836" x2="48203" y2="11944"/>
                        <a14:backgroundMark x1="41788" y1="24583" x2="42045" y2="24076"/>
                        <a14:backgroundMark x1="39531" y1="29028" x2="41788" y2="24583"/>
                        <a14:backgroundMark x1="39375" y1="14028" x2="47969" y2="13750"/>
                        <a14:backgroundMark x1="41172" y1="10139" x2="46563" y2="11389"/>
                        <a14:backgroundMark x1="40938" y1="10417" x2="42031" y2="10833"/>
                        <a14:backgroundMark x1="39375" y1="15000" x2="41953" y2="16528"/>
                        <a14:backgroundMark x1="44201" y1="18158" x2="44609" y2="16806"/>
                        <a14:backgroundMark x1="43964" y1="17839" x2="44375" y2="17222"/>
                        <a14:backgroundMark x1="41875" y1="20972" x2="45095" y2="16142"/>
                        <a14:backgroundMark x1="47813" y1="12917" x2="50859" y2="12917"/>
                        <a14:backgroundMark x1="48359" y1="14583" x2="57266" y2="15972"/>
                        <a14:backgroundMark x1="59776" y1="25590" x2="59297" y2="19306"/>
                        <a14:backgroundMark x1="61797" y1="52083" x2="60571" y2="36018"/>
                        <a14:backgroundMark x1="59297" y1="19306" x2="54297" y2="15833"/>
                        <a14:backgroundMark x1="61208" y1="30241" x2="61875" y2="20556"/>
                        <a14:backgroundMark x1="60770" y1="36597" x2="61038" y2="32705"/>
                        <a14:backgroundMark x1="60670" y1="38056" x2="60747" y2="36932"/>
                        <a14:backgroundMark x1="60000" y1="47778" x2="60651" y2="38323"/>
                        <a14:backgroundMark x1="61875" y1="20556" x2="61797" y2="20417"/>
                        <a14:backgroundMark x1="60859" y1="49722" x2="63047" y2="30000"/>
                        <a14:backgroundMark x1="63047" y1="30000" x2="62187" y2="27778"/>
                        <a14:backgroundMark x1="61406" y1="50278" x2="61719" y2="26111"/>
                        <a14:backgroundMark x1="61953" y1="48750" x2="62187" y2="38611"/>
                        <a14:backgroundMark x1="62187" y1="38611" x2="62813" y2="45417"/>
                        <a14:backgroundMark x1="61406" y1="51528" x2="62891" y2="22778"/>
                        <a14:backgroundMark x1="61953" y1="42500" x2="62656" y2="20972"/>
                        <a14:backgroundMark x1="62109" y1="42083" x2="62031" y2="20278"/>
                        <a14:backgroundMark x1="61563" y1="40833" x2="61875" y2="23194"/>
                        <a14:backgroundMark x1="61797" y1="34028" x2="61797" y2="44306"/>
                        <a14:backgroundMark x1="62656" y1="32639" x2="62344" y2="33611"/>
                        <a14:backgroundMark x1="61719" y1="50556" x2="61641" y2="48056"/>
                        <a14:backgroundMark x1="61563" y1="34861" x2="62109" y2="34861"/>
                        <a14:backgroundMark x1="61719" y1="49167" x2="61016" y2="46528"/>
                        <a14:backgroundMark x1="61172" y1="47083" x2="62031" y2="47639"/>
                        <a14:backgroundMark x1="61094" y1="30972" x2="61498" y2="32512"/>
                        <a14:backgroundMark x1="58047" y1="18194" x2="59766" y2="23611"/>
                        <a14:backgroundMark x1="61094" y1="22639" x2="62578" y2="39861"/>
                        <a14:backgroundMark x1="62578" y1="39861" x2="62187" y2="31111"/>
                        <a14:backgroundMark x1="62187" y1="31111" x2="62031" y2="34167"/>
                        <a14:backgroundMark x1="61719" y1="25972" x2="58672" y2="18472"/>
                        <a14:backgroundMark x1="58672" y1="18472" x2="54141" y2="13333"/>
                        <a14:backgroundMark x1="54141" y1="13333" x2="58281" y2="12778"/>
                        <a14:backgroundMark x1="58281" y1="12778" x2="61172" y2="19722"/>
                        <a14:backgroundMark x1="61172" y1="19722" x2="62656" y2="19167"/>
                        <a14:backgroundMark x1="58594" y1="15972" x2="50703" y2="11528"/>
                        <a14:backgroundMark x1="43906" y1="69306" x2="48203" y2="63750"/>
                        <a14:backgroundMark x1="48203" y1="63750" x2="44219" y2="69444"/>
                        <a14:backgroundMark x1="44219" y1="69444" x2="44141" y2="6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280" t="13151" r="36544" b="43516"/>
          <a:stretch/>
        </p:blipFill>
        <p:spPr>
          <a:xfrm>
            <a:off x="4582646" y="1362011"/>
            <a:ext cx="3191435" cy="29718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FBE9BD6-542F-4CE2-97FB-A4981C9D6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077" y="2940807"/>
            <a:ext cx="1393004" cy="139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5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61168E3-F585-62C9-8354-95FE4BD85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0918"/>
            <a:ext cx="12192000" cy="3998258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E5F629E-BC68-9361-EE3C-C81A2B4A5BD7}"/>
              </a:ext>
            </a:extLst>
          </p:cNvPr>
          <p:cNvSpPr/>
          <p:nvPr/>
        </p:nvSpPr>
        <p:spPr>
          <a:xfrm>
            <a:off x="275103" y="3806776"/>
            <a:ext cx="1822635" cy="387251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dirty="0" err="1"/>
              <a:t>CaniCanRemaster</a:t>
            </a:r>
            <a:endParaRPr lang="en-US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3DDA95-C71E-FAB3-B083-5B9C76CB62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417" b="95139" l="38125" r="63750">
                        <a14:foregroundMark x1="49159" y1="50332" x2="49375" y2="30556"/>
                        <a14:foregroundMark x1="48986" y1="66101" x2="48992" y2="65521"/>
                        <a14:foregroundMark x1="49375" y1="30556" x2="49375" y2="30556"/>
                        <a14:foregroundMark x1="46484" y1="41389" x2="41858" y2="25623"/>
                        <a14:foregroundMark x1="44991" y1="19449" x2="58125" y2="24444"/>
                        <a14:foregroundMark x1="58125" y1="24444" x2="58162" y2="23360"/>
                        <a14:foregroundMark x1="58276" y1="23718" x2="54499" y2="47431"/>
                        <a14:foregroundMark x1="38339" y1="91711" x2="38125" y2="91528"/>
                        <a14:foregroundMark x1="43403" y1="70257" x2="43784" y2="69770"/>
                        <a14:foregroundMark x1="46185" y1="52071" x2="39922" y2="45417"/>
                        <a14:foregroundMark x1="49844" y1="22500" x2="44297" y2="33611"/>
                        <a14:foregroundMark x1="42891" y1="27361" x2="51953" y2="34444"/>
                        <a14:foregroundMark x1="43975" y1="21451" x2="49766" y2="25278"/>
                        <a14:foregroundMark x1="49766" y1="25278" x2="49766" y2="25278"/>
                        <a14:foregroundMark x1="45938" y1="23889" x2="47722" y2="16558"/>
                        <a14:foregroundMark x1="63828" y1="75417" x2="63906" y2="75694"/>
                        <a14:foregroundMark x1="45156" y1="19444" x2="42422" y2="24583"/>
                        <a14:foregroundMark x1="42422" y1="24583" x2="42422" y2="24583"/>
                        <a14:foregroundMark x1="60313" y1="36528" x2="59609" y2="28889"/>
                        <a14:foregroundMark x1="59609" y1="28889" x2="58906" y2="27083"/>
                        <a14:foregroundMark x1="59922" y1="36528" x2="59531" y2="27361"/>
                        <a14:foregroundMark x1="59531" y1="27361" x2="59062" y2="26111"/>
                        <a14:foregroundMark x1="59688" y1="35139" x2="59609" y2="27222"/>
                        <a14:foregroundMark x1="59609" y1="27222" x2="59297" y2="26528"/>
                        <a14:foregroundMark x1="59219" y1="25833" x2="60234" y2="33056"/>
                        <a14:foregroundMark x1="59141" y1="39861" x2="60469" y2="32639"/>
                        <a14:foregroundMark x1="60234" y1="34861" x2="60313" y2="33194"/>
                        <a14:foregroundMark x1="60000" y1="36389" x2="60625" y2="32361"/>
                        <a14:foregroundMark x1="60391" y1="35000" x2="60234" y2="32083"/>
                        <a14:foregroundMark x1="60156" y1="35972" x2="60547" y2="32639"/>
                        <a14:foregroundMark x1="60391" y1="32361" x2="60234" y2="35972"/>
                        <a14:backgroundMark x1="44609" y1="87639" x2="53125" y2="62222"/>
                        <a14:backgroundMark x1="53125" y1="62222" x2="59922" y2="70278"/>
                        <a14:backgroundMark x1="59922" y1="70278" x2="43750" y2="60694"/>
                        <a14:backgroundMark x1="43750" y1="60694" x2="50859" y2="72361"/>
                        <a14:backgroundMark x1="50859" y1="72361" x2="49688" y2="86806"/>
                        <a14:backgroundMark x1="49688" y1="86806" x2="55234" y2="74444"/>
                        <a14:backgroundMark x1="55234" y1="74444" x2="47969" y2="73056"/>
                        <a14:backgroundMark x1="47969" y1="73056" x2="47734" y2="73472"/>
                        <a14:backgroundMark x1="37500" y1="90139" x2="51719" y2="69722"/>
                        <a14:backgroundMark x1="39609" y1="69861" x2="62813" y2="87222"/>
                        <a14:backgroundMark x1="64063" y1="79306" x2="59688" y2="80000"/>
                        <a14:backgroundMark x1="58438" y1="77361" x2="61875" y2="92639"/>
                        <a14:backgroundMark x1="56953" y1="70417" x2="56953" y2="70417"/>
                        <a14:backgroundMark x1="58203" y1="75972" x2="58203" y2="75972"/>
                        <a14:backgroundMark x1="58203" y1="75972" x2="58203" y2="75972"/>
                        <a14:backgroundMark x1="58203" y1="75972" x2="58203" y2="75972"/>
                        <a14:backgroundMark x1="50234" y1="79306" x2="62422" y2="70972"/>
                        <a14:backgroundMark x1="62422" y1="70972" x2="62891" y2="73194"/>
                        <a14:backgroundMark x1="56328" y1="81111" x2="55937" y2="65833"/>
                        <a14:backgroundMark x1="49453" y1="61250" x2="48438" y2="61250"/>
                        <a14:backgroundMark x1="40938" y1="80972" x2="41406" y2="75278"/>
                        <a14:backgroundMark x1="37031" y1="78889" x2="40859" y2="82222"/>
                        <a14:backgroundMark x1="39141" y1="92778" x2="45703" y2="60278"/>
                        <a14:backgroundMark x1="39063" y1="74167" x2="44844" y2="75556"/>
                        <a14:backgroundMark x1="43594" y1="79583" x2="39844" y2="97083"/>
                        <a14:backgroundMark x1="39297" y1="94167" x2="41563" y2="69583"/>
                        <a14:backgroundMark x1="39609" y1="72361" x2="37188" y2="91806"/>
                        <a14:backgroundMark x1="40547" y1="76389" x2="40547" y2="76389"/>
                        <a14:backgroundMark x1="40078" y1="77500" x2="42578" y2="77639"/>
                        <a14:backgroundMark x1="42266" y1="79306" x2="39844" y2="85139"/>
                        <a14:backgroundMark x1="37656" y1="91250" x2="39531" y2="87917"/>
                        <a14:backgroundMark x1="38281" y1="94167" x2="38125" y2="88889"/>
                        <a14:backgroundMark x1="40391" y1="88056" x2="59844" y2="81944"/>
                        <a14:backgroundMark x1="59844" y1="81944" x2="61719" y2="94583"/>
                        <a14:backgroundMark x1="61719" y1="94583" x2="62891" y2="94028"/>
                        <a14:backgroundMark x1="58594" y1="86389" x2="45547" y2="87778"/>
                        <a14:backgroundMark x1="45547" y1="87778" x2="39063" y2="95694"/>
                        <a14:backgroundMark x1="39063" y1="95694" x2="39219" y2="95417"/>
                        <a14:backgroundMark x1="50000" y1="95139" x2="48594" y2="88472"/>
                        <a14:backgroundMark x1="48594" y1="88472" x2="43359" y2="92778"/>
                        <a14:backgroundMark x1="43359" y1="92778" x2="38438" y2="91528"/>
                        <a14:backgroundMark x1="38438" y1="91528" x2="39609" y2="89306"/>
                        <a14:backgroundMark x1="38359" y1="91667" x2="42266" y2="94028"/>
                        <a14:backgroundMark x1="42266" y1="94028" x2="46328" y2="81667"/>
                        <a14:backgroundMark x1="46328" y1="81667" x2="47266" y2="73194"/>
                        <a14:backgroundMark x1="47266" y1="73194" x2="46172" y2="61389"/>
                        <a14:backgroundMark x1="46172" y1="61389" x2="50313" y2="56528"/>
                        <a14:backgroundMark x1="50313" y1="56528" x2="55234" y2="65556"/>
                        <a14:backgroundMark x1="52188" y1="64444" x2="50859" y2="56806"/>
                        <a14:backgroundMark x1="50859" y1="56806" x2="54766" y2="71667"/>
                        <a14:backgroundMark x1="54766" y1="71667" x2="58672" y2="70417"/>
                        <a14:backgroundMark x1="58672" y1="70417" x2="60859" y2="76528"/>
                        <a14:backgroundMark x1="60859" y1="76528" x2="64844" y2="79722"/>
                        <a14:backgroundMark x1="64844" y1="79722" x2="63906" y2="86528"/>
                        <a14:backgroundMark x1="63906" y1="86528" x2="62891" y2="89167"/>
                        <a14:backgroundMark x1="63594" y1="78333" x2="60781" y2="74861"/>
                        <a14:backgroundMark x1="61563" y1="74861" x2="58125" y2="69028"/>
                        <a14:backgroundMark x1="58125" y1="69028" x2="62109" y2="75833"/>
                        <a14:backgroundMark x1="62109" y1="75833" x2="63047" y2="82778"/>
                        <a14:backgroundMark x1="63047" y1="82778" x2="62578" y2="84167"/>
                        <a14:backgroundMark x1="60938" y1="80556" x2="57734" y2="75139"/>
                        <a14:backgroundMark x1="57734" y1="75139" x2="62266" y2="74167"/>
                        <a14:backgroundMark x1="62266" y1="74167" x2="60234" y2="74167"/>
                        <a14:backgroundMark x1="50625" y1="77917" x2="52969" y2="72361"/>
                        <a14:backgroundMark x1="52969" y1="72361" x2="52344" y2="76528"/>
                        <a14:backgroundMark x1="49766" y1="76528" x2="46563" y2="81111"/>
                        <a14:backgroundMark x1="46563" y1="81111" x2="44375" y2="69722"/>
                        <a14:backgroundMark x1="44375" y1="69722" x2="47500" y2="62639"/>
                        <a14:backgroundMark x1="47500" y1="62639" x2="50469" y2="59167"/>
                        <a14:backgroundMark x1="54219" y1="90000" x2="58438" y2="91389"/>
                        <a14:backgroundMark x1="58438" y1="91389" x2="57578" y2="83889"/>
                        <a14:backgroundMark x1="57578" y1="83889" x2="59844" y2="93472"/>
                        <a14:backgroundMark x1="59844" y1="93472" x2="57813" y2="86111"/>
                        <a14:backgroundMark x1="57813" y1="86111" x2="57500" y2="90833"/>
                        <a14:backgroundMark x1="45469" y1="93889" x2="41328" y2="96667"/>
                        <a14:backgroundMark x1="41328" y1="96667" x2="41875" y2="95000"/>
                        <a14:backgroundMark x1="63125" y1="80972" x2="63516" y2="72361"/>
                        <a14:backgroundMark x1="63516" y1="72361" x2="64375" y2="74444"/>
                        <a14:backgroundMark x1="63594" y1="79583" x2="62266" y2="98611"/>
                        <a14:backgroundMark x1="62266" y1="98611" x2="62422" y2="96944"/>
                        <a14:backgroundMark x1="43906" y1="75694" x2="45313" y2="68472"/>
                        <a14:backgroundMark x1="45313" y1="68472" x2="45781" y2="68472"/>
                        <a14:backgroundMark x1="57031" y1="54167" x2="53828" y2="59722"/>
                        <a14:backgroundMark x1="53828" y1="59722" x2="51406" y2="53750"/>
                        <a14:backgroundMark x1="51406" y1="53750" x2="48828" y2="57083"/>
                        <a14:backgroundMark x1="50547" y1="55556" x2="48281" y2="55000"/>
                        <a14:backgroundMark x1="53125" y1="51528" x2="57266" y2="49583"/>
                        <a14:backgroundMark x1="57266" y1="49583" x2="56016" y2="51806"/>
                        <a14:backgroundMark x1="58125" y1="48611" x2="50625" y2="56667"/>
                        <a14:backgroundMark x1="52109" y1="54306" x2="55781" y2="53194"/>
                        <a14:backgroundMark x1="55781" y1="53194" x2="55313" y2="54444"/>
                        <a14:backgroundMark x1="55313" y1="54444" x2="55859" y2="59444"/>
                        <a14:backgroundMark x1="55859" y1="59444" x2="53125" y2="54583"/>
                        <a14:backgroundMark x1="52578" y1="56528" x2="54375" y2="57500"/>
                        <a14:backgroundMark x1="54609" y1="55417" x2="58203" y2="48472"/>
                        <a14:backgroundMark x1="58203" y1="48472" x2="55547" y2="56111"/>
                        <a14:backgroundMark x1="55547" y1="56111" x2="57109" y2="49167"/>
                        <a14:backgroundMark x1="57109" y1="49167" x2="57734" y2="48750"/>
                        <a14:backgroundMark x1="53125" y1="50139" x2="56719" y2="47361"/>
                        <a14:backgroundMark x1="56953" y1="50556" x2="59688" y2="45139"/>
                        <a14:backgroundMark x1="59688" y1="45139" x2="59922" y2="44028"/>
                        <a14:backgroundMark x1="55937" y1="50694" x2="58125" y2="54583"/>
                        <a14:backgroundMark x1="58281" y1="62083" x2="58984" y2="50417"/>
                        <a14:backgroundMark x1="58984" y1="50417" x2="58047" y2="53194"/>
                        <a14:backgroundMark x1="58047" y1="57639" x2="61641" y2="47222"/>
                        <a14:backgroundMark x1="59766" y1="55139" x2="62266" y2="49167"/>
                        <a14:backgroundMark x1="62266" y1="49167" x2="59375" y2="43750"/>
                        <a14:backgroundMark x1="59375" y1="43750" x2="60234" y2="42917"/>
                        <a14:backgroundMark x1="58906" y1="53194" x2="62031" y2="48889"/>
                        <a14:backgroundMark x1="62031" y1="48889" x2="61563" y2="53889"/>
                        <a14:backgroundMark x1="54922" y1="55000" x2="48516" y2="58194"/>
                        <a14:backgroundMark x1="48516" y1="58194" x2="47578" y2="55972"/>
                        <a14:backgroundMark x1="47813" y1="58194" x2="45547" y2="56806"/>
                        <a14:backgroundMark x1="47891" y1="55833" x2="43203" y2="56806"/>
                        <a14:backgroundMark x1="43203" y1="56806" x2="39922" y2="50417"/>
                        <a14:backgroundMark x1="39922" y1="50417" x2="38672" y2="51389"/>
                        <a14:backgroundMark x1="45313" y1="58611" x2="39375" y2="45139"/>
                        <a14:backgroundMark x1="40859" y1="53750" x2="39375" y2="37917"/>
                        <a14:backgroundMark x1="39063" y1="47222" x2="38828" y2="27361"/>
                        <a14:backgroundMark x1="40625" y1="48750" x2="39141" y2="42639"/>
                        <a14:backgroundMark x1="41328" y1="48056" x2="39375" y2="43472"/>
                        <a14:backgroundMark x1="50625" y1="51806" x2="44688" y2="55278"/>
                        <a14:backgroundMark x1="41172" y1="48333" x2="39922" y2="43472"/>
                        <a14:backgroundMark x1="41068" y1="24583" x2="41875" y2="15556"/>
                        <a14:backgroundMark x1="39453" y1="42639" x2="41068" y2="24583"/>
                        <a14:backgroundMark x1="41875" y1="15556" x2="42734" y2="13056"/>
                        <a14:backgroundMark x1="39063" y1="33889" x2="40938" y2="18333"/>
                        <a14:backgroundMark x1="38672" y1="31389" x2="40391" y2="17361"/>
                        <a14:backgroundMark x1="38828" y1="29306" x2="38984" y2="18333"/>
                        <a14:backgroundMark x1="38594" y1="29444" x2="40156" y2="20139"/>
                        <a14:backgroundMark x1="40156" y1="20139" x2="40313" y2="19722"/>
                        <a14:backgroundMark x1="39375" y1="35694" x2="40703" y2="22222"/>
                        <a14:backgroundMark x1="38359" y1="37500" x2="39688" y2="23472"/>
                        <a14:backgroundMark x1="39844" y1="21250" x2="43281" y2="17639"/>
                        <a14:backgroundMark x1="43281" y1="17639" x2="40781" y2="21806"/>
                        <a14:backgroundMark x1="40156" y1="24028" x2="39766" y2="34444"/>
                        <a14:backgroundMark x1="39766" y1="34444" x2="39219" y2="23333"/>
                        <a14:backgroundMark x1="39219" y1="23333" x2="41094" y2="16806"/>
                        <a14:backgroundMark x1="41094" y1="16806" x2="41172" y2="15417"/>
                        <a14:backgroundMark x1="41172" y1="15417" x2="38828" y2="23333"/>
                        <a14:backgroundMark x1="38828" y1="23333" x2="38750" y2="22222"/>
                        <a14:backgroundMark x1="40625" y1="19444" x2="39766" y2="40694"/>
                        <a14:backgroundMark x1="41719" y1="16667" x2="41250" y2="14861"/>
                        <a14:backgroundMark x1="44704" y1="18836" x2="48203" y2="11944"/>
                        <a14:backgroundMark x1="41788" y1="24583" x2="42045" y2="24076"/>
                        <a14:backgroundMark x1="39531" y1="29028" x2="41788" y2="24583"/>
                        <a14:backgroundMark x1="39375" y1="14028" x2="47969" y2="13750"/>
                        <a14:backgroundMark x1="41172" y1="10139" x2="46563" y2="11389"/>
                        <a14:backgroundMark x1="40938" y1="10417" x2="42031" y2="10833"/>
                        <a14:backgroundMark x1="39375" y1="15000" x2="41953" y2="16528"/>
                        <a14:backgroundMark x1="44201" y1="18158" x2="44609" y2="16806"/>
                        <a14:backgroundMark x1="43964" y1="17839" x2="44375" y2="17222"/>
                        <a14:backgroundMark x1="41875" y1="20972" x2="45095" y2="16142"/>
                        <a14:backgroundMark x1="47813" y1="12917" x2="50859" y2="12917"/>
                        <a14:backgroundMark x1="48359" y1="14583" x2="57266" y2="15972"/>
                        <a14:backgroundMark x1="59776" y1="25590" x2="59297" y2="19306"/>
                        <a14:backgroundMark x1="61797" y1="52083" x2="60571" y2="36018"/>
                        <a14:backgroundMark x1="59297" y1="19306" x2="54297" y2="15833"/>
                        <a14:backgroundMark x1="61208" y1="30241" x2="61875" y2="20556"/>
                        <a14:backgroundMark x1="60770" y1="36597" x2="61038" y2="32705"/>
                        <a14:backgroundMark x1="60670" y1="38056" x2="60747" y2="36932"/>
                        <a14:backgroundMark x1="60000" y1="47778" x2="60651" y2="38323"/>
                        <a14:backgroundMark x1="61875" y1="20556" x2="61797" y2="20417"/>
                        <a14:backgroundMark x1="60859" y1="49722" x2="63047" y2="30000"/>
                        <a14:backgroundMark x1="63047" y1="30000" x2="62187" y2="27778"/>
                        <a14:backgroundMark x1="61406" y1="50278" x2="61719" y2="26111"/>
                        <a14:backgroundMark x1="61953" y1="48750" x2="62187" y2="38611"/>
                        <a14:backgroundMark x1="62187" y1="38611" x2="62813" y2="45417"/>
                        <a14:backgroundMark x1="61406" y1="51528" x2="62891" y2="22778"/>
                        <a14:backgroundMark x1="61953" y1="42500" x2="62656" y2="20972"/>
                        <a14:backgroundMark x1="62109" y1="42083" x2="62031" y2="20278"/>
                        <a14:backgroundMark x1="61563" y1="40833" x2="61875" y2="23194"/>
                        <a14:backgroundMark x1="61797" y1="34028" x2="61797" y2="44306"/>
                        <a14:backgroundMark x1="62656" y1="32639" x2="62344" y2="33611"/>
                        <a14:backgroundMark x1="61719" y1="50556" x2="61641" y2="48056"/>
                        <a14:backgroundMark x1="61563" y1="34861" x2="62109" y2="34861"/>
                        <a14:backgroundMark x1="61719" y1="49167" x2="61016" y2="46528"/>
                        <a14:backgroundMark x1="61172" y1="47083" x2="62031" y2="47639"/>
                        <a14:backgroundMark x1="61094" y1="30972" x2="61498" y2="32512"/>
                        <a14:backgroundMark x1="58047" y1="18194" x2="59766" y2="23611"/>
                        <a14:backgroundMark x1="61094" y1="22639" x2="62578" y2="39861"/>
                        <a14:backgroundMark x1="62578" y1="39861" x2="62187" y2="31111"/>
                        <a14:backgroundMark x1="62187" y1="31111" x2="62031" y2="34167"/>
                        <a14:backgroundMark x1="61719" y1="25972" x2="58672" y2="18472"/>
                        <a14:backgroundMark x1="58672" y1="18472" x2="54141" y2="13333"/>
                        <a14:backgroundMark x1="54141" y1="13333" x2="58281" y2="12778"/>
                        <a14:backgroundMark x1="58281" y1="12778" x2="61172" y2="19722"/>
                        <a14:backgroundMark x1="61172" y1="19722" x2="62656" y2="19167"/>
                        <a14:backgroundMark x1="58594" y1="15972" x2="50703" y2="11528"/>
                        <a14:backgroundMark x1="43906" y1="69306" x2="48203" y2="63750"/>
                        <a14:backgroundMark x1="48203" y1="63750" x2="44219" y2="69444"/>
                        <a14:backgroundMark x1="44219" y1="69444" x2="44141" y2="6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280" t="13151" r="36544" b="43516"/>
          <a:stretch/>
        </p:blipFill>
        <p:spPr>
          <a:xfrm>
            <a:off x="352115" y="3806776"/>
            <a:ext cx="428807" cy="38725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ACC998-2AAF-1E15-69A2-ECD1A0D1F9FB}"/>
              </a:ext>
            </a:extLst>
          </p:cNvPr>
          <p:cNvSpPr/>
          <p:nvPr/>
        </p:nvSpPr>
        <p:spPr>
          <a:xfrm>
            <a:off x="275103" y="2535245"/>
            <a:ext cx="1822636" cy="38725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dirty="0" err="1"/>
              <a:t>CaniCanRemaster</a:t>
            </a:r>
            <a:endParaRPr lang="en-US" sz="12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E47E37-8F72-4096-6A12-39D3D09B12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417" b="95139" l="38125" r="63750">
                        <a14:foregroundMark x1="49159" y1="50332" x2="49375" y2="30556"/>
                        <a14:foregroundMark x1="48986" y1="66101" x2="48992" y2="65521"/>
                        <a14:foregroundMark x1="49375" y1="30556" x2="49375" y2="30556"/>
                        <a14:foregroundMark x1="46484" y1="41389" x2="41858" y2="25623"/>
                        <a14:foregroundMark x1="44991" y1="19449" x2="58125" y2="24444"/>
                        <a14:foregroundMark x1="58125" y1="24444" x2="58162" y2="23360"/>
                        <a14:foregroundMark x1="58276" y1="23718" x2="54499" y2="47431"/>
                        <a14:foregroundMark x1="38339" y1="91711" x2="38125" y2="91528"/>
                        <a14:foregroundMark x1="43403" y1="70257" x2="43784" y2="69770"/>
                        <a14:foregroundMark x1="46185" y1="52071" x2="39922" y2="45417"/>
                        <a14:foregroundMark x1="49844" y1="22500" x2="44297" y2="33611"/>
                        <a14:foregroundMark x1="42891" y1="27361" x2="51953" y2="34444"/>
                        <a14:foregroundMark x1="43975" y1="21451" x2="49766" y2="25278"/>
                        <a14:foregroundMark x1="49766" y1="25278" x2="49766" y2="25278"/>
                        <a14:foregroundMark x1="45938" y1="23889" x2="47722" y2="16558"/>
                        <a14:foregroundMark x1="63828" y1="75417" x2="63906" y2="75694"/>
                        <a14:foregroundMark x1="45156" y1="19444" x2="42422" y2="24583"/>
                        <a14:foregroundMark x1="42422" y1="24583" x2="42422" y2="24583"/>
                        <a14:foregroundMark x1="60313" y1="36528" x2="59609" y2="28889"/>
                        <a14:foregroundMark x1="59609" y1="28889" x2="58906" y2="27083"/>
                        <a14:foregroundMark x1="59922" y1="36528" x2="59531" y2="27361"/>
                        <a14:foregroundMark x1="59531" y1="27361" x2="59062" y2="26111"/>
                        <a14:foregroundMark x1="59688" y1="35139" x2="59609" y2="27222"/>
                        <a14:foregroundMark x1="59609" y1="27222" x2="59297" y2="26528"/>
                        <a14:foregroundMark x1="59219" y1="25833" x2="60234" y2="33056"/>
                        <a14:foregroundMark x1="59141" y1="39861" x2="60469" y2="32639"/>
                        <a14:foregroundMark x1="60234" y1="34861" x2="60313" y2="33194"/>
                        <a14:foregroundMark x1="60000" y1="36389" x2="60625" y2="32361"/>
                        <a14:foregroundMark x1="60391" y1="35000" x2="60234" y2="32083"/>
                        <a14:foregroundMark x1="60156" y1="35972" x2="60547" y2="32639"/>
                        <a14:foregroundMark x1="60391" y1="32361" x2="60234" y2="35972"/>
                        <a14:backgroundMark x1="44609" y1="87639" x2="53125" y2="62222"/>
                        <a14:backgroundMark x1="53125" y1="62222" x2="59922" y2="70278"/>
                        <a14:backgroundMark x1="59922" y1="70278" x2="43750" y2="60694"/>
                        <a14:backgroundMark x1="43750" y1="60694" x2="50859" y2="72361"/>
                        <a14:backgroundMark x1="50859" y1="72361" x2="49688" y2="86806"/>
                        <a14:backgroundMark x1="49688" y1="86806" x2="55234" y2="74444"/>
                        <a14:backgroundMark x1="55234" y1="74444" x2="47969" y2="73056"/>
                        <a14:backgroundMark x1="47969" y1="73056" x2="47734" y2="73472"/>
                        <a14:backgroundMark x1="37500" y1="90139" x2="51719" y2="69722"/>
                        <a14:backgroundMark x1="39609" y1="69861" x2="62813" y2="87222"/>
                        <a14:backgroundMark x1="64063" y1="79306" x2="59688" y2="80000"/>
                        <a14:backgroundMark x1="58438" y1="77361" x2="61875" y2="92639"/>
                        <a14:backgroundMark x1="56953" y1="70417" x2="56953" y2="70417"/>
                        <a14:backgroundMark x1="58203" y1="75972" x2="58203" y2="75972"/>
                        <a14:backgroundMark x1="58203" y1="75972" x2="58203" y2="75972"/>
                        <a14:backgroundMark x1="58203" y1="75972" x2="58203" y2="75972"/>
                        <a14:backgroundMark x1="50234" y1="79306" x2="62422" y2="70972"/>
                        <a14:backgroundMark x1="62422" y1="70972" x2="62891" y2="73194"/>
                        <a14:backgroundMark x1="56328" y1="81111" x2="55937" y2="65833"/>
                        <a14:backgroundMark x1="49453" y1="61250" x2="48438" y2="61250"/>
                        <a14:backgroundMark x1="40938" y1="80972" x2="41406" y2="75278"/>
                        <a14:backgroundMark x1="37031" y1="78889" x2="40859" y2="82222"/>
                        <a14:backgroundMark x1="39141" y1="92778" x2="45703" y2="60278"/>
                        <a14:backgroundMark x1="39063" y1="74167" x2="44844" y2="75556"/>
                        <a14:backgroundMark x1="43594" y1="79583" x2="39844" y2="97083"/>
                        <a14:backgroundMark x1="39297" y1="94167" x2="41563" y2="69583"/>
                        <a14:backgroundMark x1="39609" y1="72361" x2="37188" y2="91806"/>
                        <a14:backgroundMark x1="40547" y1="76389" x2="40547" y2="76389"/>
                        <a14:backgroundMark x1="40078" y1="77500" x2="42578" y2="77639"/>
                        <a14:backgroundMark x1="42266" y1="79306" x2="39844" y2="85139"/>
                        <a14:backgroundMark x1="37656" y1="91250" x2="39531" y2="87917"/>
                        <a14:backgroundMark x1="38281" y1="94167" x2="38125" y2="88889"/>
                        <a14:backgroundMark x1="40391" y1="88056" x2="59844" y2="81944"/>
                        <a14:backgroundMark x1="59844" y1="81944" x2="61719" y2="94583"/>
                        <a14:backgroundMark x1="61719" y1="94583" x2="62891" y2="94028"/>
                        <a14:backgroundMark x1="58594" y1="86389" x2="45547" y2="87778"/>
                        <a14:backgroundMark x1="45547" y1="87778" x2="39063" y2="95694"/>
                        <a14:backgroundMark x1="39063" y1="95694" x2="39219" y2="95417"/>
                        <a14:backgroundMark x1="50000" y1="95139" x2="48594" y2="88472"/>
                        <a14:backgroundMark x1="48594" y1="88472" x2="43359" y2="92778"/>
                        <a14:backgroundMark x1="43359" y1="92778" x2="38438" y2="91528"/>
                        <a14:backgroundMark x1="38438" y1="91528" x2="39609" y2="89306"/>
                        <a14:backgroundMark x1="38359" y1="91667" x2="42266" y2="94028"/>
                        <a14:backgroundMark x1="42266" y1="94028" x2="46328" y2="81667"/>
                        <a14:backgroundMark x1="46328" y1="81667" x2="47266" y2="73194"/>
                        <a14:backgroundMark x1="47266" y1="73194" x2="46172" y2="61389"/>
                        <a14:backgroundMark x1="46172" y1="61389" x2="50313" y2="56528"/>
                        <a14:backgroundMark x1="50313" y1="56528" x2="55234" y2="65556"/>
                        <a14:backgroundMark x1="52188" y1="64444" x2="50859" y2="56806"/>
                        <a14:backgroundMark x1="50859" y1="56806" x2="54766" y2="71667"/>
                        <a14:backgroundMark x1="54766" y1="71667" x2="58672" y2="70417"/>
                        <a14:backgroundMark x1="58672" y1="70417" x2="60859" y2="76528"/>
                        <a14:backgroundMark x1="60859" y1="76528" x2="64844" y2="79722"/>
                        <a14:backgroundMark x1="64844" y1="79722" x2="63906" y2="86528"/>
                        <a14:backgroundMark x1="63906" y1="86528" x2="62891" y2="89167"/>
                        <a14:backgroundMark x1="63594" y1="78333" x2="60781" y2="74861"/>
                        <a14:backgroundMark x1="61563" y1="74861" x2="58125" y2="69028"/>
                        <a14:backgroundMark x1="58125" y1="69028" x2="62109" y2="75833"/>
                        <a14:backgroundMark x1="62109" y1="75833" x2="63047" y2="82778"/>
                        <a14:backgroundMark x1="63047" y1="82778" x2="62578" y2="84167"/>
                        <a14:backgroundMark x1="60938" y1="80556" x2="57734" y2="75139"/>
                        <a14:backgroundMark x1="57734" y1="75139" x2="62266" y2="74167"/>
                        <a14:backgroundMark x1="62266" y1="74167" x2="60234" y2="74167"/>
                        <a14:backgroundMark x1="50625" y1="77917" x2="52969" y2="72361"/>
                        <a14:backgroundMark x1="52969" y1="72361" x2="52344" y2="76528"/>
                        <a14:backgroundMark x1="49766" y1="76528" x2="46563" y2="81111"/>
                        <a14:backgroundMark x1="46563" y1="81111" x2="44375" y2="69722"/>
                        <a14:backgroundMark x1="44375" y1="69722" x2="47500" y2="62639"/>
                        <a14:backgroundMark x1="47500" y1="62639" x2="50469" y2="59167"/>
                        <a14:backgroundMark x1="54219" y1="90000" x2="58438" y2="91389"/>
                        <a14:backgroundMark x1="58438" y1="91389" x2="57578" y2="83889"/>
                        <a14:backgroundMark x1="57578" y1="83889" x2="59844" y2="93472"/>
                        <a14:backgroundMark x1="59844" y1="93472" x2="57813" y2="86111"/>
                        <a14:backgroundMark x1="57813" y1="86111" x2="57500" y2="90833"/>
                        <a14:backgroundMark x1="45469" y1="93889" x2="41328" y2="96667"/>
                        <a14:backgroundMark x1="41328" y1="96667" x2="41875" y2="95000"/>
                        <a14:backgroundMark x1="63125" y1="80972" x2="63516" y2="72361"/>
                        <a14:backgroundMark x1="63516" y1="72361" x2="64375" y2="74444"/>
                        <a14:backgroundMark x1="63594" y1="79583" x2="62266" y2="98611"/>
                        <a14:backgroundMark x1="62266" y1="98611" x2="62422" y2="96944"/>
                        <a14:backgroundMark x1="43906" y1="75694" x2="45313" y2="68472"/>
                        <a14:backgroundMark x1="45313" y1="68472" x2="45781" y2="68472"/>
                        <a14:backgroundMark x1="57031" y1="54167" x2="53828" y2="59722"/>
                        <a14:backgroundMark x1="53828" y1="59722" x2="51406" y2="53750"/>
                        <a14:backgroundMark x1="51406" y1="53750" x2="48828" y2="57083"/>
                        <a14:backgroundMark x1="50547" y1="55556" x2="48281" y2="55000"/>
                        <a14:backgroundMark x1="53125" y1="51528" x2="57266" y2="49583"/>
                        <a14:backgroundMark x1="57266" y1="49583" x2="56016" y2="51806"/>
                        <a14:backgroundMark x1="58125" y1="48611" x2="50625" y2="56667"/>
                        <a14:backgroundMark x1="52109" y1="54306" x2="55781" y2="53194"/>
                        <a14:backgroundMark x1="55781" y1="53194" x2="55313" y2="54444"/>
                        <a14:backgroundMark x1="55313" y1="54444" x2="55859" y2="59444"/>
                        <a14:backgroundMark x1="55859" y1="59444" x2="53125" y2="54583"/>
                        <a14:backgroundMark x1="52578" y1="56528" x2="54375" y2="57500"/>
                        <a14:backgroundMark x1="54609" y1="55417" x2="58203" y2="48472"/>
                        <a14:backgroundMark x1="58203" y1="48472" x2="55547" y2="56111"/>
                        <a14:backgroundMark x1="55547" y1="56111" x2="57109" y2="49167"/>
                        <a14:backgroundMark x1="57109" y1="49167" x2="57734" y2="48750"/>
                        <a14:backgroundMark x1="53125" y1="50139" x2="56719" y2="47361"/>
                        <a14:backgroundMark x1="56953" y1="50556" x2="59688" y2="45139"/>
                        <a14:backgroundMark x1="59688" y1="45139" x2="59922" y2="44028"/>
                        <a14:backgroundMark x1="55937" y1="50694" x2="58125" y2="54583"/>
                        <a14:backgroundMark x1="58281" y1="62083" x2="58984" y2="50417"/>
                        <a14:backgroundMark x1="58984" y1="50417" x2="58047" y2="53194"/>
                        <a14:backgroundMark x1="58047" y1="57639" x2="61641" y2="47222"/>
                        <a14:backgroundMark x1="59766" y1="55139" x2="62266" y2="49167"/>
                        <a14:backgroundMark x1="62266" y1="49167" x2="59375" y2="43750"/>
                        <a14:backgroundMark x1="59375" y1="43750" x2="60234" y2="42917"/>
                        <a14:backgroundMark x1="58906" y1="53194" x2="62031" y2="48889"/>
                        <a14:backgroundMark x1="62031" y1="48889" x2="61563" y2="53889"/>
                        <a14:backgroundMark x1="54922" y1="55000" x2="48516" y2="58194"/>
                        <a14:backgroundMark x1="48516" y1="58194" x2="47578" y2="55972"/>
                        <a14:backgroundMark x1="47813" y1="58194" x2="45547" y2="56806"/>
                        <a14:backgroundMark x1="47891" y1="55833" x2="43203" y2="56806"/>
                        <a14:backgroundMark x1="43203" y1="56806" x2="39922" y2="50417"/>
                        <a14:backgroundMark x1="39922" y1="50417" x2="38672" y2="51389"/>
                        <a14:backgroundMark x1="45313" y1="58611" x2="39375" y2="45139"/>
                        <a14:backgroundMark x1="40859" y1="53750" x2="39375" y2="37917"/>
                        <a14:backgroundMark x1="39063" y1="47222" x2="38828" y2="27361"/>
                        <a14:backgroundMark x1="40625" y1="48750" x2="39141" y2="42639"/>
                        <a14:backgroundMark x1="41328" y1="48056" x2="39375" y2="43472"/>
                        <a14:backgroundMark x1="50625" y1="51806" x2="44688" y2="55278"/>
                        <a14:backgroundMark x1="41172" y1="48333" x2="39922" y2="43472"/>
                        <a14:backgroundMark x1="41068" y1="24583" x2="41875" y2="15556"/>
                        <a14:backgroundMark x1="39453" y1="42639" x2="41068" y2="24583"/>
                        <a14:backgroundMark x1="41875" y1="15556" x2="42734" y2="13056"/>
                        <a14:backgroundMark x1="39063" y1="33889" x2="40938" y2="18333"/>
                        <a14:backgroundMark x1="38672" y1="31389" x2="40391" y2="17361"/>
                        <a14:backgroundMark x1="38828" y1="29306" x2="38984" y2="18333"/>
                        <a14:backgroundMark x1="38594" y1="29444" x2="40156" y2="20139"/>
                        <a14:backgroundMark x1="40156" y1="20139" x2="40313" y2="19722"/>
                        <a14:backgroundMark x1="39375" y1="35694" x2="40703" y2="22222"/>
                        <a14:backgroundMark x1="38359" y1="37500" x2="39688" y2="23472"/>
                        <a14:backgroundMark x1="39844" y1="21250" x2="43281" y2="17639"/>
                        <a14:backgroundMark x1="43281" y1="17639" x2="40781" y2="21806"/>
                        <a14:backgroundMark x1="40156" y1="24028" x2="39766" y2="34444"/>
                        <a14:backgroundMark x1="39766" y1="34444" x2="39219" y2="23333"/>
                        <a14:backgroundMark x1="39219" y1="23333" x2="41094" y2="16806"/>
                        <a14:backgroundMark x1="41094" y1="16806" x2="41172" y2="15417"/>
                        <a14:backgroundMark x1="41172" y1="15417" x2="38828" y2="23333"/>
                        <a14:backgroundMark x1="38828" y1="23333" x2="38750" y2="22222"/>
                        <a14:backgroundMark x1="40625" y1="19444" x2="39766" y2="40694"/>
                        <a14:backgroundMark x1="41719" y1="16667" x2="41250" y2="14861"/>
                        <a14:backgroundMark x1="44704" y1="18836" x2="48203" y2="11944"/>
                        <a14:backgroundMark x1="41788" y1="24583" x2="42045" y2="24076"/>
                        <a14:backgroundMark x1="39531" y1="29028" x2="41788" y2="24583"/>
                        <a14:backgroundMark x1="39375" y1="14028" x2="47969" y2="13750"/>
                        <a14:backgroundMark x1="41172" y1="10139" x2="46563" y2="11389"/>
                        <a14:backgroundMark x1="40938" y1="10417" x2="42031" y2="10833"/>
                        <a14:backgroundMark x1="39375" y1="15000" x2="41953" y2="16528"/>
                        <a14:backgroundMark x1="44201" y1="18158" x2="44609" y2="16806"/>
                        <a14:backgroundMark x1="43964" y1="17839" x2="44375" y2="17222"/>
                        <a14:backgroundMark x1="41875" y1="20972" x2="45095" y2="16142"/>
                        <a14:backgroundMark x1="47813" y1="12917" x2="50859" y2="12917"/>
                        <a14:backgroundMark x1="48359" y1="14583" x2="57266" y2="15972"/>
                        <a14:backgroundMark x1="59776" y1="25590" x2="59297" y2="19306"/>
                        <a14:backgroundMark x1="61797" y1="52083" x2="60571" y2="36018"/>
                        <a14:backgroundMark x1="59297" y1="19306" x2="54297" y2="15833"/>
                        <a14:backgroundMark x1="61208" y1="30241" x2="61875" y2="20556"/>
                        <a14:backgroundMark x1="60770" y1="36597" x2="61038" y2="32705"/>
                        <a14:backgroundMark x1="60670" y1="38056" x2="60747" y2="36932"/>
                        <a14:backgroundMark x1="60000" y1="47778" x2="60651" y2="38323"/>
                        <a14:backgroundMark x1="61875" y1="20556" x2="61797" y2="20417"/>
                        <a14:backgroundMark x1="60859" y1="49722" x2="63047" y2="30000"/>
                        <a14:backgroundMark x1="63047" y1="30000" x2="62187" y2="27778"/>
                        <a14:backgroundMark x1="61406" y1="50278" x2="61719" y2="26111"/>
                        <a14:backgroundMark x1="61953" y1="48750" x2="62187" y2="38611"/>
                        <a14:backgroundMark x1="62187" y1="38611" x2="62813" y2="45417"/>
                        <a14:backgroundMark x1="61406" y1="51528" x2="62891" y2="22778"/>
                        <a14:backgroundMark x1="61953" y1="42500" x2="62656" y2="20972"/>
                        <a14:backgroundMark x1="62109" y1="42083" x2="62031" y2="20278"/>
                        <a14:backgroundMark x1="61563" y1="40833" x2="61875" y2="23194"/>
                        <a14:backgroundMark x1="61797" y1="34028" x2="61797" y2="44306"/>
                        <a14:backgroundMark x1="62656" y1="32639" x2="62344" y2="33611"/>
                        <a14:backgroundMark x1="61719" y1="50556" x2="61641" y2="48056"/>
                        <a14:backgroundMark x1="61563" y1="34861" x2="62109" y2="34861"/>
                        <a14:backgroundMark x1="61719" y1="49167" x2="61016" y2="46528"/>
                        <a14:backgroundMark x1="61172" y1="47083" x2="62031" y2="47639"/>
                        <a14:backgroundMark x1="61094" y1="30972" x2="61498" y2="32512"/>
                        <a14:backgroundMark x1="58047" y1="18194" x2="59766" y2="23611"/>
                        <a14:backgroundMark x1="61094" y1="22639" x2="62578" y2="39861"/>
                        <a14:backgroundMark x1="62578" y1="39861" x2="62187" y2="31111"/>
                        <a14:backgroundMark x1="62187" y1="31111" x2="62031" y2="34167"/>
                        <a14:backgroundMark x1="61719" y1="25972" x2="58672" y2="18472"/>
                        <a14:backgroundMark x1="58672" y1="18472" x2="54141" y2="13333"/>
                        <a14:backgroundMark x1="54141" y1="13333" x2="58281" y2="12778"/>
                        <a14:backgroundMark x1="58281" y1="12778" x2="61172" y2="19722"/>
                        <a14:backgroundMark x1="61172" y1="19722" x2="62656" y2="19167"/>
                        <a14:backgroundMark x1="58594" y1="15972" x2="50703" y2="11528"/>
                        <a14:backgroundMark x1="43906" y1="69306" x2="48203" y2="63750"/>
                        <a14:backgroundMark x1="48203" y1="63750" x2="44219" y2="69444"/>
                        <a14:backgroundMark x1="44219" y1="69444" x2="44141" y2="6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280" t="13151" r="36544" b="43516"/>
          <a:stretch/>
        </p:blipFill>
        <p:spPr>
          <a:xfrm>
            <a:off x="373713" y="2535245"/>
            <a:ext cx="422347" cy="3932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8E8798-9E80-7C23-7BD3-70AC0BBB08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6519" y="2727273"/>
            <a:ext cx="328151" cy="189598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BE2948-1003-33EA-B6B6-28CC4A30B4E1}"/>
              </a:ext>
            </a:extLst>
          </p:cNvPr>
          <p:cNvSpPr/>
          <p:nvPr/>
        </p:nvSpPr>
        <p:spPr>
          <a:xfrm>
            <a:off x="275103" y="3171375"/>
            <a:ext cx="1822635" cy="387251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50" b="1" dirty="0" err="1"/>
              <a:t>CaniCan</a:t>
            </a:r>
            <a:r>
              <a:rPr lang="en-US" sz="1050" b="1" dirty="0"/>
              <a:t> Community</a:t>
            </a:r>
          </a:p>
          <a:p>
            <a:pPr algn="r"/>
            <a:r>
              <a:rPr lang="en-US" sz="800" b="1" dirty="0"/>
              <a:t>discord.gg/bd44qxkEu5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FA1A549-DC3D-B0EE-810F-3CDDF8571A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0000" y1="58673" x2="61939" y2="68571"/>
                        <a14:foregroundMark x1="59898" y1="68571" x2="57959" y2="26837"/>
                        <a14:foregroundMark x1="55918" y1="44694" x2="55918" y2="44694"/>
                        <a14:foregroundMark x1="55918" y1="44694" x2="55918" y2="44694"/>
                        <a14:foregroundMark x1="47959" y1="38776" x2="47959" y2="38776"/>
                        <a14:foregroundMark x1="57959" y1="42755" x2="57959" y2="42755"/>
                        <a14:foregroundMark x1="57959" y1="42755" x2="57959" y2="42755"/>
                        <a14:foregroundMark x1="57959" y1="42755" x2="57959" y2="42755"/>
                        <a14:foregroundMark x1="57959" y1="42755" x2="57959" y2="42755"/>
                        <a14:foregroundMark x1="57959" y1="42755" x2="57959" y2="42755"/>
                        <a14:foregroundMark x1="55918" y1="31735" x2="54592" y2="46531"/>
                        <a14:foregroundMark x1="61633" y1="32245" x2="64388" y2="38061"/>
                        <a14:foregroundMark x1="64388" y1="38061" x2="64388" y2="45000"/>
                        <a14:foregroundMark x1="63571" y1="45000" x2="54796" y2="64184"/>
                        <a14:foregroundMark x1="54796" y1="64184" x2="52755" y2="47143"/>
                        <a14:foregroundMark x1="52755" y1="47143" x2="35000" y2="49490"/>
                        <a14:foregroundMark x1="35000" y1="49490" x2="66837" y2="58163"/>
                        <a14:foregroundMark x1="66837" y1="58163" x2="51122" y2="67347"/>
                        <a14:foregroundMark x1="51122" y1="67347" x2="53673" y2="47551"/>
                        <a14:foregroundMark x1="53673" y1="47551" x2="43061" y2="57245"/>
                        <a14:foregroundMark x1="43061" y1="57245" x2="50918" y2="57245"/>
                        <a14:foregroundMark x1="51429" y1="62245" x2="29184" y2="60408"/>
                        <a14:foregroundMark x1="29184" y1="60408" x2="37959" y2="51224"/>
                        <a14:foregroundMark x1="37143" y1="52449" x2="45816" y2="68878"/>
                        <a14:foregroundMark x1="45816" y1="68878" x2="53163" y2="68673"/>
                        <a14:foregroundMark x1="53163" y1="68673" x2="36939" y2="63776"/>
                        <a14:foregroundMark x1="36939" y1="63776" x2="34184" y2="59184"/>
                        <a14:foregroundMark x1="34184" y1="59184" x2="49082" y2="73367"/>
                        <a14:foregroundMark x1="49082" y1="73367" x2="50918" y2="733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6674" y="3971464"/>
            <a:ext cx="228354" cy="2283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F1CD2B-EDF7-34E3-A8BE-06AF703AC2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417" b="95139" l="38125" r="63750">
                        <a14:foregroundMark x1="49159" y1="50332" x2="49375" y2="30556"/>
                        <a14:foregroundMark x1="48986" y1="66101" x2="48992" y2="65521"/>
                        <a14:foregroundMark x1="49375" y1="30556" x2="49375" y2="30556"/>
                        <a14:foregroundMark x1="46484" y1="41389" x2="41858" y2="25623"/>
                        <a14:foregroundMark x1="44991" y1="19449" x2="58125" y2="24444"/>
                        <a14:foregroundMark x1="58125" y1="24444" x2="58162" y2="23360"/>
                        <a14:foregroundMark x1="58276" y1="23718" x2="54499" y2="47431"/>
                        <a14:foregroundMark x1="38339" y1="91711" x2="38125" y2="91528"/>
                        <a14:foregroundMark x1="43403" y1="70257" x2="43784" y2="69770"/>
                        <a14:foregroundMark x1="46185" y1="52071" x2="39922" y2="45417"/>
                        <a14:foregroundMark x1="49844" y1="22500" x2="44297" y2="33611"/>
                        <a14:foregroundMark x1="42891" y1="27361" x2="51953" y2="34444"/>
                        <a14:foregroundMark x1="43975" y1="21451" x2="49766" y2="25278"/>
                        <a14:foregroundMark x1="49766" y1="25278" x2="49766" y2="25278"/>
                        <a14:foregroundMark x1="45938" y1="23889" x2="47722" y2="16558"/>
                        <a14:foregroundMark x1="63828" y1="75417" x2="63906" y2="75694"/>
                        <a14:foregroundMark x1="45156" y1="19444" x2="42422" y2="24583"/>
                        <a14:foregroundMark x1="42422" y1="24583" x2="42422" y2="24583"/>
                        <a14:foregroundMark x1="60313" y1="36528" x2="59609" y2="28889"/>
                        <a14:foregroundMark x1="59609" y1="28889" x2="58906" y2="27083"/>
                        <a14:foregroundMark x1="59922" y1="36528" x2="59531" y2="27361"/>
                        <a14:foregroundMark x1="59531" y1="27361" x2="59062" y2="26111"/>
                        <a14:foregroundMark x1="59688" y1="35139" x2="59609" y2="27222"/>
                        <a14:foregroundMark x1="59609" y1="27222" x2="59297" y2="26528"/>
                        <a14:foregroundMark x1="59219" y1="25833" x2="60234" y2="33056"/>
                        <a14:foregroundMark x1="59141" y1="39861" x2="60469" y2="32639"/>
                        <a14:foregroundMark x1="60234" y1="34861" x2="60313" y2="33194"/>
                        <a14:foregroundMark x1="60000" y1="36389" x2="60625" y2="32361"/>
                        <a14:foregroundMark x1="60391" y1="35000" x2="60234" y2="32083"/>
                        <a14:foregroundMark x1="60156" y1="35972" x2="60547" y2="32639"/>
                        <a14:foregroundMark x1="60391" y1="32361" x2="60234" y2="35972"/>
                        <a14:backgroundMark x1="44609" y1="87639" x2="53125" y2="62222"/>
                        <a14:backgroundMark x1="53125" y1="62222" x2="59922" y2="70278"/>
                        <a14:backgroundMark x1="59922" y1="70278" x2="43750" y2="60694"/>
                        <a14:backgroundMark x1="43750" y1="60694" x2="50859" y2="72361"/>
                        <a14:backgroundMark x1="50859" y1="72361" x2="49688" y2="86806"/>
                        <a14:backgroundMark x1="49688" y1="86806" x2="55234" y2="74444"/>
                        <a14:backgroundMark x1="55234" y1="74444" x2="47969" y2="73056"/>
                        <a14:backgroundMark x1="47969" y1="73056" x2="47734" y2="73472"/>
                        <a14:backgroundMark x1="37500" y1="90139" x2="51719" y2="69722"/>
                        <a14:backgroundMark x1="39609" y1="69861" x2="62813" y2="87222"/>
                        <a14:backgroundMark x1="64063" y1="79306" x2="59688" y2="80000"/>
                        <a14:backgroundMark x1="58438" y1="77361" x2="61875" y2="92639"/>
                        <a14:backgroundMark x1="56953" y1="70417" x2="56953" y2="70417"/>
                        <a14:backgroundMark x1="58203" y1="75972" x2="58203" y2="75972"/>
                        <a14:backgroundMark x1="58203" y1="75972" x2="58203" y2="75972"/>
                        <a14:backgroundMark x1="58203" y1="75972" x2="58203" y2="75972"/>
                        <a14:backgroundMark x1="50234" y1="79306" x2="62422" y2="70972"/>
                        <a14:backgroundMark x1="62422" y1="70972" x2="62891" y2="73194"/>
                        <a14:backgroundMark x1="56328" y1="81111" x2="55937" y2="65833"/>
                        <a14:backgroundMark x1="49453" y1="61250" x2="48438" y2="61250"/>
                        <a14:backgroundMark x1="40938" y1="80972" x2="41406" y2="75278"/>
                        <a14:backgroundMark x1="37031" y1="78889" x2="40859" y2="82222"/>
                        <a14:backgroundMark x1="39141" y1="92778" x2="45703" y2="60278"/>
                        <a14:backgroundMark x1="39063" y1="74167" x2="44844" y2="75556"/>
                        <a14:backgroundMark x1="43594" y1="79583" x2="39844" y2="97083"/>
                        <a14:backgroundMark x1="39297" y1="94167" x2="41563" y2="69583"/>
                        <a14:backgroundMark x1="39609" y1="72361" x2="37188" y2="91806"/>
                        <a14:backgroundMark x1="40547" y1="76389" x2="40547" y2="76389"/>
                        <a14:backgroundMark x1="40078" y1="77500" x2="42578" y2="77639"/>
                        <a14:backgroundMark x1="42266" y1="79306" x2="39844" y2="85139"/>
                        <a14:backgroundMark x1="37656" y1="91250" x2="39531" y2="87917"/>
                        <a14:backgroundMark x1="38281" y1="94167" x2="38125" y2="88889"/>
                        <a14:backgroundMark x1="40391" y1="88056" x2="59844" y2="81944"/>
                        <a14:backgroundMark x1="59844" y1="81944" x2="61719" y2="94583"/>
                        <a14:backgroundMark x1="61719" y1="94583" x2="62891" y2="94028"/>
                        <a14:backgroundMark x1="58594" y1="86389" x2="45547" y2="87778"/>
                        <a14:backgroundMark x1="45547" y1="87778" x2="39063" y2="95694"/>
                        <a14:backgroundMark x1="39063" y1="95694" x2="39219" y2="95417"/>
                        <a14:backgroundMark x1="50000" y1="95139" x2="48594" y2="88472"/>
                        <a14:backgroundMark x1="48594" y1="88472" x2="43359" y2="92778"/>
                        <a14:backgroundMark x1="43359" y1="92778" x2="38438" y2="91528"/>
                        <a14:backgroundMark x1="38438" y1="91528" x2="39609" y2="89306"/>
                        <a14:backgroundMark x1="38359" y1="91667" x2="42266" y2="94028"/>
                        <a14:backgroundMark x1="42266" y1="94028" x2="46328" y2="81667"/>
                        <a14:backgroundMark x1="46328" y1="81667" x2="47266" y2="73194"/>
                        <a14:backgroundMark x1="47266" y1="73194" x2="46172" y2="61389"/>
                        <a14:backgroundMark x1="46172" y1="61389" x2="50313" y2="56528"/>
                        <a14:backgroundMark x1="50313" y1="56528" x2="55234" y2="65556"/>
                        <a14:backgroundMark x1="52188" y1="64444" x2="50859" y2="56806"/>
                        <a14:backgroundMark x1="50859" y1="56806" x2="54766" y2="71667"/>
                        <a14:backgroundMark x1="54766" y1="71667" x2="58672" y2="70417"/>
                        <a14:backgroundMark x1="58672" y1="70417" x2="60859" y2="76528"/>
                        <a14:backgroundMark x1="60859" y1="76528" x2="64844" y2="79722"/>
                        <a14:backgroundMark x1="64844" y1="79722" x2="63906" y2="86528"/>
                        <a14:backgroundMark x1="63906" y1="86528" x2="62891" y2="89167"/>
                        <a14:backgroundMark x1="63594" y1="78333" x2="60781" y2="74861"/>
                        <a14:backgroundMark x1="61563" y1="74861" x2="58125" y2="69028"/>
                        <a14:backgroundMark x1="58125" y1="69028" x2="62109" y2="75833"/>
                        <a14:backgroundMark x1="62109" y1="75833" x2="63047" y2="82778"/>
                        <a14:backgroundMark x1="63047" y1="82778" x2="62578" y2="84167"/>
                        <a14:backgroundMark x1="60938" y1="80556" x2="57734" y2="75139"/>
                        <a14:backgroundMark x1="57734" y1="75139" x2="62266" y2="74167"/>
                        <a14:backgroundMark x1="62266" y1="74167" x2="60234" y2="74167"/>
                        <a14:backgroundMark x1="50625" y1="77917" x2="52969" y2="72361"/>
                        <a14:backgroundMark x1="52969" y1="72361" x2="52344" y2="76528"/>
                        <a14:backgroundMark x1="49766" y1="76528" x2="46563" y2="81111"/>
                        <a14:backgroundMark x1="46563" y1="81111" x2="44375" y2="69722"/>
                        <a14:backgroundMark x1="44375" y1="69722" x2="47500" y2="62639"/>
                        <a14:backgroundMark x1="47500" y1="62639" x2="50469" y2="59167"/>
                        <a14:backgroundMark x1="54219" y1="90000" x2="58438" y2="91389"/>
                        <a14:backgroundMark x1="58438" y1="91389" x2="57578" y2="83889"/>
                        <a14:backgroundMark x1="57578" y1="83889" x2="59844" y2="93472"/>
                        <a14:backgroundMark x1="59844" y1="93472" x2="57813" y2="86111"/>
                        <a14:backgroundMark x1="57813" y1="86111" x2="57500" y2="90833"/>
                        <a14:backgroundMark x1="45469" y1="93889" x2="41328" y2="96667"/>
                        <a14:backgroundMark x1="41328" y1="96667" x2="41875" y2="95000"/>
                        <a14:backgroundMark x1="63125" y1="80972" x2="63516" y2="72361"/>
                        <a14:backgroundMark x1="63516" y1="72361" x2="64375" y2="74444"/>
                        <a14:backgroundMark x1="63594" y1="79583" x2="62266" y2="98611"/>
                        <a14:backgroundMark x1="62266" y1="98611" x2="62422" y2="96944"/>
                        <a14:backgroundMark x1="43906" y1="75694" x2="45313" y2="68472"/>
                        <a14:backgroundMark x1="45313" y1="68472" x2="45781" y2="68472"/>
                        <a14:backgroundMark x1="57031" y1="54167" x2="53828" y2="59722"/>
                        <a14:backgroundMark x1="53828" y1="59722" x2="51406" y2="53750"/>
                        <a14:backgroundMark x1="51406" y1="53750" x2="48828" y2="57083"/>
                        <a14:backgroundMark x1="50547" y1="55556" x2="48281" y2="55000"/>
                        <a14:backgroundMark x1="53125" y1="51528" x2="57266" y2="49583"/>
                        <a14:backgroundMark x1="57266" y1="49583" x2="56016" y2="51806"/>
                        <a14:backgroundMark x1="58125" y1="48611" x2="50625" y2="56667"/>
                        <a14:backgroundMark x1="52109" y1="54306" x2="55781" y2="53194"/>
                        <a14:backgroundMark x1="55781" y1="53194" x2="55313" y2="54444"/>
                        <a14:backgroundMark x1="55313" y1="54444" x2="55859" y2="59444"/>
                        <a14:backgroundMark x1="55859" y1="59444" x2="53125" y2="54583"/>
                        <a14:backgroundMark x1="52578" y1="56528" x2="54375" y2="57500"/>
                        <a14:backgroundMark x1="54609" y1="55417" x2="58203" y2="48472"/>
                        <a14:backgroundMark x1="58203" y1="48472" x2="55547" y2="56111"/>
                        <a14:backgroundMark x1="55547" y1="56111" x2="57109" y2="49167"/>
                        <a14:backgroundMark x1="57109" y1="49167" x2="57734" y2="48750"/>
                        <a14:backgroundMark x1="53125" y1="50139" x2="56719" y2="47361"/>
                        <a14:backgroundMark x1="56953" y1="50556" x2="59688" y2="45139"/>
                        <a14:backgroundMark x1="59688" y1="45139" x2="59922" y2="44028"/>
                        <a14:backgroundMark x1="55937" y1="50694" x2="58125" y2="54583"/>
                        <a14:backgroundMark x1="58281" y1="62083" x2="58984" y2="50417"/>
                        <a14:backgroundMark x1="58984" y1="50417" x2="58047" y2="53194"/>
                        <a14:backgroundMark x1="58047" y1="57639" x2="61641" y2="47222"/>
                        <a14:backgroundMark x1="59766" y1="55139" x2="62266" y2="49167"/>
                        <a14:backgroundMark x1="62266" y1="49167" x2="59375" y2="43750"/>
                        <a14:backgroundMark x1="59375" y1="43750" x2="60234" y2="42917"/>
                        <a14:backgroundMark x1="58906" y1="53194" x2="62031" y2="48889"/>
                        <a14:backgroundMark x1="62031" y1="48889" x2="61563" y2="53889"/>
                        <a14:backgroundMark x1="54922" y1="55000" x2="48516" y2="58194"/>
                        <a14:backgroundMark x1="48516" y1="58194" x2="47578" y2="55972"/>
                        <a14:backgroundMark x1="47813" y1="58194" x2="45547" y2="56806"/>
                        <a14:backgroundMark x1="47891" y1="55833" x2="43203" y2="56806"/>
                        <a14:backgroundMark x1="43203" y1="56806" x2="39922" y2="50417"/>
                        <a14:backgroundMark x1="39922" y1="50417" x2="38672" y2="51389"/>
                        <a14:backgroundMark x1="45313" y1="58611" x2="39375" y2="45139"/>
                        <a14:backgroundMark x1="40859" y1="53750" x2="39375" y2="37917"/>
                        <a14:backgroundMark x1="39063" y1="47222" x2="38828" y2="27361"/>
                        <a14:backgroundMark x1="40625" y1="48750" x2="39141" y2="42639"/>
                        <a14:backgroundMark x1="41328" y1="48056" x2="39375" y2="43472"/>
                        <a14:backgroundMark x1="50625" y1="51806" x2="44688" y2="55278"/>
                        <a14:backgroundMark x1="41172" y1="48333" x2="39922" y2="43472"/>
                        <a14:backgroundMark x1="41068" y1="24583" x2="41875" y2="15556"/>
                        <a14:backgroundMark x1="39453" y1="42639" x2="41068" y2="24583"/>
                        <a14:backgroundMark x1="41875" y1="15556" x2="42734" y2="13056"/>
                        <a14:backgroundMark x1="39063" y1="33889" x2="40938" y2="18333"/>
                        <a14:backgroundMark x1="38672" y1="31389" x2="40391" y2="17361"/>
                        <a14:backgroundMark x1="38828" y1="29306" x2="38984" y2="18333"/>
                        <a14:backgroundMark x1="38594" y1="29444" x2="40156" y2="20139"/>
                        <a14:backgroundMark x1="40156" y1="20139" x2="40313" y2="19722"/>
                        <a14:backgroundMark x1="39375" y1="35694" x2="40703" y2="22222"/>
                        <a14:backgroundMark x1="38359" y1="37500" x2="39688" y2="23472"/>
                        <a14:backgroundMark x1="39844" y1="21250" x2="43281" y2="17639"/>
                        <a14:backgroundMark x1="43281" y1="17639" x2="40781" y2="21806"/>
                        <a14:backgroundMark x1="40156" y1="24028" x2="39766" y2="34444"/>
                        <a14:backgroundMark x1="39766" y1="34444" x2="39219" y2="23333"/>
                        <a14:backgroundMark x1="39219" y1="23333" x2="41094" y2="16806"/>
                        <a14:backgroundMark x1="41094" y1="16806" x2="41172" y2="15417"/>
                        <a14:backgroundMark x1="41172" y1="15417" x2="38828" y2="23333"/>
                        <a14:backgroundMark x1="38828" y1="23333" x2="38750" y2="22222"/>
                        <a14:backgroundMark x1="40625" y1="19444" x2="39766" y2="40694"/>
                        <a14:backgroundMark x1="41719" y1="16667" x2="41250" y2="14861"/>
                        <a14:backgroundMark x1="44704" y1="18836" x2="48203" y2="11944"/>
                        <a14:backgroundMark x1="41788" y1="24583" x2="42045" y2="24076"/>
                        <a14:backgroundMark x1="39531" y1="29028" x2="41788" y2="24583"/>
                        <a14:backgroundMark x1="39375" y1="14028" x2="47969" y2="13750"/>
                        <a14:backgroundMark x1="41172" y1="10139" x2="46563" y2="11389"/>
                        <a14:backgroundMark x1="40938" y1="10417" x2="42031" y2="10833"/>
                        <a14:backgroundMark x1="39375" y1="15000" x2="41953" y2="16528"/>
                        <a14:backgroundMark x1="44201" y1="18158" x2="44609" y2="16806"/>
                        <a14:backgroundMark x1="43964" y1="17839" x2="44375" y2="17222"/>
                        <a14:backgroundMark x1="41875" y1="20972" x2="45095" y2="16142"/>
                        <a14:backgroundMark x1="47813" y1="12917" x2="50859" y2="12917"/>
                        <a14:backgroundMark x1="48359" y1="14583" x2="57266" y2="15972"/>
                        <a14:backgroundMark x1="59776" y1="25590" x2="59297" y2="19306"/>
                        <a14:backgroundMark x1="61797" y1="52083" x2="60571" y2="36018"/>
                        <a14:backgroundMark x1="59297" y1="19306" x2="54297" y2="15833"/>
                        <a14:backgroundMark x1="61208" y1="30241" x2="61875" y2="20556"/>
                        <a14:backgroundMark x1="60770" y1="36597" x2="61038" y2="32705"/>
                        <a14:backgroundMark x1="60670" y1="38056" x2="60747" y2="36932"/>
                        <a14:backgroundMark x1="60000" y1="47778" x2="60651" y2="38323"/>
                        <a14:backgroundMark x1="61875" y1="20556" x2="61797" y2="20417"/>
                        <a14:backgroundMark x1="60859" y1="49722" x2="63047" y2="30000"/>
                        <a14:backgroundMark x1="63047" y1="30000" x2="62187" y2="27778"/>
                        <a14:backgroundMark x1="61406" y1="50278" x2="61719" y2="26111"/>
                        <a14:backgroundMark x1="61953" y1="48750" x2="62187" y2="38611"/>
                        <a14:backgroundMark x1="62187" y1="38611" x2="62813" y2="45417"/>
                        <a14:backgroundMark x1="61406" y1="51528" x2="62891" y2="22778"/>
                        <a14:backgroundMark x1="61953" y1="42500" x2="62656" y2="20972"/>
                        <a14:backgroundMark x1="62109" y1="42083" x2="62031" y2="20278"/>
                        <a14:backgroundMark x1="61563" y1="40833" x2="61875" y2="23194"/>
                        <a14:backgroundMark x1="61797" y1="34028" x2="61797" y2="44306"/>
                        <a14:backgroundMark x1="62656" y1="32639" x2="62344" y2="33611"/>
                        <a14:backgroundMark x1="61719" y1="50556" x2="61641" y2="48056"/>
                        <a14:backgroundMark x1="61563" y1="34861" x2="62109" y2="34861"/>
                        <a14:backgroundMark x1="61719" y1="49167" x2="61016" y2="46528"/>
                        <a14:backgroundMark x1="61172" y1="47083" x2="62031" y2="47639"/>
                        <a14:backgroundMark x1="61094" y1="30972" x2="61498" y2="32512"/>
                        <a14:backgroundMark x1="58047" y1="18194" x2="59766" y2="23611"/>
                        <a14:backgroundMark x1="61094" y1="22639" x2="62578" y2="39861"/>
                        <a14:backgroundMark x1="62578" y1="39861" x2="62187" y2="31111"/>
                        <a14:backgroundMark x1="62187" y1="31111" x2="62031" y2="34167"/>
                        <a14:backgroundMark x1="61719" y1="25972" x2="58672" y2="18472"/>
                        <a14:backgroundMark x1="58672" y1="18472" x2="54141" y2="13333"/>
                        <a14:backgroundMark x1="54141" y1="13333" x2="58281" y2="12778"/>
                        <a14:backgroundMark x1="58281" y1="12778" x2="61172" y2="19722"/>
                        <a14:backgroundMark x1="61172" y1="19722" x2="62656" y2="19167"/>
                        <a14:backgroundMark x1="58594" y1="15972" x2="50703" y2="11528"/>
                        <a14:backgroundMark x1="43906" y1="69306" x2="48203" y2="63750"/>
                        <a14:backgroundMark x1="48203" y1="63750" x2="44219" y2="69444"/>
                        <a14:backgroundMark x1="44219" y1="69444" x2="44141" y2="6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280" t="13151" r="36544" b="43516"/>
          <a:stretch/>
        </p:blipFill>
        <p:spPr>
          <a:xfrm>
            <a:off x="301787" y="3161221"/>
            <a:ext cx="428807" cy="387250"/>
          </a:xfrm>
          <a:prstGeom prst="rect">
            <a:avLst/>
          </a:prstGeom>
        </p:spPr>
      </p:pic>
      <p:pic>
        <p:nvPicPr>
          <p:cNvPr id="15" name="Picture 6" descr="Discord Logo Smiley Emoticon, PNG, 528x528px, Discord, Blog, Blue ...">
            <a:extLst>
              <a:ext uri="{FF2B5EF4-FFF2-40B4-BE49-F238E27FC236}">
                <a16:creationId xmlns:a16="http://schemas.microsoft.com/office/drawing/2014/main" id="{FD99062E-FA57-E90F-05A6-22BA10244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49" y="3286334"/>
            <a:ext cx="407108" cy="26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217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61168E3-F585-62C9-8354-95FE4BD85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0918"/>
            <a:ext cx="12192000" cy="399825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A646B69-E364-48D6-B265-1EA09F715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64" y="3099993"/>
            <a:ext cx="1541741" cy="31850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B52255D8-F2AF-4B86-B635-C51FD6A7CF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63" y="2242220"/>
            <a:ext cx="1541741" cy="324631"/>
          </a:xfrm>
          <a:prstGeom prst="rect">
            <a:avLst/>
          </a:prstGeom>
        </p:spPr>
      </p:pic>
      <p:sp>
        <p:nvSpPr>
          <p:cNvPr id="6" name="Rectangle: Rounded Corners 9">
            <a:extLst>
              <a:ext uri="{FF2B5EF4-FFF2-40B4-BE49-F238E27FC236}">
                <a16:creationId xmlns:a16="http://schemas.microsoft.com/office/drawing/2014/main" id="{1230FDFF-680D-49D0-AAD5-09E0201C3842}"/>
              </a:ext>
            </a:extLst>
          </p:cNvPr>
          <p:cNvSpPr/>
          <p:nvPr/>
        </p:nvSpPr>
        <p:spPr>
          <a:xfrm>
            <a:off x="412564" y="4013139"/>
            <a:ext cx="1541741" cy="31850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dirty="0" err="1"/>
              <a:t>CaniCanRemaster</a:t>
            </a:r>
            <a:endParaRPr lang="en-US" sz="1200" b="1" dirty="0"/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B776F7A1-2381-49E2-9F07-FFAF6E2FCA8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417" b="95139" l="38125" r="63750">
                        <a14:foregroundMark x1="49159" y1="50332" x2="49375" y2="30556"/>
                        <a14:foregroundMark x1="48986" y1="66101" x2="48992" y2="65521"/>
                        <a14:foregroundMark x1="49375" y1="30556" x2="49375" y2="30556"/>
                        <a14:foregroundMark x1="46484" y1="41389" x2="41858" y2="25623"/>
                        <a14:foregroundMark x1="44991" y1="19449" x2="58125" y2="24444"/>
                        <a14:foregroundMark x1="58125" y1="24444" x2="58162" y2="23360"/>
                        <a14:foregroundMark x1="58276" y1="23718" x2="54499" y2="47431"/>
                        <a14:foregroundMark x1="38339" y1="91711" x2="38125" y2="91528"/>
                        <a14:foregroundMark x1="43403" y1="70257" x2="43784" y2="69770"/>
                        <a14:foregroundMark x1="46185" y1="52071" x2="39922" y2="45417"/>
                        <a14:foregroundMark x1="49844" y1="22500" x2="44297" y2="33611"/>
                        <a14:foregroundMark x1="42891" y1="27361" x2="51953" y2="34444"/>
                        <a14:foregroundMark x1="43975" y1="21451" x2="49766" y2="25278"/>
                        <a14:foregroundMark x1="49766" y1="25278" x2="49766" y2="25278"/>
                        <a14:foregroundMark x1="45938" y1="23889" x2="47722" y2="16558"/>
                        <a14:foregroundMark x1="63828" y1="75417" x2="63906" y2="75694"/>
                        <a14:foregroundMark x1="45156" y1="19444" x2="42422" y2="24583"/>
                        <a14:foregroundMark x1="42422" y1="24583" x2="42422" y2="24583"/>
                        <a14:foregroundMark x1="60313" y1="36528" x2="59609" y2="28889"/>
                        <a14:foregroundMark x1="59609" y1="28889" x2="58906" y2="27083"/>
                        <a14:foregroundMark x1="59922" y1="36528" x2="59531" y2="27361"/>
                        <a14:foregroundMark x1="59531" y1="27361" x2="59062" y2="26111"/>
                        <a14:foregroundMark x1="59688" y1="35139" x2="59609" y2="27222"/>
                        <a14:foregroundMark x1="59609" y1="27222" x2="59297" y2="26528"/>
                        <a14:foregroundMark x1="59219" y1="25833" x2="60234" y2="33056"/>
                        <a14:foregroundMark x1="59141" y1="39861" x2="60469" y2="32639"/>
                        <a14:foregroundMark x1="60234" y1="34861" x2="60313" y2="33194"/>
                        <a14:foregroundMark x1="60000" y1="36389" x2="60625" y2="32361"/>
                        <a14:foregroundMark x1="60391" y1="35000" x2="60234" y2="32083"/>
                        <a14:foregroundMark x1="60156" y1="35972" x2="60547" y2="32639"/>
                        <a14:foregroundMark x1="60391" y1="32361" x2="60234" y2="35972"/>
                        <a14:backgroundMark x1="44609" y1="87639" x2="53125" y2="62222"/>
                        <a14:backgroundMark x1="53125" y1="62222" x2="59922" y2="70278"/>
                        <a14:backgroundMark x1="59922" y1="70278" x2="43750" y2="60694"/>
                        <a14:backgroundMark x1="43750" y1="60694" x2="50859" y2="72361"/>
                        <a14:backgroundMark x1="50859" y1="72361" x2="49688" y2="86806"/>
                        <a14:backgroundMark x1="49688" y1="86806" x2="55234" y2="74444"/>
                        <a14:backgroundMark x1="55234" y1="74444" x2="47969" y2="73056"/>
                        <a14:backgroundMark x1="47969" y1="73056" x2="47734" y2="73472"/>
                        <a14:backgroundMark x1="37500" y1="90139" x2="51719" y2="69722"/>
                        <a14:backgroundMark x1="39609" y1="69861" x2="62813" y2="87222"/>
                        <a14:backgroundMark x1="64063" y1="79306" x2="59688" y2="80000"/>
                        <a14:backgroundMark x1="58438" y1="77361" x2="61875" y2="92639"/>
                        <a14:backgroundMark x1="56953" y1="70417" x2="56953" y2="70417"/>
                        <a14:backgroundMark x1="58203" y1="75972" x2="58203" y2="75972"/>
                        <a14:backgroundMark x1="58203" y1="75972" x2="58203" y2="75972"/>
                        <a14:backgroundMark x1="58203" y1="75972" x2="58203" y2="75972"/>
                        <a14:backgroundMark x1="50234" y1="79306" x2="62422" y2="70972"/>
                        <a14:backgroundMark x1="62422" y1="70972" x2="62891" y2="73194"/>
                        <a14:backgroundMark x1="56328" y1="81111" x2="55937" y2="65833"/>
                        <a14:backgroundMark x1="49453" y1="61250" x2="48438" y2="61250"/>
                        <a14:backgroundMark x1="40938" y1="80972" x2="41406" y2="75278"/>
                        <a14:backgroundMark x1="37031" y1="78889" x2="40859" y2="82222"/>
                        <a14:backgroundMark x1="39141" y1="92778" x2="45703" y2="60278"/>
                        <a14:backgroundMark x1="39063" y1="74167" x2="44844" y2="75556"/>
                        <a14:backgroundMark x1="43594" y1="79583" x2="39844" y2="97083"/>
                        <a14:backgroundMark x1="39297" y1="94167" x2="41563" y2="69583"/>
                        <a14:backgroundMark x1="39609" y1="72361" x2="37188" y2="91806"/>
                        <a14:backgroundMark x1="40547" y1="76389" x2="40547" y2="76389"/>
                        <a14:backgroundMark x1="40078" y1="77500" x2="42578" y2="77639"/>
                        <a14:backgroundMark x1="42266" y1="79306" x2="39844" y2="85139"/>
                        <a14:backgroundMark x1="37656" y1="91250" x2="39531" y2="87917"/>
                        <a14:backgroundMark x1="38281" y1="94167" x2="38125" y2="88889"/>
                        <a14:backgroundMark x1="40391" y1="88056" x2="59844" y2="81944"/>
                        <a14:backgroundMark x1="59844" y1="81944" x2="61719" y2="94583"/>
                        <a14:backgroundMark x1="61719" y1="94583" x2="62891" y2="94028"/>
                        <a14:backgroundMark x1="58594" y1="86389" x2="45547" y2="87778"/>
                        <a14:backgroundMark x1="45547" y1="87778" x2="39063" y2="95694"/>
                        <a14:backgroundMark x1="39063" y1="95694" x2="39219" y2="95417"/>
                        <a14:backgroundMark x1="50000" y1="95139" x2="48594" y2="88472"/>
                        <a14:backgroundMark x1="48594" y1="88472" x2="43359" y2="92778"/>
                        <a14:backgroundMark x1="43359" y1="92778" x2="38438" y2="91528"/>
                        <a14:backgroundMark x1="38438" y1="91528" x2="39609" y2="89306"/>
                        <a14:backgroundMark x1="38359" y1="91667" x2="42266" y2="94028"/>
                        <a14:backgroundMark x1="42266" y1="94028" x2="46328" y2="81667"/>
                        <a14:backgroundMark x1="46328" y1="81667" x2="47266" y2="73194"/>
                        <a14:backgroundMark x1="47266" y1="73194" x2="46172" y2="61389"/>
                        <a14:backgroundMark x1="46172" y1="61389" x2="50313" y2="56528"/>
                        <a14:backgroundMark x1="50313" y1="56528" x2="55234" y2="65556"/>
                        <a14:backgroundMark x1="52188" y1="64444" x2="50859" y2="56806"/>
                        <a14:backgroundMark x1="50859" y1="56806" x2="54766" y2="71667"/>
                        <a14:backgroundMark x1="54766" y1="71667" x2="58672" y2="70417"/>
                        <a14:backgroundMark x1="58672" y1="70417" x2="60859" y2="76528"/>
                        <a14:backgroundMark x1="60859" y1="76528" x2="64844" y2="79722"/>
                        <a14:backgroundMark x1="64844" y1="79722" x2="63906" y2="86528"/>
                        <a14:backgroundMark x1="63906" y1="86528" x2="62891" y2="89167"/>
                        <a14:backgroundMark x1="63594" y1="78333" x2="60781" y2="74861"/>
                        <a14:backgroundMark x1="61563" y1="74861" x2="58125" y2="69028"/>
                        <a14:backgroundMark x1="58125" y1="69028" x2="62109" y2="75833"/>
                        <a14:backgroundMark x1="62109" y1="75833" x2="63047" y2="82778"/>
                        <a14:backgroundMark x1="63047" y1="82778" x2="62578" y2="84167"/>
                        <a14:backgroundMark x1="60938" y1="80556" x2="57734" y2="75139"/>
                        <a14:backgroundMark x1="57734" y1="75139" x2="62266" y2="74167"/>
                        <a14:backgroundMark x1="62266" y1="74167" x2="60234" y2="74167"/>
                        <a14:backgroundMark x1="50625" y1="77917" x2="52969" y2="72361"/>
                        <a14:backgroundMark x1="52969" y1="72361" x2="52344" y2="76528"/>
                        <a14:backgroundMark x1="49766" y1="76528" x2="46563" y2="81111"/>
                        <a14:backgroundMark x1="46563" y1="81111" x2="44375" y2="69722"/>
                        <a14:backgroundMark x1="44375" y1="69722" x2="47500" y2="62639"/>
                        <a14:backgroundMark x1="47500" y1="62639" x2="50469" y2="59167"/>
                        <a14:backgroundMark x1="54219" y1="90000" x2="58438" y2="91389"/>
                        <a14:backgroundMark x1="58438" y1="91389" x2="57578" y2="83889"/>
                        <a14:backgroundMark x1="57578" y1="83889" x2="59844" y2="93472"/>
                        <a14:backgroundMark x1="59844" y1="93472" x2="57813" y2="86111"/>
                        <a14:backgroundMark x1="57813" y1="86111" x2="57500" y2="90833"/>
                        <a14:backgroundMark x1="45469" y1="93889" x2="41328" y2="96667"/>
                        <a14:backgroundMark x1="41328" y1="96667" x2="41875" y2="95000"/>
                        <a14:backgroundMark x1="63125" y1="80972" x2="63516" y2="72361"/>
                        <a14:backgroundMark x1="63516" y1="72361" x2="64375" y2="74444"/>
                        <a14:backgroundMark x1="63594" y1="79583" x2="62266" y2="98611"/>
                        <a14:backgroundMark x1="62266" y1="98611" x2="62422" y2="96944"/>
                        <a14:backgroundMark x1="43906" y1="75694" x2="45313" y2="68472"/>
                        <a14:backgroundMark x1="45313" y1="68472" x2="45781" y2="68472"/>
                        <a14:backgroundMark x1="57031" y1="54167" x2="53828" y2="59722"/>
                        <a14:backgroundMark x1="53828" y1="59722" x2="51406" y2="53750"/>
                        <a14:backgroundMark x1="51406" y1="53750" x2="48828" y2="57083"/>
                        <a14:backgroundMark x1="50547" y1="55556" x2="48281" y2="55000"/>
                        <a14:backgroundMark x1="53125" y1="51528" x2="57266" y2="49583"/>
                        <a14:backgroundMark x1="57266" y1="49583" x2="56016" y2="51806"/>
                        <a14:backgroundMark x1="58125" y1="48611" x2="50625" y2="56667"/>
                        <a14:backgroundMark x1="52109" y1="54306" x2="55781" y2="53194"/>
                        <a14:backgroundMark x1="55781" y1="53194" x2="55313" y2="54444"/>
                        <a14:backgroundMark x1="55313" y1="54444" x2="55859" y2="59444"/>
                        <a14:backgroundMark x1="55859" y1="59444" x2="53125" y2="54583"/>
                        <a14:backgroundMark x1="52578" y1="56528" x2="54375" y2="57500"/>
                        <a14:backgroundMark x1="54609" y1="55417" x2="58203" y2="48472"/>
                        <a14:backgroundMark x1="58203" y1="48472" x2="55547" y2="56111"/>
                        <a14:backgroundMark x1="55547" y1="56111" x2="57109" y2="49167"/>
                        <a14:backgroundMark x1="57109" y1="49167" x2="57734" y2="48750"/>
                        <a14:backgroundMark x1="53125" y1="50139" x2="56719" y2="47361"/>
                        <a14:backgroundMark x1="56953" y1="50556" x2="59688" y2="45139"/>
                        <a14:backgroundMark x1="59688" y1="45139" x2="59922" y2="44028"/>
                        <a14:backgroundMark x1="55937" y1="50694" x2="58125" y2="54583"/>
                        <a14:backgroundMark x1="58281" y1="62083" x2="58984" y2="50417"/>
                        <a14:backgroundMark x1="58984" y1="50417" x2="58047" y2="53194"/>
                        <a14:backgroundMark x1="58047" y1="57639" x2="61641" y2="47222"/>
                        <a14:backgroundMark x1="59766" y1="55139" x2="62266" y2="49167"/>
                        <a14:backgroundMark x1="62266" y1="49167" x2="59375" y2="43750"/>
                        <a14:backgroundMark x1="59375" y1="43750" x2="60234" y2="42917"/>
                        <a14:backgroundMark x1="58906" y1="53194" x2="62031" y2="48889"/>
                        <a14:backgroundMark x1="62031" y1="48889" x2="61563" y2="53889"/>
                        <a14:backgroundMark x1="54922" y1="55000" x2="48516" y2="58194"/>
                        <a14:backgroundMark x1="48516" y1="58194" x2="47578" y2="55972"/>
                        <a14:backgroundMark x1="47813" y1="58194" x2="45547" y2="56806"/>
                        <a14:backgroundMark x1="47891" y1="55833" x2="43203" y2="56806"/>
                        <a14:backgroundMark x1="43203" y1="56806" x2="39922" y2="50417"/>
                        <a14:backgroundMark x1="39922" y1="50417" x2="38672" y2="51389"/>
                        <a14:backgroundMark x1="45313" y1="58611" x2="39375" y2="45139"/>
                        <a14:backgroundMark x1="40859" y1="53750" x2="39375" y2="37917"/>
                        <a14:backgroundMark x1="39063" y1="47222" x2="38828" y2="27361"/>
                        <a14:backgroundMark x1="40625" y1="48750" x2="39141" y2="42639"/>
                        <a14:backgroundMark x1="41328" y1="48056" x2="39375" y2="43472"/>
                        <a14:backgroundMark x1="50625" y1="51806" x2="44688" y2="55278"/>
                        <a14:backgroundMark x1="41172" y1="48333" x2="39922" y2="43472"/>
                        <a14:backgroundMark x1="41068" y1="24583" x2="41875" y2="15556"/>
                        <a14:backgroundMark x1="39453" y1="42639" x2="41068" y2="24583"/>
                        <a14:backgroundMark x1="41875" y1="15556" x2="42734" y2="13056"/>
                        <a14:backgroundMark x1="39063" y1="33889" x2="40938" y2="18333"/>
                        <a14:backgroundMark x1="38672" y1="31389" x2="40391" y2="17361"/>
                        <a14:backgroundMark x1="38828" y1="29306" x2="38984" y2="18333"/>
                        <a14:backgroundMark x1="38594" y1="29444" x2="40156" y2="20139"/>
                        <a14:backgroundMark x1="40156" y1="20139" x2="40313" y2="19722"/>
                        <a14:backgroundMark x1="39375" y1="35694" x2="40703" y2="22222"/>
                        <a14:backgroundMark x1="38359" y1="37500" x2="39688" y2="23472"/>
                        <a14:backgroundMark x1="39844" y1="21250" x2="43281" y2="17639"/>
                        <a14:backgroundMark x1="43281" y1="17639" x2="40781" y2="21806"/>
                        <a14:backgroundMark x1="40156" y1="24028" x2="39766" y2="34444"/>
                        <a14:backgroundMark x1="39766" y1="34444" x2="39219" y2="23333"/>
                        <a14:backgroundMark x1="39219" y1="23333" x2="41094" y2="16806"/>
                        <a14:backgroundMark x1="41094" y1="16806" x2="41172" y2="15417"/>
                        <a14:backgroundMark x1="41172" y1="15417" x2="38828" y2="23333"/>
                        <a14:backgroundMark x1="38828" y1="23333" x2="38750" y2="22222"/>
                        <a14:backgroundMark x1="40625" y1="19444" x2="39766" y2="40694"/>
                        <a14:backgroundMark x1="41719" y1="16667" x2="41250" y2="14861"/>
                        <a14:backgroundMark x1="44704" y1="18836" x2="48203" y2="11944"/>
                        <a14:backgroundMark x1="41788" y1="24583" x2="42045" y2="24076"/>
                        <a14:backgroundMark x1="39531" y1="29028" x2="41788" y2="24583"/>
                        <a14:backgroundMark x1="39375" y1="14028" x2="47969" y2="13750"/>
                        <a14:backgroundMark x1="41172" y1="10139" x2="46563" y2="11389"/>
                        <a14:backgroundMark x1="40938" y1="10417" x2="42031" y2="10833"/>
                        <a14:backgroundMark x1="39375" y1="15000" x2="41953" y2="16528"/>
                        <a14:backgroundMark x1="44201" y1="18158" x2="44609" y2="16806"/>
                        <a14:backgroundMark x1="43964" y1="17839" x2="44375" y2="17222"/>
                        <a14:backgroundMark x1="41875" y1="20972" x2="45095" y2="16142"/>
                        <a14:backgroundMark x1="47813" y1="12917" x2="50859" y2="12917"/>
                        <a14:backgroundMark x1="48359" y1="14583" x2="57266" y2="15972"/>
                        <a14:backgroundMark x1="59776" y1="25590" x2="59297" y2="19306"/>
                        <a14:backgroundMark x1="61797" y1="52083" x2="60571" y2="36018"/>
                        <a14:backgroundMark x1="59297" y1="19306" x2="54297" y2="15833"/>
                        <a14:backgroundMark x1="61208" y1="30241" x2="61875" y2="20556"/>
                        <a14:backgroundMark x1="60770" y1="36597" x2="61038" y2="32705"/>
                        <a14:backgroundMark x1="60670" y1="38056" x2="60747" y2="36932"/>
                        <a14:backgroundMark x1="60000" y1="47778" x2="60651" y2="38323"/>
                        <a14:backgroundMark x1="61875" y1="20556" x2="61797" y2="20417"/>
                        <a14:backgroundMark x1="60859" y1="49722" x2="63047" y2="30000"/>
                        <a14:backgroundMark x1="63047" y1="30000" x2="62187" y2="27778"/>
                        <a14:backgroundMark x1="61406" y1="50278" x2="61719" y2="26111"/>
                        <a14:backgroundMark x1="61953" y1="48750" x2="62187" y2="38611"/>
                        <a14:backgroundMark x1="62187" y1="38611" x2="62813" y2="45417"/>
                        <a14:backgroundMark x1="61406" y1="51528" x2="62891" y2="22778"/>
                        <a14:backgroundMark x1="61953" y1="42500" x2="62656" y2="20972"/>
                        <a14:backgroundMark x1="62109" y1="42083" x2="62031" y2="20278"/>
                        <a14:backgroundMark x1="61563" y1="40833" x2="61875" y2="23194"/>
                        <a14:backgroundMark x1="61797" y1="34028" x2="61797" y2="44306"/>
                        <a14:backgroundMark x1="62656" y1="32639" x2="62344" y2="33611"/>
                        <a14:backgroundMark x1="61719" y1="50556" x2="61641" y2="48056"/>
                        <a14:backgroundMark x1="61563" y1="34861" x2="62109" y2="34861"/>
                        <a14:backgroundMark x1="61719" y1="49167" x2="61016" y2="46528"/>
                        <a14:backgroundMark x1="61172" y1="47083" x2="62031" y2="47639"/>
                        <a14:backgroundMark x1="61094" y1="30972" x2="61498" y2="32512"/>
                        <a14:backgroundMark x1="58047" y1="18194" x2="59766" y2="23611"/>
                        <a14:backgroundMark x1="61094" y1="22639" x2="62578" y2="39861"/>
                        <a14:backgroundMark x1="62578" y1="39861" x2="62187" y2="31111"/>
                        <a14:backgroundMark x1="62187" y1="31111" x2="62031" y2="34167"/>
                        <a14:backgroundMark x1="61719" y1="25972" x2="58672" y2="18472"/>
                        <a14:backgroundMark x1="58672" y1="18472" x2="54141" y2="13333"/>
                        <a14:backgroundMark x1="54141" y1="13333" x2="58281" y2="12778"/>
                        <a14:backgroundMark x1="58281" y1="12778" x2="61172" y2="19722"/>
                        <a14:backgroundMark x1="61172" y1="19722" x2="62656" y2="19167"/>
                        <a14:backgroundMark x1="58594" y1="15972" x2="50703" y2="11528"/>
                        <a14:backgroundMark x1="43906" y1="69306" x2="48203" y2="63750"/>
                        <a14:backgroundMark x1="48203" y1="63750" x2="44219" y2="69444"/>
                        <a14:backgroundMark x1="44219" y1="69444" x2="44141" y2="6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280" t="13151" r="36544" b="43516"/>
          <a:stretch/>
        </p:blipFill>
        <p:spPr>
          <a:xfrm>
            <a:off x="404885" y="4006977"/>
            <a:ext cx="312795" cy="318505"/>
          </a:xfrm>
          <a:prstGeom prst="rect">
            <a:avLst/>
          </a:prstGeom>
        </p:spPr>
      </p:pic>
      <p:pic>
        <p:nvPicPr>
          <p:cNvPr id="10" name="Picture 11">
            <a:extLst>
              <a:ext uri="{FF2B5EF4-FFF2-40B4-BE49-F238E27FC236}">
                <a16:creationId xmlns:a16="http://schemas.microsoft.com/office/drawing/2014/main" id="{1542D46B-157C-415A-80EB-EC437083D6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3026" y="4170589"/>
            <a:ext cx="264666" cy="16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47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16D22A9-92DD-4761-ACCD-A4928D742502}"/>
              </a:ext>
            </a:extLst>
          </p:cNvPr>
          <p:cNvSpPr/>
          <p:nvPr/>
        </p:nvSpPr>
        <p:spPr>
          <a:xfrm>
            <a:off x="3000376" y="1743075"/>
            <a:ext cx="4552950" cy="105727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3200" b="1" dirty="0" err="1"/>
              <a:t>CaniCanRemaster</a:t>
            </a:r>
            <a:endParaRPr lang="es-MX" sz="3200" b="1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D06141AE-F490-45DB-9C98-9357FFAE30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417" b="95139" l="38125" r="63750">
                        <a14:foregroundMark x1="49159" y1="50332" x2="49375" y2="30556"/>
                        <a14:foregroundMark x1="48986" y1="66101" x2="48992" y2="65521"/>
                        <a14:foregroundMark x1="49375" y1="30556" x2="49375" y2="30556"/>
                        <a14:foregroundMark x1="46484" y1="41389" x2="41858" y2="25623"/>
                        <a14:foregroundMark x1="44991" y1="19449" x2="58125" y2="24444"/>
                        <a14:foregroundMark x1="58125" y1="24444" x2="58162" y2="23360"/>
                        <a14:foregroundMark x1="58276" y1="23718" x2="54499" y2="47431"/>
                        <a14:foregroundMark x1="38339" y1="91711" x2="38125" y2="91528"/>
                        <a14:foregroundMark x1="43403" y1="70257" x2="43784" y2="69770"/>
                        <a14:foregroundMark x1="46185" y1="52071" x2="39922" y2="45417"/>
                        <a14:foregroundMark x1="49844" y1="22500" x2="44297" y2="33611"/>
                        <a14:foregroundMark x1="42891" y1="27361" x2="51953" y2="34444"/>
                        <a14:foregroundMark x1="43975" y1="21451" x2="49766" y2="25278"/>
                        <a14:foregroundMark x1="49766" y1="25278" x2="49766" y2="25278"/>
                        <a14:foregroundMark x1="45938" y1="23889" x2="47722" y2="16558"/>
                        <a14:foregroundMark x1="63828" y1="75417" x2="63906" y2="75694"/>
                        <a14:foregroundMark x1="45156" y1="19444" x2="42422" y2="24583"/>
                        <a14:foregroundMark x1="42422" y1="24583" x2="42422" y2="24583"/>
                        <a14:foregroundMark x1="60313" y1="36528" x2="59609" y2="28889"/>
                        <a14:foregroundMark x1="59609" y1="28889" x2="58906" y2="27083"/>
                        <a14:foregroundMark x1="59922" y1="36528" x2="59531" y2="27361"/>
                        <a14:foregroundMark x1="59531" y1="27361" x2="59062" y2="26111"/>
                        <a14:foregroundMark x1="59688" y1="35139" x2="59609" y2="27222"/>
                        <a14:foregroundMark x1="59609" y1="27222" x2="59297" y2="26528"/>
                        <a14:foregroundMark x1="59219" y1="25833" x2="60234" y2="33056"/>
                        <a14:foregroundMark x1="59141" y1="39861" x2="60469" y2="32639"/>
                        <a14:foregroundMark x1="60234" y1="34861" x2="60313" y2="33194"/>
                        <a14:foregroundMark x1="60000" y1="36389" x2="60625" y2="32361"/>
                        <a14:foregroundMark x1="60391" y1="35000" x2="60234" y2="32083"/>
                        <a14:foregroundMark x1="60156" y1="35972" x2="60547" y2="32639"/>
                        <a14:foregroundMark x1="60391" y1="32361" x2="60234" y2="35972"/>
                        <a14:backgroundMark x1="44609" y1="87639" x2="53125" y2="62222"/>
                        <a14:backgroundMark x1="53125" y1="62222" x2="59922" y2="70278"/>
                        <a14:backgroundMark x1="59922" y1="70278" x2="43750" y2="60694"/>
                        <a14:backgroundMark x1="43750" y1="60694" x2="50859" y2="72361"/>
                        <a14:backgroundMark x1="50859" y1="72361" x2="49688" y2="86806"/>
                        <a14:backgroundMark x1="49688" y1="86806" x2="55234" y2="74444"/>
                        <a14:backgroundMark x1="55234" y1="74444" x2="47969" y2="73056"/>
                        <a14:backgroundMark x1="47969" y1="73056" x2="47734" y2="73472"/>
                        <a14:backgroundMark x1="37500" y1="90139" x2="51719" y2="69722"/>
                        <a14:backgroundMark x1="39609" y1="69861" x2="62813" y2="87222"/>
                        <a14:backgroundMark x1="64063" y1="79306" x2="59688" y2="80000"/>
                        <a14:backgroundMark x1="58438" y1="77361" x2="61875" y2="92639"/>
                        <a14:backgroundMark x1="56953" y1="70417" x2="56953" y2="70417"/>
                        <a14:backgroundMark x1="58203" y1="75972" x2="58203" y2="75972"/>
                        <a14:backgroundMark x1="58203" y1="75972" x2="58203" y2="75972"/>
                        <a14:backgroundMark x1="58203" y1="75972" x2="58203" y2="75972"/>
                        <a14:backgroundMark x1="50234" y1="79306" x2="62422" y2="70972"/>
                        <a14:backgroundMark x1="62422" y1="70972" x2="62891" y2="73194"/>
                        <a14:backgroundMark x1="56328" y1="81111" x2="55937" y2="65833"/>
                        <a14:backgroundMark x1="49453" y1="61250" x2="48438" y2="61250"/>
                        <a14:backgroundMark x1="40938" y1="80972" x2="41406" y2="75278"/>
                        <a14:backgroundMark x1="37031" y1="78889" x2="40859" y2="82222"/>
                        <a14:backgroundMark x1="39141" y1="92778" x2="45703" y2="60278"/>
                        <a14:backgroundMark x1="39063" y1="74167" x2="44844" y2="75556"/>
                        <a14:backgroundMark x1="43594" y1="79583" x2="39844" y2="97083"/>
                        <a14:backgroundMark x1="39297" y1="94167" x2="41563" y2="69583"/>
                        <a14:backgroundMark x1="39609" y1="72361" x2="37188" y2="91806"/>
                        <a14:backgroundMark x1="40547" y1="76389" x2="40547" y2="76389"/>
                        <a14:backgroundMark x1="40078" y1="77500" x2="42578" y2="77639"/>
                        <a14:backgroundMark x1="42266" y1="79306" x2="39844" y2="85139"/>
                        <a14:backgroundMark x1="37656" y1="91250" x2="39531" y2="87917"/>
                        <a14:backgroundMark x1="38281" y1="94167" x2="38125" y2="88889"/>
                        <a14:backgroundMark x1="40391" y1="88056" x2="59844" y2="81944"/>
                        <a14:backgroundMark x1="59844" y1="81944" x2="61719" y2="94583"/>
                        <a14:backgroundMark x1="61719" y1="94583" x2="62891" y2="94028"/>
                        <a14:backgroundMark x1="58594" y1="86389" x2="45547" y2="87778"/>
                        <a14:backgroundMark x1="45547" y1="87778" x2="39063" y2="95694"/>
                        <a14:backgroundMark x1="39063" y1="95694" x2="39219" y2="95417"/>
                        <a14:backgroundMark x1="50000" y1="95139" x2="48594" y2="88472"/>
                        <a14:backgroundMark x1="48594" y1="88472" x2="43359" y2="92778"/>
                        <a14:backgroundMark x1="43359" y1="92778" x2="38438" y2="91528"/>
                        <a14:backgroundMark x1="38438" y1="91528" x2="39609" y2="89306"/>
                        <a14:backgroundMark x1="38359" y1="91667" x2="42266" y2="94028"/>
                        <a14:backgroundMark x1="42266" y1="94028" x2="46328" y2="81667"/>
                        <a14:backgroundMark x1="46328" y1="81667" x2="47266" y2="73194"/>
                        <a14:backgroundMark x1="47266" y1="73194" x2="46172" y2="61389"/>
                        <a14:backgroundMark x1="46172" y1="61389" x2="50313" y2="56528"/>
                        <a14:backgroundMark x1="50313" y1="56528" x2="55234" y2="65556"/>
                        <a14:backgroundMark x1="52188" y1="64444" x2="50859" y2="56806"/>
                        <a14:backgroundMark x1="50859" y1="56806" x2="54766" y2="71667"/>
                        <a14:backgroundMark x1="54766" y1="71667" x2="58672" y2="70417"/>
                        <a14:backgroundMark x1="58672" y1="70417" x2="60859" y2="76528"/>
                        <a14:backgroundMark x1="60859" y1="76528" x2="64844" y2="79722"/>
                        <a14:backgroundMark x1="64844" y1="79722" x2="63906" y2="86528"/>
                        <a14:backgroundMark x1="63906" y1="86528" x2="62891" y2="89167"/>
                        <a14:backgroundMark x1="63594" y1="78333" x2="60781" y2="74861"/>
                        <a14:backgroundMark x1="61563" y1="74861" x2="58125" y2="69028"/>
                        <a14:backgroundMark x1="58125" y1="69028" x2="62109" y2="75833"/>
                        <a14:backgroundMark x1="62109" y1="75833" x2="63047" y2="82778"/>
                        <a14:backgroundMark x1="63047" y1="82778" x2="62578" y2="84167"/>
                        <a14:backgroundMark x1="60938" y1="80556" x2="57734" y2="75139"/>
                        <a14:backgroundMark x1="57734" y1="75139" x2="62266" y2="74167"/>
                        <a14:backgroundMark x1="62266" y1="74167" x2="60234" y2="74167"/>
                        <a14:backgroundMark x1="50625" y1="77917" x2="52969" y2="72361"/>
                        <a14:backgroundMark x1="52969" y1="72361" x2="52344" y2="76528"/>
                        <a14:backgroundMark x1="49766" y1="76528" x2="46563" y2="81111"/>
                        <a14:backgroundMark x1="46563" y1="81111" x2="44375" y2="69722"/>
                        <a14:backgroundMark x1="44375" y1="69722" x2="47500" y2="62639"/>
                        <a14:backgroundMark x1="47500" y1="62639" x2="50469" y2="59167"/>
                        <a14:backgroundMark x1="54219" y1="90000" x2="58438" y2="91389"/>
                        <a14:backgroundMark x1="58438" y1="91389" x2="57578" y2="83889"/>
                        <a14:backgroundMark x1="57578" y1="83889" x2="59844" y2="93472"/>
                        <a14:backgroundMark x1="59844" y1="93472" x2="57813" y2="86111"/>
                        <a14:backgroundMark x1="57813" y1="86111" x2="57500" y2="90833"/>
                        <a14:backgroundMark x1="45469" y1="93889" x2="41328" y2="96667"/>
                        <a14:backgroundMark x1="41328" y1="96667" x2="41875" y2="95000"/>
                        <a14:backgroundMark x1="63125" y1="80972" x2="63516" y2="72361"/>
                        <a14:backgroundMark x1="63516" y1="72361" x2="64375" y2="74444"/>
                        <a14:backgroundMark x1="63594" y1="79583" x2="62266" y2="98611"/>
                        <a14:backgroundMark x1="62266" y1="98611" x2="62422" y2="96944"/>
                        <a14:backgroundMark x1="43906" y1="75694" x2="45313" y2="68472"/>
                        <a14:backgroundMark x1="45313" y1="68472" x2="45781" y2="68472"/>
                        <a14:backgroundMark x1="57031" y1="54167" x2="53828" y2="59722"/>
                        <a14:backgroundMark x1="53828" y1="59722" x2="51406" y2="53750"/>
                        <a14:backgroundMark x1="51406" y1="53750" x2="48828" y2="57083"/>
                        <a14:backgroundMark x1="50547" y1="55556" x2="48281" y2="55000"/>
                        <a14:backgroundMark x1="53125" y1="51528" x2="57266" y2="49583"/>
                        <a14:backgroundMark x1="57266" y1="49583" x2="56016" y2="51806"/>
                        <a14:backgroundMark x1="58125" y1="48611" x2="50625" y2="56667"/>
                        <a14:backgroundMark x1="52109" y1="54306" x2="55781" y2="53194"/>
                        <a14:backgroundMark x1="55781" y1="53194" x2="55313" y2="54444"/>
                        <a14:backgroundMark x1="55313" y1="54444" x2="55859" y2="59444"/>
                        <a14:backgroundMark x1="55859" y1="59444" x2="53125" y2="54583"/>
                        <a14:backgroundMark x1="52578" y1="56528" x2="54375" y2="57500"/>
                        <a14:backgroundMark x1="54609" y1="55417" x2="58203" y2="48472"/>
                        <a14:backgroundMark x1="58203" y1="48472" x2="55547" y2="56111"/>
                        <a14:backgroundMark x1="55547" y1="56111" x2="57109" y2="49167"/>
                        <a14:backgroundMark x1="57109" y1="49167" x2="57734" y2="48750"/>
                        <a14:backgroundMark x1="53125" y1="50139" x2="56719" y2="47361"/>
                        <a14:backgroundMark x1="56953" y1="50556" x2="59688" y2="45139"/>
                        <a14:backgroundMark x1="59688" y1="45139" x2="59922" y2="44028"/>
                        <a14:backgroundMark x1="55937" y1="50694" x2="58125" y2="54583"/>
                        <a14:backgroundMark x1="58281" y1="62083" x2="58984" y2="50417"/>
                        <a14:backgroundMark x1="58984" y1="50417" x2="58047" y2="53194"/>
                        <a14:backgroundMark x1="58047" y1="57639" x2="61641" y2="47222"/>
                        <a14:backgroundMark x1="59766" y1="55139" x2="62266" y2="49167"/>
                        <a14:backgroundMark x1="62266" y1="49167" x2="59375" y2="43750"/>
                        <a14:backgroundMark x1="59375" y1="43750" x2="60234" y2="42917"/>
                        <a14:backgroundMark x1="58906" y1="53194" x2="62031" y2="48889"/>
                        <a14:backgroundMark x1="62031" y1="48889" x2="61563" y2="53889"/>
                        <a14:backgroundMark x1="54922" y1="55000" x2="48516" y2="58194"/>
                        <a14:backgroundMark x1="48516" y1="58194" x2="47578" y2="55972"/>
                        <a14:backgroundMark x1="47813" y1="58194" x2="45547" y2="56806"/>
                        <a14:backgroundMark x1="47891" y1="55833" x2="43203" y2="56806"/>
                        <a14:backgroundMark x1="43203" y1="56806" x2="39922" y2="50417"/>
                        <a14:backgroundMark x1="39922" y1="50417" x2="38672" y2="51389"/>
                        <a14:backgroundMark x1="45313" y1="58611" x2="39375" y2="45139"/>
                        <a14:backgroundMark x1="40859" y1="53750" x2="39375" y2="37917"/>
                        <a14:backgroundMark x1="39063" y1="47222" x2="38828" y2="27361"/>
                        <a14:backgroundMark x1="40625" y1="48750" x2="39141" y2="42639"/>
                        <a14:backgroundMark x1="41328" y1="48056" x2="39375" y2="43472"/>
                        <a14:backgroundMark x1="50625" y1="51806" x2="44688" y2="55278"/>
                        <a14:backgroundMark x1="41172" y1="48333" x2="39922" y2="43472"/>
                        <a14:backgroundMark x1="41068" y1="24583" x2="41875" y2="15556"/>
                        <a14:backgroundMark x1="39453" y1="42639" x2="41068" y2="24583"/>
                        <a14:backgroundMark x1="41875" y1="15556" x2="42734" y2="13056"/>
                        <a14:backgroundMark x1="39063" y1="33889" x2="40938" y2="18333"/>
                        <a14:backgroundMark x1="38672" y1="31389" x2="40391" y2="17361"/>
                        <a14:backgroundMark x1="38828" y1="29306" x2="38984" y2="18333"/>
                        <a14:backgroundMark x1="38594" y1="29444" x2="40156" y2="20139"/>
                        <a14:backgroundMark x1="40156" y1="20139" x2="40313" y2="19722"/>
                        <a14:backgroundMark x1="39375" y1="35694" x2="40703" y2="22222"/>
                        <a14:backgroundMark x1="38359" y1="37500" x2="39688" y2="23472"/>
                        <a14:backgroundMark x1="39844" y1="21250" x2="43281" y2="17639"/>
                        <a14:backgroundMark x1="43281" y1="17639" x2="40781" y2="21806"/>
                        <a14:backgroundMark x1="40156" y1="24028" x2="39766" y2="34444"/>
                        <a14:backgroundMark x1="39766" y1="34444" x2="39219" y2="23333"/>
                        <a14:backgroundMark x1="39219" y1="23333" x2="41094" y2="16806"/>
                        <a14:backgroundMark x1="41094" y1="16806" x2="41172" y2="15417"/>
                        <a14:backgroundMark x1="41172" y1="15417" x2="38828" y2="23333"/>
                        <a14:backgroundMark x1="38828" y1="23333" x2="38750" y2="22222"/>
                        <a14:backgroundMark x1="40625" y1="19444" x2="39766" y2="40694"/>
                        <a14:backgroundMark x1="41719" y1="16667" x2="41250" y2="14861"/>
                        <a14:backgroundMark x1="44704" y1="18836" x2="48203" y2="11944"/>
                        <a14:backgroundMark x1="41788" y1="24583" x2="42045" y2="24076"/>
                        <a14:backgroundMark x1="39531" y1="29028" x2="41788" y2="24583"/>
                        <a14:backgroundMark x1="39375" y1="14028" x2="47969" y2="13750"/>
                        <a14:backgroundMark x1="41172" y1="10139" x2="46563" y2="11389"/>
                        <a14:backgroundMark x1="40938" y1="10417" x2="42031" y2="10833"/>
                        <a14:backgroundMark x1="39375" y1="15000" x2="41953" y2="16528"/>
                        <a14:backgroundMark x1="44201" y1="18158" x2="44609" y2="16806"/>
                        <a14:backgroundMark x1="43964" y1="17839" x2="44375" y2="17222"/>
                        <a14:backgroundMark x1="41875" y1="20972" x2="45095" y2="16142"/>
                        <a14:backgroundMark x1="47813" y1="12917" x2="50859" y2="12917"/>
                        <a14:backgroundMark x1="48359" y1="14583" x2="57266" y2="15972"/>
                        <a14:backgroundMark x1="59776" y1="25590" x2="59297" y2="19306"/>
                        <a14:backgroundMark x1="61797" y1="52083" x2="60571" y2="36018"/>
                        <a14:backgroundMark x1="59297" y1="19306" x2="54297" y2="15833"/>
                        <a14:backgroundMark x1="61208" y1="30241" x2="61875" y2="20556"/>
                        <a14:backgroundMark x1="60770" y1="36597" x2="61038" y2="32705"/>
                        <a14:backgroundMark x1="60670" y1="38056" x2="60747" y2="36932"/>
                        <a14:backgroundMark x1="60000" y1="47778" x2="60651" y2="38323"/>
                        <a14:backgroundMark x1="61875" y1="20556" x2="61797" y2="20417"/>
                        <a14:backgroundMark x1="60859" y1="49722" x2="63047" y2="30000"/>
                        <a14:backgroundMark x1="63047" y1="30000" x2="62187" y2="27778"/>
                        <a14:backgroundMark x1="61406" y1="50278" x2="61719" y2="26111"/>
                        <a14:backgroundMark x1="61953" y1="48750" x2="62187" y2="38611"/>
                        <a14:backgroundMark x1="62187" y1="38611" x2="62813" y2="45417"/>
                        <a14:backgroundMark x1="61406" y1="51528" x2="62891" y2="22778"/>
                        <a14:backgroundMark x1="61953" y1="42500" x2="62656" y2="20972"/>
                        <a14:backgroundMark x1="62109" y1="42083" x2="62031" y2="20278"/>
                        <a14:backgroundMark x1="61563" y1="40833" x2="61875" y2="23194"/>
                        <a14:backgroundMark x1="61797" y1="34028" x2="61797" y2="44306"/>
                        <a14:backgroundMark x1="62656" y1="32639" x2="62344" y2="33611"/>
                        <a14:backgroundMark x1="61719" y1="50556" x2="61641" y2="48056"/>
                        <a14:backgroundMark x1="61563" y1="34861" x2="62109" y2="34861"/>
                        <a14:backgroundMark x1="61719" y1="49167" x2="61016" y2="46528"/>
                        <a14:backgroundMark x1="61172" y1="47083" x2="62031" y2="47639"/>
                        <a14:backgroundMark x1="61094" y1="30972" x2="61498" y2="32512"/>
                        <a14:backgroundMark x1="58047" y1="18194" x2="59766" y2="23611"/>
                        <a14:backgroundMark x1="61094" y1="22639" x2="62578" y2="39861"/>
                        <a14:backgroundMark x1="62578" y1="39861" x2="62187" y2="31111"/>
                        <a14:backgroundMark x1="62187" y1="31111" x2="62031" y2="34167"/>
                        <a14:backgroundMark x1="61719" y1="25972" x2="58672" y2="18472"/>
                        <a14:backgroundMark x1="58672" y1="18472" x2="54141" y2="13333"/>
                        <a14:backgroundMark x1="54141" y1="13333" x2="58281" y2="12778"/>
                        <a14:backgroundMark x1="58281" y1="12778" x2="61172" y2="19722"/>
                        <a14:backgroundMark x1="61172" y1="19722" x2="62656" y2="19167"/>
                        <a14:backgroundMark x1="58594" y1="15972" x2="50703" y2="11528"/>
                        <a14:backgroundMark x1="43906" y1="69306" x2="48203" y2="63750"/>
                        <a14:backgroundMark x1="48203" y1="63750" x2="44219" y2="69444"/>
                        <a14:backgroundMark x1="44219" y1="69444" x2="44141" y2="6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280" t="13151" r="36544" b="43516"/>
          <a:stretch/>
        </p:blipFill>
        <p:spPr>
          <a:xfrm>
            <a:off x="3139099" y="1743074"/>
            <a:ext cx="1053582" cy="981075"/>
          </a:xfrm>
          <a:prstGeom prst="rect">
            <a:avLst/>
          </a:prstGeom>
        </p:spPr>
      </p:pic>
      <p:pic>
        <p:nvPicPr>
          <p:cNvPr id="1028" name="Picture 4" descr="Logotipo de Twitch negro y morado PNG transparente - StickPNG">
            <a:extLst>
              <a:ext uri="{FF2B5EF4-FFF2-40B4-BE49-F238E27FC236}">
                <a16:creationId xmlns:a16="http://schemas.microsoft.com/office/drawing/2014/main" id="{C8FADB73-B5FD-427A-A67D-737E8CE11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922" y="2209800"/>
            <a:ext cx="616482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17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</TotalTime>
  <Words>16</Words>
  <Application>Microsoft Office PowerPoint</Application>
  <PresentationFormat>Panorámica</PresentationFormat>
  <Paragraphs>11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José Rosendo Soto Reza</dc:creator>
  <cp:lastModifiedBy>José Soto</cp:lastModifiedBy>
  <cp:revision>36</cp:revision>
  <dcterms:created xsi:type="dcterms:W3CDTF">2022-10-16T16:10:31Z</dcterms:created>
  <dcterms:modified xsi:type="dcterms:W3CDTF">2023-08-20T10:38:37Z</dcterms:modified>
</cp:coreProperties>
</file>