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742116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/>
              <a:t>CS 405 Final Project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Movie-Db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312107"/>
            <a:ext cx="5783401" cy="104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/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Dean Crockett, Jacob Pawlak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</a:p>
          <a:p>
            <a:pPr lvl="0" algn="r"/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Nick Reaves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and Connor VanMeter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Roles &amp; Responsibilties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Dean Crockett: Frontend Web interface</a:t>
            </a:r>
          </a:p>
          <a:p>
            <a:r>
              <a:rPr lang="en" sz="1400" dirty="0"/>
              <a:t>Jacob Pawlak: Backend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Nick Reaves: Frontend/Backend collaboration</a:t>
            </a:r>
          </a:p>
          <a:p>
            <a:r>
              <a:rPr lang="en" sz="1400" dirty="0"/>
              <a:t>Connor VanMeter: Database Design; Database Schema; ER Diagram; Presentation; Final Report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ER Diagram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6864"/>
          <a:stretch/>
        </p:blipFill>
        <p:spPr>
          <a:xfrm>
            <a:off x="1254725" y="1144124"/>
            <a:ext cx="6388375" cy="3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0125" y="8937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Database Schema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76262" y="1005168"/>
            <a:ext cx="2327399" cy="8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Underline: primary attribute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Italics: multiple-value attribute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184086" y="1999035"/>
            <a:ext cx="2406900" cy="26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Entity: MOVIE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Attributes(s):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Release_date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Title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Description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Movie_id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Duration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 i="1">
                <a:solidFill>
                  <a:srgbClr val="FFFFFF"/>
                </a:solidFill>
              </a:rPr>
              <a:t>Language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 i="1">
                <a:solidFill>
                  <a:srgbClr val="FFFFFF"/>
                </a:solidFill>
              </a:rPr>
              <a:t>Keyword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 i="1">
                <a:solidFill>
                  <a:srgbClr val="FFFFFF"/>
                </a:solidFill>
              </a:rPr>
              <a:t>Genre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Relationship(s):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RATED BY: USER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HAS: MOVIE_CREW</a:t>
            </a:r>
          </a:p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85" name="Shape 85"/>
          <p:cNvSpPr txBox="1"/>
          <p:nvPr/>
        </p:nvSpPr>
        <p:spPr>
          <a:xfrm>
            <a:off x="3590964" y="930375"/>
            <a:ext cx="2086500" cy="20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Entity: CREW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Attribute(s):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 u="sng">
                <a:solidFill>
                  <a:srgbClr val="FFFFFF"/>
                </a:solidFill>
              </a:rPr>
              <a:t>Crew_id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First_name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Middle_name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last_name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Relationship(s):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HAS: MOVIE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Review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wanted (yes/no)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Relates: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user &lt;-&gt; movie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764608" y="1005179"/>
            <a:ext cx="756900" cy="13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764935" y="930375"/>
            <a:ext cx="2202900" cy="23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Entity: USER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Attribute(s):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First_name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Middle_name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Last_name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Gender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dob (date of birth)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Type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 u="sng">
                <a:solidFill>
                  <a:srgbClr val="FFFFFF"/>
                </a:solidFill>
              </a:rPr>
              <a:t>User_id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password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Relationship(s):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RATES: MOVIE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590964" y="3455669"/>
            <a:ext cx="2086500" cy="13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Relationship: ROLES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Attribute(s):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 i="1">
                <a:solidFill>
                  <a:srgbClr val="FFFFFF"/>
                </a:solidFill>
              </a:rPr>
              <a:t>role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Relates: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movie &lt;-&gt; crew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677498" y="3371461"/>
            <a:ext cx="2202900" cy="13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Relationship: RATING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Attribute(s):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value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</a:t>
            </a:r>
          </a:p>
          <a:p>
            <a:r>
              <a:rPr lang="en-US"/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223530999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61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Roboto Slab</vt:lpstr>
      <vt:lpstr>marina</vt:lpstr>
      <vt:lpstr>CS 405 Final Project Movie-Db</vt:lpstr>
      <vt:lpstr>Roles &amp; Responsibilties</vt:lpstr>
      <vt:lpstr>ER Diagram</vt:lpstr>
      <vt:lpstr>Database Schema</vt:lpstr>
      <vt:lpstr>Database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 Final Project Movie-Db</dc:title>
  <dc:creator>Canim</dc:creator>
  <cp:lastModifiedBy>Connor VanMeter</cp:lastModifiedBy>
  <cp:revision>2</cp:revision>
  <dcterms:modified xsi:type="dcterms:W3CDTF">2017-04-19T19:21:43Z</dcterms:modified>
</cp:coreProperties>
</file>