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E6A9-B1EB-416E-ADF5-F58B10727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9E06D-350D-49E5-96E2-0017BE15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8E74E-9F6A-490B-A9B3-F931846A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CFA2-838C-4804-A1F6-CBD3F136E47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E8506-3722-427A-8998-48F9042A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2FBE-94D5-41E2-87E3-E08A328F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07A2-E8AF-4202-BFF8-799A859C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4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CFEF-782A-4B5C-B0B0-2277FD55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C94FD-BBB6-4318-BCCF-A2F5FBBF2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BB287-9746-4260-8C58-52215EC8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CFA2-838C-4804-A1F6-CBD3F136E47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ACAD-57FC-4F9E-B3FF-F2876060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D250-04D0-4805-BF6E-C1DCBCFB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07A2-E8AF-4202-BFF8-799A859C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3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8BDB4-EE63-42FB-8CBC-F0B5E1EF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31DE8-B2B6-4432-B268-AB1C882CF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145B-A9CE-4D1C-AD13-DB4A0C2D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CFA2-838C-4804-A1F6-CBD3F136E47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B3D35-776A-480D-95C4-1357DC30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4A01F-383F-41D7-9C2E-A1B1AC14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07A2-E8AF-4202-BFF8-799A859C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3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530E-D443-4F19-83A8-3ABE8B38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BC9F-5704-4D95-81A9-01A9A310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01DF2-223E-419E-A14B-4CFA6E94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CFA2-838C-4804-A1F6-CBD3F136E47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FC9C-74E9-4A9D-A437-6107D4C0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7452-0F45-43DA-81B1-3D12C48A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07A2-E8AF-4202-BFF8-799A859C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BC43-8D1F-4EFC-8000-07E93D23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66775-F193-4C44-B518-C390EABF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D1B64-A946-411B-8DD1-688B40A9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CFA2-838C-4804-A1F6-CBD3F136E47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784B-FFDB-47D9-B7FF-BE66272D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5DCF-ADD1-4DD0-BC80-ECBECCB1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07A2-E8AF-4202-BFF8-799A859C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3E6A-E3E3-4698-A0BF-8D458230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A39-358B-440D-8A64-93DEF884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F6D35-348B-4890-958E-A8234418A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8A610-EB8D-4745-A185-34A45979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CFA2-838C-4804-A1F6-CBD3F136E47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DC34E-5080-44D0-BBB4-6DA46288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6A7CC-9A7D-43AC-8A6D-424F814F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07A2-E8AF-4202-BFF8-799A859C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9E61-7BB8-491E-93E3-F4FE08B0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643CD-2385-42CD-AD8F-0AB3B64D3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A4A-57AF-4CAD-B7B7-78B86CB92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09BEC-3E71-4199-9B81-B1E326647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40E30-6642-451D-BB38-2411789EB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47857-78D3-405D-AB55-FE7C12E7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CFA2-838C-4804-A1F6-CBD3F136E47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1F46B-4DAF-47B0-9EFE-82532E86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E5B43-F1B7-4BEA-942A-F3CC58D1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07A2-E8AF-4202-BFF8-799A859C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0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EE6F-9D67-4ED5-9F1B-A6142DE3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EAC21-653D-45C5-9075-4ACDF36E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CFA2-838C-4804-A1F6-CBD3F136E47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1C1AD-9E3F-4C91-8A3A-EB493752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284A5-19A7-4B8E-AF39-1994AADA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07A2-E8AF-4202-BFF8-799A859C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AE11E-A6D8-4694-9DD7-23B40727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CFA2-838C-4804-A1F6-CBD3F136E47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3178D-0D86-4D72-9EA0-37C8C0D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2C0A8-ABE3-419B-B3FD-C14BD97B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07A2-E8AF-4202-BFF8-799A859C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CB2D-80F9-42E6-BC81-1AAA7827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AD3D-46C8-4F41-9B62-58860675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E4B04-790C-4F31-8B27-F5165E973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277EC-F421-4255-94D4-E96295F9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CFA2-838C-4804-A1F6-CBD3F136E47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D30E5-4105-43CB-A393-8B2B8463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0B40-ABD7-44F5-8FD1-76F4B531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07A2-E8AF-4202-BFF8-799A859C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3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605B-4293-4442-8DB5-3D7BB44F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688BA-A7E2-4C51-8BD7-7DEB9CECB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0A9F4-D109-473C-9BA6-766DA6F63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DE61D-26C0-4306-9E12-4318252A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CFA2-838C-4804-A1F6-CBD3F136E47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C7BC8-9A95-4C0C-A022-C849794B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1A20F-5864-4DC6-874A-71EC083C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07A2-E8AF-4202-BFF8-799A859C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9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79BE3-9367-4C23-B378-65CBDC5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B4E24-3261-420D-AB49-1A7C707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49B8-8B7D-4A3E-BCB9-AB7870266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CFA2-838C-4804-A1F6-CBD3F136E47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357EB-A7C1-4B91-AE1C-D7C66EE70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95EA5-C58B-423A-B77B-3A6F8BF20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707A2-E8AF-4202-BFF8-799A859C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3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67A22E-0A3D-49E8-8097-1DCF509AFB74}"/>
              </a:ext>
            </a:extLst>
          </p:cNvPr>
          <p:cNvGrpSpPr/>
          <p:nvPr/>
        </p:nvGrpSpPr>
        <p:grpSpPr>
          <a:xfrm>
            <a:off x="4429689" y="350958"/>
            <a:ext cx="5943600" cy="6346060"/>
            <a:chOff x="4395019" y="433297"/>
            <a:chExt cx="5943600" cy="6346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74CFD9-4891-4D36-AD9D-E45E95CE7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2478"/>
            <a:stretch/>
          </p:blipFill>
          <p:spPr>
            <a:xfrm>
              <a:off x="4395019" y="2367761"/>
              <a:ext cx="5943600" cy="225633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740D25-9F9B-4692-A51B-9A28B4BFD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259" b="5256"/>
            <a:stretch/>
          </p:blipFill>
          <p:spPr>
            <a:xfrm>
              <a:off x="4395019" y="433297"/>
              <a:ext cx="5943600" cy="282321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9E5388-AB05-44D1-A7A1-AC726F945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667" b="7832"/>
            <a:stretch/>
          </p:blipFill>
          <p:spPr>
            <a:xfrm>
              <a:off x="4395019" y="4356634"/>
              <a:ext cx="5943600" cy="2422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965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7836B4-93CF-4661-AF27-9663BEE40F0A}"/>
              </a:ext>
            </a:extLst>
          </p:cNvPr>
          <p:cNvGrpSpPr/>
          <p:nvPr/>
        </p:nvGrpSpPr>
        <p:grpSpPr>
          <a:xfrm>
            <a:off x="478971" y="1291771"/>
            <a:ext cx="5943600" cy="7350784"/>
            <a:chOff x="478971" y="1291771"/>
            <a:chExt cx="5943600" cy="73507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5E04A96-FBE9-4C30-8B4E-5B2DC62924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29" t="18845" r="45595" b="8315"/>
            <a:stretch/>
          </p:blipFill>
          <p:spPr>
            <a:xfrm>
              <a:off x="478971" y="1291771"/>
              <a:ext cx="5943600" cy="482216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ED8FE8-B4D7-4FC4-865F-672430B53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29" t="14057" r="45595" b="9517"/>
            <a:stretch/>
          </p:blipFill>
          <p:spPr>
            <a:xfrm>
              <a:off x="478971" y="3582924"/>
              <a:ext cx="5943600" cy="5059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776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1272F1-5BB6-4F31-AE55-D2B03C9F7E78}"/>
              </a:ext>
            </a:extLst>
          </p:cNvPr>
          <p:cNvGrpSpPr/>
          <p:nvPr/>
        </p:nvGrpSpPr>
        <p:grpSpPr>
          <a:xfrm>
            <a:off x="498763" y="1270000"/>
            <a:ext cx="5760720" cy="7772400"/>
            <a:chOff x="498763" y="1270000"/>
            <a:chExt cx="5943600" cy="80433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2B90903-E4FC-4DFE-B464-AE772161C3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91" t="18503" r="48864"/>
            <a:stretch/>
          </p:blipFill>
          <p:spPr>
            <a:xfrm>
              <a:off x="498763" y="1270000"/>
              <a:ext cx="5943600" cy="578873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8987A0F-5F3D-4E10-BD86-4DD99687B4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91" t="18503" r="48864" b="30032"/>
            <a:stretch/>
          </p:blipFill>
          <p:spPr>
            <a:xfrm>
              <a:off x="498763" y="5657851"/>
              <a:ext cx="5943600" cy="365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136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2D63A4-ABE7-4ECA-A2A6-47670803C765}"/>
              </a:ext>
            </a:extLst>
          </p:cNvPr>
          <p:cNvGrpSpPr/>
          <p:nvPr/>
        </p:nvGrpSpPr>
        <p:grpSpPr>
          <a:xfrm>
            <a:off x="2881744" y="905312"/>
            <a:ext cx="4572000" cy="4572000"/>
            <a:chOff x="138544" y="1206499"/>
            <a:chExt cx="5943600" cy="59526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B51018-903E-44CE-A8F7-8C0E153451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37" t="22248" r="37159"/>
            <a:stretch/>
          </p:blipFill>
          <p:spPr>
            <a:xfrm>
              <a:off x="138544" y="1206499"/>
              <a:ext cx="5943600" cy="421072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9FD345-E276-47CB-82B6-A8DBEB047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36" t="17762" r="37159" b="35144"/>
            <a:stretch/>
          </p:blipFill>
          <p:spPr>
            <a:xfrm>
              <a:off x="138544" y="4608802"/>
              <a:ext cx="5943600" cy="2550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03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64A989-0AF9-4C29-84F5-7DD22192B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" t="3554" r="78119" b="58629"/>
          <a:stretch/>
        </p:blipFill>
        <p:spPr>
          <a:xfrm>
            <a:off x="2473849" y="1702594"/>
            <a:ext cx="2413262" cy="2592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695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9E7D3A-9430-4805-B6CF-64D89C7276E8}"/>
              </a:ext>
            </a:extLst>
          </p:cNvPr>
          <p:cNvGrpSpPr/>
          <p:nvPr/>
        </p:nvGrpSpPr>
        <p:grpSpPr>
          <a:xfrm>
            <a:off x="7397684" y="0"/>
            <a:ext cx="4794316" cy="4572000"/>
            <a:chOff x="4508820" y="1267273"/>
            <a:chExt cx="4794316" cy="4572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32C719-9A4B-4F40-B635-A5BFF90C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820" y="1267273"/>
              <a:ext cx="4794316" cy="4572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B7521D-933D-488F-8693-30F342A9386B}"/>
                </a:ext>
              </a:extLst>
            </p:cNvPr>
            <p:cNvSpPr/>
            <p:nvPr/>
          </p:nvSpPr>
          <p:spPr>
            <a:xfrm>
              <a:off x="4508820" y="4620073"/>
              <a:ext cx="1191491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A1636FB-D6AE-44F9-80AB-4EDE7157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" t="6267" r="25162" b="11715"/>
          <a:stretch/>
        </p:blipFill>
        <p:spPr>
          <a:xfrm>
            <a:off x="718694" y="817418"/>
            <a:ext cx="3562361" cy="37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8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</dc:creator>
  <cp:lastModifiedBy>Amy</cp:lastModifiedBy>
  <cp:revision>12</cp:revision>
  <dcterms:created xsi:type="dcterms:W3CDTF">2019-02-21T03:39:52Z</dcterms:created>
  <dcterms:modified xsi:type="dcterms:W3CDTF">2019-03-11T08:15:10Z</dcterms:modified>
</cp:coreProperties>
</file>