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1506" r:id="rId2"/>
    <p:sldId id="1537" r:id="rId3"/>
    <p:sldId id="1532" r:id="rId4"/>
    <p:sldId id="1507" r:id="rId5"/>
    <p:sldId id="1511" r:id="rId6"/>
    <p:sldId id="1536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y Zimmerman" initials="" lastIdx="2" clrIdx="0"/>
  <p:cmAuthor id="1" name="Timothy Ruff" initials="TR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0CD"/>
    <a:srgbClr val="0078D2"/>
    <a:srgbClr val="903DD2"/>
    <a:srgbClr val="AA4AFF"/>
    <a:srgbClr val="119209"/>
    <a:srgbClr val="7030A0"/>
    <a:srgbClr val="A245ED"/>
    <a:srgbClr val="15A50A"/>
    <a:srgbClr val="3DB63C"/>
    <a:srgbClr val="972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0" autoAdjust="0"/>
    <p:restoredTop sz="96327" autoAdjust="0"/>
  </p:normalViewPr>
  <p:slideViewPr>
    <p:cSldViewPr snapToObjects="1">
      <p:cViewPr varScale="1">
        <p:scale>
          <a:sx n="135" d="100"/>
          <a:sy n="135" d="100"/>
        </p:scale>
        <p:origin x="184" y="51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67AA6-1341-3C45-8D06-A65AADBACDEC}" type="datetimeFigureOut">
              <a:rPr lang="en-US" smtClean="0"/>
              <a:pPr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63902-22B2-3D46-928B-719053407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54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B16E-D75F-D447-8E41-C97CF1271134}" type="datetimeFigureOut">
              <a:rPr lang="en-US" smtClean="0"/>
              <a:pPr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F922-CCCA-D54B-AFF3-D4E708081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8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005A5B1-6552-B641-B2F3-DEF9D35BC49E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CAA18F3-05A7-7547-96CF-A7D760AB21E5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F1C9E796-8630-B44E-B303-3B928CBF3E8B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C73A9E8-89C9-234D-B044-A977C3E8A01F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9ADAB988-7D1D-5E46-B930-B927B63F5DB0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E85FE5E3-C810-954C-A404-7E0B848F2366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2DB37D1F-5141-914D-9168-7BACC3016431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C2341AA-E87D-664A-9CB9-CFE5C02D4760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81AD9DAC-D136-AC46-9E23-4E0C18CA7330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3AC61887-0F80-964F-B223-6B0320C6B323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50910A3E-93F4-3944-92C0-FFED5DA85674}" type="datetime1">
              <a:rPr lang="en-US" smtClean="0"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7621"/>
            <a:ext cx="8229600" cy="79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3087" y="5291031"/>
            <a:ext cx="377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0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61EACD3-0623-E94F-B76B-309250383B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u="none" kern="1200">
          <a:solidFill>
            <a:schemeClr val="tx1"/>
          </a:solidFill>
          <a:latin typeface="Avenir Black"/>
          <a:ea typeface="+mj-ea"/>
          <a:cs typeface="Avenir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>
            <a:extLst>
              <a:ext uri="{FF2B5EF4-FFF2-40B4-BE49-F238E27FC236}">
                <a16:creationId xmlns:a16="http://schemas.microsoft.com/office/drawing/2014/main" id="{42871BA4-693C-4848-8DB6-8150DFE6DF30}"/>
              </a:ext>
            </a:extLst>
          </p:cNvPr>
          <p:cNvSpPr/>
          <p:nvPr/>
        </p:nvSpPr>
        <p:spPr>
          <a:xfrm>
            <a:off x="3803666" y="336549"/>
            <a:ext cx="1219200" cy="1600200"/>
          </a:xfrm>
          <a:prstGeom prst="foldedCorne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ToIP</a:t>
            </a:r>
            <a:br>
              <a:rPr lang="en-US" sz="1600" dirty="0"/>
            </a:br>
            <a:r>
              <a:rPr lang="en-US" sz="1600" dirty="0"/>
              <a:t>Deliverable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0E4C398-9C5E-2A45-AC8A-6319F14116B1}"/>
              </a:ext>
            </a:extLst>
          </p:cNvPr>
          <p:cNvSpPr/>
          <p:nvPr/>
        </p:nvSpPr>
        <p:spPr>
          <a:xfrm>
            <a:off x="4663781" y="2628900"/>
            <a:ext cx="1219200" cy="160020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Recommend-ation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72B2827C-84C7-C64F-B2CB-D902AB7F5865}"/>
              </a:ext>
            </a:extLst>
          </p:cNvPr>
          <p:cNvSpPr/>
          <p:nvPr/>
        </p:nvSpPr>
        <p:spPr>
          <a:xfrm>
            <a:off x="6066541" y="2628900"/>
            <a:ext cx="1219200" cy="1600200"/>
          </a:xfrm>
          <a:prstGeom prst="foldedCorner">
            <a:avLst/>
          </a:prstGeom>
          <a:solidFill>
            <a:srgbClr val="1192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Implement-ation Plan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4BA4FD2-ECFE-594E-82AC-2F95831C995B}"/>
              </a:ext>
            </a:extLst>
          </p:cNvPr>
          <p:cNvSpPr/>
          <p:nvPr/>
        </p:nvSpPr>
        <p:spPr>
          <a:xfrm>
            <a:off x="7469299" y="2637064"/>
            <a:ext cx="1219200" cy="1600200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/>
              </a:rPr>
              <a:t>White Paper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06277EC-8E6A-A44F-956C-939B088390C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497248" y="1852766"/>
            <a:ext cx="692151" cy="86011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1684D0-FCF6-5446-AA42-99A2F5613258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5400000">
            <a:off x="2393109" y="608742"/>
            <a:ext cx="692151" cy="334816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3758D41-CED7-6642-B826-B8EDFD528EB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5895925" y="454089"/>
            <a:ext cx="700315" cy="36656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455501" y="2628900"/>
            <a:ext cx="1219200" cy="160020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38E3791-F597-E841-8EBD-FAD64F5CB73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5198628" y="1151386"/>
            <a:ext cx="692151" cy="226287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C1B9AD18-DDC8-424B-9046-BE29E8E5AE93}"/>
              </a:ext>
            </a:extLst>
          </p:cNvPr>
          <p:cNvSpPr/>
          <p:nvPr/>
        </p:nvSpPr>
        <p:spPr>
          <a:xfrm>
            <a:off x="1858261" y="2622549"/>
            <a:ext cx="1219200" cy="1600200"/>
          </a:xfrm>
          <a:prstGeom prst="foldedCorne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Template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5482865-A898-444A-8347-F2D6A2060B12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rot="5400000">
            <a:off x="3097664" y="1306947"/>
            <a:ext cx="685800" cy="1945405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E4851292-AE1C-C043-B03B-AC3D9AD92A29}"/>
              </a:ext>
            </a:extLst>
          </p:cNvPr>
          <p:cNvSpPr/>
          <p:nvPr/>
        </p:nvSpPr>
        <p:spPr>
          <a:xfrm>
            <a:off x="3261021" y="2622549"/>
            <a:ext cx="1219200" cy="1600200"/>
          </a:xfrm>
          <a:prstGeom prst="foldedCorne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Definition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36D6D78-5FB2-B247-B9AD-F204033B66AE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3799044" y="2008327"/>
            <a:ext cx="685800" cy="542645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5BC4E4-C92D-674A-83B3-2E87218E2D56}"/>
              </a:ext>
            </a:extLst>
          </p:cNvPr>
          <p:cNvSpPr/>
          <p:nvPr/>
        </p:nvSpPr>
        <p:spPr>
          <a:xfrm>
            <a:off x="455501" y="691284"/>
            <a:ext cx="1219200" cy="996952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56D527-966D-5C4D-8E4B-23C296F2A23E}"/>
              </a:ext>
            </a:extLst>
          </p:cNvPr>
          <p:cNvSpPr txBox="1"/>
          <p:nvPr/>
        </p:nvSpPr>
        <p:spPr>
          <a:xfrm>
            <a:off x="532550" y="1051687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(Standards Development Organization)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002A52-0371-854C-8CFF-40F55966B6F8}"/>
              </a:ext>
            </a:extLst>
          </p:cNvPr>
          <p:cNvCxnSpPr>
            <a:cxnSpLocks/>
          </p:cNvCxnSpPr>
          <p:nvPr/>
        </p:nvCxnSpPr>
        <p:spPr>
          <a:xfrm flipV="1">
            <a:off x="762000" y="1688236"/>
            <a:ext cx="6334" cy="9406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4C22F5-CAF7-D241-9C03-CC08CBC56C08}"/>
              </a:ext>
            </a:extLst>
          </p:cNvPr>
          <p:cNvSpPr txBox="1"/>
          <p:nvPr/>
        </p:nvSpPr>
        <p:spPr>
          <a:xfrm>
            <a:off x="768334" y="1705857"/>
            <a:ext cx="744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3579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ded Corner 2">
            <a:extLst>
              <a:ext uri="{FF2B5EF4-FFF2-40B4-BE49-F238E27FC236}">
                <a16:creationId xmlns:a16="http://schemas.microsoft.com/office/drawing/2014/main" id="{42871BA4-693C-4848-8DB6-8150DFE6DF30}"/>
              </a:ext>
            </a:extLst>
          </p:cNvPr>
          <p:cNvSpPr/>
          <p:nvPr/>
        </p:nvSpPr>
        <p:spPr>
          <a:xfrm>
            <a:off x="3803666" y="336549"/>
            <a:ext cx="1219200" cy="1600200"/>
          </a:xfrm>
          <a:prstGeom prst="foldedCorne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ToIP</a:t>
            </a:r>
            <a:br>
              <a:rPr lang="en-US" sz="1600" dirty="0"/>
            </a:br>
            <a:r>
              <a:rPr lang="en-US" sz="1600" dirty="0"/>
              <a:t>Deliverable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0E4C398-9C5E-2A45-AC8A-6319F14116B1}"/>
              </a:ext>
            </a:extLst>
          </p:cNvPr>
          <p:cNvSpPr/>
          <p:nvPr/>
        </p:nvSpPr>
        <p:spPr>
          <a:xfrm>
            <a:off x="4614120" y="2637064"/>
            <a:ext cx="1405078" cy="160020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Recommendation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72B2827C-84C7-C64F-B2CB-D902AB7F5865}"/>
              </a:ext>
            </a:extLst>
          </p:cNvPr>
          <p:cNvSpPr/>
          <p:nvPr/>
        </p:nvSpPr>
        <p:spPr>
          <a:xfrm>
            <a:off x="6128055" y="2628901"/>
            <a:ext cx="1398505" cy="1600200"/>
          </a:xfrm>
          <a:prstGeom prst="foldedCorner">
            <a:avLst/>
          </a:prstGeom>
          <a:solidFill>
            <a:srgbClr val="11920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Implementation Plan</a:t>
            </a:r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4BA4FD2-ECFE-594E-82AC-2F95831C995B}"/>
              </a:ext>
            </a:extLst>
          </p:cNvPr>
          <p:cNvSpPr/>
          <p:nvPr/>
        </p:nvSpPr>
        <p:spPr>
          <a:xfrm>
            <a:off x="7619706" y="2637064"/>
            <a:ext cx="1412099" cy="1600200"/>
          </a:xfrm>
          <a:prstGeom prst="foldedCorner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ffectLst/>
              </a:rPr>
              <a:t>White Paper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06277EC-8E6A-A44F-956C-939B088390C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4514805" y="1835209"/>
            <a:ext cx="700315" cy="903393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1684D0-FCF6-5446-AA42-99A2F5613258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5400000">
            <a:off x="2264291" y="464568"/>
            <a:ext cx="676795" cy="362115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C3758D41-CED7-6642-B826-B8EDFD528EB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6019354" y="330661"/>
            <a:ext cx="700315" cy="391249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83237" y="2613544"/>
            <a:ext cx="1417746" cy="160020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Specification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738E3791-F597-E841-8EBD-FAD64F5CB73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5274211" y="1075804"/>
            <a:ext cx="692152" cy="2414042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olded Corner 40">
            <a:extLst>
              <a:ext uri="{FF2B5EF4-FFF2-40B4-BE49-F238E27FC236}">
                <a16:creationId xmlns:a16="http://schemas.microsoft.com/office/drawing/2014/main" id="{C1B9AD18-DDC8-424B-9046-BE29E8E5AE93}"/>
              </a:ext>
            </a:extLst>
          </p:cNvPr>
          <p:cNvSpPr/>
          <p:nvPr/>
        </p:nvSpPr>
        <p:spPr>
          <a:xfrm>
            <a:off x="1603846" y="2637064"/>
            <a:ext cx="1405078" cy="1600200"/>
          </a:xfrm>
          <a:prstGeom prst="foldedCorne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Template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5482865-A898-444A-8347-F2D6A2060B12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rot="5400000">
            <a:off x="3009669" y="1233466"/>
            <a:ext cx="700315" cy="2106881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E4851292-AE1C-C043-B03B-AC3D9AD92A29}"/>
              </a:ext>
            </a:extLst>
          </p:cNvPr>
          <p:cNvSpPr/>
          <p:nvPr/>
        </p:nvSpPr>
        <p:spPr>
          <a:xfrm>
            <a:off x="3100185" y="2637064"/>
            <a:ext cx="1405078" cy="1600200"/>
          </a:xfrm>
          <a:prstGeom prst="foldedCorne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Glossary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B36D6D78-5FB2-B247-B9AD-F204033B66AE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5400000">
            <a:off x="3757838" y="1981635"/>
            <a:ext cx="700315" cy="61054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5BC4E4-C92D-674A-83B3-2E87218E2D56}"/>
              </a:ext>
            </a:extLst>
          </p:cNvPr>
          <p:cNvSpPr/>
          <p:nvPr/>
        </p:nvSpPr>
        <p:spPr>
          <a:xfrm>
            <a:off x="455501" y="691284"/>
            <a:ext cx="1219200" cy="996952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56D527-966D-5C4D-8E4B-23C296F2A23E}"/>
              </a:ext>
            </a:extLst>
          </p:cNvPr>
          <p:cNvSpPr txBox="1"/>
          <p:nvPr/>
        </p:nvSpPr>
        <p:spPr>
          <a:xfrm>
            <a:off x="532550" y="1051687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(Standards Development Organization)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002A52-0371-854C-8CFF-40F55966B6F8}"/>
              </a:ext>
            </a:extLst>
          </p:cNvPr>
          <p:cNvCxnSpPr>
            <a:cxnSpLocks/>
          </p:cNvCxnSpPr>
          <p:nvPr/>
        </p:nvCxnSpPr>
        <p:spPr>
          <a:xfrm flipV="1">
            <a:off x="762000" y="1688236"/>
            <a:ext cx="6334" cy="94066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4C22F5-CAF7-D241-9C03-CC08CBC56C08}"/>
              </a:ext>
            </a:extLst>
          </p:cNvPr>
          <p:cNvSpPr txBox="1"/>
          <p:nvPr/>
        </p:nvSpPr>
        <p:spPr>
          <a:xfrm>
            <a:off x="768334" y="1705857"/>
            <a:ext cx="744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4914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3925447" y="571500"/>
            <a:ext cx="1293105" cy="170815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ToIP</a:t>
            </a:r>
            <a:br>
              <a:rPr lang="en-US" dirty="0"/>
            </a:br>
            <a:r>
              <a:rPr lang="en-US" dirty="0"/>
              <a:t>Specification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9627DC66-23B5-C144-AD33-32C9AEA12D96}"/>
              </a:ext>
            </a:extLst>
          </p:cNvPr>
          <p:cNvSpPr/>
          <p:nvPr/>
        </p:nvSpPr>
        <p:spPr>
          <a:xfrm>
            <a:off x="4953000" y="2825750"/>
            <a:ext cx="1293105" cy="170815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2B40CD"/>
                </a:solidFill>
              </a:rPr>
              <a:t>TIP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(ToIP </a:t>
            </a:r>
            <a:br>
              <a:rPr lang="en-US" sz="1400" dirty="0"/>
            </a:br>
            <a:r>
              <a:rPr lang="en-US" sz="1400" dirty="0"/>
              <a:t>Interoperability Profile)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C5F9E1C8-9CD0-F24B-856A-951DC62455D2}"/>
              </a:ext>
            </a:extLst>
          </p:cNvPr>
          <p:cNvSpPr/>
          <p:nvPr/>
        </p:nvSpPr>
        <p:spPr>
          <a:xfrm>
            <a:off x="2853925" y="2825750"/>
            <a:ext cx="1293105" cy="170815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rgbClr val="2B40CD"/>
                </a:solidFill>
              </a:rPr>
              <a:t>TSS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(ToIP </a:t>
            </a:r>
            <a:br>
              <a:rPr lang="en-US" sz="1400" dirty="0"/>
            </a:br>
            <a:r>
              <a:rPr lang="en-US" sz="1400" dirty="0"/>
              <a:t>Standard Specification)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E852E28-0517-BF49-850D-39C76DCA7A18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5400000">
            <a:off x="3763189" y="2016939"/>
            <a:ext cx="546100" cy="107152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6EF1456-7010-7D4E-A146-42F3F863AAA4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4812726" y="2038923"/>
            <a:ext cx="546100" cy="102755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0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990600" y="1890180"/>
            <a:ext cx="1447800" cy="1814700"/>
          </a:xfrm>
          <a:prstGeom prst="foldedCorner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TSS</a:t>
            </a:r>
            <a:br>
              <a:rPr lang="en-US" dirty="0"/>
            </a:br>
            <a:r>
              <a:rPr lang="en-US" dirty="0"/>
              <a:t>(ToIP Standard</a:t>
            </a:r>
            <a:br>
              <a:rPr lang="en-US" dirty="0"/>
            </a:br>
            <a:r>
              <a:rPr lang="en-US" dirty="0"/>
              <a:t>Specification)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247C5-5CAB-8446-BA7D-437728A2B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47" y="414647"/>
            <a:ext cx="1263650" cy="1156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923C6-B575-1949-8909-DD7AC408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547" y="1809752"/>
            <a:ext cx="1661206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9C18F5-7607-2441-964B-E48900EBF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547" y="3188775"/>
            <a:ext cx="1606550" cy="7662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4EB36B-EC90-3549-9637-557D83010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547" y="4457700"/>
            <a:ext cx="2170453" cy="474891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2D3B5E7-B733-8945-9A92-4D15DB1672B5}"/>
              </a:ext>
            </a:extLst>
          </p:cNvPr>
          <p:cNvCxnSpPr>
            <a:cxnSpLocks/>
          </p:cNvCxnSpPr>
          <p:nvPr/>
        </p:nvCxnSpPr>
        <p:spPr>
          <a:xfrm flipV="1">
            <a:off x="2438400" y="992700"/>
            <a:ext cx="2057400" cy="1792890"/>
          </a:xfrm>
          <a:prstGeom prst="bentConnector3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DBC80C2A-7D51-F14E-BC22-808CE7D031F3}"/>
              </a:ext>
            </a:extLst>
          </p:cNvPr>
          <p:cNvCxnSpPr>
            <a:cxnSpLocks/>
          </p:cNvCxnSpPr>
          <p:nvPr/>
        </p:nvCxnSpPr>
        <p:spPr>
          <a:xfrm>
            <a:off x="2438400" y="2788350"/>
            <a:ext cx="2170612" cy="808213"/>
          </a:xfrm>
          <a:prstGeom prst="bentConnector3">
            <a:avLst>
              <a:gd name="adj1" fmla="val 47192"/>
            </a:avLst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400C599-923E-B84A-ADAF-392D2F2F040B}"/>
              </a:ext>
            </a:extLst>
          </p:cNvPr>
          <p:cNvCxnSpPr>
            <a:cxnSpLocks/>
          </p:cNvCxnSpPr>
          <p:nvPr/>
        </p:nvCxnSpPr>
        <p:spPr>
          <a:xfrm flipV="1">
            <a:off x="2438400" y="2247902"/>
            <a:ext cx="2170612" cy="540448"/>
          </a:xfrm>
          <a:prstGeom prst="bentConnector3">
            <a:avLst>
              <a:gd name="adj1" fmla="val 47192"/>
            </a:avLst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4F78D39-78C1-F148-BBB1-F7E3955FCB83}"/>
              </a:ext>
            </a:extLst>
          </p:cNvPr>
          <p:cNvCxnSpPr>
            <a:cxnSpLocks/>
          </p:cNvCxnSpPr>
          <p:nvPr/>
        </p:nvCxnSpPr>
        <p:spPr>
          <a:xfrm>
            <a:off x="2438400" y="2785590"/>
            <a:ext cx="2170612" cy="1908253"/>
          </a:xfrm>
          <a:prstGeom prst="bentConnector3">
            <a:avLst>
              <a:gd name="adj1" fmla="val 46790"/>
            </a:avLst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BD0C2E4-2DED-A743-B1DE-4995D5BF083B}"/>
              </a:ext>
            </a:extLst>
          </p:cNvPr>
          <p:cNvSpPr txBox="1"/>
          <p:nvPr/>
        </p:nvSpPr>
        <p:spPr>
          <a:xfrm>
            <a:off x="990600" y="455564"/>
            <a:ext cx="2388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As Linux Foundation JDF project, the ToIP Foundation is an approved ISO/IEC JTC 1 Publicly Available Specification Submitter for open standard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93414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lded Corner 22">
            <a:extLst>
              <a:ext uri="{FF2B5EF4-FFF2-40B4-BE49-F238E27FC236}">
                <a16:creationId xmlns:a16="http://schemas.microsoft.com/office/drawing/2014/main" id="{6BBEA8F1-3A65-0546-A052-26121F17F905}"/>
              </a:ext>
            </a:extLst>
          </p:cNvPr>
          <p:cNvSpPr/>
          <p:nvPr/>
        </p:nvSpPr>
        <p:spPr>
          <a:xfrm>
            <a:off x="3609122" y="361736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Recommendation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9627DC66-23B5-C144-AD33-32C9AEA12D96}"/>
              </a:ext>
            </a:extLst>
          </p:cNvPr>
          <p:cNvSpPr/>
          <p:nvPr/>
        </p:nvSpPr>
        <p:spPr>
          <a:xfrm>
            <a:off x="1503244" y="2943683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ToIP 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Interoperability Profile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(TIP)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C5F9E1C8-9CD0-F24B-856A-951DC62455D2}"/>
              </a:ext>
            </a:extLst>
          </p:cNvPr>
          <p:cNvSpPr/>
          <p:nvPr/>
        </p:nvSpPr>
        <p:spPr>
          <a:xfrm>
            <a:off x="3609122" y="2947153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Design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Principles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E852E28-0517-BF49-850D-39C76DCA7A18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5400000">
            <a:off x="3038007" y="1593760"/>
            <a:ext cx="593967" cy="21058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827738AE-B888-7344-92FB-8F8AA81DB9BB}"/>
              </a:ext>
            </a:extLst>
          </p:cNvPr>
          <p:cNvSpPr/>
          <p:nvPr/>
        </p:nvSpPr>
        <p:spPr>
          <a:xfrm>
            <a:off x="5715000" y="2953503"/>
            <a:ext cx="1557614" cy="1987980"/>
          </a:xfrm>
          <a:prstGeom prst="foldedCorner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Best Practices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6BF34C-65EB-FE4D-A6FC-1C54F37CDA17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rot="16200000" flipH="1">
            <a:off x="5138975" y="1598670"/>
            <a:ext cx="603787" cy="210587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F27D1-8DA6-8047-9C33-5A21D83E0ACF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4387929" y="2349716"/>
            <a:ext cx="0" cy="597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9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EF492F1D-C69E-484D-A312-F13BB292944A}"/>
              </a:ext>
            </a:extLst>
          </p:cNvPr>
          <p:cNvSpPr/>
          <p:nvPr/>
        </p:nvSpPr>
        <p:spPr>
          <a:xfrm>
            <a:off x="3124200" y="46101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1CACB9-4B64-4D48-B037-3C10A0F8ACB3}"/>
              </a:ext>
            </a:extLst>
          </p:cNvPr>
          <p:cNvCxnSpPr>
            <a:cxnSpLocks/>
          </p:cNvCxnSpPr>
          <p:nvPr/>
        </p:nvCxnSpPr>
        <p:spPr>
          <a:xfrm flipH="1">
            <a:off x="1828800" y="4152900"/>
            <a:ext cx="6629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B7FDB1-BD57-DC41-B4C5-DA0D4B1622FA}"/>
              </a:ext>
            </a:extLst>
          </p:cNvPr>
          <p:cNvCxnSpPr>
            <a:cxnSpLocks/>
          </p:cNvCxnSpPr>
          <p:nvPr/>
        </p:nvCxnSpPr>
        <p:spPr>
          <a:xfrm flipH="1">
            <a:off x="1828800" y="3162300"/>
            <a:ext cx="6629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7DF3C-3EC3-3942-AC8D-6CCA6AB847D1}"/>
              </a:ext>
            </a:extLst>
          </p:cNvPr>
          <p:cNvCxnSpPr>
            <a:cxnSpLocks/>
          </p:cNvCxnSpPr>
          <p:nvPr/>
        </p:nvCxnSpPr>
        <p:spPr>
          <a:xfrm flipH="1">
            <a:off x="1828800" y="2171700"/>
            <a:ext cx="6629400" cy="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lg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ACCC4268-7637-EC4C-A8C0-E752EE8DC891}"/>
              </a:ext>
            </a:extLst>
          </p:cNvPr>
          <p:cNvSpPr/>
          <p:nvPr/>
        </p:nvSpPr>
        <p:spPr>
          <a:xfrm>
            <a:off x="4161148" y="46101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9AC677F-AC57-BC46-8376-A056AD4E2E0D}"/>
              </a:ext>
            </a:extLst>
          </p:cNvPr>
          <p:cNvSpPr/>
          <p:nvPr/>
        </p:nvSpPr>
        <p:spPr>
          <a:xfrm>
            <a:off x="3124200" y="42518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3A70C5B8-5C9C-8C44-9D45-586A4690CDD2}"/>
              </a:ext>
            </a:extLst>
          </p:cNvPr>
          <p:cNvSpPr/>
          <p:nvPr/>
        </p:nvSpPr>
        <p:spPr>
          <a:xfrm>
            <a:off x="4161148" y="4251882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3A175F60-7F0D-5948-9E45-15F2F4241783}"/>
              </a:ext>
            </a:extLst>
          </p:cNvPr>
          <p:cNvSpPr/>
          <p:nvPr/>
        </p:nvSpPr>
        <p:spPr>
          <a:xfrm>
            <a:off x="5943600" y="46101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04DF5385-2FC3-794C-8BED-A1F36D81BE88}"/>
              </a:ext>
            </a:extLst>
          </p:cNvPr>
          <p:cNvSpPr/>
          <p:nvPr/>
        </p:nvSpPr>
        <p:spPr>
          <a:xfrm>
            <a:off x="6980548" y="46101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D4815894-C566-A040-9206-563C8703AD78}"/>
              </a:ext>
            </a:extLst>
          </p:cNvPr>
          <p:cNvSpPr/>
          <p:nvPr/>
        </p:nvSpPr>
        <p:spPr>
          <a:xfrm>
            <a:off x="5943600" y="42518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F2AF2322-CF9B-3245-A3E3-48BADD776B48}"/>
              </a:ext>
            </a:extLst>
          </p:cNvPr>
          <p:cNvSpPr/>
          <p:nvPr/>
        </p:nvSpPr>
        <p:spPr>
          <a:xfrm>
            <a:off x="6980548" y="42518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D6EB94E-1AF0-BF43-B3A9-382955A3BCED}"/>
              </a:ext>
            </a:extLst>
          </p:cNvPr>
          <p:cNvSpPr/>
          <p:nvPr/>
        </p:nvSpPr>
        <p:spPr>
          <a:xfrm>
            <a:off x="3124200" y="36195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18508CD7-D22F-474D-99C6-352DD372CFCA}"/>
              </a:ext>
            </a:extLst>
          </p:cNvPr>
          <p:cNvSpPr/>
          <p:nvPr/>
        </p:nvSpPr>
        <p:spPr>
          <a:xfrm>
            <a:off x="4161148" y="3619500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EDAD2D6-70A2-E846-8B2B-838175A4EF45}"/>
              </a:ext>
            </a:extLst>
          </p:cNvPr>
          <p:cNvSpPr/>
          <p:nvPr/>
        </p:nvSpPr>
        <p:spPr>
          <a:xfrm>
            <a:off x="3124200" y="32612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0D32DBA9-E640-A343-8F2C-4CE1F58A0A55}"/>
              </a:ext>
            </a:extLst>
          </p:cNvPr>
          <p:cNvSpPr/>
          <p:nvPr/>
        </p:nvSpPr>
        <p:spPr>
          <a:xfrm>
            <a:off x="4161148" y="3261282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4FF644D6-D5D8-7449-BF51-BD98248CD50F}"/>
              </a:ext>
            </a:extLst>
          </p:cNvPr>
          <p:cNvSpPr/>
          <p:nvPr/>
        </p:nvSpPr>
        <p:spPr>
          <a:xfrm>
            <a:off x="3124200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CC8EB25-95A9-4342-AC56-827A35A78BC6}"/>
              </a:ext>
            </a:extLst>
          </p:cNvPr>
          <p:cNvSpPr/>
          <p:nvPr/>
        </p:nvSpPr>
        <p:spPr>
          <a:xfrm>
            <a:off x="4161148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321DDC37-40BD-194A-AA6D-4BE99003B005}"/>
              </a:ext>
            </a:extLst>
          </p:cNvPr>
          <p:cNvSpPr/>
          <p:nvPr/>
        </p:nvSpPr>
        <p:spPr>
          <a:xfrm>
            <a:off x="3124200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B406B212-2743-DB42-97C2-1E5C1F0D0964}"/>
              </a:ext>
            </a:extLst>
          </p:cNvPr>
          <p:cNvSpPr/>
          <p:nvPr/>
        </p:nvSpPr>
        <p:spPr>
          <a:xfrm>
            <a:off x="4161148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0B98FDC-B7D0-8E43-B93D-8CAF8722E3EC}"/>
              </a:ext>
            </a:extLst>
          </p:cNvPr>
          <p:cNvSpPr/>
          <p:nvPr/>
        </p:nvSpPr>
        <p:spPr>
          <a:xfrm>
            <a:off x="3124200" y="1639871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5553100C-E09D-5445-BFAE-FEF8913C322B}"/>
              </a:ext>
            </a:extLst>
          </p:cNvPr>
          <p:cNvSpPr/>
          <p:nvPr/>
        </p:nvSpPr>
        <p:spPr>
          <a:xfrm>
            <a:off x="4161148" y="1639871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6A27BA9B-66FA-254A-9139-9A2806FDCBF7}"/>
              </a:ext>
            </a:extLst>
          </p:cNvPr>
          <p:cNvSpPr/>
          <p:nvPr/>
        </p:nvSpPr>
        <p:spPr>
          <a:xfrm>
            <a:off x="3124200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D786FE4F-65AA-AC46-A379-A8621D41DD1D}"/>
              </a:ext>
            </a:extLst>
          </p:cNvPr>
          <p:cNvSpPr/>
          <p:nvPr/>
        </p:nvSpPr>
        <p:spPr>
          <a:xfrm>
            <a:off x="4161148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8A193029-1787-284F-A400-2A65305DB176}"/>
              </a:ext>
            </a:extLst>
          </p:cNvPr>
          <p:cNvSpPr/>
          <p:nvPr/>
        </p:nvSpPr>
        <p:spPr>
          <a:xfrm>
            <a:off x="5943601" y="36195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5C97732-4345-4A4E-8949-89ABA7E93C8B}"/>
              </a:ext>
            </a:extLst>
          </p:cNvPr>
          <p:cNvSpPr/>
          <p:nvPr/>
        </p:nvSpPr>
        <p:spPr>
          <a:xfrm>
            <a:off x="6980549" y="3619500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03065CE-6399-2D4B-AB0F-3C000019961D}"/>
              </a:ext>
            </a:extLst>
          </p:cNvPr>
          <p:cNvSpPr/>
          <p:nvPr/>
        </p:nvSpPr>
        <p:spPr>
          <a:xfrm>
            <a:off x="5943601" y="3261282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BB312F67-B4E1-6744-992F-7C4B39574EC2}"/>
              </a:ext>
            </a:extLst>
          </p:cNvPr>
          <p:cNvSpPr/>
          <p:nvPr/>
        </p:nvSpPr>
        <p:spPr>
          <a:xfrm>
            <a:off x="6980549" y="3261282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CAABCE1-11E3-274E-9ABE-665E4F21D493}"/>
              </a:ext>
            </a:extLst>
          </p:cNvPr>
          <p:cNvSpPr/>
          <p:nvPr/>
        </p:nvSpPr>
        <p:spPr>
          <a:xfrm>
            <a:off x="5943601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DA816C24-C8CF-1D49-BC97-CF70E090CE4C}"/>
              </a:ext>
            </a:extLst>
          </p:cNvPr>
          <p:cNvSpPr/>
          <p:nvPr/>
        </p:nvSpPr>
        <p:spPr>
          <a:xfrm>
            <a:off x="6980549" y="2601405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21088A45-A614-6144-A0FF-9CD2A4DC1CBE}"/>
              </a:ext>
            </a:extLst>
          </p:cNvPr>
          <p:cNvSpPr/>
          <p:nvPr/>
        </p:nvSpPr>
        <p:spPr>
          <a:xfrm>
            <a:off x="5943601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00319C82-E045-BF45-B57C-142C48DF4429}"/>
              </a:ext>
            </a:extLst>
          </p:cNvPr>
          <p:cNvSpPr/>
          <p:nvPr/>
        </p:nvSpPr>
        <p:spPr>
          <a:xfrm>
            <a:off x="6980549" y="2243187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1E2F2BDE-78E2-D848-9CF1-B622231F0DF5}"/>
              </a:ext>
            </a:extLst>
          </p:cNvPr>
          <p:cNvSpPr/>
          <p:nvPr/>
        </p:nvSpPr>
        <p:spPr>
          <a:xfrm>
            <a:off x="5943601" y="1639871"/>
            <a:ext cx="1143000" cy="4572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FB536BEB-5055-B04A-8526-8CD0C1905416}"/>
              </a:ext>
            </a:extLst>
          </p:cNvPr>
          <p:cNvSpPr/>
          <p:nvPr/>
        </p:nvSpPr>
        <p:spPr>
          <a:xfrm>
            <a:off x="6980549" y="1639871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E1F7DE5E-D648-004A-A597-E61E89BB6134}"/>
              </a:ext>
            </a:extLst>
          </p:cNvPr>
          <p:cNvSpPr/>
          <p:nvPr/>
        </p:nvSpPr>
        <p:spPr>
          <a:xfrm>
            <a:off x="5943601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D7C56320-0E24-894A-A009-FB1A6A3A1F38}"/>
              </a:ext>
            </a:extLst>
          </p:cNvPr>
          <p:cNvSpPr/>
          <p:nvPr/>
        </p:nvSpPr>
        <p:spPr>
          <a:xfrm>
            <a:off x="6980549" y="1281653"/>
            <a:ext cx="1143000" cy="45720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AEEE06-3F96-E745-A880-FE02B6EDBFAA}"/>
              </a:ext>
            </a:extLst>
          </p:cNvPr>
          <p:cNvSpPr txBox="1"/>
          <p:nvPr/>
        </p:nvSpPr>
        <p:spPr>
          <a:xfrm>
            <a:off x="1981200" y="153853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A5EC11-E008-8549-8D1E-70834B892947}"/>
              </a:ext>
            </a:extLst>
          </p:cNvPr>
          <p:cNvSpPr txBox="1"/>
          <p:nvPr/>
        </p:nvSpPr>
        <p:spPr>
          <a:xfrm>
            <a:off x="1981200" y="2500068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9FDE6C-0A28-E44A-A68D-833AA0DCC875}"/>
              </a:ext>
            </a:extLst>
          </p:cNvPr>
          <p:cNvSpPr txBox="1"/>
          <p:nvPr/>
        </p:nvSpPr>
        <p:spPr>
          <a:xfrm>
            <a:off x="1981200" y="350873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9DBCF5-4880-4B42-9ACE-605C3F3EF72C}"/>
              </a:ext>
            </a:extLst>
          </p:cNvPr>
          <p:cNvSpPr txBox="1"/>
          <p:nvPr/>
        </p:nvSpPr>
        <p:spPr>
          <a:xfrm>
            <a:off x="1981200" y="4498551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Layer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6DBB45-E54F-C04F-9C83-0974669E6AD9}"/>
              </a:ext>
            </a:extLst>
          </p:cNvPr>
          <p:cNvCxnSpPr>
            <a:cxnSpLocks/>
          </p:cNvCxnSpPr>
          <p:nvPr/>
        </p:nvCxnSpPr>
        <p:spPr>
          <a:xfrm flipV="1">
            <a:off x="5638800" y="594283"/>
            <a:ext cx="0" cy="4701617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1FF9545-1236-B142-9D78-1952F01584D3}"/>
              </a:ext>
            </a:extLst>
          </p:cNvPr>
          <p:cNvSpPr txBox="1"/>
          <p:nvPr/>
        </p:nvSpPr>
        <p:spPr>
          <a:xfrm>
            <a:off x="3112416" y="614707"/>
            <a:ext cx="219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TIP 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E7CD7F-86D5-AF4E-A313-22275C5C7541}"/>
              </a:ext>
            </a:extLst>
          </p:cNvPr>
          <p:cNvSpPr txBox="1"/>
          <p:nvPr/>
        </p:nvSpPr>
        <p:spPr>
          <a:xfrm>
            <a:off x="5931030" y="614707"/>
            <a:ext cx="2191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TIP B</a:t>
            </a:r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E94BDABB-3989-E24C-A0A6-51B1F3356B00}"/>
              </a:ext>
            </a:extLst>
          </p:cNvPr>
          <p:cNvSpPr/>
          <p:nvPr/>
        </p:nvSpPr>
        <p:spPr>
          <a:xfrm>
            <a:off x="648883" y="4426804"/>
            <a:ext cx="563241" cy="251379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23BC8-67ED-C943-8FA9-3B91167978E0}"/>
              </a:ext>
            </a:extLst>
          </p:cNvPr>
          <p:cNvSpPr txBox="1"/>
          <p:nvPr/>
        </p:nvSpPr>
        <p:spPr>
          <a:xfrm>
            <a:off x="223889" y="4684213"/>
            <a:ext cx="1413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Standard TSS component</a:t>
            </a:r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4BB1DEA2-9EEB-394C-96E4-64DF92126135}"/>
              </a:ext>
            </a:extLst>
          </p:cNvPr>
          <p:cNvSpPr/>
          <p:nvPr/>
        </p:nvSpPr>
        <p:spPr>
          <a:xfrm>
            <a:off x="658310" y="3657992"/>
            <a:ext cx="563241" cy="251379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06EFF1-7AF8-FD45-A2B0-EFD5C8783A86}"/>
              </a:ext>
            </a:extLst>
          </p:cNvPr>
          <p:cNvSpPr txBox="1"/>
          <p:nvPr/>
        </p:nvSpPr>
        <p:spPr>
          <a:xfrm>
            <a:off x="233316" y="3910945"/>
            <a:ext cx="1413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Custom TIP-specific component</a:t>
            </a:r>
          </a:p>
        </p:txBody>
      </p:sp>
    </p:spTree>
    <p:extLst>
      <p:ext uri="{BB962C8B-B14F-4D97-AF65-F5344CB8AC3E}">
        <p14:creationId xmlns:p14="http://schemas.microsoft.com/office/powerpoint/2010/main" val="666247284"/>
      </p:ext>
    </p:extLst>
  </p:cSld>
  <p:clrMapOvr>
    <a:masterClrMapping/>
  </p:clrMapOvr>
</p:sld>
</file>

<file path=ppt/theme/theme1.xml><?xml version="1.0" encoding="utf-8"?>
<a:theme xmlns:a="http://schemas.openxmlformats.org/drawingml/2006/main" name="Respect Network 0526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Respect Network 05262015.thmx</Template>
  <TotalTime>328805</TotalTime>
  <Words>123</Words>
  <Application>Microsoft Macintosh PowerPoint</Application>
  <PresentationFormat>On-screen Show (16:10)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Black</vt:lpstr>
      <vt:lpstr>Avenir Book</vt:lpstr>
      <vt:lpstr>Calibri</vt:lpstr>
      <vt:lpstr>Respect Network 05262015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Respect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Drummond Reed</dc:creator>
  <cp:lastModifiedBy>Dan Gisolfi</cp:lastModifiedBy>
  <cp:revision>2102</cp:revision>
  <cp:lastPrinted>2018-05-27T23:55:40Z</cp:lastPrinted>
  <dcterms:created xsi:type="dcterms:W3CDTF">2014-09-07T07:08:33Z</dcterms:created>
  <dcterms:modified xsi:type="dcterms:W3CDTF">2020-09-21T18:05:41Z</dcterms:modified>
</cp:coreProperties>
</file>