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64" r:id="rId7"/>
    <p:sldId id="258" r:id="rId8"/>
    <p:sldId id="259" r:id="rId9"/>
    <p:sldId id="260" r:id="rId10"/>
    <p:sldId id="263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EF41E-6872-4247-8949-E074EA7CF444}" v="4" dt="2025-06-26T13:34:59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46EAEA-4973-4BB2-8317-8AAA5403302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04C722B-96E6-45D0-BC4E-DB9085D3A3E7}">
      <dgm:prSet/>
      <dgm:spPr/>
      <dgm:t>
        <a:bodyPr/>
        <a:lstStyle/>
        <a:p>
          <a:r>
            <a:rPr lang="en-US"/>
            <a:t>Neutraal Kieslab is een stemwijzerwebsite die gebruikers helpt bij het maken van een politieke keuze.</a:t>
          </a:r>
        </a:p>
      </dgm:t>
    </dgm:pt>
    <dgm:pt modelId="{4DF73A66-E411-4249-B893-40F67A7C3C85}" type="parTrans" cxnId="{4D0E4BFD-AA05-46A4-B974-D9B2D2494068}">
      <dgm:prSet/>
      <dgm:spPr/>
      <dgm:t>
        <a:bodyPr/>
        <a:lstStyle/>
        <a:p>
          <a:endParaRPr lang="en-US"/>
        </a:p>
      </dgm:t>
    </dgm:pt>
    <dgm:pt modelId="{9D0BD1E6-06AF-4E64-A26E-B50A63D2F4E6}" type="sibTrans" cxnId="{4D0E4BFD-AA05-46A4-B974-D9B2D2494068}">
      <dgm:prSet/>
      <dgm:spPr/>
      <dgm:t>
        <a:bodyPr/>
        <a:lstStyle/>
        <a:p>
          <a:endParaRPr lang="en-US"/>
        </a:p>
      </dgm:t>
    </dgm:pt>
    <dgm:pt modelId="{C491C69A-3591-4E6C-B96B-CB84D5FBFBD3}">
      <dgm:prSet/>
      <dgm:spPr/>
      <dgm:t>
        <a:bodyPr/>
        <a:lstStyle/>
        <a:p>
          <a:r>
            <a:rPr lang="en-US" dirty="0"/>
            <a:t>We </a:t>
          </a:r>
          <a:r>
            <a:rPr lang="en-US" dirty="0" err="1"/>
            <a:t>hebben</a:t>
          </a:r>
          <a:r>
            <a:rPr lang="en-US" dirty="0"/>
            <a:t> </a:t>
          </a:r>
          <a:r>
            <a:rPr lang="en-US" dirty="0" err="1"/>
            <a:t>dit</a:t>
          </a:r>
          <a:r>
            <a:rPr lang="en-US" dirty="0"/>
            <a:t> project </a:t>
          </a:r>
          <a:r>
            <a:rPr lang="en-US" dirty="0" err="1"/>
            <a:t>gemaakt</a:t>
          </a:r>
          <a:r>
            <a:rPr lang="en-US" dirty="0"/>
            <a:t> om </a:t>
          </a:r>
          <a:r>
            <a:rPr lang="en-US" dirty="0" err="1"/>
            <a:t>ervaring</a:t>
          </a:r>
          <a:r>
            <a:rPr lang="en-US" dirty="0"/>
            <a:t> op </a:t>
          </a:r>
          <a:r>
            <a:rPr lang="en-US" dirty="0" err="1"/>
            <a:t>te</a:t>
          </a:r>
          <a:r>
            <a:rPr lang="en-US" dirty="0"/>
            <a:t> </a:t>
          </a:r>
          <a:r>
            <a:rPr lang="en-US" dirty="0" err="1"/>
            <a:t>doen</a:t>
          </a:r>
          <a:r>
            <a:rPr lang="en-US" dirty="0"/>
            <a:t> met </a:t>
          </a:r>
          <a:r>
            <a:rPr lang="en-US" dirty="0" err="1"/>
            <a:t>webontwikkeling</a:t>
          </a:r>
          <a:r>
            <a:rPr lang="en-US" dirty="0"/>
            <a:t>, databases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gebruikersinteractie</a:t>
          </a:r>
          <a:r>
            <a:rPr lang="en-US" dirty="0"/>
            <a:t>.</a:t>
          </a:r>
        </a:p>
      </dgm:t>
    </dgm:pt>
    <dgm:pt modelId="{A2474778-5CB8-4D67-95C1-7BD01891FF42}" type="parTrans" cxnId="{C9294844-4C26-456D-B9D9-7F2C684ADCDE}">
      <dgm:prSet/>
      <dgm:spPr/>
      <dgm:t>
        <a:bodyPr/>
        <a:lstStyle/>
        <a:p>
          <a:endParaRPr lang="en-US"/>
        </a:p>
      </dgm:t>
    </dgm:pt>
    <dgm:pt modelId="{1371B969-735E-4DA6-B4A6-667103E276CE}" type="sibTrans" cxnId="{C9294844-4C26-456D-B9D9-7F2C684ADCDE}">
      <dgm:prSet/>
      <dgm:spPr/>
      <dgm:t>
        <a:bodyPr/>
        <a:lstStyle/>
        <a:p>
          <a:endParaRPr lang="en-US"/>
        </a:p>
      </dgm:t>
    </dgm:pt>
    <dgm:pt modelId="{18BD1A90-7E55-4212-9120-8F86CD206B6B}" type="pres">
      <dgm:prSet presAssocID="{7946EAEA-4973-4BB2-8317-8AAA5403302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162E8EE-A527-49B1-B3C1-F36785E366FC}" type="pres">
      <dgm:prSet presAssocID="{E04C722B-96E6-45D0-BC4E-DB9085D3A3E7}" presName="hierRoot1" presStyleCnt="0"/>
      <dgm:spPr/>
    </dgm:pt>
    <dgm:pt modelId="{92A9EED6-7EAF-463D-887A-6422C86F6BFD}" type="pres">
      <dgm:prSet presAssocID="{E04C722B-96E6-45D0-BC4E-DB9085D3A3E7}" presName="composite" presStyleCnt="0"/>
      <dgm:spPr/>
    </dgm:pt>
    <dgm:pt modelId="{93402607-E44F-4A55-A7CE-A7ECBC5CF364}" type="pres">
      <dgm:prSet presAssocID="{E04C722B-96E6-45D0-BC4E-DB9085D3A3E7}" presName="background" presStyleLbl="node0" presStyleIdx="0" presStyleCnt="2"/>
      <dgm:spPr/>
    </dgm:pt>
    <dgm:pt modelId="{E9CBEB31-F245-46EF-A4A7-806F9792EBBB}" type="pres">
      <dgm:prSet presAssocID="{E04C722B-96E6-45D0-BC4E-DB9085D3A3E7}" presName="text" presStyleLbl="fgAcc0" presStyleIdx="0" presStyleCnt="2">
        <dgm:presLayoutVars>
          <dgm:chPref val="3"/>
        </dgm:presLayoutVars>
      </dgm:prSet>
      <dgm:spPr/>
    </dgm:pt>
    <dgm:pt modelId="{2E736DC3-08A6-4B76-B9A0-76183F4CADC5}" type="pres">
      <dgm:prSet presAssocID="{E04C722B-96E6-45D0-BC4E-DB9085D3A3E7}" presName="hierChild2" presStyleCnt="0"/>
      <dgm:spPr/>
    </dgm:pt>
    <dgm:pt modelId="{53794860-7960-4F12-9D2C-00D2D9A5CBE9}" type="pres">
      <dgm:prSet presAssocID="{C491C69A-3591-4E6C-B96B-CB84D5FBFBD3}" presName="hierRoot1" presStyleCnt="0"/>
      <dgm:spPr/>
    </dgm:pt>
    <dgm:pt modelId="{71E2470E-B31B-4A08-95CD-69C21AD8CD76}" type="pres">
      <dgm:prSet presAssocID="{C491C69A-3591-4E6C-B96B-CB84D5FBFBD3}" presName="composite" presStyleCnt="0"/>
      <dgm:spPr/>
    </dgm:pt>
    <dgm:pt modelId="{554EF201-F4BF-4A4E-8D36-2F05C8A7255B}" type="pres">
      <dgm:prSet presAssocID="{C491C69A-3591-4E6C-B96B-CB84D5FBFBD3}" presName="background" presStyleLbl="node0" presStyleIdx="1" presStyleCnt="2"/>
      <dgm:spPr/>
    </dgm:pt>
    <dgm:pt modelId="{7F8E497E-860C-41D5-B052-ACDD51A01599}" type="pres">
      <dgm:prSet presAssocID="{C491C69A-3591-4E6C-B96B-CB84D5FBFBD3}" presName="text" presStyleLbl="fgAcc0" presStyleIdx="1" presStyleCnt="2">
        <dgm:presLayoutVars>
          <dgm:chPref val="3"/>
        </dgm:presLayoutVars>
      </dgm:prSet>
      <dgm:spPr/>
    </dgm:pt>
    <dgm:pt modelId="{ACDBB076-858D-46AE-9869-C847E76A9C53}" type="pres">
      <dgm:prSet presAssocID="{C491C69A-3591-4E6C-B96B-CB84D5FBFBD3}" presName="hierChild2" presStyleCnt="0"/>
      <dgm:spPr/>
    </dgm:pt>
  </dgm:ptLst>
  <dgm:cxnLst>
    <dgm:cxn modelId="{C9294844-4C26-456D-B9D9-7F2C684ADCDE}" srcId="{7946EAEA-4973-4BB2-8317-8AAA54033026}" destId="{C491C69A-3591-4E6C-B96B-CB84D5FBFBD3}" srcOrd="1" destOrd="0" parTransId="{A2474778-5CB8-4D67-95C1-7BD01891FF42}" sibTransId="{1371B969-735E-4DA6-B4A6-667103E276CE}"/>
    <dgm:cxn modelId="{36B025BB-B558-4387-838D-A62C6BAF1290}" type="presOf" srcId="{7946EAEA-4973-4BB2-8317-8AAA54033026}" destId="{18BD1A90-7E55-4212-9120-8F86CD206B6B}" srcOrd="0" destOrd="0" presId="urn:microsoft.com/office/officeart/2005/8/layout/hierarchy1"/>
    <dgm:cxn modelId="{CAAC74C5-DCBF-483B-8E21-30536C6D598A}" type="presOf" srcId="{C491C69A-3591-4E6C-B96B-CB84D5FBFBD3}" destId="{7F8E497E-860C-41D5-B052-ACDD51A01599}" srcOrd="0" destOrd="0" presId="urn:microsoft.com/office/officeart/2005/8/layout/hierarchy1"/>
    <dgm:cxn modelId="{6D88A4D0-3D6B-443F-8225-880DF7F89F66}" type="presOf" srcId="{E04C722B-96E6-45D0-BC4E-DB9085D3A3E7}" destId="{E9CBEB31-F245-46EF-A4A7-806F9792EBBB}" srcOrd="0" destOrd="0" presId="urn:microsoft.com/office/officeart/2005/8/layout/hierarchy1"/>
    <dgm:cxn modelId="{4D0E4BFD-AA05-46A4-B974-D9B2D2494068}" srcId="{7946EAEA-4973-4BB2-8317-8AAA54033026}" destId="{E04C722B-96E6-45D0-BC4E-DB9085D3A3E7}" srcOrd="0" destOrd="0" parTransId="{4DF73A66-E411-4249-B893-40F67A7C3C85}" sibTransId="{9D0BD1E6-06AF-4E64-A26E-B50A63D2F4E6}"/>
    <dgm:cxn modelId="{E26DC5A9-CCA3-4363-8A1D-15B38FAB5696}" type="presParOf" srcId="{18BD1A90-7E55-4212-9120-8F86CD206B6B}" destId="{8162E8EE-A527-49B1-B3C1-F36785E366FC}" srcOrd="0" destOrd="0" presId="urn:microsoft.com/office/officeart/2005/8/layout/hierarchy1"/>
    <dgm:cxn modelId="{64A2D1EB-3410-4CE9-A5D6-CF7E6788AA49}" type="presParOf" srcId="{8162E8EE-A527-49B1-B3C1-F36785E366FC}" destId="{92A9EED6-7EAF-463D-887A-6422C86F6BFD}" srcOrd="0" destOrd="0" presId="urn:microsoft.com/office/officeart/2005/8/layout/hierarchy1"/>
    <dgm:cxn modelId="{71C3A823-3529-47FF-9B77-AFE313C3842F}" type="presParOf" srcId="{92A9EED6-7EAF-463D-887A-6422C86F6BFD}" destId="{93402607-E44F-4A55-A7CE-A7ECBC5CF364}" srcOrd="0" destOrd="0" presId="urn:microsoft.com/office/officeart/2005/8/layout/hierarchy1"/>
    <dgm:cxn modelId="{0D058C0C-74B1-4E8D-827A-5AB7B909494F}" type="presParOf" srcId="{92A9EED6-7EAF-463D-887A-6422C86F6BFD}" destId="{E9CBEB31-F245-46EF-A4A7-806F9792EBBB}" srcOrd="1" destOrd="0" presId="urn:microsoft.com/office/officeart/2005/8/layout/hierarchy1"/>
    <dgm:cxn modelId="{19EB7CE5-2DAE-4F6A-BB6C-284BAA8CA896}" type="presParOf" srcId="{8162E8EE-A527-49B1-B3C1-F36785E366FC}" destId="{2E736DC3-08A6-4B76-B9A0-76183F4CADC5}" srcOrd="1" destOrd="0" presId="urn:microsoft.com/office/officeart/2005/8/layout/hierarchy1"/>
    <dgm:cxn modelId="{867B2211-8BE4-4B37-8768-AEE3C42D5407}" type="presParOf" srcId="{18BD1A90-7E55-4212-9120-8F86CD206B6B}" destId="{53794860-7960-4F12-9D2C-00D2D9A5CBE9}" srcOrd="1" destOrd="0" presId="urn:microsoft.com/office/officeart/2005/8/layout/hierarchy1"/>
    <dgm:cxn modelId="{D989FA03-DF8E-4A58-A8DB-3EFAFE3C0F6A}" type="presParOf" srcId="{53794860-7960-4F12-9D2C-00D2D9A5CBE9}" destId="{71E2470E-B31B-4A08-95CD-69C21AD8CD76}" srcOrd="0" destOrd="0" presId="urn:microsoft.com/office/officeart/2005/8/layout/hierarchy1"/>
    <dgm:cxn modelId="{0EDB3091-4F3E-4F70-BD04-B4102EC8F0A4}" type="presParOf" srcId="{71E2470E-B31B-4A08-95CD-69C21AD8CD76}" destId="{554EF201-F4BF-4A4E-8D36-2F05C8A7255B}" srcOrd="0" destOrd="0" presId="urn:microsoft.com/office/officeart/2005/8/layout/hierarchy1"/>
    <dgm:cxn modelId="{3709F39D-81E6-4258-BEBE-556C4DA3B6B0}" type="presParOf" srcId="{71E2470E-B31B-4A08-95CD-69C21AD8CD76}" destId="{7F8E497E-860C-41D5-B052-ACDD51A01599}" srcOrd="1" destOrd="0" presId="urn:microsoft.com/office/officeart/2005/8/layout/hierarchy1"/>
    <dgm:cxn modelId="{F58F923D-F9E4-4E7D-AA4D-4A9146500CA9}" type="presParOf" srcId="{53794860-7960-4F12-9D2C-00D2D9A5CBE9}" destId="{ACDBB076-858D-46AE-9869-C847E76A9C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BE3DAB-ACE6-48D4-A3E6-AAC70652AF0F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B3CA29A-70EB-4571-8872-0E3DF8301F5F}">
      <dgm:prSet/>
      <dgm:spPr/>
      <dgm:t>
        <a:bodyPr/>
        <a:lstStyle/>
        <a:p>
          <a:r>
            <a:rPr lang="en-US"/>
            <a:t>Inlog pagina</a:t>
          </a:r>
        </a:p>
      </dgm:t>
    </dgm:pt>
    <dgm:pt modelId="{28150D9F-37A5-4E13-8FC3-11C5CAB16EA2}" type="parTrans" cxnId="{64ADAA26-37CC-40C2-99C1-B6D300454F00}">
      <dgm:prSet/>
      <dgm:spPr/>
      <dgm:t>
        <a:bodyPr/>
        <a:lstStyle/>
        <a:p>
          <a:endParaRPr lang="en-US"/>
        </a:p>
      </dgm:t>
    </dgm:pt>
    <dgm:pt modelId="{91F16B3E-C36B-4632-B341-E5A1818D2D17}" type="sibTrans" cxnId="{64ADAA26-37CC-40C2-99C1-B6D300454F00}">
      <dgm:prSet/>
      <dgm:spPr/>
      <dgm:t>
        <a:bodyPr/>
        <a:lstStyle/>
        <a:p>
          <a:endParaRPr lang="en-US"/>
        </a:p>
      </dgm:t>
    </dgm:pt>
    <dgm:pt modelId="{590F7AAB-B78B-4022-A692-77120A7E894C}">
      <dgm:prSet/>
      <dgm:spPr/>
      <dgm:t>
        <a:bodyPr/>
        <a:lstStyle/>
        <a:p>
          <a:r>
            <a:rPr lang="en-US"/>
            <a:t>Registerpagina</a:t>
          </a:r>
        </a:p>
      </dgm:t>
    </dgm:pt>
    <dgm:pt modelId="{5D99A626-2F8C-4CE9-BB4E-57DD918A3117}" type="parTrans" cxnId="{5781CDBE-10B8-4639-8CD0-240FB123FCCF}">
      <dgm:prSet/>
      <dgm:spPr/>
      <dgm:t>
        <a:bodyPr/>
        <a:lstStyle/>
        <a:p>
          <a:endParaRPr lang="en-US"/>
        </a:p>
      </dgm:t>
    </dgm:pt>
    <dgm:pt modelId="{C811D922-CF89-49AC-B1AA-6DB5B3A2F8AA}" type="sibTrans" cxnId="{5781CDBE-10B8-4639-8CD0-240FB123FCCF}">
      <dgm:prSet/>
      <dgm:spPr/>
      <dgm:t>
        <a:bodyPr/>
        <a:lstStyle/>
        <a:p>
          <a:endParaRPr lang="en-US"/>
        </a:p>
      </dgm:t>
    </dgm:pt>
    <dgm:pt modelId="{55180A55-DB0D-4EE1-B196-B9245A4C4948}" type="pres">
      <dgm:prSet presAssocID="{A7BE3DAB-ACE6-48D4-A3E6-AAC70652AF0F}" presName="diagram" presStyleCnt="0">
        <dgm:presLayoutVars>
          <dgm:dir/>
          <dgm:resizeHandles val="exact"/>
        </dgm:presLayoutVars>
      </dgm:prSet>
      <dgm:spPr/>
    </dgm:pt>
    <dgm:pt modelId="{1BB427CE-B72F-4CB5-9500-72E4C0C2CC59}" type="pres">
      <dgm:prSet presAssocID="{1B3CA29A-70EB-4571-8872-0E3DF8301F5F}" presName="node" presStyleLbl="node1" presStyleIdx="0" presStyleCnt="2">
        <dgm:presLayoutVars>
          <dgm:bulletEnabled val="1"/>
        </dgm:presLayoutVars>
      </dgm:prSet>
      <dgm:spPr/>
    </dgm:pt>
    <dgm:pt modelId="{A4898167-DCEF-48EB-8D8D-C83001924E68}" type="pres">
      <dgm:prSet presAssocID="{91F16B3E-C36B-4632-B341-E5A1818D2D17}" presName="sibTrans" presStyleCnt="0"/>
      <dgm:spPr/>
    </dgm:pt>
    <dgm:pt modelId="{A67FD58C-1641-4FBB-AB41-5D2664BFD9A7}" type="pres">
      <dgm:prSet presAssocID="{590F7AAB-B78B-4022-A692-77120A7E894C}" presName="node" presStyleLbl="node1" presStyleIdx="1" presStyleCnt="2">
        <dgm:presLayoutVars>
          <dgm:bulletEnabled val="1"/>
        </dgm:presLayoutVars>
      </dgm:prSet>
      <dgm:spPr/>
    </dgm:pt>
  </dgm:ptLst>
  <dgm:cxnLst>
    <dgm:cxn modelId="{DC6EC218-3B51-418E-B297-F71EF02FAC42}" type="presOf" srcId="{A7BE3DAB-ACE6-48D4-A3E6-AAC70652AF0F}" destId="{55180A55-DB0D-4EE1-B196-B9245A4C4948}" srcOrd="0" destOrd="0" presId="urn:microsoft.com/office/officeart/2005/8/layout/default"/>
    <dgm:cxn modelId="{6EF2A824-7624-46CA-B024-CE6176B6D311}" type="presOf" srcId="{590F7AAB-B78B-4022-A692-77120A7E894C}" destId="{A67FD58C-1641-4FBB-AB41-5D2664BFD9A7}" srcOrd="0" destOrd="0" presId="urn:microsoft.com/office/officeart/2005/8/layout/default"/>
    <dgm:cxn modelId="{64ADAA26-37CC-40C2-99C1-B6D300454F00}" srcId="{A7BE3DAB-ACE6-48D4-A3E6-AAC70652AF0F}" destId="{1B3CA29A-70EB-4571-8872-0E3DF8301F5F}" srcOrd="0" destOrd="0" parTransId="{28150D9F-37A5-4E13-8FC3-11C5CAB16EA2}" sibTransId="{91F16B3E-C36B-4632-B341-E5A1818D2D17}"/>
    <dgm:cxn modelId="{567CBF39-075F-429C-BECD-3CB7657788D3}" type="presOf" srcId="{1B3CA29A-70EB-4571-8872-0E3DF8301F5F}" destId="{1BB427CE-B72F-4CB5-9500-72E4C0C2CC59}" srcOrd="0" destOrd="0" presId="urn:microsoft.com/office/officeart/2005/8/layout/default"/>
    <dgm:cxn modelId="{5781CDBE-10B8-4639-8CD0-240FB123FCCF}" srcId="{A7BE3DAB-ACE6-48D4-A3E6-AAC70652AF0F}" destId="{590F7AAB-B78B-4022-A692-77120A7E894C}" srcOrd="1" destOrd="0" parTransId="{5D99A626-2F8C-4CE9-BB4E-57DD918A3117}" sibTransId="{C811D922-CF89-49AC-B1AA-6DB5B3A2F8AA}"/>
    <dgm:cxn modelId="{A4EEA9D1-E3B4-4B66-A70C-CAF9200E078A}" type="presParOf" srcId="{55180A55-DB0D-4EE1-B196-B9245A4C4948}" destId="{1BB427CE-B72F-4CB5-9500-72E4C0C2CC59}" srcOrd="0" destOrd="0" presId="urn:microsoft.com/office/officeart/2005/8/layout/default"/>
    <dgm:cxn modelId="{834C28FA-BF1E-4F49-8F88-BC7AE35CCE5A}" type="presParOf" srcId="{55180A55-DB0D-4EE1-B196-B9245A4C4948}" destId="{A4898167-DCEF-48EB-8D8D-C83001924E68}" srcOrd="1" destOrd="0" presId="urn:microsoft.com/office/officeart/2005/8/layout/default"/>
    <dgm:cxn modelId="{849447B0-55A0-4FAF-A89A-423A0E352477}" type="presParOf" srcId="{55180A55-DB0D-4EE1-B196-B9245A4C4948}" destId="{A67FD58C-1641-4FBB-AB41-5D2664BFD9A7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436F97-F62B-4580-9B85-426A02D26D8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FF2123F-4498-466F-8C37-4E3007DE85B4}">
      <dgm:prSet/>
      <dgm:spPr/>
      <dgm:t>
        <a:bodyPr/>
        <a:lstStyle/>
        <a:p>
          <a:r>
            <a:rPr lang="en-US"/>
            <a:t>• Homepagina</a:t>
          </a:r>
        </a:p>
      </dgm:t>
    </dgm:pt>
    <dgm:pt modelId="{D89C5BEC-E976-4872-9C54-8DC6D81A7928}" type="parTrans" cxnId="{B69DD414-1909-409F-B682-DE05107F0898}">
      <dgm:prSet/>
      <dgm:spPr/>
      <dgm:t>
        <a:bodyPr/>
        <a:lstStyle/>
        <a:p>
          <a:endParaRPr lang="en-US"/>
        </a:p>
      </dgm:t>
    </dgm:pt>
    <dgm:pt modelId="{D6342EE9-894E-49BB-B2B5-25C82058D64E}" type="sibTrans" cxnId="{B69DD414-1909-409F-B682-DE05107F0898}">
      <dgm:prSet/>
      <dgm:spPr/>
      <dgm:t>
        <a:bodyPr/>
        <a:lstStyle/>
        <a:p>
          <a:endParaRPr lang="en-US"/>
        </a:p>
      </dgm:t>
    </dgm:pt>
    <dgm:pt modelId="{328A9996-A186-44BA-BC22-78B8792182BD}">
      <dgm:prSet/>
      <dgm:spPr/>
      <dgm:t>
        <a:bodyPr/>
        <a:lstStyle/>
        <a:p>
          <a:r>
            <a:rPr lang="en-US" dirty="0"/>
            <a:t>• </a:t>
          </a:r>
          <a:r>
            <a:rPr lang="en-US" dirty="0" err="1"/>
            <a:t>Stemwijzer</a:t>
          </a:r>
          <a:r>
            <a:rPr lang="en-US" dirty="0"/>
            <a:t> – </a:t>
          </a:r>
          <a:r>
            <a:rPr lang="en-US" dirty="0" err="1"/>
            <a:t>Resultaten</a:t>
          </a:r>
          <a:r>
            <a:rPr lang="en-US" dirty="0"/>
            <a:t> op basis van </a:t>
          </a:r>
          <a:r>
            <a:rPr lang="en-US" dirty="0" err="1"/>
            <a:t>antwoorden</a:t>
          </a:r>
          <a:endParaRPr lang="en-US" dirty="0"/>
        </a:p>
      </dgm:t>
    </dgm:pt>
    <dgm:pt modelId="{3AFEAF08-EB4D-46DA-B274-3558305DF3C9}" type="parTrans" cxnId="{488A19BA-73E2-4766-A4FD-671D4C94A692}">
      <dgm:prSet/>
      <dgm:spPr/>
      <dgm:t>
        <a:bodyPr/>
        <a:lstStyle/>
        <a:p>
          <a:endParaRPr lang="en-US"/>
        </a:p>
      </dgm:t>
    </dgm:pt>
    <dgm:pt modelId="{7E64B315-6810-48B7-92C7-33B59936D21F}" type="sibTrans" cxnId="{488A19BA-73E2-4766-A4FD-671D4C94A692}">
      <dgm:prSet/>
      <dgm:spPr/>
      <dgm:t>
        <a:bodyPr/>
        <a:lstStyle/>
        <a:p>
          <a:endParaRPr lang="en-US"/>
        </a:p>
      </dgm:t>
    </dgm:pt>
    <dgm:pt modelId="{5B6F8FD6-4C58-4F69-939F-C3B7534567A9}">
      <dgm:prSet/>
      <dgm:spPr/>
      <dgm:t>
        <a:bodyPr/>
        <a:lstStyle/>
        <a:p>
          <a:r>
            <a:rPr lang="en-US" dirty="0"/>
            <a:t>• </a:t>
          </a:r>
          <a:r>
            <a:rPr lang="en-US" dirty="0" err="1"/>
            <a:t>Stemtest</a:t>
          </a:r>
          <a:r>
            <a:rPr lang="en-US" dirty="0"/>
            <a:t> – </a:t>
          </a:r>
          <a:r>
            <a:rPr lang="en-US" dirty="0" err="1"/>
            <a:t>Gebruiker</a:t>
          </a:r>
          <a:r>
            <a:rPr lang="en-US" dirty="0"/>
            <a:t> </a:t>
          </a:r>
          <a:r>
            <a:rPr lang="en-US" dirty="0" err="1"/>
            <a:t>vult</a:t>
          </a:r>
          <a:r>
            <a:rPr lang="en-US" dirty="0"/>
            <a:t> </a:t>
          </a:r>
          <a:r>
            <a:rPr lang="en-US" dirty="0" err="1"/>
            <a:t>stellingen</a:t>
          </a:r>
          <a:r>
            <a:rPr lang="en-US" dirty="0"/>
            <a:t> in</a:t>
          </a:r>
        </a:p>
      </dgm:t>
    </dgm:pt>
    <dgm:pt modelId="{8D18B142-200B-4702-B436-5164CA55A633}" type="parTrans" cxnId="{5FE2161E-BE5A-44B4-8206-A767F516C444}">
      <dgm:prSet/>
      <dgm:spPr/>
      <dgm:t>
        <a:bodyPr/>
        <a:lstStyle/>
        <a:p>
          <a:endParaRPr lang="en-US"/>
        </a:p>
      </dgm:t>
    </dgm:pt>
    <dgm:pt modelId="{605EC23E-172C-42D4-BD68-D45609D6B93C}" type="sibTrans" cxnId="{5FE2161E-BE5A-44B4-8206-A767F516C444}">
      <dgm:prSet/>
      <dgm:spPr/>
      <dgm:t>
        <a:bodyPr/>
        <a:lstStyle/>
        <a:p>
          <a:endParaRPr lang="en-US"/>
        </a:p>
      </dgm:t>
    </dgm:pt>
    <dgm:pt modelId="{E6FB3FFD-BCE2-438F-AB12-D145659DD098}">
      <dgm:prSet/>
      <dgm:spPr/>
      <dgm:t>
        <a:bodyPr/>
        <a:lstStyle/>
        <a:p>
          <a:r>
            <a:rPr lang="en-US" dirty="0"/>
            <a:t>• </a:t>
          </a:r>
          <a:r>
            <a:rPr lang="en-US" dirty="0" err="1"/>
            <a:t>Partijen</a:t>
          </a:r>
          <a:r>
            <a:rPr lang="en-US" dirty="0"/>
            <a:t> – </a:t>
          </a:r>
          <a:r>
            <a:rPr lang="en-US" dirty="0" err="1"/>
            <a:t>Overzicht</a:t>
          </a:r>
          <a:r>
            <a:rPr lang="en-US" dirty="0"/>
            <a:t> van </a:t>
          </a:r>
          <a:r>
            <a:rPr lang="en-US" dirty="0" err="1"/>
            <a:t>deelnemende</a:t>
          </a:r>
          <a:r>
            <a:rPr lang="en-US" dirty="0"/>
            <a:t> </a:t>
          </a:r>
          <a:r>
            <a:rPr lang="en-US" dirty="0" err="1"/>
            <a:t>partijen</a:t>
          </a:r>
          <a:endParaRPr lang="en-US" dirty="0"/>
        </a:p>
      </dgm:t>
    </dgm:pt>
    <dgm:pt modelId="{C834BE38-93A3-49F4-BB2B-8BA4D1180086}" type="parTrans" cxnId="{A677B0F6-F123-440C-B06C-4FF4B2442022}">
      <dgm:prSet/>
      <dgm:spPr/>
      <dgm:t>
        <a:bodyPr/>
        <a:lstStyle/>
        <a:p>
          <a:endParaRPr lang="en-US"/>
        </a:p>
      </dgm:t>
    </dgm:pt>
    <dgm:pt modelId="{B6F2FC3A-3524-47A0-8E94-88B1BA9B4722}" type="sibTrans" cxnId="{A677B0F6-F123-440C-B06C-4FF4B2442022}">
      <dgm:prSet/>
      <dgm:spPr/>
      <dgm:t>
        <a:bodyPr/>
        <a:lstStyle/>
        <a:p>
          <a:endParaRPr lang="en-US"/>
        </a:p>
      </dgm:t>
    </dgm:pt>
    <dgm:pt modelId="{9418186B-401B-4A8B-BF6E-F792BB538EAB}">
      <dgm:prSet/>
      <dgm:spPr/>
      <dgm:t>
        <a:bodyPr/>
        <a:lstStyle/>
        <a:p>
          <a:r>
            <a:rPr lang="en-US"/>
            <a:t>• Nieuws – Politiek gerelateerd nieuws</a:t>
          </a:r>
        </a:p>
      </dgm:t>
    </dgm:pt>
    <dgm:pt modelId="{1B5B0CF8-0E81-4E81-B930-38FFEA17F41B}" type="parTrans" cxnId="{A9F124FB-F323-4FD4-8EBA-A369947ABCFB}">
      <dgm:prSet/>
      <dgm:spPr/>
      <dgm:t>
        <a:bodyPr/>
        <a:lstStyle/>
        <a:p>
          <a:endParaRPr lang="en-US"/>
        </a:p>
      </dgm:t>
    </dgm:pt>
    <dgm:pt modelId="{936F52ED-D33B-4B29-AF54-1B2D0DC0389B}" type="sibTrans" cxnId="{A9F124FB-F323-4FD4-8EBA-A369947ABCFB}">
      <dgm:prSet/>
      <dgm:spPr/>
      <dgm:t>
        <a:bodyPr/>
        <a:lstStyle/>
        <a:p>
          <a:endParaRPr lang="en-US"/>
        </a:p>
      </dgm:t>
    </dgm:pt>
    <dgm:pt modelId="{404E911D-BD28-4F01-8E1B-3AB6AFA51445}">
      <dgm:prSet/>
      <dgm:spPr/>
      <dgm:t>
        <a:bodyPr/>
        <a:lstStyle/>
        <a:p>
          <a:r>
            <a:rPr lang="en-US" dirty="0"/>
            <a:t>• Over </a:t>
          </a:r>
          <a:r>
            <a:rPr lang="en-US" dirty="0" err="1"/>
            <a:t>ons</a:t>
          </a:r>
          <a:r>
            <a:rPr lang="en-US" dirty="0"/>
            <a:t> – Info over het project </a:t>
          </a:r>
          <a:r>
            <a:rPr lang="en-US" dirty="0" err="1"/>
            <a:t>en</a:t>
          </a:r>
          <a:r>
            <a:rPr lang="en-US" dirty="0"/>
            <a:t> de makers</a:t>
          </a:r>
        </a:p>
      </dgm:t>
    </dgm:pt>
    <dgm:pt modelId="{0D300997-3B15-4442-AB25-7486D24158E7}" type="parTrans" cxnId="{2BD486D2-6ACB-4E54-8EE0-5064F54E1730}">
      <dgm:prSet/>
      <dgm:spPr/>
      <dgm:t>
        <a:bodyPr/>
        <a:lstStyle/>
        <a:p>
          <a:endParaRPr lang="en-US"/>
        </a:p>
      </dgm:t>
    </dgm:pt>
    <dgm:pt modelId="{BD692978-BDD3-434A-94F3-709964188FFC}" type="sibTrans" cxnId="{2BD486D2-6ACB-4E54-8EE0-5064F54E1730}">
      <dgm:prSet/>
      <dgm:spPr/>
      <dgm:t>
        <a:bodyPr/>
        <a:lstStyle/>
        <a:p>
          <a:endParaRPr lang="en-US"/>
        </a:p>
      </dgm:t>
    </dgm:pt>
    <dgm:pt modelId="{B8CEAB07-1116-4B88-9515-73161B7263C6}" type="pres">
      <dgm:prSet presAssocID="{25436F97-F62B-4580-9B85-426A02D26D8B}" presName="Name0" presStyleCnt="0">
        <dgm:presLayoutVars>
          <dgm:dir/>
          <dgm:resizeHandles val="exact"/>
        </dgm:presLayoutVars>
      </dgm:prSet>
      <dgm:spPr/>
    </dgm:pt>
    <dgm:pt modelId="{27DDC90C-931E-4A5B-8A71-5D5B66EBE2CF}" type="pres">
      <dgm:prSet presAssocID="{6FF2123F-4498-466F-8C37-4E3007DE85B4}" presName="node" presStyleLbl="node1" presStyleIdx="0" presStyleCnt="6">
        <dgm:presLayoutVars>
          <dgm:bulletEnabled val="1"/>
        </dgm:presLayoutVars>
      </dgm:prSet>
      <dgm:spPr/>
    </dgm:pt>
    <dgm:pt modelId="{8CF486C7-4CAE-40CD-BD1A-DCCF39904E31}" type="pres">
      <dgm:prSet presAssocID="{D6342EE9-894E-49BB-B2B5-25C82058D64E}" presName="sibTrans" presStyleLbl="sibTrans1D1" presStyleIdx="0" presStyleCnt="5"/>
      <dgm:spPr/>
    </dgm:pt>
    <dgm:pt modelId="{7E51E72C-7C0D-436E-8862-B132A34F04AB}" type="pres">
      <dgm:prSet presAssocID="{D6342EE9-894E-49BB-B2B5-25C82058D64E}" presName="connectorText" presStyleLbl="sibTrans1D1" presStyleIdx="0" presStyleCnt="5"/>
      <dgm:spPr/>
    </dgm:pt>
    <dgm:pt modelId="{C5032DBF-463C-4EE2-9E87-3E18D124F809}" type="pres">
      <dgm:prSet presAssocID="{328A9996-A186-44BA-BC22-78B8792182BD}" presName="node" presStyleLbl="node1" presStyleIdx="1" presStyleCnt="6">
        <dgm:presLayoutVars>
          <dgm:bulletEnabled val="1"/>
        </dgm:presLayoutVars>
      </dgm:prSet>
      <dgm:spPr/>
    </dgm:pt>
    <dgm:pt modelId="{FF7AB65A-845B-4CF5-A86F-7054BE400EB3}" type="pres">
      <dgm:prSet presAssocID="{7E64B315-6810-48B7-92C7-33B59936D21F}" presName="sibTrans" presStyleLbl="sibTrans1D1" presStyleIdx="1" presStyleCnt="5"/>
      <dgm:spPr/>
    </dgm:pt>
    <dgm:pt modelId="{4B24B5D1-E399-4A61-9B34-7407EDCA9339}" type="pres">
      <dgm:prSet presAssocID="{7E64B315-6810-48B7-92C7-33B59936D21F}" presName="connectorText" presStyleLbl="sibTrans1D1" presStyleIdx="1" presStyleCnt="5"/>
      <dgm:spPr/>
    </dgm:pt>
    <dgm:pt modelId="{B9C96024-FC03-4C2C-8677-3A126D82B9DA}" type="pres">
      <dgm:prSet presAssocID="{5B6F8FD6-4C58-4F69-939F-C3B7534567A9}" presName="node" presStyleLbl="node1" presStyleIdx="2" presStyleCnt="6">
        <dgm:presLayoutVars>
          <dgm:bulletEnabled val="1"/>
        </dgm:presLayoutVars>
      </dgm:prSet>
      <dgm:spPr/>
    </dgm:pt>
    <dgm:pt modelId="{00E770AF-E8CF-4E60-9BEF-868A75865C5A}" type="pres">
      <dgm:prSet presAssocID="{605EC23E-172C-42D4-BD68-D45609D6B93C}" presName="sibTrans" presStyleLbl="sibTrans1D1" presStyleIdx="2" presStyleCnt="5"/>
      <dgm:spPr/>
    </dgm:pt>
    <dgm:pt modelId="{D3111AAC-FF09-4148-88FD-602706C92A09}" type="pres">
      <dgm:prSet presAssocID="{605EC23E-172C-42D4-BD68-D45609D6B93C}" presName="connectorText" presStyleLbl="sibTrans1D1" presStyleIdx="2" presStyleCnt="5"/>
      <dgm:spPr/>
    </dgm:pt>
    <dgm:pt modelId="{23AA8105-22EB-4563-B4CC-518DF982089F}" type="pres">
      <dgm:prSet presAssocID="{E6FB3FFD-BCE2-438F-AB12-D145659DD098}" presName="node" presStyleLbl="node1" presStyleIdx="3" presStyleCnt="6">
        <dgm:presLayoutVars>
          <dgm:bulletEnabled val="1"/>
        </dgm:presLayoutVars>
      </dgm:prSet>
      <dgm:spPr/>
    </dgm:pt>
    <dgm:pt modelId="{1EABD9A7-2F47-4F33-AB99-9EAD85D4ECE2}" type="pres">
      <dgm:prSet presAssocID="{B6F2FC3A-3524-47A0-8E94-88B1BA9B4722}" presName="sibTrans" presStyleLbl="sibTrans1D1" presStyleIdx="3" presStyleCnt="5"/>
      <dgm:spPr/>
    </dgm:pt>
    <dgm:pt modelId="{7DB30294-A655-45A3-A754-B6230324316A}" type="pres">
      <dgm:prSet presAssocID="{B6F2FC3A-3524-47A0-8E94-88B1BA9B4722}" presName="connectorText" presStyleLbl="sibTrans1D1" presStyleIdx="3" presStyleCnt="5"/>
      <dgm:spPr/>
    </dgm:pt>
    <dgm:pt modelId="{8EE8D334-384A-47A8-9721-08F454EB6116}" type="pres">
      <dgm:prSet presAssocID="{9418186B-401B-4A8B-BF6E-F792BB538EAB}" presName="node" presStyleLbl="node1" presStyleIdx="4" presStyleCnt="6">
        <dgm:presLayoutVars>
          <dgm:bulletEnabled val="1"/>
        </dgm:presLayoutVars>
      </dgm:prSet>
      <dgm:spPr/>
    </dgm:pt>
    <dgm:pt modelId="{897BA4CD-DC00-42CD-9054-9536DA6020AF}" type="pres">
      <dgm:prSet presAssocID="{936F52ED-D33B-4B29-AF54-1B2D0DC0389B}" presName="sibTrans" presStyleLbl="sibTrans1D1" presStyleIdx="4" presStyleCnt="5"/>
      <dgm:spPr/>
    </dgm:pt>
    <dgm:pt modelId="{90B405D0-BBB1-4744-A328-7D9EE5207E9B}" type="pres">
      <dgm:prSet presAssocID="{936F52ED-D33B-4B29-AF54-1B2D0DC0389B}" presName="connectorText" presStyleLbl="sibTrans1D1" presStyleIdx="4" presStyleCnt="5"/>
      <dgm:spPr/>
    </dgm:pt>
    <dgm:pt modelId="{C7F37EA4-CB11-4D53-BC06-00E1F967FB64}" type="pres">
      <dgm:prSet presAssocID="{404E911D-BD28-4F01-8E1B-3AB6AFA51445}" presName="node" presStyleLbl="node1" presStyleIdx="5" presStyleCnt="6">
        <dgm:presLayoutVars>
          <dgm:bulletEnabled val="1"/>
        </dgm:presLayoutVars>
      </dgm:prSet>
      <dgm:spPr/>
    </dgm:pt>
  </dgm:ptLst>
  <dgm:cxnLst>
    <dgm:cxn modelId="{87C60A01-287F-4BB2-BB90-50A6BDA91F62}" type="presOf" srcId="{25436F97-F62B-4580-9B85-426A02D26D8B}" destId="{B8CEAB07-1116-4B88-9515-73161B7263C6}" srcOrd="0" destOrd="0" presId="urn:microsoft.com/office/officeart/2016/7/layout/RepeatingBendingProcessNew"/>
    <dgm:cxn modelId="{B69DD414-1909-409F-B682-DE05107F0898}" srcId="{25436F97-F62B-4580-9B85-426A02D26D8B}" destId="{6FF2123F-4498-466F-8C37-4E3007DE85B4}" srcOrd="0" destOrd="0" parTransId="{D89C5BEC-E976-4872-9C54-8DC6D81A7928}" sibTransId="{D6342EE9-894E-49BB-B2B5-25C82058D64E}"/>
    <dgm:cxn modelId="{8A7C8315-551F-4987-831A-EF31E045943A}" type="presOf" srcId="{936F52ED-D33B-4B29-AF54-1B2D0DC0389B}" destId="{90B405D0-BBB1-4744-A328-7D9EE5207E9B}" srcOrd="1" destOrd="0" presId="urn:microsoft.com/office/officeart/2016/7/layout/RepeatingBendingProcessNew"/>
    <dgm:cxn modelId="{5FE2161E-BE5A-44B4-8206-A767F516C444}" srcId="{25436F97-F62B-4580-9B85-426A02D26D8B}" destId="{5B6F8FD6-4C58-4F69-939F-C3B7534567A9}" srcOrd="2" destOrd="0" parTransId="{8D18B142-200B-4702-B436-5164CA55A633}" sibTransId="{605EC23E-172C-42D4-BD68-D45609D6B93C}"/>
    <dgm:cxn modelId="{585AE922-4D36-4724-AFF8-3F528EE2F36B}" type="presOf" srcId="{5B6F8FD6-4C58-4F69-939F-C3B7534567A9}" destId="{B9C96024-FC03-4C2C-8677-3A126D82B9DA}" srcOrd="0" destOrd="0" presId="urn:microsoft.com/office/officeart/2016/7/layout/RepeatingBendingProcessNew"/>
    <dgm:cxn modelId="{B4CA0960-A895-48DB-BCF1-495CB8B4DE7D}" type="presOf" srcId="{7E64B315-6810-48B7-92C7-33B59936D21F}" destId="{4B24B5D1-E399-4A61-9B34-7407EDCA9339}" srcOrd="1" destOrd="0" presId="urn:microsoft.com/office/officeart/2016/7/layout/RepeatingBendingProcessNew"/>
    <dgm:cxn modelId="{85F53A53-BBDA-4D52-8AB3-CFD8BAD89E5B}" type="presOf" srcId="{9418186B-401B-4A8B-BF6E-F792BB538EAB}" destId="{8EE8D334-384A-47A8-9721-08F454EB6116}" srcOrd="0" destOrd="0" presId="urn:microsoft.com/office/officeart/2016/7/layout/RepeatingBendingProcessNew"/>
    <dgm:cxn modelId="{25D37254-7099-4E3E-A3F3-F1BC1CC7DBC1}" type="presOf" srcId="{328A9996-A186-44BA-BC22-78B8792182BD}" destId="{C5032DBF-463C-4EE2-9E87-3E18D124F809}" srcOrd="0" destOrd="0" presId="urn:microsoft.com/office/officeart/2016/7/layout/RepeatingBendingProcessNew"/>
    <dgm:cxn modelId="{DAF0C676-CBB3-4986-A61F-04FA389E221F}" type="presOf" srcId="{B6F2FC3A-3524-47A0-8E94-88B1BA9B4722}" destId="{7DB30294-A655-45A3-A754-B6230324316A}" srcOrd="1" destOrd="0" presId="urn:microsoft.com/office/officeart/2016/7/layout/RepeatingBendingProcessNew"/>
    <dgm:cxn modelId="{CDB49F59-014C-4253-A421-7A35E094E0B6}" type="presOf" srcId="{404E911D-BD28-4F01-8E1B-3AB6AFA51445}" destId="{C7F37EA4-CB11-4D53-BC06-00E1F967FB64}" srcOrd="0" destOrd="0" presId="urn:microsoft.com/office/officeart/2016/7/layout/RepeatingBendingProcessNew"/>
    <dgm:cxn modelId="{D92DFF94-2EFA-4B4C-9FF5-7350FE582F18}" type="presOf" srcId="{6FF2123F-4498-466F-8C37-4E3007DE85B4}" destId="{27DDC90C-931E-4A5B-8A71-5D5B66EBE2CF}" srcOrd="0" destOrd="0" presId="urn:microsoft.com/office/officeart/2016/7/layout/RepeatingBendingProcessNew"/>
    <dgm:cxn modelId="{5729539B-3CCD-4A51-AC4B-98086A01D4B1}" type="presOf" srcId="{B6F2FC3A-3524-47A0-8E94-88B1BA9B4722}" destId="{1EABD9A7-2F47-4F33-AB99-9EAD85D4ECE2}" srcOrd="0" destOrd="0" presId="urn:microsoft.com/office/officeart/2016/7/layout/RepeatingBendingProcessNew"/>
    <dgm:cxn modelId="{488A19BA-73E2-4766-A4FD-671D4C94A692}" srcId="{25436F97-F62B-4580-9B85-426A02D26D8B}" destId="{328A9996-A186-44BA-BC22-78B8792182BD}" srcOrd="1" destOrd="0" parTransId="{3AFEAF08-EB4D-46DA-B274-3558305DF3C9}" sibTransId="{7E64B315-6810-48B7-92C7-33B59936D21F}"/>
    <dgm:cxn modelId="{2BD486D2-6ACB-4E54-8EE0-5064F54E1730}" srcId="{25436F97-F62B-4580-9B85-426A02D26D8B}" destId="{404E911D-BD28-4F01-8E1B-3AB6AFA51445}" srcOrd="5" destOrd="0" parTransId="{0D300997-3B15-4442-AB25-7486D24158E7}" sibTransId="{BD692978-BDD3-434A-94F3-709964188FFC}"/>
    <dgm:cxn modelId="{427EA7D9-D71E-4CB5-A1D3-415B59B2A06C}" type="presOf" srcId="{605EC23E-172C-42D4-BD68-D45609D6B93C}" destId="{00E770AF-E8CF-4E60-9BEF-868A75865C5A}" srcOrd="0" destOrd="0" presId="urn:microsoft.com/office/officeart/2016/7/layout/RepeatingBendingProcessNew"/>
    <dgm:cxn modelId="{A11E22DF-9EC4-48DA-8140-ACD2CEC79EBD}" type="presOf" srcId="{E6FB3FFD-BCE2-438F-AB12-D145659DD098}" destId="{23AA8105-22EB-4563-B4CC-518DF982089F}" srcOrd="0" destOrd="0" presId="urn:microsoft.com/office/officeart/2016/7/layout/RepeatingBendingProcessNew"/>
    <dgm:cxn modelId="{55D557E1-BAFF-4A2F-9EEE-B17C0E0CC6A6}" type="presOf" srcId="{605EC23E-172C-42D4-BD68-D45609D6B93C}" destId="{D3111AAC-FF09-4148-88FD-602706C92A09}" srcOrd="1" destOrd="0" presId="urn:microsoft.com/office/officeart/2016/7/layout/RepeatingBendingProcessNew"/>
    <dgm:cxn modelId="{9FE06DEA-A180-4E58-8A85-FA017FA2B77A}" type="presOf" srcId="{7E64B315-6810-48B7-92C7-33B59936D21F}" destId="{FF7AB65A-845B-4CF5-A86F-7054BE400EB3}" srcOrd="0" destOrd="0" presId="urn:microsoft.com/office/officeart/2016/7/layout/RepeatingBendingProcessNew"/>
    <dgm:cxn modelId="{242A5BEB-D56B-4703-B933-824F95C4C71D}" type="presOf" srcId="{D6342EE9-894E-49BB-B2B5-25C82058D64E}" destId="{8CF486C7-4CAE-40CD-BD1A-DCCF39904E31}" srcOrd="0" destOrd="0" presId="urn:microsoft.com/office/officeart/2016/7/layout/RepeatingBendingProcessNew"/>
    <dgm:cxn modelId="{C86377F3-91B9-4155-8A93-64011A1B18DB}" type="presOf" srcId="{D6342EE9-894E-49BB-B2B5-25C82058D64E}" destId="{7E51E72C-7C0D-436E-8862-B132A34F04AB}" srcOrd="1" destOrd="0" presId="urn:microsoft.com/office/officeart/2016/7/layout/RepeatingBendingProcessNew"/>
    <dgm:cxn modelId="{A677B0F6-F123-440C-B06C-4FF4B2442022}" srcId="{25436F97-F62B-4580-9B85-426A02D26D8B}" destId="{E6FB3FFD-BCE2-438F-AB12-D145659DD098}" srcOrd="3" destOrd="0" parTransId="{C834BE38-93A3-49F4-BB2B-8BA4D1180086}" sibTransId="{B6F2FC3A-3524-47A0-8E94-88B1BA9B4722}"/>
    <dgm:cxn modelId="{A9F124FB-F323-4FD4-8EBA-A369947ABCFB}" srcId="{25436F97-F62B-4580-9B85-426A02D26D8B}" destId="{9418186B-401B-4A8B-BF6E-F792BB538EAB}" srcOrd="4" destOrd="0" parTransId="{1B5B0CF8-0E81-4E81-B930-38FFEA17F41B}" sibTransId="{936F52ED-D33B-4B29-AF54-1B2D0DC0389B}"/>
    <dgm:cxn modelId="{806881FE-30BB-44AB-8F51-2F487953D04F}" type="presOf" srcId="{936F52ED-D33B-4B29-AF54-1B2D0DC0389B}" destId="{897BA4CD-DC00-42CD-9054-9536DA6020AF}" srcOrd="0" destOrd="0" presId="urn:microsoft.com/office/officeart/2016/7/layout/RepeatingBendingProcessNew"/>
    <dgm:cxn modelId="{3D357EBA-4255-47F3-A1BD-FC6D4FA72CA2}" type="presParOf" srcId="{B8CEAB07-1116-4B88-9515-73161B7263C6}" destId="{27DDC90C-931E-4A5B-8A71-5D5B66EBE2CF}" srcOrd="0" destOrd="0" presId="urn:microsoft.com/office/officeart/2016/7/layout/RepeatingBendingProcessNew"/>
    <dgm:cxn modelId="{1411A057-3782-4BB8-9F43-E56965A2305D}" type="presParOf" srcId="{B8CEAB07-1116-4B88-9515-73161B7263C6}" destId="{8CF486C7-4CAE-40CD-BD1A-DCCF39904E31}" srcOrd="1" destOrd="0" presId="urn:microsoft.com/office/officeart/2016/7/layout/RepeatingBendingProcessNew"/>
    <dgm:cxn modelId="{6FFA9910-0750-493D-B99A-A1FB58AF9A12}" type="presParOf" srcId="{8CF486C7-4CAE-40CD-BD1A-DCCF39904E31}" destId="{7E51E72C-7C0D-436E-8862-B132A34F04AB}" srcOrd="0" destOrd="0" presId="urn:microsoft.com/office/officeart/2016/7/layout/RepeatingBendingProcessNew"/>
    <dgm:cxn modelId="{1416F1C6-DD4F-49C7-889A-4FC7A7B7E6E9}" type="presParOf" srcId="{B8CEAB07-1116-4B88-9515-73161B7263C6}" destId="{C5032DBF-463C-4EE2-9E87-3E18D124F809}" srcOrd="2" destOrd="0" presId="urn:microsoft.com/office/officeart/2016/7/layout/RepeatingBendingProcessNew"/>
    <dgm:cxn modelId="{A56D584B-97CC-436D-9AEA-828FBABE81F5}" type="presParOf" srcId="{B8CEAB07-1116-4B88-9515-73161B7263C6}" destId="{FF7AB65A-845B-4CF5-A86F-7054BE400EB3}" srcOrd="3" destOrd="0" presId="urn:microsoft.com/office/officeart/2016/7/layout/RepeatingBendingProcessNew"/>
    <dgm:cxn modelId="{18D901D7-3568-4767-BF0D-5D1B67D9A1F4}" type="presParOf" srcId="{FF7AB65A-845B-4CF5-A86F-7054BE400EB3}" destId="{4B24B5D1-E399-4A61-9B34-7407EDCA9339}" srcOrd="0" destOrd="0" presId="urn:microsoft.com/office/officeart/2016/7/layout/RepeatingBendingProcessNew"/>
    <dgm:cxn modelId="{0CFEB5E2-D16D-4B7E-BF37-7B6E0C782E27}" type="presParOf" srcId="{B8CEAB07-1116-4B88-9515-73161B7263C6}" destId="{B9C96024-FC03-4C2C-8677-3A126D82B9DA}" srcOrd="4" destOrd="0" presId="urn:microsoft.com/office/officeart/2016/7/layout/RepeatingBendingProcessNew"/>
    <dgm:cxn modelId="{6358510B-005D-4CBC-BA94-E53261B23E1E}" type="presParOf" srcId="{B8CEAB07-1116-4B88-9515-73161B7263C6}" destId="{00E770AF-E8CF-4E60-9BEF-868A75865C5A}" srcOrd="5" destOrd="0" presId="urn:microsoft.com/office/officeart/2016/7/layout/RepeatingBendingProcessNew"/>
    <dgm:cxn modelId="{4A4B373D-1258-49CF-8C55-EDDF1FDC57BA}" type="presParOf" srcId="{00E770AF-E8CF-4E60-9BEF-868A75865C5A}" destId="{D3111AAC-FF09-4148-88FD-602706C92A09}" srcOrd="0" destOrd="0" presId="urn:microsoft.com/office/officeart/2016/7/layout/RepeatingBendingProcessNew"/>
    <dgm:cxn modelId="{28AE5CDB-973E-49C0-9BD3-C10B7D88E579}" type="presParOf" srcId="{B8CEAB07-1116-4B88-9515-73161B7263C6}" destId="{23AA8105-22EB-4563-B4CC-518DF982089F}" srcOrd="6" destOrd="0" presId="urn:microsoft.com/office/officeart/2016/7/layout/RepeatingBendingProcessNew"/>
    <dgm:cxn modelId="{C3E61DF4-93DE-4FC0-BBA3-A23D70BF8F3A}" type="presParOf" srcId="{B8CEAB07-1116-4B88-9515-73161B7263C6}" destId="{1EABD9A7-2F47-4F33-AB99-9EAD85D4ECE2}" srcOrd="7" destOrd="0" presId="urn:microsoft.com/office/officeart/2016/7/layout/RepeatingBendingProcessNew"/>
    <dgm:cxn modelId="{6ED46388-A41F-4BF3-A38F-8CACDC1986D1}" type="presParOf" srcId="{1EABD9A7-2F47-4F33-AB99-9EAD85D4ECE2}" destId="{7DB30294-A655-45A3-A754-B6230324316A}" srcOrd="0" destOrd="0" presId="urn:microsoft.com/office/officeart/2016/7/layout/RepeatingBendingProcessNew"/>
    <dgm:cxn modelId="{A5CCA046-FFFF-4C79-A8FF-EFC3BAC265F2}" type="presParOf" srcId="{B8CEAB07-1116-4B88-9515-73161B7263C6}" destId="{8EE8D334-384A-47A8-9721-08F454EB6116}" srcOrd="8" destOrd="0" presId="urn:microsoft.com/office/officeart/2016/7/layout/RepeatingBendingProcessNew"/>
    <dgm:cxn modelId="{903DD9E9-97C2-4857-9EE5-8E76FB122350}" type="presParOf" srcId="{B8CEAB07-1116-4B88-9515-73161B7263C6}" destId="{897BA4CD-DC00-42CD-9054-9536DA6020AF}" srcOrd="9" destOrd="0" presId="urn:microsoft.com/office/officeart/2016/7/layout/RepeatingBendingProcessNew"/>
    <dgm:cxn modelId="{82CC5485-F54D-4748-9DA7-ED0AF132F01A}" type="presParOf" srcId="{897BA4CD-DC00-42CD-9054-9536DA6020AF}" destId="{90B405D0-BBB1-4744-A328-7D9EE5207E9B}" srcOrd="0" destOrd="0" presId="urn:microsoft.com/office/officeart/2016/7/layout/RepeatingBendingProcessNew"/>
    <dgm:cxn modelId="{C5D8C152-74CB-43CD-905A-5C3EF8B12714}" type="presParOf" srcId="{B8CEAB07-1116-4B88-9515-73161B7263C6}" destId="{C7F37EA4-CB11-4D53-BC06-00E1F967FB6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9C0B9A-76F9-4F51-A966-1B97B7E9AF8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319A159-8948-41FB-A73D-9A2094C6F6EA}">
      <dgm:prSet/>
      <dgm:spPr/>
      <dgm:t>
        <a:bodyPr/>
        <a:lstStyle/>
        <a:p>
          <a:r>
            <a:rPr lang="en-US"/>
            <a:t>• Gebruikers kunnen zich registreren en inloggen</a:t>
          </a:r>
        </a:p>
      </dgm:t>
    </dgm:pt>
    <dgm:pt modelId="{50A3E224-CEAB-40A5-928D-3FBA060B700D}" type="parTrans" cxnId="{B694749C-116B-4DCD-B06C-4560383D8A02}">
      <dgm:prSet/>
      <dgm:spPr/>
      <dgm:t>
        <a:bodyPr/>
        <a:lstStyle/>
        <a:p>
          <a:endParaRPr lang="en-US"/>
        </a:p>
      </dgm:t>
    </dgm:pt>
    <dgm:pt modelId="{97E30FB8-9A7C-4163-B0A9-FFC430F4E647}" type="sibTrans" cxnId="{B694749C-116B-4DCD-B06C-4560383D8A02}">
      <dgm:prSet/>
      <dgm:spPr/>
      <dgm:t>
        <a:bodyPr/>
        <a:lstStyle/>
        <a:p>
          <a:endParaRPr lang="en-US"/>
        </a:p>
      </dgm:t>
    </dgm:pt>
    <dgm:pt modelId="{9AF1C9DB-5FB9-41DD-84D5-8494EB0BF30A}">
      <dgm:prSet/>
      <dgm:spPr/>
      <dgm:t>
        <a:bodyPr/>
        <a:lstStyle/>
        <a:p>
          <a:r>
            <a:rPr lang="en-US"/>
            <a:t>• Database slaat gebruikersgegevens veilig op</a:t>
          </a:r>
        </a:p>
      </dgm:t>
    </dgm:pt>
    <dgm:pt modelId="{65A7BF3D-7124-4219-BFBD-997973C933A6}" type="parTrans" cxnId="{7AD6B17C-D283-4ACE-B318-F867B0418B0F}">
      <dgm:prSet/>
      <dgm:spPr/>
      <dgm:t>
        <a:bodyPr/>
        <a:lstStyle/>
        <a:p>
          <a:endParaRPr lang="en-US"/>
        </a:p>
      </dgm:t>
    </dgm:pt>
    <dgm:pt modelId="{24BD41FD-60BA-4231-85AD-FCE58F80C130}" type="sibTrans" cxnId="{7AD6B17C-D283-4ACE-B318-F867B0418B0F}">
      <dgm:prSet/>
      <dgm:spPr/>
      <dgm:t>
        <a:bodyPr/>
        <a:lstStyle/>
        <a:p>
          <a:endParaRPr lang="en-US"/>
        </a:p>
      </dgm:t>
    </dgm:pt>
    <dgm:pt modelId="{C8DD427F-0FD1-441C-8572-C9D5B7EA31B0}">
      <dgm:prSet/>
      <dgm:spPr/>
      <dgm:t>
        <a:bodyPr/>
        <a:lstStyle/>
        <a:p>
          <a:r>
            <a:rPr lang="en-US"/>
            <a:t>• Homepagina toont dynamische inhoud afhankelijk van gebruiker</a:t>
          </a:r>
        </a:p>
      </dgm:t>
    </dgm:pt>
    <dgm:pt modelId="{A8CC263B-12C9-4345-AC83-ABD8C5C5B529}" type="parTrans" cxnId="{36541C18-EC0B-49E1-9C67-313A191DC4DB}">
      <dgm:prSet/>
      <dgm:spPr/>
      <dgm:t>
        <a:bodyPr/>
        <a:lstStyle/>
        <a:p>
          <a:endParaRPr lang="en-US"/>
        </a:p>
      </dgm:t>
    </dgm:pt>
    <dgm:pt modelId="{D3D1A2DB-6AE4-4555-847B-221A5B7D4C23}" type="sibTrans" cxnId="{36541C18-EC0B-49E1-9C67-313A191DC4DB}">
      <dgm:prSet/>
      <dgm:spPr/>
      <dgm:t>
        <a:bodyPr/>
        <a:lstStyle/>
        <a:p>
          <a:endParaRPr lang="en-US"/>
        </a:p>
      </dgm:t>
    </dgm:pt>
    <dgm:pt modelId="{F4C3DBDB-26AA-4A76-BA40-BB11D562D99E}" type="pres">
      <dgm:prSet presAssocID="{609C0B9A-76F9-4F51-A966-1B97B7E9AF8D}" presName="root" presStyleCnt="0">
        <dgm:presLayoutVars>
          <dgm:dir/>
          <dgm:resizeHandles val="exact"/>
        </dgm:presLayoutVars>
      </dgm:prSet>
      <dgm:spPr/>
    </dgm:pt>
    <dgm:pt modelId="{CC339C22-44C0-486E-9D1F-5D7FF52B564C}" type="pres">
      <dgm:prSet presAssocID="{609C0B9A-76F9-4F51-A966-1B97B7E9AF8D}" presName="container" presStyleCnt="0">
        <dgm:presLayoutVars>
          <dgm:dir/>
          <dgm:resizeHandles val="exact"/>
        </dgm:presLayoutVars>
      </dgm:prSet>
      <dgm:spPr/>
    </dgm:pt>
    <dgm:pt modelId="{0F141C60-E137-4AAD-9711-996A3E8F13C9}" type="pres">
      <dgm:prSet presAssocID="{2319A159-8948-41FB-A73D-9A2094C6F6EA}" presName="compNode" presStyleCnt="0"/>
      <dgm:spPr/>
    </dgm:pt>
    <dgm:pt modelId="{8F39C190-2DE2-475A-BF4B-B7A2CA729858}" type="pres">
      <dgm:prSet presAssocID="{2319A159-8948-41FB-A73D-9A2094C6F6EA}" presName="iconBgRect" presStyleLbl="bgShp" presStyleIdx="0" presStyleCnt="3"/>
      <dgm:spPr/>
    </dgm:pt>
    <dgm:pt modelId="{EDF4A6D0-4762-4D1E-8404-29D819D209FC}" type="pres">
      <dgm:prSet presAssocID="{2319A159-8948-41FB-A73D-9A2094C6F6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01DC4896-1F98-41DD-AD48-1A69C420426B}" type="pres">
      <dgm:prSet presAssocID="{2319A159-8948-41FB-A73D-9A2094C6F6EA}" presName="spaceRect" presStyleCnt="0"/>
      <dgm:spPr/>
    </dgm:pt>
    <dgm:pt modelId="{21DB76DA-EB01-4595-86F5-37483D96DC34}" type="pres">
      <dgm:prSet presAssocID="{2319A159-8948-41FB-A73D-9A2094C6F6EA}" presName="textRect" presStyleLbl="revTx" presStyleIdx="0" presStyleCnt="3">
        <dgm:presLayoutVars>
          <dgm:chMax val="1"/>
          <dgm:chPref val="1"/>
        </dgm:presLayoutVars>
      </dgm:prSet>
      <dgm:spPr/>
    </dgm:pt>
    <dgm:pt modelId="{798D62F4-460A-4C94-8584-0ABD00C32E6D}" type="pres">
      <dgm:prSet presAssocID="{97E30FB8-9A7C-4163-B0A9-FFC430F4E647}" presName="sibTrans" presStyleLbl="sibTrans2D1" presStyleIdx="0" presStyleCnt="0"/>
      <dgm:spPr/>
    </dgm:pt>
    <dgm:pt modelId="{DC428531-E20F-42FA-B235-1B623ACEC7BA}" type="pres">
      <dgm:prSet presAssocID="{9AF1C9DB-5FB9-41DD-84D5-8494EB0BF30A}" presName="compNode" presStyleCnt="0"/>
      <dgm:spPr/>
    </dgm:pt>
    <dgm:pt modelId="{6115ABC4-68F1-431F-A61F-B62F10164572}" type="pres">
      <dgm:prSet presAssocID="{9AF1C9DB-5FB9-41DD-84D5-8494EB0BF30A}" presName="iconBgRect" presStyleLbl="bgShp" presStyleIdx="1" presStyleCnt="3"/>
      <dgm:spPr/>
    </dgm:pt>
    <dgm:pt modelId="{7CDF93F6-A6F3-434A-99B2-821B93CE6FE7}" type="pres">
      <dgm:prSet presAssocID="{9AF1C9DB-5FB9-41DD-84D5-8494EB0BF3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uur"/>
        </a:ext>
      </dgm:extLst>
    </dgm:pt>
    <dgm:pt modelId="{2D153E22-4F42-4252-9DC5-E08BC1E497AE}" type="pres">
      <dgm:prSet presAssocID="{9AF1C9DB-5FB9-41DD-84D5-8494EB0BF30A}" presName="spaceRect" presStyleCnt="0"/>
      <dgm:spPr/>
    </dgm:pt>
    <dgm:pt modelId="{6294FDF6-3792-4740-962E-E436FC243743}" type="pres">
      <dgm:prSet presAssocID="{9AF1C9DB-5FB9-41DD-84D5-8494EB0BF30A}" presName="textRect" presStyleLbl="revTx" presStyleIdx="1" presStyleCnt="3">
        <dgm:presLayoutVars>
          <dgm:chMax val="1"/>
          <dgm:chPref val="1"/>
        </dgm:presLayoutVars>
      </dgm:prSet>
      <dgm:spPr/>
    </dgm:pt>
    <dgm:pt modelId="{92E9D135-A339-4361-ADB5-8C37D867B2C0}" type="pres">
      <dgm:prSet presAssocID="{24BD41FD-60BA-4231-85AD-FCE58F80C130}" presName="sibTrans" presStyleLbl="sibTrans2D1" presStyleIdx="0" presStyleCnt="0"/>
      <dgm:spPr/>
    </dgm:pt>
    <dgm:pt modelId="{39E15808-E5B6-48BB-9FD3-C3381FBDA711}" type="pres">
      <dgm:prSet presAssocID="{C8DD427F-0FD1-441C-8572-C9D5B7EA31B0}" presName="compNode" presStyleCnt="0"/>
      <dgm:spPr/>
    </dgm:pt>
    <dgm:pt modelId="{68C89172-7CA4-46EC-AA09-C46C070D8D68}" type="pres">
      <dgm:prSet presAssocID="{C8DD427F-0FD1-441C-8572-C9D5B7EA31B0}" presName="iconBgRect" presStyleLbl="bgShp" presStyleIdx="2" presStyleCnt="3"/>
      <dgm:spPr/>
    </dgm:pt>
    <dgm:pt modelId="{31A859B4-22D3-4359-AC6F-9B63730866B2}" type="pres">
      <dgm:prSet presAssocID="{C8DD427F-0FD1-441C-8572-C9D5B7EA31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bruiker"/>
        </a:ext>
      </dgm:extLst>
    </dgm:pt>
    <dgm:pt modelId="{166251B9-FFC4-4193-92F8-D797F7B6D40A}" type="pres">
      <dgm:prSet presAssocID="{C8DD427F-0FD1-441C-8572-C9D5B7EA31B0}" presName="spaceRect" presStyleCnt="0"/>
      <dgm:spPr/>
    </dgm:pt>
    <dgm:pt modelId="{2C5AA14B-A88C-46AF-BA03-BFB88075BA64}" type="pres">
      <dgm:prSet presAssocID="{C8DD427F-0FD1-441C-8572-C9D5B7EA31B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6541C18-EC0B-49E1-9C67-313A191DC4DB}" srcId="{609C0B9A-76F9-4F51-A966-1B97B7E9AF8D}" destId="{C8DD427F-0FD1-441C-8572-C9D5B7EA31B0}" srcOrd="2" destOrd="0" parTransId="{A8CC263B-12C9-4345-AC83-ABD8C5C5B529}" sibTransId="{D3D1A2DB-6AE4-4555-847B-221A5B7D4C23}"/>
    <dgm:cxn modelId="{B6661437-5159-49E3-865D-9EEDA8512D7D}" type="presOf" srcId="{24BD41FD-60BA-4231-85AD-FCE58F80C130}" destId="{92E9D135-A339-4361-ADB5-8C37D867B2C0}" srcOrd="0" destOrd="0" presId="urn:microsoft.com/office/officeart/2018/2/layout/IconCircleList"/>
    <dgm:cxn modelId="{E389BA6B-5CE2-44E2-A4BA-955674A643F6}" type="presOf" srcId="{9AF1C9DB-5FB9-41DD-84D5-8494EB0BF30A}" destId="{6294FDF6-3792-4740-962E-E436FC243743}" srcOrd="0" destOrd="0" presId="urn:microsoft.com/office/officeart/2018/2/layout/IconCircleList"/>
    <dgm:cxn modelId="{7AD6B17C-D283-4ACE-B318-F867B0418B0F}" srcId="{609C0B9A-76F9-4F51-A966-1B97B7E9AF8D}" destId="{9AF1C9DB-5FB9-41DD-84D5-8494EB0BF30A}" srcOrd="1" destOrd="0" parTransId="{65A7BF3D-7124-4219-BFBD-997973C933A6}" sibTransId="{24BD41FD-60BA-4231-85AD-FCE58F80C130}"/>
    <dgm:cxn modelId="{BA832C88-1294-43AB-B8FA-911286703CFD}" type="presOf" srcId="{C8DD427F-0FD1-441C-8572-C9D5B7EA31B0}" destId="{2C5AA14B-A88C-46AF-BA03-BFB88075BA64}" srcOrd="0" destOrd="0" presId="urn:microsoft.com/office/officeart/2018/2/layout/IconCircleList"/>
    <dgm:cxn modelId="{B694749C-116B-4DCD-B06C-4560383D8A02}" srcId="{609C0B9A-76F9-4F51-A966-1B97B7E9AF8D}" destId="{2319A159-8948-41FB-A73D-9A2094C6F6EA}" srcOrd="0" destOrd="0" parTransId="{50A3E224-CEAB-40A5-928D-3FBA060B700D}" sibTransId="{97E30FB8-9A7C-4163-B0A9-FFC430F4E647}"/>
    <dgm:cxn modelId="{2377F6AA-BAC5-4AFC-B873-32AE51B16396}" type="presOf" srcId="{609C0B9A-76F9-4F51-A966-1B97B7E9AF8D}" destId="{F4C3DBDB-26AA-4A76-BA40-BB11D562D99E}" srcOrd="0" destOrd="0" presId="urn:microsoft.com/office/officeart/2018/2/layout/IconCircleList"/>
    <dgm:cxn modelId="{15D00ECB-379B-4064-A95E-9B7A58BCAC2D}" type="presOf" srcId="{97E30FB8-9A7C-4163-B0A9-FFC430F4E647}" destId="{798D62F4-460A-4C94-8584-0ABD00C32E6D}" srcOrd="0" destOrd="0" presId="urn:microsoft.com/office/officeart/2018/2/layout/IconCircleList"/>
    <dgm:cxn modelId="{B1B8CDDE-C1D5-49C8-9931-33D53F2DADCB}" type="presOf" srcId="{2319A159-8948-41FB-A73D-9A2094C6F6EA}" destId="{21DB76DA-EB01-4595-86F5-37483D96DC34}" srcOrd="0" destOrd="0" presId="urn:microsoft.com/office/officeart/2018/2/layout/IconCircleList"/>
    <dgm:cxn modelId="{4E46C153-F396-45F4-B36A-0C05D70847E7}" type="presParOf" srcId="{F4C3DBDB-26AA-4A76-BA40-BB11D562D99E}" destId="{CC339C22-44C0-486E-9D1F-5D7FF52B564C}" srcOrd="0" destOrd="0" presId="urn:microsoft.com/office/officeart/2018/2/layout/IconCircleList"/>
    <dgm:cxn modelId="{4F2AB950-4DAE-4913-B0DA-87BF718AC3C7}" type="presParOf" srcId="{CC339C22-44C0-486E-9D1F-5D7FF52B564C}" destId="{0F141C60-E137-4AAD-9711-996A3E8F13C9}" srcOrd="0" destOrd="0" presId="urn:microsoft.com/office/officeart/2018/2/layout/IconCircleList"/>
    <dgm:cxn modelId="{D508B6CC-0869-4AF0-82D1-28A0F3D33C01}" type="presParOf" srcId="{0F141C60-E137-4AAD-9711-996A3E8F13C9}" destId="{8F39C190-2DE2-475A-BF4B-B7A2CA729858}" srcOrd="0" destOrd="0" presId="urn:microsoft.com/office/officeart/2018/2/layout/IconCircleList"/>
    <dgm:cxn modelId="{D930CDA6-E395-40EB-836D-033053A89E2D}" type="presParOf" srcId="{0F141C60-E137-4AAD-9711-996A3E8F13C9}" destId="{EDF4A6D0-4762-4D1E-8404-29D819D209FC}" srcOrd="1" destOrd="0" presId="urn:microsoft.com/office/officeart/2018/2/layout/IconCircleList"/>
    <dgm:cxn modelId="{E49E4115-3A5B-4AE0-A69E-2BEE550FE61F}" type="presParOf" srcId="{0F141C60-E137-4AAD-9711-996A3E8F13C9}" destId="{01DC4896-1F98-41DD-AD48-1A69C420426B}" srcOrd="2" destOrd="0" presId="urn:microsoft.com/office/officeart/2018/2/layout/IconCircleList"/>
    <dgm:cxn modelId="{A92926AB-A412-498E-B626-62F2AB67DF80}" type="presParOf" srcId="{0F141C60-E137-4AAD-9711-996A3E8F13C9}" destId="{21DB76DA-EB01-4595-86F5-37483D96DC34}" srcOrd="3" destOrd="0" presId="urn:microsoft.com/office/officeart/2018/2/layout/IconCircleList"/>
    <dgm:cxn modelId="{021707A5-BE94-48A8-9F7B-ECEA0AFBD403}" type="presParOf" srcId="{CC339C22-44C0-486E-9D1F-5D7FF52B564C}" destId="{798D62F4-460A-4C94-8584-0ABD00C32E6D}" srcOrd="1" destOrd="0" presId="urn:microsoft.com/office/officeart/2018/2/layout/IconCircleList"/>
    <dgm:cxn modelId="{D1958474-0931-4527-8BA9-2E6978777EEE}" type="presParOf" srcId="{CC339C22-44C0-486E-9D1F-5D7FF52B564C}" destId="{DC428531-E20F-42FA-B235-1B623ACEC7BA}" srcOrd="2" destOrd="0" presId="urn:microsoft.com/office/officeart/2018/2/layout/IconCircleList"/>
    <dgm:cxn modelId="{339B2BD5-8AFD-481C-B80C-C68917F34287}" type="presParOf" srcId="{DC428531-E20F-42FA-B235-1B623ACEC7BA}" destId="{6115ABC4-68F1-431F-A61F-B62F10164572}" srcOrd="0" destOrd="0" presId="urn:microsoft.com/office/officeart/2018/2/layout/IconCircleList"/>
    <dgm:cxn modelId="{345A2C19-020A-49AC-8047-3F6FAA2E100E}" type="presParOf" srcId="{DC428531-E20F-42FA-B235-1B623ACEC7BA}" destId="{7CDF93F6-A6F3-434A-99B2-821B93CE6FE7}" srcOrd="1" destOrd="0" presId="urn:microsoft.com/office/officeart/2018/2/layout/IconCircleList"/>
    <dgm:cxn modelId="{6376F719-6410-41FE-83A4-555E245909DF}" type="presParOf" srcId="{DC428531-E20F-42FA-B235-1B623ACEC7BA}" destId="{2D153E22-4F42-4252-9DC5-E08BC1E497AE}" srcOrd="2" destOrd="0" presId="urn:microsoft.com/office/officeart/2018/2/layout/IconCircleList"/>
    <dgm:cxn modelId="{918F4728-A69C-4B63-BE14-2A264A64675C}" type="presParOf" srcId="{DC428531-E20F-42FA-B235-1B623ACEC7BA}" destId="{6294FDF6-3792-4740-962E-E436FC243743}" srcOrd="3" destOrd="0" presId="urn:microsoft.com/office/officeart/2018/2/layout/IconCircleList"/>
    <dgm:cxn modelId="{9046687D-1258-49EE-8108-8BE5B407BF14}" type="presParOf" srcId="{CC339C22-44C0-486E-9D1F-5D7FF52B564C}" destId="{92E9D135-A339-4361-ADB5-8C37D867B2C0}" srcOrd="3" destOrd="0" presId="urn:microsoft.com/office/officeart/2018/2/layout/IconCircleList"/>
    <dgm:cxn modelId="{0E69B4FB-FAFF-4274-8851-7D879F6EABD5}" type="presParOf" srcId="{CC339C22-44C0-486E-9D1F-5D7FF52B564C}" destId="{39E15808-E5B6-48BB-9FD3-C3381FBDA711}" srcOrd="4" destOrd="0" presId="urn:microsoft.com/office/officeart/2018/2/layout/IconCircleList"/>
    <dgm:cxn modelId="{DCB5A9A5-001A-4AAB-92B6-6D55E3D53CA1}" type="presParOf" srcId="{39E15808-E5B6-48BB-9FD3-C3381FBDA711}" destId="{68C89172-7CA4-46EC-AA09-C46C070D8D68}" srcOrd="0" destOrd="0" presId="urn:microsoft.com/office/officeart/2018/2/layout/IconCircleList"/>
    <dgm:cxn modelId="{2BF71EA1-028E-4B3C-900F-C602ACF505DF}" type="presParOf" srcId="{39E15808-E5B6-48BB-9FD3-C3381FBDA711}" destId="{31A859B4-22D3-4359-AC6F-9B63730866B2}" srcOrd="1" destOrd="0" presId="urn:microsoft.com/office/officeart/2018/2/layout/IconCircleList"/>
    <dgm:cxn modelId="{6929EDD9-0700-4E05-B583-E6C8254D77F5}" type="presParOf" srcId="{39E15808-E5B6-48BB-9FD3-C3381FBDA711}" destId="{166251B9-FFC4-4193-92F8-D797F7B6D40A}" srcOrd="2" destOrd="0" presId="urn:microsoft.com/office/officeart/2018/2/layout/IconCircleList"/>
    <dgm:cxn modelId="{E976E17F-5C9B-4869-9DF8-5D7E5CD6CDB9}" type="presParOf" srcId="{39E15808-E5B6-48BB-9FD3-C3381FBDA711}" destId="{2C5AA14B-A88C-46AF-BA03-BFB88075BA6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90A509-0B37-41B4-A33E-87D286A1642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F8323D5-8FB0-4246-B5B7-28896E231009}">
      <dgm:prSet/>
      <dgm:spPr/>
      <dgm:t>
        <a:bodyPr/>
        <a:lstStyle/>
        <a:p>
          <a:r>
            <a:rPr lang="en-US"/>
            <a:t>• Stemtest invullen en stemadvies ontvangen</a:t>
          </a:r>
        </a:p>
      </dgm:t>
    </dgm:pt>
    <dgm:pt modelId="{50FF6DAB-6838-4BE1-B358-E0980B41075B}" type="parTrans" cxnId="{C82E5A93-3DA2-421A-8771-DFF35D67DEC0}">
      <dgm:prSet/>
      <dgm:spPr/>
      <dgm:t>
        <a:bodyPr/>
        <a:lstStyle/>
        <a:p>
          <a:endParaRPr lang="en-US"/>
        </a:p>
      </dgm:t>
    </dgm:pt>
    <dgm:pt modelId="{6A5B96C5-594F-4A15-AEB9-51E2EA47533D}" type="sibTrans" cxnId="{C82E5A93-3DA2-421A-8771-DFF35D67DEC0}">
      <dgm:prSet/>
      <dgm:spPr/>
      <dgm:t>
        <a:bodyPr/>
        <a:lstStyle/>
        <a:p>
          <a:endParaRPr lang="en-US"/>
        </a:p>
      </dgm:t>
    </dgm:pt>
    <dgm:pt modelId="{9D1CA9F2-E71F-4CC3-AED4-89ACC1E882AE}">
      <dgm:prSet/>
      <dgm:spPr/>
      <dgm:t>
        <a:bodyPr/>
        <a:lstStyle/>
        <a:p>
          <a:r>
            <a:rPr lang="en-US"/>
            <a:t>• Nieuwsartikelen bekijken</a:t>
          </a:r>
        </a:p>
      </dgm:t>
    </dgm:pt>
    <dgm:pt modelId="{242392CB-477E-4570-93C3-99B6D1C8D1EF}" type="parTrans" cxnId="{F52DC1A4-FF4A-4D29-A39C-D60EE66F3788}">
      <dgm:prSet/>
      <dgm:spPr/>
      <dgm:t>
        <a:bodyPr/>
        <a:lstStyle/>
        <a:p>
          <a:endParaRPr lang="en-US"/>
        </a:p>
      </dgm:t>
    </dgm:pt>
    <dgm:pt modelId="{1720CE0E-302A-4B73-9617-9206581E27C0}" type="sibTrans" cxnId="{F52DC1A4-FF4A-4D29-A39C-D60EE66F3788}">
      <dgm:prSet/>
      <dgm:spPr/>
      <dgm:t>
        <a:bodyPr/>
        <a:lstStyle/>
        <a:p>
          <a:endParaRPr lang="en-US"/>
        </a:p>
      </dgm:t>
    </dgm:pt>
    <dgm:pt modelId="{B9479744-258D-4C83-8535-0308E4AE2428}">
      <dgm:prSet/>
      <dgm:spPr/>
      <dgm:t>
        <a:bodyPr/>
        <a:lstStyle/>
        <a:p>
          <a:r>
            <a:rPr lang="en-US"/>
            <a:t>• Politieke partijen vergelijken</a:t>
          </a:r>
        </a:p>
      </dgm:t>
    </dgm:pt>
    <dgm:pt modelId="{E89F2146-4103-4E2C-AF27-969F673A6597}" type="parTrans" cxnId="{22E6EF50-CC37-42A6-A4E5-1ED05B000CC8}">
      <dgm:prSet/>
      <dgm:spPr/>
      <dgm:t>
        <a:bodyPr/>
        <a:lstStyle/>
        <a:p>
          <a:endParaRPr lang="en-US"/>
        </a:p>
      </dgm:t>
    </dgm:pt>
    <dgm:pt modelId="{22CBC8B8-2431-4785-889A-A50D25E62A70}" type="sibTrans" cxnId="{22E6EF50-CC37-42A6-A4E5-1ED05B000CC8}">
      <dgm:prSet/>
      <dgm:spPr/>
      <dgm:t>
        <a:bodyPr/>
        <a:lstStyle/>
        <a:p>
          <a:endParaRPr lang="en-US"/>
        </a:p>
      </dgm:t>
    </dgm:pt>
    <dgm:pt modelId="{12054D42-D065-4FF5-916D-ABE2A1D34F54}">
      <dgm:prSet/>
      <dgm:spPr/>
      <dgm:t>
        <a:bodyPr/>
        <a:lstStyle/>
        <a:p>
          <a:r>
            <a:rPr lang="en-US"/>
            <a:t>• Registreren en inloggen met persoonlijke account</a:t>
          </a:r>
        </a:p>
      </dgm:t>
    </dgm:pt>
    <dgm:pt modelId="{668D5FD9-788F-4FF6-B228-F0ADB644FA60}" type="parTrans" cxnId="{92180432-DE8F-47D5-A42C-255B646FBE34}">
      <dgm:prSet/>
      <dgm:spPr/>
      <dgm:t>
        <a:bodyPr/>
        <a:lstStyle/>
        <a:p>
          <a:endParaRPr lang="en-US"/>
        </a:p>
      </dgm:t>
    </dgm:pt>
    <dgm:pt modelId="{BBE1A451-F2D8-4560-8C95-F62541C0CDBD}" type="sibTrans" cxnId="{92180432-DE8F-47D5-A42C-255B646FBE34}">
      <dgm:prSet/>
      <dgm:spPr/>
      <dgm:t>
        <a:bodyPr/>
        <a:lstStyle/>
        <a:p>
          <a:endParaRPr lang="en-US"/>
        </a:p>
      </dgm:t>
    </dgm:pt>
    <dgm:pt modelId="{B981F7B6-F3F4-4EE4-9D7A-B37B4DA8B722}" type="pres">
      <dgm:prSet presAssocID="{B790A509-0B37-41B4-A33E-87D286A16427}" presName="root" presStyleCnt="0">
        <dgm:presLayoutVars>
          <dgm:dir/>
          <dgm:resizeHandles val="exact"/>
        </dgm:presLayoutVars>
      </dgm:prSet>
      <dgm:spPr/>
    </dgm:pt>
    <dgm:pt modelId="{A614569B-5462-4287-926B-3A3810B1C59C}" type="pres">
      <dgm:prSet presAssocID="{7F8323D5-8FB0-4246-B5B7-28896E231009}" presName="compNode" presStyleCnt="0"/>
      <dgm:spPr/>
    </dgm:pt>
    <dgm:pt modelId="{44ADA3EF-80BF-40AF-97CB-447C5D44FC36}" type="pres">
      <dgm:prSet presAssocID="{7F8323D5-8FB0-4246-B5B7-28896E23100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os"/>
        </a:ext>
      </dgm:extLst>
    </dgm:pt>
    <dgm:pt modelId="{83E05AD0-E112-4D4C-9E2B-BB0122989E48}" type="pres">
      <dgm:prSet presAssocID="{7F8323D5-8FB0-4246-B5B7-28896E231009}" presName="spaceRect" presStyleCnt="0"/>
      <dgm:spPr/>
    </dgm:pt>
    <dgm:pt modelId="{E7CE1803-DB86-41E6-A21A-5AF44ACFC8F1}" type="pres">
      <dgm:prSet presAssocID="{7F8323D5-8FB0-4246-B5B7-28896E231009}" presName="textRect" presStyleLbl="revTx" presStyleIdx="0" presStyleCnt="4">
        <dgm:presLayoutVars>
          <dgm:chMax val="1"/>
          <dgm:chPref val="1"/>
        </dgm:presLayoutVars>
      </dgm:prSet>
      <dgm:spPr/>
    </dgm:pt>
    <dgm:pt modelId="{10933734-4103-42D2-A981-6A93D52A6665}" type="pres">
      <dgm:prSet presAssocID="{6A5B96C5-594F-4A15-AEB9-51E2EA47533D}" presName="sibTrans" presStyleCnt="0"/>
      <dgm:spPr/>
    </dgm:pt>
    <dgm:pt modelId="{C94D3667-33A9-4D89-A8BA-67E64312BE90}" type="pres">
      <dgm:prSet presAssocID="{9D1CA9F2-E71F-4CC3-AED4-89ACC1E882AE}" presName="compNode" presStyleCnt="0"/>
      <dgm:spPr/>
    </dgm:pt>
    <dgm:pt modelId="{E1FF6BA6-D0B0-4407-8853-3FF111F8FC19}" type="pres">
      <dgm:prSet presAssocID="{9D1CA9F2-E71F-4CC3-AED4-89ACC1E882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CE5102D8-0B87-44EC-8448-306ED16E2D60}" type="pres">
      <dgm:prSet presAssocID="{9D1CA9F2-E71F-4CC3-AED4-89ACC1E882AE}" presName="spaceRect" presStyleCnt="0"/>
      <dgm:spPr/>
    </dgm:pt>
    <dgm:pt modelId="{690C9095-7459-4AF1-AAA7-588BDDC2B753}" type="pres">
      <dgm:prSet presAssocID="{9D1CA9F2-E71F-4CC3-AED4-89ACC1E882AE}" presName="textRect" presStyleLbl="revTx" presStyleIdx="1" presStyleCnt="4">
        <dgm:presLayoutVars>
          <dgm:chMax val="1"/>
          <dgm:chPref val="1"/>
        </dgm:presLayoutVars>
      </dgm:prSet>
      <dgm:spPr/>
    </dgm:pt>
    <dgm:pt modelId="{40C519A8-CFB4-4EA7-AA68-A5BB4B81A1C6}" type="pres">
      <dgm:prSet presAssocID="{1720CE0E-302A-4B73-9617-9206581E27C0}" presName="sibTrans" presStyleCnt="0"/>
      <dgm:spPr/>
    </dgm:pt>
    <dgm:pt modelId="{DE71D484-3E5A-4AD2-A57B-73A2F31878A4}" type="pres">
      <dgm:prSet presAssocID="{B9479744-258D-4C83-8535-0308E4AE2428}" presName="compNode" presStyleCnt="0"/>
      <dgm:spPr/>
    </dgm:pt>
    <dgm:pt modelId="{341D68B7-C095-4433-A9E1-9DC2ABFA6AA2}" type="pres">
      <dgm:prSet presAssocID="{B9479744-258D-4C83-8535-0308E4AE24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79A95C35-D1DB-46BF-AD27-302381827666}" type="pres">
      <dgm:prSet presAssocID="{B9479744-258D-4C83-8535-0308E4AE2428}" presName="spaceRect" presStyleCnt="0"/>
      <dgm:spPr/>
    </dgm:pt>
    <dgm:pt modelId="{E1E59861-E2FD-46D5-BC2F-30C00E2EC359}" type="pres">
      <dgm:prSet presAssocID="{B9479744-258D-4C83-8535-0308E4AE2428}" presName="textRect" presStyleLbl="revTx" presStyleIdx="2" presStyleCnt="4">
        <dgm:presLayoutVars>
          <dgm:chMax val="1"/>
          <dgm:chPref val="1"/>
        </dgm:presLayoutVars>
      </dgm:prSet>
      <dgm:spPr/>
    </dgm:pt>
    <dgm:pt modelId="{477BB40C-2A65-427E-ADAE-ECCE812C1FA9}" type="pres">
      <dgm:prSet presAssocID="{22CBC8B8-2431-4785-889A-A50D25E62A70}" presName="sibTrans" presStyleCnt="0"/>
      <dgm:spPr/>
    </dgm:pt>
    <dgm:pt modelId="{5FAF4B48-119B-4CA6-AD34-DF8FAE4B2976}" type="pres">
      <dgm:prSet presAssocID="{12054D42-D065-4FF5-916D-ABE2A1D34F54}" presName="compNode" presStyleCnt="0"/>
      <dgm:spPr/>
    </dgm:pt>
    <dgm:pt modelId="{FFDCD520-EE06-49ED-BA9C-35640CD0E6B7}" type="pres">
      <dgm:prSet presAssocID="{12054D42-D065-4FF5-916D-ABE2A1D34F5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bruiker"/>
        </a:ext>
      </dgm:extLst>
    </dgm:pt>
    <dgm:pt modelId="{C6ED9BED-FAA9-485A-903F-B7B6778A054D}" type="pres">
      <dgm:prSet presAssocID="{12054D42-D065-4FF5-916D-ABE2A1D34F54}" presName="spaceRect" presStyleCnt="0"/>
      <dgm:spPr/>
    </dgm:pt>
    <dgm:pt modelId="{A30D5A0D-4431-4F15-9323-4C5CBE63CFE7}" type="pres">
      <dgm:prSet presAssocID="{12054D42-D065-4FF5-916D-ABE2A1D34F5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7048C2F-7CBD-418D-BDD8-5E828E068236}" type="presOf" srcId="{B9479744-258D-4C83-8535-0308E4AE2428}" destId="{E1E59861-E2FD-46D5-BC2F-30C00E2EC359}" srcOrd="0" destOrd="0" presId="urn:microsoft.com/office/officeart/2018/2/layout/IconLabelList"/>
    <dgm:cxn modelId="{92180432-DE8F-47D5-A42C-255B646FBE34}" srcId="{B790A509-0B37-41B4-A33E-87D286A16427}" destId="{12054D42-D065-4FF5-916D-ABE2A1D34F54}" srcOrd="3" destOrd="0" parTransId="{668D5FD9-788F-4FF6-B228-F0ADB644FA60}" sibTransId="{BBE1A451-F2D8-4560-8C95-F62541C0CDBD}"/>
    <dgm:cxn modelId="{1994BF34-8DB4-4F61-9252-1E16485428CB}" type="presOf" srcId="{B790A509-0B37-41B4-A33E-87D286A16427}" destId="{B981F7B6-F3F4-4EE4-9D7A-B37B4DA8B722}" srcOrd="0" destOrd="0" presId="urn:microsoft.com/office/officeart/2018/2/layout/IconLabelList"/>
    <dgm:cxn modelId="{22E6EF50-CC37-42A6-A4E5-1ED05B000CC8}" srcId="{B790A509-0B37-41B4-A33E-87D286A16427}" destId="{B9479744-258D-4C83-8535-0308E4AE2428}" srcOrd="2" destOrd="0" parTransId="{E89F2146-4103-4E2C-AF27-969F673A6597}" sibTransId="{22CBC8B8-2431-4785-889A-A50D25E62A70}"/>
    <dgm:cxn modelId="{5509188E-CD12-4DB8-9DD8-9C6BDF566145}" type="presOf" srcId="{9D1CA9F2-E71F-4CC3-AED4-89ACC1E882AE}" destId="{690C9095-7459-4AF1-AAA7-588BDDC2B753}" srcOrd="0" destOrd="0" presId="urn:microsoft.com/office/officeart/2018/2/layout/IconLabelList"/>
    <dgm:cxn modelId="{C82E5A93-3DA2-421A-8771-DFF35D67DEC0}" srcId="{B790A509-0B37-41B4-A33E-87D286A16427}" destId="{7F8323D5-8FB0-4246-B5B7-28896E231009}" srcOrd="0" destOrd="0" parTransId="{50FF6DAB-6838-4BE1-B358-E0980B41075B}" sibTransId="{6A5B96C5-594F-4A15-AEB9-51E2EA47533D}"/>
    <dgm:cxn modelId="{F52DC1A4-FF4A-4D29-A39C-D60EE66F3788}" srcId="{B790A509-0B37-41B4-A33E-87D286A16427}" destId="{9D1CA9F2-E71F-4CC3-AED4-89ACC1E882AE}" srcOrd="1" destOrd="0" parTransId="{242392CB-477E-4570-93C3-99B6D1C8D1EF}" sibTransId="{1720CE0E-302A-4B73-9617-9206581E27C0}"/>
    <dgm:cxn modelId="{4624F6B1-2EF3-4A6A-A9EE-757F422C6D60}" type="presOf" srcId="{12054D42-D065-4FF5-916D-ABE2A1D34F54}" destId="{A30D5A0D-4431-4F15-9323-4C5CBE63CFE7}" srcOrd="0" destOrd="0" presId="urn:microsoft.com/office/officeart/2018/2/layout/IconLabelList"/>
    <dgm:cxn modelId="{937B42EE-39F8-41C0-8A55-2484D71E54D5}" type="presOf" srcId="{7F8323D5-8FB0-4246-B5B7-28896E231009}" destId="{E7CE1803-DB86-41E6-A21A-5AF44ACFC8F1}" srcOrd="0" destOrd="0" presId="urn:microsoft.com/office/officeart/2018/2/layout/IconLabelList"/>
    <dgm:cxn modelId="{045C99E5-AF2B-4EED-8B6A-886F7CC410B3}" type="presParOf" srcId="{B981F7B6-F3F4-4EE4-9D7A-B37B4DA8B722}" destId="{A614569B-5462-4287-926B-3A3810B1C59C}" srcOrd="0" destOrd="0" presId="urn:microsoft.com/office/officeart/2018/2/layout/IconLabelList"/>
    <dgm:cxn modelId="{D375D3E6-44BA-49C7-9BE1-B3D0DE634C8A}" type="presParOf" srcId="{A614569B-5462-4287-926B-3A3810B1C59C}" destId="{44ADA3EF-80BF-40AF-97CB-447C5D44FC36}" srcOrd="0" destOrd="0" presId="urn:microsoft.com/office/officeart/2018/2/layout/IconLabelList"/>
    <dgm:cxn modelId="{76E9E910-681C-4689-8AAC-AF8F34CA9E50}" type="presParOf" srcId="{A614569B-5462-4287-926B-3A3810B1C59C}" destId="{83E05AD0-E112-4D4C-9E2B-BB0122989E48}" srcOrd="1" destOrd="0" presId="urn:microsoft.com/office/officeart/2018/2/layout/IconLabelList"/>
    <dgm:cxn modelId="{53A8CA45-5F44-4184-B15A-977385C3FC94}" type="presParOf" srcId="{A614569B-5462-4287-926B-3A3810B1C59C}" destId="{E7CE1803-DB86-41E6-A21A-5AF44ACFC8F1}" srcOrd="2" destOrd="0" presId="urn:microsoft.com/office/officeart/2018/2/layout/IconLabelList"/>
    <dgm:cxn modelId="{E6C70C22-E853-4189-A4AA-4FE2F87D032B}" type="presParOf" srcId="{B981F7B6-F3F4-4EE4-9D7A-B37B4DA8B722}" destId="{10933734-4103-42D2-A981-6A93D52A6665}" srcOrd="1" destOrd="0" presId="urn:microsoft.com/office/officeart/2018/2/layout/IconLabelList"/>
    <dgm:cxn modelId="{0FCFA8A9-A2C9-47A1-989E-13BB395EE3B4}" type="presParOf" srcId="{B981F7B6-F3F4-4EE4-9D7A-B37B4DA8B722}" destId="{C94D3667-33A9-4D89-A8BA-67E64312BE90}" srcOrd="2" destOrd="0" presId="urn:microsoft.com/office/officeart/2018/2/layout/IconLabelList"/>
    <dgm:cxn modelId="{1151BBC4-685D-4180-999C-8F9718146694}" type="presParOf" srcId="{C94D3667-33A9-4D89-A8BA-67E64312BE90}" destId="{E1FF6BA6-D0B0-4407-8853-3FF111F8FC19}" srcOrd="0" destOrd="0" presId="urn:microsoft.com/office/officeart/2018/2/layout/IconLabelList"/>
    <dgm:cxn modelId="{BF75D571-C919-44D3-9059-3F26203ECFDB}" type="presParOf" srcId="{C94D3667-33A9-4D89-A8BA-67E64312BE90}" destId="{CE5102D8-0B87-44EC-8448-306ED16E2D60}" srcOrd="1" destOrd="0" presId="urn:microsoft.com/office/officeart/2018/2/layout/IconLabelList"/>
    <dgm:cxn modelId="{9E9CA204-9FE5-40C5-9EED-29FF5B3CE771}" type="presParOf" srcId="{C94D3667-33A9-4D89-A8BA-67E64312BE90}" destId="{690C9095-7459-4AF1-AAA7-588BDDC2B753}" srcOrd="2" destOrd="0" presId="urn:microsoft.com/office/officeart/2018/2/layout/IconLabelList"/>
    <dgm:cxn modelId="{63679F0C-048B-4ED1-A504-8423D6D51175}" type="presParOf" srcId="{B981F7B6-F3F4-4EE4-9D7A-B37B4DA8B722}" destId="{40C519A8-CFB4-4EA7-AA68-A5BB4B81A1C6}" srcOrd="3" destOrd="0" presId="urn:microsoft.com/office/officeart/2018/2/layout/IconLabelList"/>
    <dgm:cxn modelId="{B11C8FCD-2CD3-4317-BD4F-424BCE8C6AC8}" type="presParOf" srcId="{B981F7B6-F3F4-4EE4-9D7A-B37B4DA8B722}" destId="{DE71D484-3E5A-4AD2-A57B-73A2F31878A4}" srcOrd="4" destOrd="0" presId="urn:microsoft.com/office/officeart/2018/2/layout/IconLabelList"/>
    <dgm:cxn modelId="{49F2DD5A-B9AE-4723-90B3-CF567877F0E6}" type="presParOf" srcId="{DE71D484-3E5A-4AD2-A57B-73A2F31878A4}" destId="{341D68B7-C095-4433-A9E1-9DC2ABFA6AA2}" srcOrd="0" destOrd="0" presId="urn:microsoft.com/office/officeart/2018/2/layout/IconLabelList"/>
    <dgm:cxn modelId="{14935B2E-F317-4A1E-AA84-EB845FDDCCA9}" type="presParOf" srcId="{DE71D484-3E5A-4AD2-A57B-73A2F31878A4}" destId="{79A95C35-D1DB-46BF-AD27-302381827666}" srcOrd="1" destOrd="0" presId="urn:microsoft.com/office/officeart/2018/2/layout/IconLabelList"/>
    <dgm:cxn modelId="{5215EC3C-16B2-4AB7-8821-FF16F4CA7A8A}" type="presParOf" srcId="{DE71D484-3E5A-4AD2-A57B-73A2F31878A4}" destId="{E1E59861-E2FD-46D5-BC2F-30C00E2EC359}" srcOrd="2" destOrd="0" presId="urn:microsoft.com/office/officeart/2018/2/layout/IconLabelList"/>
    <dgm:cxn modelId="{FC715D6A-545F-46E5-A9A7-BCED967C45D9}" type="presParOf" srcId="{B981F7B6-F3F4-4EE4-9D7A-B37B4DA8B722}" destId="{477BB40C-2A65-427E-ADAE-ECCE812C1FA9}" srcOrd="5" destOrd="0" presId="urn:microsoft.com/office/officeart/2018/2/layout/IconLabelList"/>
    <dgm:cxn modelId="{7B8B0431-A796-40EC-8D90-39799AAB8548}" type="presParOf" srcId="{B981F7B6-F3F4-4EE4-9D7A-B37B4DA8B722}" destId="{5FAF4B48-119B-4CA6-AD34-DF8FAE4B2976}" srcOrd="6" destOrd="0" presId="urn:microsoft.com/office/officeart/2018/2/layout/IconLabelList"/>
    <dgm:cxn modelId="{F81BCB3A-17C4-4BA4-9D5D-1DAC19E81AF2}" type="presParOf" srcId="{5FAF4B48-119B-4CA6-AD34-DF8FAE4B2976}" destId="{FFDCD520-EE06-49ED-BA9C-35640CD0E6B7}" srcOrd="0" destOrd="0" presId="urn:microsoft.com/office/officeart/2018/2/layout/IconLabelList"/>
    <dgm:cxn modelId="{83D7DB9A-43BE-4779-B093-13B2EFE20EE6}" type="presParOf" srcId="{5FAF4B48-119B-4CA6-AD34-DF8FAE4B2976}" destId="{C6ED9BED-FAA9-485A-903F-B7B6778A054D}" srcOrd="1" destOrd="0" presId="urn:microsoft.com/office/officeart/2018/2/layout/IconLabelList"/>
    <dgm:cxn modelId="{59C86259-91A7-4A5C-A9BF-AF92735F4AE5}" type="presParOf" srcId="{5FAF4B48-119B-4CA6-AD34-DF8FAE4B2976}" destId="{A30D5A0D-4431-4F15-9323-4C5CBE63CFE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0DF795-3195-4C9F-8E52-7FFA92AFB807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76D0BBA-BD13-422A-8AA2-EABB6D286805}">
      <dgm:prSet/>
      <dgm:spPr/>
      <dgm:t>
        <a:bodyPr/>
        <a:lstStyle/>
        <a:p>
          <a:r>
            <a:rPr lang="en-US"/>
            <a:t>• Het project is gemaakt door drie groepsleden</a:t>
          </a:r>
        </a:p>
      </dgm:t>
    </dgm:pt>
    <dgm:pt modelId="{89614CD5-EA7B-4B23-9822-6DEEF74448BC}" type="parTrans" cxnId="{BFD3DC53-669D-4E50-A2F8-379262E6E0F2}">
      <dgm:prSet/>
      <dgm:spPr/>
      <dgm:t>
        <a:bodyPr/>
        <a:lstStyle/>
        <a:p>
          <a:endParaRPr lang="en-US"/>
        </a:p>
      </dgm:t>
    </dgm:pt>
    <dgm:pt modelId="{2135B943-271A-47D7-89FB-BEFB2118FEFD}" type="sibTrans" cxnId="{BFD3DC53-669D-4E50-A2F8-379262E6E0F2}">
      <dgm:prSet/>
      <dgm:spPr/>
      <dgm:t>
        <a:bodyPr/>
        <a:lstStyle/>
        <a:p>
          <a:endParaRPr lang="en-US"/>
        </a:p>
      </dgm:t>
    </dgm:pt>
    <dgm:pt modelId="{90252DB5-FD03-459B-97FF-35E9A0B16E79}">
      <dgm:prSet/>
      <dgm:spPr/>
      <dgm:t>
        <a:bodyPr/>
        <a:lstStyle/>
        <a:p>
          <a:r>
            <a:rPr lang="en-US"/>
            <a:t>• Taken zijn verdeeld zoals frontend, backend en content</a:t>
          </a:r>
        </a:p>
      </dgm:t>
    </dgm:pt>
    <dgm:pt modelId="{62545444-5785-4838-A326-A29C4A46D0CF}" type="parTrans" cxnId="{8B4D9AB8-E849-4F48-8D96-56EA5EE4A739}">
      <dgm:prSet/>
      <dgm:spPr/>
      <dgm:t>
        <a:bodyPr/>
        <a:lstStyle/>
        <a:p>
          <a:endParaRPr lang="en-US"/>
        </a:p>
      </dgm:t>
    </dgm:pt>
    <dgm:pt modelId="{AF331E66-4252-4FCF-8E7C-325635B422AB}" type="sibTrans" cxnId="{8B4D9AB8-E849-4F48-8D96-56EA5EE4A739}">
      <dgm:prSet/>
      <dgm:spPr/>
      <dgm:t>
        <a:bodyPr/>
        <a:lstStyle/>
        <a:p>
          <a:endParaRPr lang="en-US"/>
        </a:p>
      </dgm:t>
    </dgm:pt>
    <dgm:pt modelId="{94B8CB28-27C6-4062-ABE6-807B8EA7F845}">
      <dgm:prSet/>
      <dgm:spPr/>
      <dgm:t>
        <a:bodyPr/>
        <a:lstStyle/>
        <a:p>
          <a:r>
            <a:rPr lang="en-US"/>
            <a:t>• Goede samenwerking via overleg en taakverdeling</a:t>
          </a:r>
        </a:p>
      </dgm:t>
    </dgm:pt>
    <dgm:pt modelId="{923E4FCA-E1B0-4032-B45B-C1CD4CDF0E26}" type="parTrans" cxnId="{B3F6E5A7-58CD-4360-94E1-04D3F532BA50}">
      <dgm:prSet/>
      <dgm:spPr/>
      <dgm:t>
        <a:bodyPr/>
        <a:lstStyle/>
        <a:p>
          <a:endParaRPr lang="en-US"/>
        </a:p>
      </dgm:t>
    </dgm:pt>
    <dgm:pt modelId="{3FE42368-1A71-4D25-A265-22FCCE7C4A0C}" type="sibTrans" cxnId="{B3F6E5A7-58CD-4360-94E1-04D3F532BA50}">
      <dgm:prSet/>
      <dgm:spPr/>
      <dgm:t>
        <a:bodyPr/>
        <a:lstStyle/>
        <a:p>
          <a:endParaRPr lang="en-US"/>
        </a:p>
      </dgm:t>
    </dgm:pt>
    <dgm:pt modelId="{576986A2-1C09-4D85-9818-EF0B4710BC2D}">
      <dgm:prSet/>
      <dgm:spPr/>
      <dgm:t>
        <a:bodyPr/>
        <a:lstStyle/>
        <a:p>
          <a:r>
            <a:rPr lang="en-US" dirty="0"/>
            <a:t>• We </a:t>
          </a:r>
          <a:r>
            <a:rPr lang="en-US" dirty="0" err="1"/>
            <a:t>hebben</a:t>
          </a:r>
          <a:r>
            <a:rPr lang="en-US" dirty="0"/>
            <a:t> </a:t>
          </a:r>
          <a:r>
            <a:rPr lang="en-US" dirty="0" err="1"/>
            <a:t>veel</a:t>
          </a:r>
          <a:r>
            <a:rPr lang="en-US" dirty="0"/>
            <a:t> </a:t>
          </a:r>
          <a:r>
            <a:rPr lang="en-US" dirty="0" err="1"/>
            <a:t>geleerd</a:t>
          </a:r>
          <a:r>
            <a:rPr lang="en-US" dirty="0"/>
            <a:t> over </a:t>
          </a:r>
          <a:r>
            <a:rPr lang="en-US" dirty="0" err="1"/>
            <a:t>communicatie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techniek</a:t>
          </a:r>
          <a:endParaRPr lang="en-US" dirty="0"/>
        </a:p>
      </dgm:t>
    </dgm:pt>
    <dgm:pt modelId="{EF0F82BC-DEAD-4BEE-91BA-7DFB8BE5DCA4}" type="parTrans" cxnId="{94772CF0-1FF3-422D-80AE-6F59E315CC32}">
      <dgm:prSet/>
      <dgm:spPr/>
      <dgm:t>
        <a:bodyPr/>
        <a:lstStyle/>
        <a:p>
          <a:endParaRPr lang="en-US"/>
        </a:p>
      </dgm:t>
    </dgm:pt>
    <dgm:pt modelId="{7B305159-1FA5-4CA2-8E72-2DEF6B68B92C}" type="sibTrans" cxnId="{94772CF0-1FF3-422D-80AE-6F59E315CC32}">
      <dgm:prSet/>
      <dgm:spPr/>
      <dgm:t>
        <a:bodyPr/>
        <a:lstStyle/>
        <a:p>
          <a:endParaRPr lang="en-US"/>
        </a:p>
      </dgm:t>
    </dgm:pt>
    <dgm:pt modelId="{674AA7C9-B7BA-46CA-A2ED-AEE72EA08310}" type="pres">
      <dgm:prSet presAssocID="{740DF795-3195-4C9F-8E52-7FFA92AFB807}" presName="Name0" presStyleCnt="0">
        <dgm:presLayoutVars>
          <dgm:dir/>
          <dgm:animLvl val="lvl"/>
          <dgm:resizeHandles val="exact"/>
        </dgm:presLayoutVars>
      </dgm:prSet>
      <dgm:spPr/>
    </dgm:pt>
    <dgm:pt modelId="{70820085-4038-4FCC-818C-E299A5F8BC24}" type="pres">
      <dgm:prSet presAssocID="{E76D0BBA-BD13-422A-8AA2-EABB6D286805}" presName="linNode" presStyleCnt="0"/>
      <dgm:spPr/>
    </dgm:pt>
    <dgm:pt modelId="{D3123373-9360-4E22-9E44-5F7F00FD26B8}" type="pres">
      <dgm:prSet presAssocID="{E76D0BBA-BD13-422A-8AA2-EABB6D286805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3FE28CA-F53E-43E9-97F6-D1D054649419}" type="pres">
      <dgm:prSet presAssocID="{2135B943-271A-47D7-89FB-BEFB2118FEFD}" presName="sp" presStyleCnt="0"/>
      <dgm:spPr/>
    </dgm:pt>
    <dgm:pt modelId="{4FFA1D06-4344-4A88-B12D-4843F48F8FB0}" type="pres">
      <dgm:prSet presAssocID="{90252DB5-FD03-459B-97FF-35E9A0B16E79}" presName="linNode" presStyleCnt="0"/>
      <dgm:spPr/>
    </dgm:pt>
    <dgm:pt modelId="{87AFE329-C0A8-44B5-B81A-AE4004014D5E}" type="pres">
      <dgm:prSet presAssocID="{90252DB5-FD03-459B-97FF-35E9A0B16E79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DE0500A-77ED-47AC-80A3-D2AF2CA77546}" type="pres">
      <dgm:prSet presAssocID="{AF331E66-4252-4FCF-8E7C-325635B422AB}" presName="sp" presStyleCnt="0"/>
      <dgm:spPr/>
    </dgm:pt>
    <dgm:pt modelId="{923A3FA4-C551-4CBF-8D13-6B2048641C3D}" type="pres">
      <dgm:prSet presAssocID="{94B8CB28-27C6-4062-ABE6-807B8EA7F845}" presName="linNode" presStyleCnt="0"/>
      <dgm:spPr/>
    </dgm:pt>
    <dgm:pt modelId="{129A0E40-19D1-4FDE-91EC-7DCB031FC0F6}" type="pres">
      <dgm:prSet presAssocID="{94B8CB28-27C6-4062-ABE6-807B8EA7F84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77888BC6-E10F-4BFC-B225-A28741E16A9B}" type="pres">
      <dgm:prSet presAssocID="{3FE42368-1A71-4D25-A265-22FCCE7C4A0C}" presName="sp" presStyleCnt="0"/>
      <dgm:spPr/>
    </dgm:pt>
    <dgm:pt modelId="{5E342033-5B82-4B7F-B2D3-517A18D28144}" type="pres">
      <dgm:prSet presAssocID="{576986A2-1C09-4D85-9818-EF0B4710BC2D}" presName="linNode" presStyleCnt="0"/>
      <dgm:spPr/>
    </dgm:pt>
    <dgm:pt modelId="{AD2C8315-EC21-4465-AEBF-C7CBAA9A0F13}" type="pres">
      <dgm:prSet presAssocID="{576986A2-1C09-4D85-9818-EF0B4710BC2D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70FC8E00-9B1A-4A46-A8D4-388DA3D31725}" type="presOf" srcId="{576986A2-1C09-4D85-9818-EF0B4710BC2D}" destId="{AD2C8315-EC21-4465-AEBF-C7CBAA9A0F13}" srcOrd="0" destOrd="0" presId="urn:microsoft.com/office/officeart/2005/8/layout/vList5"/>
    <dgm:cxn modelId="{97DDD81A-9369-46B8-B264-9D09F620348B}" type="presOf" srcId="{740DF795-3195-4C9F-8E52-7FFA92AFB807}" destId="{674AA7C9-B7BA-46CA-A2ED-AEE72EA08310}" srcOrd="0" destOrd="0" presId="urn:microsoft.com/office/officeart/2005/8/layout/vList5"/>
    <dgm:cxn modelId="{0CB40D24-72E9-4F8C-8037-B24BCF069FC8}" type="presOf" srcId="{E76D0BBA-BD13-422A-8AA2-EABB6D286805}" destId="{D3123373-9360-4E22-9E44-5F7F00FD26B8}" srcOrd="0" destOrd="0" presId="urn:microsoft.com/office/officeart/2005/8/layout/vList5"/>
    <dgm:cxn modelId="{BFD3DC53-669D-4E50-A2F8-379262E6E0F2}" srcId="{740DF795-3195-4C9F-8E52-7FFA92AFB807}" destId="{E76D0BBA-BD13-422A-8AA2-EABB6D286805}" srcOrd="0" destOrd="0" parTransId="{89614CD5-EA7B-4B23-9822-6DEEF74448BC}" sibTransId="{2135B943-271A-47D7-89FB-BEFB2118FEFD}"/>
    <dgm:cxn modelId="{0479489F-A8DD-43A1-9429-77D1143B550D}" type="presOf" srcId="{90252DB5-FD03-459B-97FF-35E9A0B16E79}" destId="{87AFE329-C0A8-44B5-B81A-AE4004014D5E}" srcOrd="0" destOrd="0" presId="urn:microsoft.com/office/officeart/2005/8/layout/vList5"/>
    <dgm:cxn modelId="{B3F6E5A7-58CD-4360-94E1-04D3F532BA50}" srcId="{740DF795-3195-4C9F-8E52-7FFA92AFB807}" destId="{94B8CB28-27C6-4062-ABE6-807B8EA7F845}" srcOrd="2" destOrd="0" parTransId="{923E4FCA-E1B0-4032-B45B-C1CD4CDF0E26}" sibTransId="{3FE42368-1A71-4D25-A265-22FCCE7C4A0C}"/>
    <dgm:cxn modelId="{726CF6B6-FDA8-4E24-ADF6-9481E8BC1107}" type="presOf" srcId="{94B8CB28-27C6-4062-ABE6-807B8EA7F845}" destId="{129A0E40-19D1-4FDE-91EC-7DCB031FC0F6}" srcOrd="0" destOrd="0" presId="urn:microsoft.com/office/officeart/2005/8/layout/vList5"/>
    <dgm:cxn modelId="{8B4D9AB8-E849-4F48-8D96-56EA5EE4A739}" srcId="{740DF795-3195-4C9F-8E52-7FFA92AFB807}" destId="{90252DB5-FD03-459B-97FF-35E9A0B16E79}" srcOrd="1" destOrd="0" parTransId="{62545444-5785-4838-A326-A29C4A46D0CF}" sibTransId="{AF331E66-4252-4FCF-8E7C-325635B422AB}"/>
    <dgm:cxn modelId="{94772CF0-1FF3-422D-80AE-6F59E315CC32}" srcId="{740DF795-3195-4C9F-8E52-7FFA92AFB807}" destId="{576986A2-1C09-4D85-9818-EF0B4710BC2D}" srcOrd="3" destOrd="0" parTransId="{EF0F82BC-DEAD-4BEE-91BA-7DFB8BE5DCA4}" sibTransId="{7B305159-1FA5-4CA2-8E72-2DEF6B68B92C}"/>
    <dgm:cxn modelId="{9E9A809D-492C-4892-9444-282B79167F68}" type="presParOf" srcId="{674AA7C9-B7BA-46CA-A2ED-AEE72EA08310}" destId="{70820085-4038-4FCC-818C-E299A5F8BC24}" srcOrd="0" destOrd="0" presId="urn:microsoft.com/office/officeart/2005/8/layout/vList5"/>
    <dgm:cxn modelId="{85335A76-A130-4376-84D1-3A010665DA43}" type="presParOf" srcId="{70820085-4038-4FCC-818C-E299A5F8BC24}" destId="{D3123373-9360-4E22-9E44-5F7F00FD26B8}" srcOrd="0" destOrd="0" presId="urn:microsoft.com/office/officeart/2005/8/layout/vList5"/>
    <dgm:cxn modelId="{CCA834D6-6C5E-4C03-9935-B6A974A3A796}" type="presParOf" srcId="{674AA7C9-B7BA-46CA-A2ED-AEE72EA08310}" destId="{83FE28CA-F53E-43E9-97F6-D1D054649419}" srcOrd="1" destOrd="0" presId="urn:microsoft.com/office/officeart/2005/8/layout/vList5"/>
    <dgm:cxn modelId="{1B85309F-3D30-411D-80EE-E822B2880E7C}" type="presParOf" srcId="{674AA7C9-B7BA-46CA-A2ED-AEE72EA08310}" destId="{4FFA1D06-4344-4A88-B12D-4843F48F8FB0}" srcOrd="2" destOrd="0" presId="urn:microsoft.com/office/officeart/2005/8/layout/vList5"/>
    <dgm:cxn modelId="{2AEEDB73-762F-4191-88A3-AE67C370A5C9}" type="presParOf" srcId="{4FFA1D06-4344-4A88-B12D-4843F48F8FB0}" destId="{87AFE329-C0A8-44B5-B81A-AE4004014D5E}" srcOrd="0" destOrd="0" presId="urn:microsoft.com/office/officeart/2005/8/layout/vList5"/>
    <dgm:cxn modelId="{D266599D-C355-4A54-9AAE-3C997E9C7BAF}" type="presParOf" srcId="{674AA7C9-B7BA-46CA-A2ED-AEE72EA08310}" destId="{EDE0500A-77ED-47AC-80A3-D2AF2CA77546}" srcOrd="3" destOrd="0" presId="urn:microsoft.com/office/officeart/2005/8/layout/vList5"/>
    <dgm:cxn modelId="{6D642C69-1299-4619-939D-81F49314E00E}" type="presParOf" srcId="{674AA7C9-B7BA-46CA-A2ED-AEE72EA08310}" destId="{923A3FA4-C551-4CBF-8D13-6B2048641C3D}" srcOrd="4" destOrd="0" presId="urn:microsoft.com/office/officeart/2005/8/layout/vList5"/>
    <dgm:cxn modelId="{D5891EAC-BA21-4B6E-90AB-543AEE70E3D4}" type="presParOf" srcId="{923A3FA4-C551-4CBF-8D13-6B2048641C3D}" destId="{129A0E40-19D1-4FDE-91EC-7DCB031FC0F6}" srcOrd="0" destOrd="0" presId="urn:microsoft.com/office/officeart/2005/8/layout/vList5"/>
    <dgm:cxn modelId="{E7A5560C-A5F4-482C-B74A-C979006B68E2}" type="presParOf" srcId="{674AA7C9-B7BA-46CA-A2ED-AEE72EA08310}" destId="{77888BC6-E10F-4BFC-B225-A28741E16A9B}" srcOrd="5" destOrd="0" presId="urn:microsoft.com/office/officeart/2005/8/layout/vList5"/>
    <dgm:cxn modelId="{83D78CD2-16CE-43E4-B787-A0BF4F2B8E55}" type="presParOf" srcId="{674AA7C9-B7BA-46CA-A2ED-AEE72EA08310}" destId="{5E342033-5B82-4B7F-B2D3-517A18D28144}" srcOrd="6" destOrd="0" presId="urn:microsoft.com/office/officeart/2005/8/layout/vList5"/>
    <dgm:cxn modelId="{817916D9-A6D3-4D00-B606-46EE64DBB3BC}" type="presParOf" srcId="{5E342033-5B82-4B7F-B2D3-517A18D28144}" destId="{AD2C8315-EC21-4465-AEBF-C7CBAA9A0F1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02607-E44F-4A55-A7CE-A7ECBC5CF364}">
      <dsp:nvSpPr>
        <dsp:cNvPr id="0" name=""/>
        <dsp:cNvSpPr/>
      </dsp:nvSpPr>
      <dsp:spPr>
        <a:xfrm>
          <a:off x="990" y="579393"/>
          <a:ext cx="3477136" cy="22079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BEB31-F245-46EF-A4A7-806F9792EBBB}">
      <dsp:nvSpPr>
        <dsp:cNvPr id="0" name=""/>
        <dsp:cNvSpPr/>
      </dsp:nvSpPr>
      <dsp:spPr>
        <a:xfrm>
          <a:off x="387339" y="946424"/>
          <a:ext cx="3477136" cy="2207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Neutraal Kieslab is een stemwijzerwebsite die gebruikers helpt bij het maken van een politieke keuze.</a:t>
          </a:r>
        </a:p>
      </dsp:txBody>
      <dsp:txXfrm>
        <a:off x="452009" y="1011094"/>
        <a:ext cx="3347796" cy="2078641"/>
      </dsp:txXfrm>
    </dsp:sp>
    <dsp:sp modelId="{554EF201-F4BF-4A4E-8D36-2F05C8A7255B}">
      <dsp:nvSpPr>
        <dsp:cNvPr id="0" name=""/>
        <dsp:cNvSpPr/>
      </dsp:nvSpPr>
      <dsp:spPr>
        <a:xfrm>
          <a:off x="4250824" y="579393"/>
          <a:ext cx="3477136" cy="22079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E497E-860C-41D5-B052-ACDD51A01599}">
      <dsp:nvSpPr>
        <dsp:cNvPr id="0" name=""/>
        <dsp:cNvSpPr/>
      </dsp:nvSpPr>
      <dsp:spPr>
        <a:xfrm>
          <a:off x="4637172" y="946424"/>
          <a:ext cx="3477136" cy="2207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 </a:t>
          </a:r>
          <a:r>
            <a:rPr lang="en-US" sz="2200" kern="1200" dirty="0" err="1"/>
            <a:t>hebben</a:t>
          </a:r>
          <a:r>
            <a:rPr lang="en-US" sz="2200" kern="1200" dirty="0"/>
            <a:t> </a:t>
          </a:r>
          <a:r>
            <a:rPr lang="en-US" sz="2200" kern="1200" dirty="0" err="1"/>
            <a:t>dit</a:t>
          </a:r>
          <a:r>
            <a:rPr lang="en-US" sz="2200" kern="1200" dirty="0"/>
            <a:t> project </a:t>
          </a:r>
          <a:r>
            <a:rPr lang="en-US" sz="2200" kern="1200" dirty="0" err="1"/>
            <a:t>gemaakt</a:t>
          </a:r>
          <a:r>
            <a:rPr lang="en-US" sz="2200" kern="1200" dirty="0"/>
            <a:t> om </a:t>
          </a:r>
          <a:r>
            <a:rPr lang="en-US" sz="2200" kern="1200" dirty="0" err="1"/>
            <a:t>ervaring</a:t>
          </a:r>
          <a:r>
            <a:rPr lang="en-US" sz="2200" kern="1200" dirty="0"/>
            <a:t> op </a:t>
          </a:r>
          <a:r>
            <a:rPr lang="en-US" sz="2200" kern="1200" dirty="0" err="1"/>
            <a:t>te</a:t>
          </a:r>
          <a:r>
            <a:rPr lang="en-US" sz="2200" kern="1200" dirty="0"/>
            <a:t> </a:t>
          </a:r>
          <a:r>
            <a:rPr lang="en-US" sz="2200" kern="1200" dirty="0" err="1"/>
            <a:t>doen</a:t>
          </a:r>
          <a:r>
            <a:rPr lang="en-US" sz="2200" kern="1200" dirty="0"/>
            <a:t> met </a:t>
          </a:r>
          <a:r>
            <a:rPr lang="en-US" sz="2200" kern="1200" dirty="0" err="1"/>
            <a:t>webontwikkeling</a:t>
          </a:r>
          <a:r>
            <a:rPr lang="en-US" sz="2200" kern="1200" dirty="0"/>
            <a:t>, databases </a:t>
          </a:r>
          <a:r>
            <a:rPr lang="en-US" sz="2200" kern="1200" dirty="0" err="1"/>
            <a:t>en</a:t>
          </a:r>
          <a:r>
            <a:rPr lang="en-US" sz="2200" kern="1200" dirty="0"/>
            <a:t> </a:t>
          </a:r>
          <a:r>
            <a:rPr lang="en-US" sz="2200" kern="1200" dirty="0" err="1"/>
            <a:t>gebruikersinteractie</a:t>
          </a:r>
          <a:r>
            <a:rPr lang="en-US" sz="2200" kern="1200" dirty="0"/>
            <a:t>.</a:t>
          </a:r>
        </a:p>
      </dsp:txBody>
      <dsp:txXfrm>
        <a:off x="4701842" y="1011094"/>
        <a:ext cx="3347796" cy="20786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427CE-B72F-4CB5-9500-72E4C0C2CC59}">
      <dsp:nvSpPr>
        <dsp:cNvPr id="0" name=""/>
        <dsp:cNvSpPr/>
      </dsp:nvSpPr>
      <dsp:spPr>
        <a:xfrm>
          <a:off x="962" y="1049272"/>
          <a:ext cx="3754654" cy="22527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Inlog pagina</a:t>
          </a:r>
        </a:p>
      </dsp:txBody>
      <dsp:txXfrm>
        <a:off x="962" y="1049272"/>
        <a:ext cx="3754654" cy="2252792"/>
      </dsp:txXfrm>
    </dsp:sp>
    <dsp:sp modelId="{A67FD58C-1641-4FBB-AB41-5D2664BFD9A7}">
      <dsp:nvSpPr>
        <dsp:cNvPr id="0" name=""/>
        <dsp:cNvSpPr/>
      </dsp:nvSpPr>
      <dsp:spPr>
        <a:xfrm>
          <a:off x="4131082" y="1049272"/>
          <a:ext cx="3754654" cy="225279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Registerpagina</a:t>
          </a:r>
        </a:p>
      </dsp:txBody>
      <dsp:txXfrm>
        <a:off x="4131082" y="1049272"/>
        <a:ext cx="3754654" cy="22527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486C7-4CAE-40CD-BD1A-DCCF39904E31}">
      <dsp:nvSpPr>
        <dsp:cNvPr id="0" name=""/>
        <dsp:cNvSpPr/>
      </dsp:nvSpPr>
      <dsp:spPr>
        <a:xfrm>
          <a:off x="2346287" y="849304"/>
          <a:ext cx="5080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029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86836" y="892331"/>
        <a:ext cx="26931" cy="5386"/>
      </dsp:txXfrm>
    </dsp:sp>
    <dsp:sp modelId="{27DDC90C-931E-4A5B-8A71-5D5B66EBE2CF}">
      <dsp:nvSpPr>
        <dsp:cNvPr id="0" name=""/>
        <dsp:cNvSpPr/>
      </dsp:nvSpPr>
      <dsp:spPr>
        <a:xfrm>
          <a:off x="6221" y="192465"/>
          <a:ext cx="2341866" cy="14051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753" tIns="120454" rIns="114753" bIns="12045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Homepagina</a:t>
          </a:r>
        </a:p>
      </dsp:txBody>
      <dsp:txXfrm>
        <a:off x="6221" y="192465"/>
        <a:ext cx="2341866" cy="1405119"/>
      </dsp:txXfrm>
    </dsp:sp>
    <dsp:sp modelId="{FF7AB65A-845B-4CF5-A86F-7054BE400EB3}">
      <dsp:nvSpPr>
        <dsp:cNvPr id="0" name=""/>
        <dsp:cNvSpPr/>
      </dsp:nvSpPr>
      <dsp:spPr>
        <a:xfrm>
          <a:off x="5226783" y="849304"/>
          <a:ext cx="5080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029" y="45720"/>
              </a:lnTo>
            </a:path>
          </a:pathLst>
        </a:custGeom>
        <a:noFill/>
        <a:ln w="9525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67332" y="892331"/>
        <a:ext cx="26931" cy="5386"/>
      </dsp:txXfrm>
    </dsp:sp>
    <dsp:sp modelId="{C5032DBF-463C-4EE2-9E87-3E18D124F809}">
      <dsp:nvSpPr>
        <dsp:cNvPr id="0" name=""/>
        <dsp:cNvSpPr/>
      </dsp:nvSpPr>
      <dsp:spPr>
        <a:xfrm>
          <a:off x="2886716" y="192465"/>
          <a:ext cx="2341866" cy="1405119"/>
        </a:xfrm>
        <a:prstGeom prst="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753" tIns="120454" rIns="114753" bIns="12045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• </a:t>
          </a:r>
          <a:r>
            <a:rPr lang="en-US" sz="2000" kern="1200" dirty="0" err="1"/>
            <a:t>Stemwijzer</a:t>
          </a:r>
          <a:r>
            <a:rPr lang="en-US" sz="2000" kern="1200" dirty="0"/>
            <a:t> – </a:t>
          </a:r>
          <a:r>
            <a:rPr lang="en-US" sz="2000" kern="1200" dirty="0" err="1"/>
            <a:t>Resultaten</a:t>
          </a:r>
          <a:r>
            <a:rPr lang="en-US" sz="2000" kern="1200" dirty="0"/>
            <a:t> op basis van </a:t>
          </a:r>
          <a:r>
            <a:rPr lang="en-US" sz="2000" kern="1200" dirty="0" err="1"/>
            <a:t>antwoorden</a:t>
          </a:r>
          <a:endParaRPr lang="en-US" sz="2000" kern="1200" dirty="0"/>
        </a:p>
      </dsp:txBody>
      <dsp:txXfrm>
        <a:off x="2886716" y="192465"/>
        <a:ext cx="2341866" cy="1405119"/>
      </dsp:txXfrm>
    </dsp:sp>
    <dsp:sp modelId="{00E770AF-E8CF-4E60-9BEF-868A75865C5A}">
      <dsp:nvSpPr>
        <dsp:cNvPr id="0" name=""/>
        <dsp:cNvSpPr/>
      </dsp:nvSpPr>
      <dsp:spPr>
        <a:xfrm>
          <a:off x="1177154" y="1595784"/>
          <a:ext cx="5760991" cy="508029"/>
        </a:xfrm>
        <a:custGeom>
          <a:avLst/>
          <a:gdLst/>
          <a:ahLst/>
          <a:cxnLst/>
          <a:rect l="0" t="0" r="0" b="0"/>
          <a:pathLst>
            <a:path>
              <a:moveTo>
                <a:pt x="5760991" y="0"/>
              </a:moveTo>
              <a:lnTo>
                <a:pt x="5760991" y="271114"/>
              </a:lnTo>
              <a:lnTo>
                <a:pt x="0" y="271114"/>
              </a:lnTo>
              <a:lnTo>
                <a:pt x="0" y="508029"/>
              </a:lnTo>
            </a:path>
          </a:pathLst>
        </a:custGeom>
        <a:noFill/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2997" y="1847106"/>
        <a:ext cx="289305" cy="5386"/>
      </dsp:txXfrm>
    </dsp:sp>
    <dsp:sp modelId="{B9C96024-FC03-4C2C-8677-3A126D82B9DA}">
      <dsp:nvSpPr>
        <dsp:cNvPr id="0" name=""/>
        <dsp:cNvSpPr/>
      </dsp:nvSpPr>
      <dsp:spPr>
        <a:xfrm>
          <a:off x="5767212" y="192465"/>
          <a:ext cx="2341866" cy="1405119"/>
        </a:xfrm>
        <a:prstGeom prst="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753" tIns="120454" rIns="114753" bIns="12045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• </a:t>
          </a:r>
          <a:r>
            <a:rPr lang="en-US" sz="2000" kern="1200" dirty="0" err="1"/>
            <a:t>Stemtest</a:t>
          </a:r>
          <a:r>
            <a:rPr lang="en-US" sz="2000" kern="1200" dirty="0"/>
            <a:t> – </a:t>
          </a:r>
          <a:r>
            <a:rPr lang="en-US" sz="2000" kern="1200" dirty="0" err="1"/>
            <a:t>Gebruiker</a:t>
          </a:r>
          <a:r>
            <a:rPr lang="en-US" sz="2000" kern="1200" dirty="0"/>
            <a:t> </a:t>
          </a:r>
          <a:r>
            <a:rPr lang="en-US" sz="2000" kern="1200" dirty="0" err="1"/>
            <a:t>vult</a:t>
          </a:r>
          <a:r>
            <a:rPr lang="en-US" sz="2000" kern="1200" dirty="0"/>
            <a:t> </a:t>
          </a:r>
          <a:r>
            <a:rPr lang="en-US" sz="2000" kern="1200" dirty="0" err="1"/>
            <a:t>stellingen</a:t>
          </a:r>
          <a:r>
            <a:rPr lang="en-US" sz="2000" kern="1200" dirty="0"/>
            <a:t> in</a:t>
          </a:r>
        </a:p>
      </dsp:txBody>
      <dsp:txXfrm>
        <a:off x="5767212" y="192465"/>
        <a:ext cx="2341866" cy="1405119"/>
      </dsp:txXfrm>
    </dsp:sp>
    <dsp:sp modelId="{1EABD9A7-2F47-4F33-AB99-9EAD85D4ECE2}">
      <dsp:nvSpPr>
        <dsp:cNvPr id="0" name=""/>
        <dsp:cNvSpPr/>
      </dsp:nvSpPr>
      <dsp:spPr>
        <a:xfrm>
          <a:off x="2346287" y="2793054"/>
          <a:ext cx="5080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029" y="45720"/>
              </a:lnTo>
            </a:path>
          </a:pathLst>
        </a:custGeom>
        <a:noFill/>
        <a:ln w="9525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86836" y="2836080"/>
        <a:ext cx="26931" cy="5386"/>
      </dsp:txXfrm>
    </dsp:sp>
    <dsp:sp modelId="{23AA8105-22EB-4563-B4CC-518DF982089F}">
      <dsp:nvSpPr>
        <dsp:cNvPr id="0" name=""/>
        <dsp:cNvSpPr/>
      </dsp:nvSpPr>
      <dsp:spPr>
        <a:xfrm>
          <a:off x="6221" y="2136214"/>
          <a:ext cx="2341866" cy="1405119"/>
        </a:xfrm>
        <a:prstGeom prst="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753" tIns="120454" rIns="114753" bIns="12045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• </a:t>
          </a:r>
          <a:r>
            <a:rPr lang="en-US" sz="2000" kern="1200" dirty="0" err="1"/>
            <a:t>Partijen</a:t>
          </a:r>
          <a:r>
            <a:rPr lang="en-US" sz="2000" kern="1200" dirty="0"/>
            <a:t> – </a:t>
          </a:r>
          <a:r>
            <a:rPr lang="en-US" sz="2000" kern="1200" dirty="0" err="1"/>
            <a:t>Overzicht</a:t>
          </a:r>
          <a:r>
            <a:rPr lang="en-US" sz="2000" kern="1200" dirty="0"/>
            <a:t> van </a:t>
          </a:r>
          <a:r>
            <a:rPr lang="en-US" sz="2000" kern="1200" dirty="0" err="1"/>
            <a:t>deelnemende</a:t>
          </a:r>
          <a:r>
            <a:rPr lang="en-US" sz="2000" kern="1200" dirty="0"/>
            <a:t> </a:t>
          </a:r>
          <a:r>
            <a:rPr lang="en-US" sz="2000" kern="1200" dirty="0" err="1"/>
            <a:t>partijen</a:t>
          </a:r>
          <a:endParaRPr lang="en-US" sz="2000" kern="1200" dirty="0"/>
        </a:p>
      </dsp:txBody>
      <dsp:txXfrm>
        <a:off x="6221" y="2136214"/>
        <a:ext cx="2341866" cy="1405119"/>
      </dsp:txXfrm>
    </dsp:sp>
    <dsp:sp modelId="{897BA4CD-DC00-42CD-9054-9536DA6020AF}">
      <dsp:nvSpPr>
        <dsp:cNvPr id="0" name=""/>
        <dsp:cNvSpPr/>
      </dsp:nvSpPr>
      <dsp:spPr>
        <a:xfrm>
          <a:off x="5226783" y="2793054"/>
          <a:ext cx="5080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8029" y="45720"/>
              </a:lnTo>
            </a:path>
          </a:pathLst>
        </a:custGeom>
        <a:noFill/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67332" y="2836080"/>
        <a:ext cx="26931" cy="5386"/>
      </dsp:txXfrm>
    </dsp:sp>
    <dsp:sp modelId="{8EE8D334-384A-47A8-9721-08F454EB6116}">
      <dsp:nvSpPr>
        <dsp:cNvPr id="0" name=""/>
        <dsp:cNvSpPr/>
      </dsp:nvSpPr>
      <dsp:spPr>
        <a:xfrm>
          <a:off x="2886716" y="2136214"/>
          <a:ext cx="2341866" cy="1405119"/>
        </a:xfrm>
        <a:prstGeom prst="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753" tIns="120454" rIns="114753" bIns="12045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Nieuws – Politiek gerelateerd nieuws</a:t>
          </a:r>
        </a:p>
      </dsp:txBody>
      <dsp:txXfrm>
        <a:off x="2886716" y="2136214"/>
        <a:ext cx="2341866" cy="1405119"/>
      </dsp:txXfrm>
    </dsp:sp>
    <dsp:sp modelId="{C7F37EA4-CB11-4D53-BC06-00E1F967FB64}">
      <dsp:nvSpPr>
        <dsp:cNvPr id="0" name=""/>
        <dsp:cNvSpPr/>
      </dsp:nvSpPr>
      <dsp:spPr>
        <a:xfrm>
          <a:off x="5767212" y="2136214"/>
          <a:ext cx="2341866" cy="1405119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753" tIns="120454" rIns="114753" bIns="120454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• Over </a:t>
          </a:r>
          <a:r>
            <a:rPr lang="en-US" sz="2000" kern="1200" dirty="0" err="1"/>
            <a:t>ons</a:t>
          </a:r>
          <a:r>
            <a:rPr lang="en-US" sz="2000" kern="1200" dirty="0"/>
            <a:t> – Info over het project </a:t>
          </a:r>
          <a:r>
            <a:rPr lang="en-US" sz="2000" kern="1200" dirty="0" err="1"/>
            <a:t>en</a:t>
          </a:r>
          <a:r>
            <a:rPr lang="en-US" sz="2000" kern="1200" dirty="0"/>
            <a:t> de makers</a:t>
          </a:r>
        </a:p>
      </dsp:txBody>
      <dsp:txXfrm>
        <a:off x="5767212" y="2136214"/>
        <a:ext cx="2341866" cy="14051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9C190-2DE2-475A-BF4B-B7A2CA729858}">
      <dsp:nvSpPr>
        <dsp:cNvPr id="0" name=""/>
        <dsp:cNvSpPr/>
      </dsp:nvSpPr>
      <dsp:spPr>
        <a:xfrm>
          <a:off x="268693" y="1538445"/>
          <a:ext cx="656908" cy="6569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F4A6D0-4762-4D1E-8404-29D819D209FC}">
      <dsp:nvSpPr>
        <dsp:cNvPr id="0" name=""/>
        <dsp:cNvSpPr/>
      </dsp:nvSpPr>
      <dsp:spPr>
        <a:xfrm>
          <a:off x="406644" y="1676395"/>
          <a:ext cx="381007" cy="3810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B76DA-EB01-4595-86F5-37483D96DC34}">
      <dsp:nvSpPr>
        <dsp:cNvPr id="0" name=""/>
        <dsp:cNvSpPr/>
      </dsp:nvSpPr>
      <dsp:spPr>
        <a:xfrm>
          <a:off x="1066368" y="1538445"/>
          <a:ext cx="1548428" cy="65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Gebruikers kunnen zich registreren en inloggen</a:t>
          </a:r>
        </a:p>
      </dsp:txBody>
      <dsp:txXfrm>
        <a:off x="1066368" y="1538445"/>
        <a:ext cx="1548428" cy="656908"/>
      </dsp:txXfrm>
    </dsp:sp>
    <dsp:sp modelId="{6115ABC4-68F1-431F-A61F-B62F10164572}">
      <dsp:nvSpPr>
        <dsp:cNvPr id="0" name=""/>
        <dsp:cNvSpPr/>
      </dsp:nvSpPr>
      <dsp:spPr>
        <a:xfrm>
          <a:off x="2884598" y="1538445"/>
          <a:ext cx="656908" cy="6569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DF93F6-A6F3-434A-99B2-821B93CE6FE7}">
      <dsp:nvSpPr>
        <dsp:cNvPr id="0" name=""/>
        <dsp:cNvSpPr/>
      </dsp:nvSpPr>
      <dsp:spPr>
        <a:xfrm>
          <a:off x="3022549" y="1676395"/>
          <a:ext cx="381007" cy="3810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94FDF6-3792-4740-962E-E436FC243743}">
      <dsp:nvSpPr>
        <dsp:cNvPr id="0" name=""/>
        <dsp:cNvSpPr/>
      </dsp:nvSpPr>
      <dsp:spPr>
        <a:xfrm>
          <a:off x="3682273" y="1538445"/>
          <a:ext cx="1548428" cy="65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Database slaat gebruikersgegevens veilig op</a:t>
          </a:r>
        </a:p>
      </dsp:txBody>
      <dsp:txXfrm>
        <a:off x="3682273" y="1538445"/>
        <a:ext cx="1548428" cy="656908"/>
      </dsp:txXfrm>
    </dsp:sp>
    <dsp:sp modelId="{68C89172-7CA4-46EC-AA09-C46C070D8D68}">
      <dsp:nvSpPr>
        <dsp:cNvPr id="0" name=""/>
        <dsp:cNvSpPr/>
      </dsp:nvSpPr>
      <dsp:spPr>
        <a:xfrm>
          <a:off x="5500503" y="1538445"/>
          <a:ext cx="656908" cy="65690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A859B4-22D3-4359-AC6F-9B63730866B2}">
      <dsp:nvSpPr>
        <dsp:cNvPr id="0" name=""/>
        <dsp:cNvSpPr/>
      </dsp:nvSpPr>
      <dsp:spPr>
        <a:xfrm>
          <a:off x="5638454" y="1676395"/>
          <a:ext cx="381007" cy="3810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AA14B-A88C-46AF-BA03-BFB88075BA64}">
      <dsp:nvSpPr>
        <dsp:cNvPr id="0" name=""/>
        <dsp:cNvSpPr/>
      </dsp:nvSpPr>
      <dsp:spPr>
        <a:xfrm>
          <a:off x="6298178" y="1538445"/>
          <a:ext cx="1548428" cy="65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Homepagina toont dynamische inhoud afhankelijk van gebruiker</a:t>
          </a:r>
        </a:p>
      </dsp:txBody>
      <dsp:txXfrm>
        <a:off x="6298178" y="1538445"/>
        <a:ext cx="1548428" cy="6569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ADA3EF-80BF-40AF-97CB-447C5D44FC36}">
      <dsp:nvSpPr>
        <dsp:cNvPr id="0" name=""/>
        <dsp:cNvSpPr/>
      </dsp:nvSpPr>
      <dsp:spPr>
        <a:xfrm>
          <a:off x="494124" y="970339"/>
          <a:ext cx="806835" cy="806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E1803-DB86-41E6-A21A-5AF44ACFC8F1}">
      <dsp:nvSpPr>
        <dsp:cNvPr id="0" name=""/>
        <dsp:cNvSpPr/>
      </dsp:nvSpPr>
      <dsp:spPr>
        <a:xfrm>
          <a:off x="1058" y="2046271"/>
          <a:ext cx="1792968" cy="71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Stemtest invullen en stemadvies ontvangen</a:t>
          </a:r>
        </a:p>
      </dsp:txBody>
      <dsp:txXfrm>
        <a:off x="1058" y="2046271"/>
        <a:ext cx="1792968" cy="717187"/>
      </dsp:txXfrm>
    </dsp:sp>
    <dsp:sp modelId="{E1FF6BA6-D0B0-4407-8853-3FF111F8FC19}">
      <dsp:nvSpPr>
        <dsp:cNvPr id="0" name=""/>
        <dsp:cNvSpPr/>
      </dsp:nvSpPr>
      <dsp:spPr>
        <a:xfrm>
          <a:off x="2600862" y="970339"/>
          <a:ext cx="806835" cy="806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C9095-7459-4AF1-AAA7-588BDDC2B753}">
      <dsp:nvSpPr>
        <dsp:cNvPr id="0" name=""/>
        <dsp:cNvSpPr/>
      </dsp:nvSpPr>
      <dsp:spPr>
        <a:xfrm>
          <a:off x="2107796" y="2046271"/>
          <a:ext cx="1792968" cy="71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Nieuwsartikelen bekijken</a:t>
          </a:r>
        </a:p>
      </dsp:txBody>
      <dsp:txXfrm>
        <a:off x="2107796" y="2046271"/>
        <a:ext cx="1792968" cy="717187"/>
      </dsp:txXfrm>
    </dsp:sp>
    <dsp:sp modelId="{341D68B7-C095-4433-A9E1-9DC2ABFA6AA2}">
      <dsp:nvSpPr>
        <dsp:cNvPr id="0" name=""/>
        <dsp:cNvSpPr/>
      </dsp:nvSpPr>
      <dsp:spPr>
        <a:xfrm>
          <a:off x="4707601" y="970339"/>
          <a:ext cx="806835" cy="806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59861-E2FD-46D5-BC2F-30C00E2EC359}">
      <dsp:nvSpPr>
        <dsp:cNvPr id="0" name=""/>
        <dsp:cNvSpPr/>
      </dsp:nvSpPr>
      <dsp:spPr>
        <a:xfrm>
          <a:off x="4214534" y="2046271"/>
          <a:ext cx="1792968" cy="71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Politieke partijen vergelijken</a:t>
          </a:r>
        </a:p>
      </dsp:txBody>
      <dsp:txXfrm>
        <a:off x="4214534" y="2046271"/>
        <a:ext cx="1792968" cy="717187"/>
      </dsp:txXfrm>
    </dsp:sp>
    <dsp:sp modelId="{FFDCD520-EE06-49ED-BA9C-35640CD0E6B7}">
      <dsp:nvSpPr>
        <dsp:cNvPr id="0" name=""/>
        <dsp:cNvSpPr/>
      </dsp:nvSpPr>
      <dsp:spPr>
        <a:xfrm>
          <a:off x="6814339" y="970339"/>
          <a:ext cx="806835" cy="8068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D5A0D-4431-4F15-9323-4C5CBE63CFE7}">
      <dsp:nvSpPr>
        <dsp:cNvPr id="0" name=""/>
        <dsp:cNvSpPr/>
      </dsp:nvSpPr>
      <dsp:spPr>
        <a:xfrm>
          <a:off x="6321273" y="2046271"/>
          <a:ext cx="1792968" cy="71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Registreren en inloggen met persoonlijke account</a:t>
          </a:r>
        </a:p>
      </dsp:txBody>
      <dsp:txXfrm>
        <a:off x="6321273" y="2046271"/>
        <a:ext cx="1792968" cy="7171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23373-9360-4E22-9E44-5F7F00FD26B8}">
      <dsp:nvSpPr>
        <dsp:cNvPr id="0" name=""/>
        <dsp:cNvSpPr/>
      </dsp:nvSpPr>
      <dsp:spPr>
        <a:xfrm>
          <a:off x="2596896" y="1868"/>
          <a:ext cx="2921508" cy="8988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Het project is gemaakt door drie groepsleden</a:t>
          </a:r>
        </a:p>
      </dsp:txBody>
      <dsp:txXfrm>
        <a:off x="2640772" y="45744"/>
        <a:ext cx="2833756" cy="811058"/>
      </dsp:txXfrm>
    </dsp:sp>
    <dsp:sp modelId="{87AFE329-C0A8-44B5-B81A-AE4004014D5E}">
      <dsp:nvSpPr>
        <dsp:cNvPr id="0" name=""/>
        <dsp:cNvSpPr/>
      </dsp:nvSpPr>
      <dsp:spPr>
        <a:xfrm>
          <a:off x="2596896" y="945619"/>
          <a:ext cx="2921508" cy="8988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Taken zijn verdeeld zoals frontend, backend en content</a:t>
          </a:r>
        </a:p>
      </dsp:txBody>
      <dsp:txXfrm>
        <a:off x="2640772" y="989495"/>
        <a:ext cx="2833756" cy="811058"/>
      </dsp:txXfrm>
    </dsp:sp>
    <dsp:sp modelId="{129A0E40-19D1-4FDE-91EC-7DCB031FC0F6}">
      <dsp:nvSpPr>
        <dsp:cNvPr id="0" name=""/>
        <dsp:cNvSpPr/>
      </dsp:nvSpPr>
      <dsp:spPr>
        <a:xfrm>
          <a:off x="2596896" y="1889369"/>
          <a:ext cx="2921508" cy="8988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Goede samenwerking via overleg en taakverdeling</a:t>
          </a:r>
        </a:p>
      </dsp:txBody>
      <dsp:txXfrm>
        <a:off x="2640772" y="1933245"/>
        <a:ext cx="2833756" cy="811058"/>
      </dsp:txXfrm>
    </dsp:sp>
    <dsp:sp modelId="{AD2C8315-EC21-4465-AEBF-C7CBAA9A0F13}">
      <dsp:nvSpPr>
        <dsp:cNvPr id="0" name=""/>
        <dsp:cNvSpPr/>
      </dsp:nvSpPr>
      <dsp:spPr>
        <a:xfrm>
          <a:off x="2596896" y="2833120"/>
          <a:ext cx="2921508" cy="8988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• We </a:t>
          </a:r>
          <a:r>
            <a:rPr lang="en-US" sz="1700" kern="1200" dirty="0" err="1"/>
            <a:t>hebben</a:t>
          </a:r>
          <a:r>
            <a:rPr lang="en-US" sz="1700" kern="1200" dirty="0"/>
            <a:t> </a:t>
          </a:r>
          <a:r>
            <a:rPr lang="en-US" sz="1700" kern="1200" dirty="0" err="1"/>
            <a:t>veel</a:t>
          </a:r>
          <a:r>
            <a:rPr lang="en-US" sz="1700" kern="1200" dirty="0"/>
            <a:t> </a:t>
          </a:r>
          <a:r>
            <a:rPr lang="en-US" sz="1700" kern="1200" dirty="0" err="1"/>
            <a:t>geleerd</a:t>
          </a:r>
          <a:r>
            <a:rPr lang="en-US" sz="1700" kern="1200" dirty="0"/>
            <a:t> over </a:t>
          </a:r>
          <a:r>
            <a:rPr lang="en-US" sz="1700" kern="1200" dirty="0" err="1"/>
            <a:t>communicatie</a:t>
          </a:r>
          <a:r>
            <a:rPr lang="en-US" sz="1700" kern="1200" dirty="0"/>
            <a:t> </a:t>
          </a:r>
          <a:r>
            <a:rPr lang="en-US" sz="1700" kern="1200" dirty="0" err="1"/>
            <a:t>en</a:t>
          </a:r>
          <a:r>
            <a:rPr lang="en-US" sz="1700" kern="1200" dirty="0"/>
            <a:t> </a:t>
          </a:r>
          <a:r>
            <a:rPr lang="en-US" sz="1700" kern="1200" dirty="0" err="1"/>
            <a:t>techniek</a:t>
          </a:r>
          <a:endParaRPr lang="en-US" sz="1700" kern="1200" dirty="0"/>
        </a:p>
      </dsp:txBody>
      <dsp:txXfrm>
        <a:off x="2640772" y="2876996"/>
        <a:ext cx="2833756" cy="8110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396390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8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396390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86760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0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86760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23905" y="4529611"/>
            <a:ext cx="1820095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23905" y="4529611"/>
            <a:ext cx="1820095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423" y="819446"/>
            <a:ext cx="6563528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423" y="819446"/>
            <a:ext cx="6563528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0236" y="727769"/>
            <a:ext cx="6563527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6150" y="1344304"/>
            <a:ext cx="5588759" cy="2843702"/>
          </a:xfrm>
        </p:spPr>
        <p:txBody>
          <a:bodyPr>
            <a:normAutofit/>
          </a:bodyPr>
          <a:lstStyle/>
          <a:p>
            <a:r>
              <a:rPr lang="nl-NL" sz="4700">
                <a:solidFill>
                  <a:schemeClr val="bg1"/>
                </a:solidFill>
              </a:rPr>
              <a:t>Neutraal Kieslab – Stemwijzerproject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3867" y="4414123"/>
            <a:ext cx="5330038" cy="1432109"/>
          </a:xfrm>
        </p:spPr>
        <p:txBody>
          <a:bodyPr>
            <a:normAutofit/>
          </a:bodyPr>
          <a:lstStyle/>
          <a:p>
            <a:r>
              <a:rPr lang="nl-NL" sz="1700" dirty="0">
                <a:solidFill>
                  <a:schemeClr val="bg1"/>
                </a:solidFill>
              </a:rPr>
              <a:t>Gemaakt door: Cemal Cankal, Rik de graaf, Omar Galal</a:t>
            </a:r>
          </a:p>
          <a:p>
            <a:r>
              <a:rPr lang="nl-NL" sz="1700" dirty="0">
                <a:solidFill>
                  <a:schemeClr val="bg1"/>
                </a:solidFill>
              </a:rPr>
              <a:t>Datum: 26-06-2025</a:t>
            </a:r>
          </a:p>
          <a:p>
            <a:r>
              <a:rPr lang="nl-NL" sz="1700" dirty="0">
                <a:solidFill>
                  <a:schemeClr val="bg1"/>
                </a:solidFill>
              </a:rPr>
              <a:t>Opleiding: Software Development</a:t>
            </a:r>
          </a:p>
        </p:txBody>
      </p:sp>
      <p:sp>
        <p:nvSpPr>
          <p:cNvPr id="44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084" y="4786746"/>
            <a:ext cx="465545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084" y="4786746"/>
            <a:ext cx="465545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nl-NL" sz="3500"/>
              <a:t>Introductie van het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0BF64E-339D-B052-D4C3-1A3F076860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115616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2C08A9-0A7F-DF8A-65BC-B176C1B4411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AC7126-FF24-FBB5-E2ED-7DDB630E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/>
              <a:t>Inloggen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registreren</a:t>
            </a:r>
            <a:endParaRPr lang="nl-NL" dirty="0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A7F6288C-9FE6-E31B-C618-0E24383E9C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97957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177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nl-NL" sz="3500"/>
              <a:t>Pagina’s van de website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070DCB-D7DD-176C-8BD2-E753B7FD5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469702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nl-NL" sz="3500"/>
              <a:t>De database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23E5A5-630E-1767-D166-E5DC96D989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830623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nl-NL" sz="3500"/>
              <a:t>Functionaliteiten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66F949-ACB2-9E70-177F-DA74F90D91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948367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8549E3-02DF-520F-820E-03CA4948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Testen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BDD215ED-1868-F9F9-9AE6-7C30401C7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472211"/>
              </p:ext>
            </p:extLst>
          </p:nvPr>
        </p:nvGraphicFramePr>
        <p:xfrm>
          <a:off x="239446" y="2102834"/>
          <a:ext cx="8661657" cy="4317922"/>
        </p:xfrm>
        <a:graphic>
          <a:graphicData uri="http://schemas.openxmlformats.org/drawingml/2006/table">
            <a:tbl>
              <a:tblPr firstRow="1" bandRow="1">
                <a:solidFill>
                  <a:srgbClr val="F7F7F7"/>
                </a:solidFill>
              </a:tblPr>
              <a:tblGrid>
                <a:gridCol w="862408">
                  <a:extLst>
                    <a:ext uri="{9D8B030D-6E8A-4147-A177-3AD203B41FA5}">
                      <a16:colId xmlns:a16="http://schemas.microsoft.com/office/drawing/2014/main" val="1665184602"/>
                    </a:ext>
                  </a:extLst>
                </a:gridCol>
                <a:gridCol w="1045268">
                  <a:extLst>
                    <a:ext uri="{9D8B030D-6E8A-4147-A177-3AD203B41FA5}">
                      <a16:colId xmlns:a16="http://schemas.microsoft.com/office/drawing/2014/main" val="2943656303"/>
                    </a:ext>
                  </a:extLst>
                </a:gridCol>
                <a:gridCol w="2630867">
                  <a:extLst>
                    <a:ext uri="{9D8B030D-6E8A-4147-A177-3AD203B41FA5}">
                      <a16:colId xmlns:a16="http://schemas.microsoft.com/office/drawing/2014/main" val="168619452"/>
                    </a:ext>
                  </a:extLst>
                </a:gridCol>
                <a:gridCol w="2977391">
                  <a:extLst>
                    <a:ext uri="{9D8B030D-6E8A-4147-A177-3AD203B41FA5}">
                      <a16:colId xmlns:a16="http://schemas.microsoft.com/office/drawing/2014/main" val="76478672"/>
                    </a:ext>
                  </a:extLst>
                </a:gridCol>
                <a:gridCol w="1145723">
                  <a:extLst>
                    <a:ext uri="{9D8B030D-6E8A-4147-A177-3AD203B41FA5}">
                      <a16:colId xmlns:a16="http://schemas.microsoft.com/office/drawing/2014/main" val="2119959149"/>
                    </a:ext>
                  </a:extLst>
                </a:gridCol>
              </a:tblGrid>
              <a:tr h="640082">
                <a:tc>
                  <a:txBody>
                    <a:bodyPr/>
                    <a:lstStyle/>
                    <a:p>
                      <a:r>
                        <a:rPr lang="nl-NL" sz="700" b="1" cap="all" spc="60">
                          <a:solidFill>
                            <a:schemeClr val="tx1"/>
                          </a:solidFill>
                        </a:rPr>
                        <a:t>Testnr</a:t>
                      </a:r>
                    </a:p>
                  </a:txBody>
                  <a:tcPr marL="82715" marR="82715" marT="82715" marB="827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700" b="1" cap="all" spc="60">
                          <a:solidFill>
                            <a:schemeClr val="tx1"/>
                          </a:solidFill>
                        </a:rPr>
                        <a:t>Functie</a:t>
                      </a:r>
                    </a:p>
                  </a:txBody>
                  <a:tcPr marL="82715" marR="82715" marT="82715" marB="827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700" b="1" cap="all" spc="60" dirty="0">
                          <a:solidFill>
                            <a:schemeClr val="tx1"/>
                          </a:solidFill>
                        </a:rPr>
                        <a:t>Invoer</a:t>
                      </a:r>
                    </a:p>
                  </a:txBody>
                  <a:tcPr marL="82715" marR="82715" marT="82715" marB="827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700" b="1" cap="all" spc="60">
                          <a:solidFill>
                            <a:schemeClr val="tx1"/>
                          </a:solidFill>
                        </a:rPr>
                        <a:t>Verwacht resultaat</a:t>
                      </a:r>
                    </a:p>
                  </a:txBody>
                  <a:tcPr marL="82715" marR="82715" marT="82715" marB="827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700" b="1" cap="all" spc="60">
                          <a:solidFill>
                            <a:schemeClr val="tx1"/>
                          </a:solidFill>
                        </a:rPr>
                        <a:t>Resultaat</a:t>
                      </a:r>
                    </a:p>
                  </a:txBody>
                  <a:tcPr marL="82715" marR="82715" marT="82715" marB="827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863158"/>
                  </a:ext>
                </a:extLst>
              </a:tr>
              <a:tr h="459730">
                <a:tc>
                  <a:txBody>
                    <a:bodyPr/>
                    <a:lstStyle/>
                    <a:p>
                      <a:r>
                        <a:rPr lang="nl-NL" sz="10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8431" marR="28431" marT="14216" marB="55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cap="none" spc="0">
                          <a:solidFill>
                            <a:schemeClr val="tx1"/>
                          </a:solidFill>
                        </a:rPr>
                        <a:t>Inloggen</a:t>
                      </a:r>
                    </a:p>
                  </a:txBody>
                  <a:tcPr marL="28431" marR="28431" marT="14216" marB="55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cap="none" spc="0">
                          <a:solidFill>
                            <a:schemeClr val="tx1"/>
                          </a:solidFill>
                        </a:rPr>
                        <a:t>Gebr.naam: Ali, Wachtwoord: 1234</a:t>
                      </a:r>
                    </a:p>
                  </a:txBody>
                  <a:tcPr marL="28431" marR="28431" marT="14216" marB="55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cap="none" spc="0">
                          <a:solidFill>
                            <a:schemeClr val="tx1"/>
                          </a:solidFill>
                        </a:rPr>
                        <a:t>Succesvol ingelogd</a:t>
                      </a:r>
                    </a:p>
                  </a:txBody>
                  <a:tcPr marL="28431" marR="28431" marT="14216" marB="55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cap="none" spc="0">
                          <a:solidFill>
                            <a:schemeClr val="tx1"/>
                          </a:solidFill>
                        </a:rPr>
                        <a:t>✅ Geslaagd</a:t>
                      </a:r>
                    </a:p>
                  </a:txBody>
                  <a:tcPr marL="28431" marR="28431" marT="14216" marB="55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14772"/>
                  </a:ext>
                </a:extLst>
              </a:tr>
              <a:tr h="459730">
                <a:tc>
                  <a:txBody>
                    <a:bodyPr/>
                    <a:lstStyle/>
                    <a:p>
                      <a:r>
                        <a:rPr lang="nl-NL" sz="10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8431" marR="28431" marT="14216" marB="55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cap="none" spc="0">
                          <a:solidFill>
                            <a:schemeClr val="tx1"/>
                          </a:solidFill>
                        </a:rPr>
                        <a:t>Inloggen</a:t>
                      </a:r>
                    </a:p>
                  </a:txBody>
                  <a:tcPr marL="28431" marR="28431" marT="14216" marB="55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cap="none" spc="0">
                          <a:solidFill>
                            <a:schemeClr val="tx1"/>
                          </a:solidFill>
                        </a:rPr>
                        <a:t>Gebr.naam: </a:t>
                      </a:r>
                      <a:r>
                        <a:rPr lang="nl-NL" sz="1000" i="1" cap="none" spc="0">
                          <a:solidFill>
                            <a:schemeClr val="tx1"/>
                          </a:solidFill>
                        </a:rPr>
                        <a:t>leeg</a:t>
                      </a:r>
                      <a:r>
                        <a:rPr lang="nl-NL" sz="1000" cap="none" spc="0">
                          <a:solidFill>
                            <a:schemeClr val="tx1"/>
                          </a:solidFill>
                        </a:rPr>
                        <a:t>, Wachtwoord: 1234</a:t>
                      </a:r>
                    </a:p>
                  </a:txBody>
                  <a:tcPr marL="28431" marR="28431" marT="14216" marB="55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cap="none" spc="0">
                          <a:solidFill>
                            <a:schemeClr val="tx1"/>
                          </a:solidFill>
                        </a:rPr>
                        <a:t>Foutmelding: “Gebruikersnaam verplicht”</a:t>
                      </a:r>
                    </a:p>
                  </a:txBody>
                  <a:tcPr marL="28431" marR="28431" marT="14216" marB="55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cap="none" spc="0">
                          <a:solidFill>
                            <a:schemeClr val="tx1"/>
                          </a:solidFill>
                        </a:rPr>
                        <a:t>✅ Geslaagd</a:t>
                      </a:r>
                    </a:p>
                  </a:txBody>
                  <a:tcPr marL="28431" marR="28431" marT="14216" marB="55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844003"/>
                  </a:ext>
                </a:extLst>
              </a:tr>
              <a:tr h="459730">
                <a:tc>
                  <a:txBody>
                    <a:bodyPr/>
                    <a:lstStyle/>
                    <a:p>
                      <a:r>
                        <a:rPr lang="nl-NL" sz="1000" cap="none" spc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28431" marR="28431" marT="14216" marB="55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cap="none" spc="0">
                          <a:solidFill>
                            <a:schemeClr val="tx1"/>
                          </a:solidFill>
                        </a:rPr>
                        <a:t>Inloggen</a:t>
                      </a:r>
                    </a:p>
                  </a:txBody>
                  <a:tcPr marL="28431" marR="28431" marT="14216" marB="55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cap="none" spc="0">
                          <a:solidFill>
                            <a:schemeClr val="tx1"/>
                          </a:solidFill>
                        </a:rPr>
                        <a:t>Gebr.naam: Ali, Wachtwoord: </a:t>
                      </a:r>
                      <a:r>
                        <a:rPr lang="nl-NL" sz="1000" i="1" cap="none" spc="0">
                          <a:solidFill>
                            <a:schemeClr val="tx1"/>
                          </a:solidFill>
                        </a:rPr>
                        <a:t>leeg</a:t>
                      </a:r>
                      <a:endParaRPr lang="nl-NL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8431" marR="28431" marT="14216" marB="55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cap="none" spc="0">
                          <a:solidFill>
                            <a:schemeClr val="tx1"/>
                          </a:solidFill>
                        </a:rPr>
                        <a:t>Foutmelding: “Wachtwoord verplicht”</a:t>
                      </a:r>
                    </a:p>
                  </a:txBody>
                  <a:tcPr marL="28431" marR="28431" marT="14216" marB="55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cap="none" spc="0">
                          <a:solidFill>
                            <a:schemeClr val="tx1"/>
                          </a:solidFill>
                        </a:rPr>
                        <a:t>✅ Geslaagd</a:t>
                      </a:r>
                    </a:p>
                  </a:txBody>
                  <a:tcPr marL="28431" marR="28431" marT="14216" marB="55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225961"/>
                  </a:ext>
                </a:extLst>
              </a:tr>
              <a:tr h="459730">
                <a:tc>
                  <a:txBody>
                    <a:bodyPr/>
                    <a:lstStyle/>
                    <a:p>
                      <a:r>
                        <a:rPr lang="nl-NL" sz="1000" cap="none" spc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28431" marR="28431" marT="14216" marB="55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cap="none" spc="0">
                          <a:solidFill>
                            <a:schemeClr val="tx1"/>
                          </a:solidFill>
                        </a:rPr>
                        <a:t>Inloggen</a:t>
                      </a:r>
                    </a:p>
                  </a:txBody>
                  <a:tcPr marL="28431" marR="28431" marT="14216" marB="55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cap="none" spc="0">
                          <a:solidFill>
                            <a:schemeClr val="tx1"/>
                          </a:solidFill>
                        </a:rPr>
                        <a:t>Verkeerde gegevens</a:t>
                      </a:r>
                    </a:p>
                  </a:txBody>
                  <a:tcPr marL="28431" marR="28431" marT="14216" marB="55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cap="none" spc="0">
                          <a:solidFill>
                            <a:schemeClr val="tx1"/>
                          </a:solidFill>
                        </a:rPr>
                        <a:t>Foutmelding: “Ongeldige inloggegevens”</a:t>
                      </a:r>
                    </a:p>
                  </a:txBody>
                  <a:tcPr marL="28431" marR="28431" marT="14216" marB="55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cap="none" spc="0">
                          <a:solidFill>
                            <a:schemeClr val="tx1"/>
                          </a:solidFill>
                        </a:rPr>
                        <a:t>✅ Geslaagd</a:t>
                      </a:r>
                    </a:p>
                  </a:txBody>
                  <a:tcPr marL="28431" marR="28431" marT="14216" marB="55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737408"/>
                  </a:ext>
                </a:extLst>
              </a:tr>
              <a:tr h="459730">
                <a:tc>
                  <a:txBody>
                    <a:bodyPr/>
                    <a:lstStyle/>
                    <a:p>
                      <a:r>
                        <a:rPr lang="nl-NL" sz="1000" cap="none" spc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28431" marR="28431" marT="14216" marB="55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cap="none" spc="0">
                          <a:solidFill>
                            <a:schemeClr val="tx1"/>
                          </a:solidFill>
                        </a:rPr>
                        <a:t>Registreren</a:t>
                      </a:r>
                    </a:p>
                  </a:txBody>
                  <a:tcPr marL="28431" marR="28431" marT="14216" marB="55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cap="none" spc="0">
                          <a:solidFill>
                            <a:schemeClr val="tx1"/>
                          </a:solidFill>
                        </a:rPr>
                        <a:t>Alles correct ingevuld</a:t>
                      </a:r>
                    </a:p>
                  </a:txBody>
                  <a:tcPr marL="28431" marR="28431" marT="14216" marB="55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cap="none" spc="0">
                          <a:solidFill>
                            <a:schemeClr val="tx1"/>
                          </a:solidFill>
                        </a:rPr>
                        <a:t>Gebruiker wordt succesvol aangemaakt</a:t>
                      </a:r>
                    </a:p>
                  </a:txBody>
                  <a:tcPr marL="28431" marR="28431" marT="14216" marB="55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cap="none" spc="0">
                          <a:solidFill>
                            <a:schemeClr val="tx1"/>
                          </a:solidFill>
                        </a:rPr>
                        <a:t>✅ Geslaagd</a:t>
                      </a:r>
                    </a:p>
                  </a:txBody>
                  <a:tcPr marL="28431" marR="28431" marT="14216" marB="55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316395"/>
                  </a:ext>
                </a:extLst>
              </a:tr>
              <a:tr h="459730">
                <a:tc>
                  <a:txBody>
                    <a:bodyPr/>
                    <a:lstStyle/>
                    <a:p>
                      <a:r>
                        <a:rPr lang="nl-NL" sz="1000" cap="none" spc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28431" marR="28431" marT="14216" marB="55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cap="none" spc="0">
                          <a:solidFill>
                            <a:schemeClr val="tx1"/>
                          </a:solidFill>
                        </a:rPr>
                        <a:t>Registreren</a:t>
                      </a:r>
                    </a:p>
                  </a:txBody>
                  <a:tcPr marL="28431" marR="28431" marT="14216" marB="55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cap="none" spc="0">
                          <a:solidFill>
                            <a:schemeClr val="tx1"/>
                          </a:solidFill>
                        </a:rPr>
                        <a:t>Ongeldig e-mail (bijv. test.nl)</a:t>
                      </a:r>
                    </a:p>
                  </a:txBody>
                  <a:tcPr marL="28431" marR="28431" marT="14216" marB="55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cap="none" spc="0">
                          <a:solidFill>
                            <a:schemeClr val="tx1"/>
                          </a:solidFill>
                        </a:rPr>
                        <a:t>Foutmelding: “Ongeldig e-mailadres”</a:t>
                      </a:r>
                    </a:p>
                  </a:txBody>
                  <a:tcPr marL="28431" marR="28431" marT="14216" marB="55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cap="none" spc="0" dirty="0">
                          <a:solidFill>
                            <a:schemeClr val="tx1"/>
                          </a:solidFill>
                        </a:rPr>
                        <a:t>✅ Geslaagd</a:t>
                      </a:r>
                    </a:p>
                  </a:txBody>
                  <a:tcPr marL="28431" marR="28431" marT="14216" marB="55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821337"/>
                  </a:ext>
                </a:extLst>
              </a:tr>
              <a:tr h="459730">
                <a:tc>
                  <a:txBody>
                    <a:bodyPr/>
                    <a:lstStyle/>
                    <a:p>
                      <a:r>
                        <a:rPr lang="nl-NL" sz="1000" cap="none" spc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28431" marR="28431" marT="14216" marB="55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cap="none" spc="0">
                          <a:solidFill>
                            <a:schemeClr val="tx1"/>
                          </a:solidFill>
                        </a:rPr>
                        <a:t>Registreren</a:t>
                      </a:r>
                    </a:p>
                  </a:txBody>
                  <a:tcPr marL="28431" marR="28431" marT="14216" marB="55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cap="none" spc="0">
                          <a:solidFill>
                            <a:schemeClr val="tx1"/>
                          </a:solidFill>
                        </a:rPr>
                        <a:t>Wachtwoorden komen niet overeen</a:t>
                      </a:r>
                    </a:p>
                  </a:txBody>
                  <a:tcPr marL="28431" marR="28431" marT="14216" marB="55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cap="none" spc="0">
                          <a:solidFill>
                            <a:schemeClr val="tx1"/>
                          </a:solidFill>
                        </a:rPr>
                        <a:t>Foutmelding: “Wachtwoorden komen niet overeen”</a:t>
                      </a:r>
                    </a:p>
                  </a:txBody>
                  <a:tcPr marL="28431" marR="28431" marT="14216" marB="55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cap="none" spc="0">
                          <a:solidFill>
                            <a:schemeClr val="tx1"/>
                          </a:solidFill>
                        </a:rPr>
                        <a:t>✅ Geslaagd</a:t>
                      </a:r>
                    </a:p>
                  </a:txBody>
                  <a:tcPr marL="28431" marR="28431" marT="14216" marB="55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781999"/>
                  </a:ext>
                </a:extLst>
              </a:tr>
              <a:tr h="459730">
                <a:tc>
                  <a:txBody>
                    <a:bodyPr/>
                    <a:lstStyle/>
                    <a:p>
                      <a:r>
                        <a:rPr lang="nl-NL" sz="1000" cap="none" spc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28431" marR="28431" marT="14216" marB="55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cap="none" spc="0">
                          <a:solidFill>
                            <a:schemeClr val="tx1"/>
                          </a:solidFill>
                        </a:rPr>
                        <a:t>Registreren</a:t>
                      </a:r>
                    </a:p>
                  </a:txBody>
                  <a:tcPr marL="28431" marR="28431" marT="14216" marB="55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cap="none" spc="0">
                          <a:solidFill>
                            <a:schemeClr val="tx1"/>
                          </a:solidFill>
                        </a:rPr>
                        <a:t>Verplicht veld leeg gelaten</a:t>
                      </a:r>
                    </a:p>
                  </a:txBody>
                  <a:tcPr marL="28431" marR="28431" marT="14216" marB="55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cap="none" spc="0">
                          <a:solidFill>
                            <a:schemeClr val="tx1"/>
                          </a:solidFill>
                        </a:rPr>
                        <a:t>Foutmelding voor dat specifieke veld</a:t>
                      </a:r>
                    </a:p>
                  </a:txBody>
                  <a:tcPr marL="28431" marR="28431" marT="14216" marB="55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cap="none" spc="0" dirty="0">
                          <a:solidFill>
                            <a:schemeClr val="tx1"/>
                          </a:solidFill>
                        </a:rPr>
                        <a:t>✅ Geslaagd</a:t>
                      </a:r>
                    </a:p>
                  </a:txBody>
                  <a:tcPr marL="28431" marR="28431" marT="14216" marB="551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943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47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nl-NL" sz="3500"/>
              <a:t>Samenwerking in de groep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ED91C8A1-C385-38EA-9FBB-11A6DEB6C3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287019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raagtekens op een regel en één vraagteken wordt verlicht">
            <a:extLst>
              <a:ext uri="{FF2B5EF4-FFF2-40B4-BE49-F238E27FC236}">
                <a16:creationId xmlns:a16="http://schemas.microsoft.com/office/drawing/2014/main" id="{532EBE8B-3B90-5F55-5495-A54C1C2C0AD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11021" b="-1"/>
          <a:stretch>
            <a:fillRect/>
          </a:stretch>
        </p:blipFill>
        <p:spPr>
          <a:xfrm>
            <a:off x="20" y="10"/>
            <a:ext cx="9141692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8E3E69B-59A4-087D-DCAB-95F0F44ED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3"/>
            <a:ext cx="6858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dirty="0" err="1">
                <a:solidFill>
                  <a:schemeClr val="bg1"/>
                </a:solidFill>
              </a:rPr>
              <a:t>Vragen</a:t>
            </a:r>
            <a:r>
              <a:rPr lang="en-US" sz="5700" dirty="0">
                <a:solidFill>
                  <a:schemeClr val="bg1"/>
                </a:solidFill>
              </a:rPr>
              <a:t> ?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4368623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5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90cc62e-4d9a-4429-8aaf-44d8ec6daad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27145D0BCA0B40B2CA78385AF53EEA" ma:contentTypeVersion="6" ma:contentTypeDescription="Een nieuw document maken." ma:contentTypeScope="" ma:versionID="72d80c36c536899661b729a87c195d41">
  <xsd:schema xmlns:xsd="http://www.w3.org/2001/XMLSchema" xmlns:xs="http://www.w3.org/2001/XMLSchema" xmlns:p="http://schemas.microsoft.com/office/2006/metadata/properties" xmlns:ns3="b90cc62e-4d9a-4429-8aaf-44d8ec6daad1" targetNamespace="http://schemas.microsoft.com/office/2006/metadata/properties" ma:root="true" ma:fieldsID="c158e63b72689a7c6173edbdc435e88c" ns3:_="">
    <xsd:import namespace="b90cc62e-4d9a-4429-8aaf-44d8ec6daad1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0cc62e-4d9a-4429-8aaf-44d8ec6daad1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E91F20-93B8-495E-84BC-F0A7C04D67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B20DEC-1034-4D87-AC1D-5D3B14BF2FFA}">
  <ds:schemaRefs>
    <ds:schemaRef ds:uri="http://purl.org/dc/terms/"/>
    <ds:schemaRef ds:uri="b90cc62e-4d9a-4429-8aaf-44d8ec6daad1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BA8CDB9-F428-4508-8E5C-3E85D8B7DA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0cc62e-4d9a-4429-8aaf-44d8ec6daa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326</Words>
  <Application>Microsoft Office PowerPoint</Application>
  <PresentationFormat>Diavoorstelling (4:3)</PresentationFormat>
  <Paragraphs>78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Neutraal Kieslab – Stemwijzerproject</vt:lpstr>
      <vt:lpstr>Introductie van het project</vt:lpstr>
      <vt:lpstr>Inloggen en registreren</vt:lpstr>
      <vt:lpstr>Pagina’s van de website</vt:lpstr>
      <vt:lpstr>De database</vt:lpstr>
      <vt:lpstr>Functionaliteiten</vt:lpstr>
      <vt:lpstr>Testen</vt:lpstr>
      <vt:lpstr>Samenwerking in de groep</vt:lpstr>
      <vt:lpstr>Vragen 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cemal cankal</dc:creator>
  <cp:keywords/>
  <dc:description>generated using python-pptx</dc:description>
  <cp:lastModifiedBy>Çankal, Cemal</cp:lastModifiedBy>
  <cp:revision>3</cp:revision>
  <dcterms:created xsi:type="dcterms:W3CDTF">2013-01-27T09:14:16Z</dcterms:created>
  <dcterms:modified xsi:type="dcterms:W3CDTF">2025-06-26T13:34:59Z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0x0101005327145D0BCA0B40B2CA78385AF53EEA</vt:lpwstr>
  </property>
</Properties>
</file>