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7" r:id="rId6"/>
    <p:sldId id="261" r:id="rId7"/>
    <p:sldId id="262" r:id="rId8"/>
    <p:sldId id="265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392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Orta Stil 2 - Vurgu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Orta Stil 2 - Vurgu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Açık Sti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Açık Stil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06799F8-075E-4A3A-A7F6-7FBC6576F1A4}" styleName="Tema Uygulanmış Stil 2 - Vurgu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Orta Stil 1 - Vurgu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Orta Stil 2 - Vurgu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ema Uygulanmış Stil 1 - Vurgu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3089C16-0C10-46C9-A795-5C4A83D207B7}" type="datetimeFigureOut">
              <a:rPr lang="en-GB" smtClean="0"/>
              <a:t>03/06/2018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7E78885-0FCD-4C4A-AA5E-B63557B099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666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89C16-0C10-46C9-A795-5C4A83D207B7}" type="datetimeFigureOut">
              <a:rPr lang="en-GB" smtClean="0"/>
              <a:t>03/06/2018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78885-0FCD-4C4A-AA5E-B63557B099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1940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89C16-0C10-46C9-A795-5C4A83D207B7}" type="datetimeFigureOut">
              <a:rPr lang="en-GB" smtClean="0"/>
              <a:t>03/06/2018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78885-0FCD-4C4A-AA5E-B63557B099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235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89C16-0C10-46C9-A795-5C4A83D207B7}" type="datetimeFigureOut">
              <a:rPr lang="en-GB" smtClean="0"/>
              <a:t>03/06/2018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78885-0FCD-4C4A-AA5E-B63557B0998E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7963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89C16-0C10-46C9-A795-5C4A83D207B7}" type="datetimeFigureOut">
              <a:rPr lang="en-GB" smtClean="0"/>
              <a:t>03/06/2018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78885-0FCD-4C4A-AA5E-B63557B099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371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89C16-0C10-46C9-A795-5C4A83D207B7}" type="datetimeFigureOut">
              <a:rPr lang="en-GB" smtClean="0"/>
              <a:t>03/06/2018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78885-0FCD-4C4A-AA5E-B63557B099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150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89C16-0C10-46C9-A795-5C4A83D207B7}" type="datetimeFigureOut">
              <a:rPr lang="en-GB" smtClean="0"/>
              <a:t>03/06/2018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78885-0FCD-4C4A-AA5E-B63557B099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16707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89C16-0C10-46C9-A795-5C4A83D207B7}" type="datetimeFigureOut">
              <a:rPr lang="en-GB" smtClean="0"/>
              <a:t>03/06/2018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78885-0FCD-4C4A-AA5E-B63557B099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6049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89C16-0C10-46C9-A795-5C4A83D207B7}" type="datetimeFigureOut">
              <a:rPr lang="en-GB" smtClean="0"/>
              <a:t>03/06/2018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78885-0FCD-4C4A-AA5E-B63557B099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679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89C16-0C10-46C9-A795-5C4A83D207B7}" type="datetimeFigureOut">
              <a:rPr lang="en-GB" smtClean="0"/>
              <a:t>03/06/2018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78885-0FCD-4C4A-AA5E-B63557B099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7547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89C16-0C10-46C9-A795-5C4A83D207B7}" type="datetimeFigureOut">
              <a:rPr lang="en-GB" smtClean="0"/>
              <a:t>03/06/2018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78885-0FCD-4C4A-AA5E-B63557B099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9759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89C16-0C10-46C9-A795-5C4A83D207B7}" type="datetimeFigureOut">
              <a:rPr lang="en-GB" smtClean="0"/>
              <a:t>03/06/2018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78885-0FCD-4C4A-AA5E-B63557B099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113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89C16-0C10-46C9-A795-5C4A83D207B7}" type="datetimeFigureOut">
              <a:rPr lang="en-GB" smtClean="0"/>
              <a:t>03/06/2018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78885-0FCD-4C4A-AA5E-B63557B099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798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89C16-0C10-46C9-A795-5C4A83D207B7}" type="datetimeFigureOut">
              <a:rPr lang="en-GB" smtClean="0"/>
              <a:t>03/06/2018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78885-0FCD-4C4A-AA5E-B63557B099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66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89C16-0C10-46C9-A795-5C4A83D207B7}" type="datetimeFigureOut">
              <a:rPr lang="en-GB" smtClean="0"/>
              <a:t>03/06/2018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78885-0FCD-4C4A-AA5E-B63557B099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415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89C16-0C10-46C9-A795-5C4A83D207B7}" type="datetimeFigureOut">
              <a:rPr lang="en-GB" smtClean="0"/>
              <a:t>03/06/2018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78885-0FCD-4C4A-AA5E-B63557B099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9241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89C16-0C10-46C9-A795-5C4A83D207B7}" type="datetimeFigureOut">
              <a:rPr lang="en-GB" smtClean="0"/>
              <a:t>03/06/2018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78885-0FCD-4C4A-AA5E-B63557B099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048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89C16-0C10-46C9-A795-5C4A83D207B7}" type="datetimeFigureOut">
              <a:rPr lang="en-GB" smtClean="0"/>
              <a:t>03/06/2018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78885-0FCD-4C4A-AA5E-B63557B099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6271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B38E86E-F946-4214-A78E-C7DB5194E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5538" y="848141"/>
            <a:ext cx="8791575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Adroit System for Online Time Table and Announcement</a:t>
            </a:r>
            <a:br>
              <a:rPr lang="en-GB" b="1" dirty="0"/>
            </a:br>
            <a:endParaRPr lang="en-GB" b="1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5EFB054-5B96-4CEC-B12F-E58ECBCAE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5538" y="3429000"/>
            <a:ext cx="8791575" cy="4362519"/>
          </a:xfrm>
        </p:spPr>
        <p:txBody>
          <a:bodyPr>
            <a:noAutofit/>
          </a:bodyPr>
          <a:lstStyle/>
          <a:p>
            <a:pPr algn="ctr"/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tr-T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İ</a:t>
            </a:r>
            <a:r>
              <a:rPr lang="en-GB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mur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ATİLA 201311006</a:t>
            </a:r>
          </a:p>
          <a:p>
            <a:pPr algn="ctr"/>
            <a:r>
              <a:rPr lang="en-GB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Özlem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KILIÇ 201311030</a:t>
            </a:r>
          </a:p>
          <a:p>
            <a:pPr algn="ctr"/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Hat</a:t>
            </a:r>
            <a:r>
              <a:rPr lang="tr-T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İ</a:t>
            </a:r>
            <a:r>
              <a:rPr lang="en-GB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Nazlı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KUŞ 201311037</a:t>
            </a:r>
          </a:p>
          <a:p>
            <a:pPr algn="ctr"/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Utku KILAVUZ 201411031</a:t>
            </a:r>
          </a:p>
          <a:p>
            <a:pPr algn="ctr"/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Advisor: </a:t>
            </a:r>
            <a:r>
              <a:rPr lang="tr-T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Dr. </a:t>
            </a:r>
            <a:r>
              <a:rPr lang="tr-T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Instructor</a:t>
            </a:r>
            <a:r>
              <a:rPr lang="tr-T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Abdül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Kad</a:t>
            </a:r>
            <a:r>
              <a:rPr lang="tr-T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İ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 GÖRÜR</a:t>
            </a:r>
          </a:p>
        </p:txBody>
      </p:sp>
    </p:spTree>
    <p:extLst>
      <p:ext uri="{BB962C8B-B14F-4D97-AF65-F5344CB8AC3E}">
        <p14:creationId xmlns:p14="http://schemas.microsoft.com/office/powerpoint/2010/main" val="342453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CB43622-B03C-42F0-A079-967D98161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Acknowledgements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0766CEF-7B48-4629-A9D9-E9818908F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We would like to thank to </a:t>
            </a:r>
            <a:endParaRPr lang="tr-TR" dirty="0"/>
          </a:p>
          <a:p>
            <a:r>
              <a:rPr lang="en-GB" dirty="0" err="1"/>
              <a:t>Dr.</a:t>
            </a:r>
            <a:r>
              <a:rPr lang="en-GB" dirty="0"/>
              <a:t> Instructor </a:t>
            </a:r>
            <a:r>
              <a:rPr lang="en-GB" dirty="0" err="1"/>
              <a:t>Abdül</a:t>
            </a:r>
            <a:r>
              <a:rPr lang="en-GB" dirty="0"/>
              <a:t> Kadir </a:t>
            </a:r>
            <a:r>
              <a:rPr lang="en-GB" dirty="0" err="1"/>
              <a:t>Görür</a:t>
            </a:r>
            <a:r>
              <a:rPr lang="en-GB" dirty="0"/>
              <a:t> </a:t>
            </a:r>
            <a:endParaRPr lang="tr-TR" dirty="0"/>
          </a:p>
          <a:p>
            <a:r>
              <a:rPr lang="en-GB" dirty="0" err="1"/>
              <a:t>Dr.</a:t>
            </a:r>
            <a:r>
              <a:rPr lang="en-GB" dirty="0"/>
              <a:t> Instructor Murat Saran</a:t>
            </a:r>
            <a:endParaRPr lang="tr-TR" dirty="0"/>
          </a:p>
          <a:p>
            <a:r>
              <a:rPr lang="en-GB" dirty="0"/>
              <a:t>Lecturer</a:t>
            </a:r>
            <a:r>
              <a:rPr lang="tr-TR" dirty="0"/>
              <a:t> </a:t>
            </a:r>
            <a:r>
              <a:rPr lang="en-GB" dirty="0" err="1"/>
              <a:t>Efe</a:t>
            </a:r>
            <a:r>
              <a:rPr lang="en-GB" dirty="0"/>
              <a:t> </a:t>
            </a:r>
            <a:r>
              <a:rPr lang="en-GB" dirty="0" err="1"/>
              <a:t>Çiftci</a:t>
            </a:r>
            <a:endParaRPr lang="tr-TR" dirty="0"/>
          </a:p>
          <a:p>
            <a:r>
              <a:rPr lang="tr-TR" dirty="0" err="1"/>
              <a:t>Lecturer</a:t>
            </a:r>
            <a:r>
              <a:rPr lang="tr-TR" dirty="0"/>
              <a:t> </a:t>
            </a:r>
            <a:r>
              <a:rPr lang="en-GB" dirty="0" err="1"/>
              <a:t>Ulaş</a:t>
            </a:r>
            <a:r>
              <a:rPr lang="en-GB" dirty="0"/>
              <a:t> </a:t>
            </a:r>
            <a:r>
              <a:rPr lang="en-GB" dirty="0" err="1"/>
              <a:t>Güleç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2921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 5">
            <a:extLst>
              <a:ext uri="{FF2B5EF4-FFF2-40B4-BE49-F238E27FC236}">
                <a16:creationId xmlns:a16="http://schemas.microsoft.com/office/drawing/2014/main" id="{F1C2DED6-A66F-47DB-857D-08A2F649E516}"/>
              </a:ext>
            </a:extLst>
          </p:cNvPr>
          <p:cNvSpPr/>
          <p:nvPr/>
        </p:nvSpPr>
        <p:spPr>
          <a:xfrm>
            <a:off x="1541405" y="1720840"/>
            <a:ext cx="9374233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72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</a:t>
            </a:r>
            <a:r>
              <a:rPr lang="tr-TR" sz="7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tr-TR" sz="72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You</a:t>
            </a:r>
            <a:r>
              <a:rPr lang="tr-TR" sz="7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tr-TR" sz="72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for</a:t>
            </a:r>
            <a:r>
              <a:rPr lang="tr-TR" sz="7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tr-TR" sz="72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Listening</a:t>
            </a:r>
            <a:r>
              <a:rPr lang="tr-TR" sz="7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!</a:t>
            </a:r>
          </a:p>
          <a:p>
            <a:pPr algn="ctr"/>
            <a:endParaRPr lang="tr-TR" sz="6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r>
              <a:rPr lang="tr-TR" sz="72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Any</a:t>
            </a:r>
            <a:r>
              <a:rPr lang="tr-TR" sz="7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tr-TR" sz="72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Questions</a:t>
            </a:r>
            <a:r>
              <a:rPr lang="tr-TR" sz="7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?</a:t>
            </a:r>
            <a:endParaRPr lang="en-GB" sz="7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67941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546FA75-2A8F-4289-8376-4566D0D9F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tr-TR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GB" cap="non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roit</a:t>
            </a:r>
            <a:r>
              <a:rPr lang="en-GB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System For Online Time Table And Announcement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83D9E8-4354-490C-9248-9B10F4952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altLang="en-US" sz="2800" dirty="0">
                <a:ea typeface="ＭＳ Ｐゴシック" panose="020B0600070205080204" pitchFamily="34" charset="-128"/>
              </a:rPr>
              <a:t>U</a:t>
            </a:r>
            <a:r>
              <a:rPr lang="en-GB" altLang="en-US" sz="2800" dirty="0" err="1">
                <a:ea typeface="ＭＳ Ｐゴシック" panose="020B0600070205080204" pitchFamily="34" charset="-128"/>
              </a:rPr>
              <a:t>pdat</a:t>
            </a:r>
            <a:r>
              <a:rPr lang="tr-TR" altLang="en-US" sz="2800" dirty="0" err="1">
                <a:ea typeface="ＭＳ Ｐゴシック" panose="020B0600070205080204" pitchFamily="34" charset="-128"/>
              </a:rPr>
              <a:t>ing</a:t>
            </a:r>
            <a:r>
              <a:rPr lang="en-GB" altLang="en-US" sz="2800" dirty="0">
                <a:ea typeface="ＭＳ Ｐゴシック" panose="020B0600070205080204" pitchFamily="34" charset="-128"/>
              </a:rPr>
              <a:t> the schedule actively</a:t>
            </a:r>
            <a:endParaRPr lang="tr-TR" altLang="en-US" sz="2800" dirty="0">
              <a:ea typeface="ＭＳ Ｐゴシック" panose="020B0600070205080204" pitchFamily="34" charset="-128"/>
            </a:endParaRPr>
          </a:p>
          <a:p>
            <a:r>
              <a:rPr lang="tr-TR" altLang="en-US" sz="2800" dirty="0">
                <a:ea typeface="ＭＳ Ｐゴシック" panose="020B0600070205080204" pitchFamily="34" charset="-128"/>
              </a:rPr>
              <a:t>D</a:t>
            </a:r>
            <a:r>
              <a:rPr lang="en-GB" altLang="en-US" sz="2800" dirty="0" err="1">
                <a:ea typeface="ＭＳ Ｐゴシック" panose="020B0600070205080204" pitchFamily="34" charset="-128"/>
              </a:rPr>
              <a:t>isplay</a:t>
            </a:r>
            <a:r>
              <a:rPr lang="en-GB" altLang="en-US" sz="2800" dirty="0">
                <a:ea typeface="ＭＳ Ｐゴシック" panose="020B0600070205080204" pitchFamily="34" charset="-128"/>
              </a:rPr>
              <a:t> sudden announcements without losing time. </a:t>
            </a:r>
            <a:endParaRPr lang="tr-TR" altLang="en-US" sz="2800" dirty="0">
              <a:ea typeface="ＭＳ Ｐゴシック" panose="020B0600070205080204" pitchFamily="34" charset="-128"/>
            </a:endParaRPr>
          </a:p>
          <a:p>
            <a:r>
              <a:rPr lang="tr-TR" altLang="en-US" sz="2800" dirty="0">
                <a:ea typeface="ＭＳ Ｐゴシック" panose="020B0600070205080204" pitchFamily="34" charset="-128"/>
              </a:rPr>
              <a:t>I</a:t>
            </a:r>
            <a:r>
              <a:rPr lang="en-GB" altLang="en-US" sz="2800" dirty="0" err="1">
                <a:ea typeface="ＭＳ Ｐゴシック" panose="020B0600070205080204" pitchFamily="34" charset="-128"/>
              </a:rPr>
              <a:t>nteraction</a:t>
            </a:r>
            <a:r>
              <a:rPr lang="en-GB" altLang="en-US" sz="2800" dirty="0">
                <a:ea typeface="ＭＳ Ｐゴシック" panose="020B0600070205080204" pitchFamily="34" charset="-128"/>
              </a:rPr>
              <a:t> between students and</a:t>
            </a:r>
            <a:r>
              <a:rPr lang="tr-TR" altLang="en-US" sz="2800" dirty="0">
                <a:ea typeface="ＭＳ Ｐゴシック" panose="020B0600070205080204" pitchFamily="34" charset="-128"/>
              </a:rPr>
              <a:t> </a:t>
            </a:r>
            <a:r>
              <a:rPr lang="en-GB" altLang="en-US" sz="2800" dirty="0">
                <a:ea typeface="ＭＳ Ｐゴシック" panose="020B0600070205080204" pitchFamily="34" charset="-128"/>
              </a:rPr>
              <a:t>teachers.</a:t>
            </a:r>
            <a:endParaRPr lang="tr-TR" altLang="en-US" sz="2800" dirty="0">
              <a:ea typeface="ＭＳ Ｐゴシック" panose="020B0600070205080204" pitchFamily="34" charset="-128"/>
            </a:endParaRPr>
          </a:p>
          <a:p>
            <a:r>
              <a:rPr lang="tr-TR" altLang="en-US" sz="2800" dirty="0" err="1">
                <a:ea typeface="ＭＳ Ｐゴシック" panose="020B0600070205080204" pitchFamily="34" charset="-128"/>
              </a:rPr>
              <a:t>Preventing</a:t>
            </a:r>
            <a:r>
              <a:rPr lang="tr-TR" altLang="en-US" sz="2800" dirty="0">
                <a:ea typeface="ＭＳ Ｐゴシック" panose="020B0600070205080204" pitchFamily="34" charset="-128"/>
              </a:rPr>
              <a:t> </a:t>
            </a:r>
            <a:r>
              <a:rPr lang="tr-TR" altLang="en-US" sz="2800" dirty="0" err="1">
                <a:ea typeface="ＭＳ Ｐゴシック" panose="020B0600070205080204" pitchFamily="34" charset="-128"/>
              </a:rPr>
              <a:t>paper</a:t>
            </a:r>
            <a:r>
              <a:rPr lang="tr-TR" altLang="en-US" sz="2800" dirty="0">
                <a:ea typeface="ＭＳ Ｐゴシック" panose="020B0600070205080204" pitchFamily="34" charset="-128"/>
              </a:rPr>
              <a:t> </a:t>
            </a:r>
            <a:r>
              <a:rPr lang="tr-TR" altLang="en-US" sz="2800" dirty="0" err="1">
                <a:ea typeface="ＭＳ Ｐゴシック" panose="020B0600070205080204" pitchFamily="34" charset="-128"/>
              </a:rPr>
              <a:t>waste</a:t>
            </a:r>
            <a:r>
              <a:rPr lang="tr-TR" altLang="en-US" sz="2800" dirty="0">
                <a:ea typeface="ＭＳ Ｐゴシック" panose="020B0600070205080204" pitchFamily="34" charset="-12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1664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06F46ADA-2371-487D-9727-35639C5467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" b="6467"/>
          <a:stretch/>
        </p:blipFill>
        <p:spPr>
          <a:xfrm>
            <a:off x="6561147" y="2097088"/>
            <a:ext cx="4655075" cy="304789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Unvan 1">
            <a:extLst>
              <a:ext uri="{FF2B5EF4-FFF2-40B4-BE49-F238E27FC236}">
                <a16:creationId xmlns:a16="http://schemas.microsoft.com/office/drawing/2014/main" id="{86370B20-FA2C-4DE4-9296-5EBEA2F01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tr-TR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 </a:t>
            </a:r>
            <a:r>
              <a:rPr lang="tr-TR" cap="non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</a:t>
            </a:r>
            <a:r>
              <a:rPr lang="tr-TR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</a:t>
            </a:r>
            <a:r>
              <a:rPr lang="tr-TR" cap="non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Touchscreen</a:t>
            </a:r>
            <a:endParaRPr lang="en-GB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AFFDF11-B045-4F20-9924-C72A62046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844521" cy="3541714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tr-TR" altLang="en-US">
                <a:ea typeface="ＭＳ Ｐゴシック" panose="020B0600070205080204" pitchFamily="34" charset="-128"/>
              </a:rPr>
              <a:t>Checking</a:t>
            </a:r>
            <a:r>
              <a:rPr lang="en-GB" altLang="en-US">
                <a:ea typeface="ＭＳ Ｐゴシック" panose="020B0600070205080204" pitchFamily="34" charset="-128"/>
              </a:rPr>
              <a:t> the </a:t>
            </a:r>
            <a:r>
              <a:rPr lang="tr-TR" altLang="en-US">
                <a:ea typeface="ＭＳ Ｐゴシック" panose="020B0600070205080204" pitchFamily="34" charset="-128"/>
              </a:rPr>
              <a:t>timetable of the teacher</a:t>
            </a:r>
          </a:p>
          <a:p>
            <a:pPr>
              <a:lnSpc>
                <a:spcPct val="110000"/>
              </a:lnSpc>
            </a:pPr>
            <a:r>
              <a:rPr lang="tr-TR" altLang="en-US">
                <a:ea typeface="ＭＳ Ｐゴシック" panose="020B0600070205080204" pitchFamily="34" charset="-128"/>
              </a:rPr>
              <a:t>S</a:t>
            </a:r>
            <a:r>
              <a:rPr lang="en-GB" altLang="en-US">
                <a:ea typeface="ＭＳ Ｐゴシック" panose="020B0600070205080204" pitchFamily="34" charset="-128"/>
              </a:rPr>
              <a:t>end</a:t>
            </a:r>
            <a:r>
              <a:rPr lang="tr-TR" altLang="en-US">
                <a:ea typeface="ＭＳ Ｐゴシック" panose="020B0600070205080204" pitchFamily="34" charset="-128"/>
              </a:rPr>
              <a:t>ing</a:t>
            </a:r>
            <a:r>
              <a:rPr lang="en-GB" altLang="en-US">
                <a:ea typeface="ＭＳ Ｐゴシック" panose="020B0600070205080204" pitchFamily="34" charset="-128"/>
              </a:rPr>
              <a:t> a message to </a:t>
            </a:r>
            <a:r>
              <a:rPr lang="tr-TR" altLang="en-US">
                <a:ea typeface="ＭＳ Ｐゴシック" panose="020B0600070205080204" pitchFamily="34" charset="-128"/>
              </a:rPr>
              <a:t>the</a:t>
            </a:r>
            <a:r>
              <a:rPr lang="en-GB" altLang="en-US">
                <a:ea typeface="ＭＳ Ｐゴシック" panose="020B0600070205080204" pitchFamily="34" charset="-128"/>
              </a:rPr>
              <a:t> teacher</a:t>
            </a:r>
            <a:endParaRPr lang="tr-TR" altLang="en-US">
              <a:ea typeface="ＭＳ Ｐゴシック" panose="020B0600070205080204" pitchFamily="34" charset="-128"/>
            </a:endParaRPr>
          </a:p>
          <a:p>
            <a:pPr>
              <a:lnSpc>
                <a:spcPct val="110000"/>
              </a:lnSpc>
            </a:pPr>
            <a:r>
              <a:rPr lang="tr-TR" altLang="en-US">
                <a:ea typeface="ＭＳ Ｐゴシック" panose="020B0600070205080204" pitchFamily="34" charset="-128"/>
              </a:rPr>
              <a:t>N</a:t>
            </a:r>
            <a:r>
              <a:rPr lang="en-GB" altLang="en-US">
                <a:ea typeface="ＭＳ Ｐゴシック" panose="020B0600070205080204" pitchFamily="34" charset="-128"/>
              </a:rPr>
              <a:t>avigate between the menus by using the touch screen</a:t>
            </a:r>
            <a:endParaRPr lang="tr-TR" altLang="en-US">
              <a:ea typeface="ＭＳ Ｐゴシック" panose="020B0600070205080204" pitchFamily="34" charset="-128"/>
            </a:endParaRPr>
          </a:p>
          <a:p>
            <a:pPr>
              <a:lnSpc>
                <a:spcPct val="110000"/>
              </a:lnSpc>
            </a:pPr>
            <a:r>
              <a:rPr lang="tr-TR" altLang="en-US">
                <a:ea typeface="ＭＳ Ｐゴシック" panose="020B0600070205080204" pitchFamily="34" charset="-128"/>
              </a:rPr>
              <a:t>Checking</a:t>
            </a:r>
            <a:r>
              <a:rPr lang="en-GB" altLang="en-US">
                <a:ea typeface="ＭＳ Ｐゴシック" panose="020B0600070205080204" pitchFamily="34" charset="-128"/>
              </a:rPr>
              <a:t> the </a:t>
            </a:r>
            <a:r>
              <a:rPr lang="tr-TR" altLang="en-US">
                <a:ea typeface="ＭＳ Ｐゴシック" panose="020B0600070205080204" pitchFamily="34" charset="-128"/>
              </a:rPr>
              <a:t>announcements </a:t>
            </a:r>
            <a:r>
              <a:rPr lang="en-GB" altLang="en-US">
                <a:ea typeface="ＭＳ Ｐゴシック" panose="020B0600070205080204" pitchFamily="34" charset="-128"/>
              </a:rPr>
              <a:t>listed by the teacher </a:t>
            </a:r>
            <a:endParaRPr lang="tr-TR" altLang="en-US">
              <a:ea typeface="ＭＳ Ｐゴシック" panose="020B0600070205080204" pitchFamily="34" charset="-128"/>
            </a:endParaRPr>
          </a:p>
          <a:p>
            <a:pPr>
              <a:lnSpc>
                <a:spcPct val="110000"/>
              </a:lnSpc>
            </a:pPr>
            <a:endParaRPr lang="tr-TR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2368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Resim 10">
            <a:extLst>
              <a:ext uri="{FF2B5EF4-FFF2-40B4-BE49-F238E27FC236}">
                <a16:creationId xmlns:a16="http://schemas.microsoft.com/office/drawing/2014/main" id="{7500149D-AA54-4D22-9399-B1E74EFA7A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427" r="3" b="3"/>
          <a:stretch/>
        </p:blipFill>
        <p:spPr>
          <a:xfrm>
            <a:off x="6392335" y="2497720"/>
            <a:ext cx="4655075" cy="304789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Unvan 1">
            <a:extLst>
              <a:ext uri="{FF2B5EF4-FFF2-40B4-BE49-F238E27FC236}">
                <a16:creationId xmlns:a16="http://schemas.microsoft.com/office/drawing/2014/main" id="{B4F8B670-2371-416C-86E2-16A52E1A4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tr-TR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 </a:t>
            </a:r>
            <a:r>
              <a:rPr lang="tr-TR" cap="non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</a:t>
            </a:r>
            <a:r>
              <a:rPr lang="tr-TR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</a:t>
            </a:r>
            <a:r>
              <a:rPr lang="tr-TR" cap="non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Website</a:t>
            </a:r>
            <a:r>
              <a:rPr lang="tr-TR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tr-TR" cap="non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Teachers</a:t>
            </a:r>
            <a:r>
              <a:rPr lang="tr-TR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102C3EB-5D91-4F5B-87CE-187B17D43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844521" cy="3541714"/>
          </a:xfrm>
        </p:spPr>
        <p:txBody>
          <a:bodyPr anchor="ctr">
            <a:normAutofit/>
          </a:bodyPr>
          <a:lstStyle/>
          <a:p>
            <a:r>
              <a:rPr lang="tr-TR" altLang="en-US" dirty="0">
                <a:ea typeface="ＭＳ Ｐゴシック" panose="020B0600070205080204" pitchFamily="34" charset="-128"/>
              </a:rPr>
              <a:t>Editing </a:t>
            </a:r>
            <a:r>
              <a:rPr lang="tr-TR" altLang="en-US" dirty="0" err="1">
                <a:ea typeface="ＭＳ Ｐゴシック" panose="020B0600070205080204" pitchFamily="34" charset="-128"/>
              </a:rPr>
              <a:t>the</a:t>
            </a:r>
            <a:r>
              <a:rPr lang="tr-TR" altLang="en-US" dirty="0">
                <a:ea typeface="ＭＳ Ｐゴシック" panose="020B0600070205080204" pitchFamily="34" charset="-128"/>
              </a:rPr>
              <a:t> </a:t>
            </a:r>
            <a:r>
              <a:rPr lang="tr-TR" altLang="en-US" dirty="0" err="1">
                <a:ea typeface="ＭＳ Ｐゴシック" panose="020B0600070205080204" pitchFamily="34" charset="-128"/>
              </a:rPr>
              <a:t>current</a:t>
            </a:r>
            <a:r>
              <a:rPr lang="tr-TR" altLang="en-US" dirty="0">
                <a:ea typeface="ＭＳ Ｐゴシック" panose="020B0600070205080204" pitchFamily="34" charset="-128"/>
              </a:rPr>
              <a:t> time </a:t>
            </a:r>
            <a:r>
              <a:rPr lang="tr-TR" altLang="en-US" dirty="0" err="1">
                <a:ea typeface="ＭＳ Ｐゴシック" panose="020B0600070205080204" pitchFamily="34" charset="-128"/>
              </a:rPr>
              <a:t>table</a:t>
            </a:r>
            <a:r>
              <a:rPr lang="tr-TR" altLang="en-US" dirty="0">
                <a:ea typeface="ＭＳ Ｐゴシック" panose="020B0600070205080204" pitchFamily="34" charset="-128"/>
              </a:rPr>
              <a:t> (</a:t>
            </a:r>
            <a:r>
              <a:rPr lang="tr-TR" altLang="en-US" dirty="0" err="1">
                <a:ea typeface="ＭＳ Ｐゴシック" panose="020B0600070205080204" pitchFamily="34" charset="-128"/>
              </a:rPr>
              <a:t>adding</a:t>
            </a:r>
            <a:r>
              <a:rPr lang="tr-TR" altLang="en-US" dirty="0">
                <a:ea typeface="ＭＳ Ｐゴシック" panose="020B0600070205080204" pitchFamily="34" charset="-128"/>
              </a:rPr>
              <a:t> </a:t>
            </a:r>
            <a:r>
              <a:rPr lang="tr-TR" altLang="en-US" dirty="0" err="1">
                <a:ea typeface="ＭＳ Ｐゴシック" panose="020B0600070205080204" pitchFamily="34" charset="-128"/>
              </a:rPr>
              <a:t>and</a:t>
            </a:r>
            <a:r>
              <a:rPr lang="tr-TR" altLang="en-US" dirty="0">
                <a:ea typeface="ＭＳ Ｐゴシック" panose="020B0600070205080204" pitchFamily="34" charset="-128"/>
              </a:rPr>
              <a:t> </a:t>
            </a:r>
            <a:r>
              <a:rPr lang="tr-TR" altLang="en-US" dirty="0" err="1">
                <a:ea typeface="ＭＳ Ｐゴシック" panose="020B0600070205080204" pitchFamily="34" charset="-128"/>
              </a:rPr>
              <a:t>deleting</a:t>
            </a:r>
            <a:r>
              <a:rPr lang="tr-TR" altLang="en-US" dirty="0">
                <a:ea typeface="ＭＳ Ｐゴシック" panose="020B0600070205080204" pitchFamily="34" charset="-128"/>
              </a:rPr>
              <a:t>) </a:t>
            </a:r>
          </a:p>
          <a:p>
            <a:r>
              <a:rPr lang="tr-TR" altLang="en-US" dirty="0" err="1">
                <a:ea typeface="ＭＳ Ｐゴシック" panose="020B0600070205080204" pitchFamily="34" charset="-128"/>
              </a:rPr>
              <a:t>Replying</a:t>
            </a:r>
            <a:r>
              <a:rPr lang="tr-TR" altLang="en-US" dirty="0">
                <a:ea typeface="ＭＳ Ｐゴシック" panose="020B0600070205080204" pitchFamily="34" charset="-128"/>
              </a:rPr>
              <a:t> </a:t>
            </a:r>
            <a:r>
              <a:rPr lang="tr-TR" altLang="en-US" dirty="0" err="1">
                <a:ea typeface="ＭＳ Ｐゴシック" panose="020B0600070205080204" pitchFamily="34" charset="-128"/>
              </a:rPr>
              <a:t>the</a:t>
            </a:r>
            <a:r>
              <a:rPr lang="tr-TR" altLang="en-US" dirty="0">
                <a:ea typeface="ＭＳ Ｐゴシック" panose="020B0600070205080204" pitchFamily="34" charset="-128"/>
              </a:rPr>
              <a:t> </a:t>
            </a:r>
            <a:r>
              <a:rPr lang="tr-TR" altLang="en-US" dirty="0" err="1">
                <a:ea typeface="ＭＳ Ｐゴシック" panose="020B0600070205080204" pitchFamily="34" charset="-128"/>
              </a:rPr>
              <a:t>received</a:t>
            </a:r>
            <a:r>
              <a:rPr lang="tr-TR" altLang="en-US" dirty="0">
                <a:ea typeface="ＭＳ Ｐゴシック" panose="020B0600070205080204" pitchFamily="34" charset="-128"/>
              </a:rPr>
              <a:t> </a:t>
            </a:r>
            <a:r>
              <a:rPr lang="tr-TR" altLang="en-US" dirty="0" err="1">
                <a:ea typeface="ＭＳ Ｐゴシック" panose="020B0600070205080204" pitchFamily="34" charset="-128"/>
              </a:rPr>
              <a:t>messages</a:t>
            </a:r>
            <a:endParaRPr lang="tr-TR" altLang="en-US" dirty="0">
              <a:ea typeface="ＭＳ Ｐゴシック" panose="020B0600070205080204" pitchFamily="34" charset="-128"/>
            </a:endParaRPr>
          </a:p>
          <a:p>
            <a:r>
              <a:rPr lang="tr-TR" altLang="en-US" dirty="0">
                <a:ea typeface="ＭＳ Ｐゴシック" panose="020B0600070205080204" pitchFamily="34" charset="-128"/>
              </a:rPr>
              <a:t>Publishing </a:t>
            </a:r>
            <a:r>
              <a:rPr lang="tr-TR" altLang="en-US" dirty="0" err="1">
                <a:ea typeface="ＭＳ Ｐゴシック" panose="020B0600070205080204" pitchFamily="34" charset="-128"/>
              </a:rPr>
              <a:t>and</a:t>
            </a:r>
            <a:r>
              <a:rPr lang="tr-TR" altLang="en-US" dirty="0">
                <a:ea typeface="ＭＳ Ｐゴシック" panose="020B0600070205080204" pitchFamily="34" charset="-128"/>
              </a:rPr>
              <a:t> </a:t>
            </a:r>
            <a:r>
              <a:rPr lang="tr-TR" altLang="en-US" dirty="0" err="1">
                <a:ea typeface="ＭＳ Ｐゴシック" panose="020B0600070205080204" pitchFamily="34" charset="-128"/>
              </a:rPr>
              <a:t>editing</a:t>
            </a:r>
            <a:r>
              <a:rPr lang="tr-TR" altLang="en-US" dirty="0">
                <a:ea typeface="ＭＳ Ｐゴシック" panose="020B0600070205080204" pitchFamily="34" charset="-128"/>
              </a:rPr>
              <a:t> an </a:t>
            </a:r>
            <a:r>
              <a:rPr lang="tr-TR" altLang="en-US" dirty="0" err="1">
                <a:ea typeface="ＭＳ Ｐゴシック" panose="020B0600070205080204" pitchFamily="34" charset="-128"/>
              </a:rPr>
              <a:t>announcement</a:t>
            </a:r>
            <a:endParaRPr lang="tr-TR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5116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85F7E371-4F69-406A-9566-2083450E24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99" r="14299" b="1"/>
          <a:stretch/>
        </p:blipFill>
        <p:spPr>
          <a:xfrm>
            <a:off x="6392335" y="2497720"/>
            <a:ext cx="4655075" cy="304789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Unvan 1">
            <a:extLst>
              <a:ext uri="{FF2B5EF4-FFF2-40B4-BE49-F238E27FC236}">
                <a16:creationId xmlns:a16="http://schemas.microsoft.com/office/drawing/2014/main" id="{6B9870AB-7D46-4A61-8D5F-95A326DBD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tr-TR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 </a:t>
            </a:r>
            <a:r>
              <a:rPr lang="tr-TR" cap="non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</a:t>
            </a:r>
            <a:r>
              <a:rPr lang="tr-TR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</a:t>
            </a:r>
            <a:r>
              <a:rPr lang="tr-TR" cap="non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Website</a:t>
            </a:r>
            <a:r>
              <a:rPr lang="tr-TR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tr-TR" cap="non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Admins</a:t>
            </a:r>
            <a:r>
              <a:rPr lang="tr-TR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311B205-A4A0-402C-8DAE-BE9592040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844521" cy="3541714"/>
          </a:xfrm>
        </p:spPr>
        <p:txBody>
          <a:bodyPr anchor="ctr">
            <a:normAutofit/>
          </a:bodyPr>
          <a:lstStyle/>
          <a:p>
            <a:r>
              <a:rPr lang="en-GB" dirty="0"/>
              <a:t>Verifying a new device</a:t>
            </a:r>
          </a:p>
          <a:p>
            <a:r>
              <a:rPr lang="en-GB" dirty="0"/>
              <a:t>Matching a teacher with a device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1353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B9A5BF8E-EFDC-432D-A5A4-962118E60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7062" y="1958364"/>
            <a:ext cx="1814461" cy="354965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Unvan 1">
            <a:extLst>
              <a:ext uri="{FF2B5EF4-FFF2-40B4-BE49-F238E27FC236}">
                <a16:creationId xmlns:a16="http://schemas.microsoft.com/office/drawing/2014/main" id="{9BBC7FAB-5DEA-48E2-9626-77E5B9513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5130" y="479794"/>
            <a:ext cx="9905998" cy="1478570"/>
          </a:xfrm>
        </p:spPr>
        <p:txBody>
          <a:bodyPr>
            <a:normAutofit/>
          </a:bodyPr>
          <a:lstStyle/>
          <a:p>
            <a:r>
              <a:rPr lang="tr-TR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 </a:t>
            </a:r>
            <a:r>
              <a:rPr lang="tr-TR" cap="non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</a:t>
            </a:r>
            <a:r>
              <a:rPr lang="tr-TR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Mobile Application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0E75089-7BDC-479B-A996-2A4A88977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729" y="2097207"/>
            <a:ext cx="4710683" cy="3541714"/>
          </a:xfrm>
        </p:spPr>
        <p:txBody>
          <a:bodyPr>
            <a:normAutofit/>
          </a:bodyPr>
          <a:lstStyle/>
          <a:p>
            <a:r>
              <a:rPr lang="tr-TR" altLang="en-US" dirty="0">
                <a:ea typeface="ＭＳ Ｐゴシック" panose="020B0600070205080204" pitchFamily="34" charset="-128"/>
              </a:rPr>
              <a:t>Editing </a:t>
            </a:r>
            <a:r>
              <a:rPr lang="tr-TR" altLang="en-US" dirty="0" err="1">
                <a:ea typeface="ＭＳ Ｐゴシック" panose="020B0600070205080204" pitchFamily="34" charset="-128"/>
              </a:rPr>
              <a:t>the</a:t>
            </a:r>
            <a:r>
              <a:rPr lang="tr-TR" altLang="en-US" dirty="0">
                <a:ea typeface="ＭＳ Ｐゴシック" panose="020B0600070205080204" pitchFamily="34" charset="-128"/>
              </a:rPr>
              <a:t> </a:t>
            </a:r>
            <a:r>
              <a:rPr lang="tr-TR" altLang="en-US" dirty="0" err="1">
                <a:ea typeface="ＭＳ Ｐゴシック" panose="020B0600070205080204" pitchFamily="34" charset="-128"/>
              </a:rPr>
              <a:t>current</a:t>
            </a:r>
            <a:r>
              <a:rPr lang="tr-TR" altLang="en-US" dirty="0">
                <a:ea typeface="ＭＳ Ｐゴシック" panose="020B0600070205080204" pitchFamily="34" charset="-128"/>
              </a:rPr>
              <a:t> time </a:t>
            </a:r>
            <a:r>
              <a:rPr lang="tr-TR" altLang="en-US" dirty="0" err="1">
                <a:ea typeface="ＭＳ Ｐゴシック" panose="020B0600070205080204" pitchFamily="34" charset="-128"/>
              </a:rPr>
              <a:t>table</a:t>
            </a:r>
            <a:r>
              <a:rPr lang="tr-TR" altLang="en-US" dirty="0">
                <a:ea typeface="ＭＳ Ｐゴシック" panose="020B0600070205080204" pitchFamily="34" charset="-128"/>
              </a:rPr>
              <a:t> (</a:t>
            </a:r>
            <a:r>
              <a:rPr lang="tr-TR" altLang="en-US" dirty="0" err="1">
                <a:ea typeface="ＭＳ Ｐゴシック" panose="020B0600070205080204" pitchFamily="34" charset="-128"/>
              </a:rPr>
              <a:t>adding</a:t>
            </a:r>
            <a:r>
              <a:rPr lang="tr-TR" altLang="en-US" dirty="0">
                <a:ea typeface="ＭＳ Ｐゴシック" panose="020B0600070205080204" pitchFamily="34" charset="-128"/>
              </a:rPr>
              <a:t> </a:t>
            </a:r>
            <a:r>
              <a:rPr lang="tr-TR" altLang="en-US" dirty="0" err="1">
                <a:ea typeface="ＭＳ Ｐゴシック" panose="020B0600070205080204" pitchFamily="34" charset="-128"/>
              </a:rPr>
              <a:t>and</a:t>
            </a:r>
            <a:r>
              <a:rPr lang="tr-TR" altLang="en-US" dirty="0">
                <a:ea typeface="ＭＳ Ｐゴシック" panose="020B0600070205080204" pitchFamily="34" charset="-128"/>
              </a:rPr>
              <a:t> </a:t>
            </a:r>
            <a:r>
              <a:rPr lang="tr-TR" altLang="en-US" dirty="0" err="1">
                <a:ea typeface="ＭＳ Ｐゴシック" panose="020B0600070205080204" pitchFamily="34" charset="-128"/>
              </a:rPr>
              <a:t>deleting</a:t>
            </a:r>
            <a:r>
              <a:rPr lang="tr-TR" altLang="en-US" dirty="0">
                <a:ea typeface="ＭＳ Ｐゴシック" panose="020B0600070205080204" pitchFamily="34" charset="-128"/>
              </a:rPr>
              <a:t>) </a:t>
            </a:r>
          </a:p>
          <a:p>
            <a:r>
              <a:rPr lang="tr-TR" altLang="en-US" dirty="0" err="1">
                <a:ea typeface="ＭＳ Ｐゴシック" panose="020B0600070205080204" pitchFamily="34" charset="-128"/>
              </a:rPr>
              <a:t>Replying</a:t>
            </a:r>
            <a:r>
              <a:rPr lang="tr-TR" altLang="en-US" dirty="0">
                <a:ea typeface="ＭＳ Ｐゴシック" panose="020B0600070205080204" pitchFamily="34" charset="-128"/>
              </a:rPr>
              <a:t> </a:t>
            </a:r>
            <a:r>
              <a:rPr lang="tr-TR" altLang="en-US" dirty="0" err="1">
                <a:ea typeface="ＭＳ Ｐゴシック" panose="020B0600070205080204" pitchFamily="34" charset="-128"/>
              </a:rPr>
              <a:t>the</a:t>
            </a:r>
            <a:r>
              <a:rPr lang="tr-TR" altLang="en-US" dirty="0">
                <a:ea typeface="ＭＳ Ｐゴシック" panose="020B0600070205080204" pitchFamily="34" charset="-128"/>
              </a:rPr>
              <a:t> </a:t>
            </a:r>
            <a:r>
              <a:rPr lang="tr-TR" altLang="en-US" dirty="0" err="1">
                <a:ea typeface="ＭＳ Ｐゴシック" panose="020B0600070205080204" pitchFamily="34" charset="-128"/>
              </a:rPr>
              <a:t>received</a:t>
            </a:r>
            <a:r>
              <a:rPr lang="tr-TR" altLang="en-US" dirty="0">
                <a:ea typeface="ＭＳ Ｐゴシック" panose="020B0600070205080204" pitchFamily="34" charset="-128"/>
              </a:rPr>
              <a:t> </a:t>
            </a:r>
            <a:r>
              <a:rPr lang="tr-TR" altLang="en-US" dirty="0" err="1">
                <a:ea typeface="ＭＳ Ｐゴシック" panose="020B0600070205080204" pitchFamily="34" charset="-128"/>
              </a:rPr>
              <a:t>messages</a:t>
            </a:r>
            <a:endParaRPr lang="tr-TR" altLang="en-US" dirty="0">
              <a:ea typeface="ＭＳ Ｐゴシック" panose="020B0600070205080204" pitchFamily="34" charset="-128"/>
            </a:endParaRPr>
          </a:p>
          <a:p>
            <a:r>
              <a:rPr lang="tr-TR" altLang="en-US" dirty="0">
                <a:ea typeface="ＭＳ Ｐゴシック" panose="020B0600070205080204" pitchFamily="34" charset="-128"/>
              </a:rPr>
              <a:t>Publishing </a:t>
            </a:r>
            <a:r>
              <a:rPr lang="tr-TR" altLang="en-US" dirty="0" err="1">
                <a:ea typeface="ＭＳ Ｐゴシック" panose="020B0600070205080204" pitchFamily="34" charset="-128"/>
              </a:rPr>
              <a:t>and</a:t>
            </a:r>
            <a:r>
              <a:rPr lang="tr-TR" altLang="en-US" dirty="0">
                <a:ea typeface="ＭＳ Ｐゴシック" panose="020B0600070205080204" pitchFamily="34" charset="-128"/>
              </a:rPr>
              <a:t> </a:t>
            </a:r>
            <a:r>
              <a:rPr lang="tr-TR" altLang="en-US" dirty="0" err="1">
                <a:ea typeface="ＭＳ Ｐゴシック" panose="020B0600070205080204" pitchFamily="34" charset="-128"/>
              </a:rPr>
              <a:t>editing</a:t>
            </a:r>
            <a:r>
              <a:rPr lang="tr-TR" altLang="en-US" dirty="0">
                <a:ea typeface="ＭＳ Ｐゴシック" panose="020B0600070205080204" pitchFamily="34" charset="-128"/>
              </a:rPr>
              <a:t> an </a:t>
            </a:r>
            <a:r>
              <a:rPr lang="tr-TR" altLang="en-US" dirty="0" err="1">
                <a:ea typeface="ＭＳ Ｐゴシック" panose="020B0600070205080204" pitchFamily="34" charset="-128"/>
              </a:rPr>
              <a:t>announcement</a:t>
            </a:r>
            <a:endParaRPr lang="tr-TR" altLang="en-US" dirty="0">
              <a:ea typeface="ＭＳ Ｐゴシック" panose="020B0600070205080204" pitchFamily="34" charset="-128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7990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2F7519E-E719-47E6-9029-CBDC2C9BA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3252"/>
            <a:ext cx="9905998" cy="1478570"/>
          </a:xfrm>
        </p:spPr>
        <p:txBody>
          <a:bodyPr/>
          <a:lstStyle/>
          <a:p>
            <a:pPr algn="ctr"/>
            <a:r>
              <a:rPr lang="tr-TR" cap="non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</a:t>
            </a:r>
            <a:r>
              <a:rPr lang="tr-TR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Plan</a:t>
            </a:r>
            <a:endParaRPr lang="en-GB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1ADC8907-C6FF-49B9-B939-44D788733B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4550" y="1190670"/>
            <a:ext cx="9062899" cy="554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149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68EE492-4BA9-4BD1-8FDD-9950B91DC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altLang="tr-TR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anose="020B0600070205080204" pitchFamily="34" charset="-128"/>
              </a:rPr>
              <a:t>Success Criterion</a:t>
            </a:r>
            <a:endParaRPr lang="en-GB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8" name="İçerik Yer Tutucusu 17">
            <a:extLst>
              <a:ext uri="{FF2B5EF4-FFF2-40B4-BE49-F238E27FC236}">
                <a16:creationId xmlns:a16="http://schemas.microsoft.com/office/drawing/2014/main" id="{E56140D6-61D3-4140-B533-02615C68B9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8177531"/>
              </p:ext>
            </p:extLst>
          </p:nvPr>
        </p:nvGraphicFramePr>
        <p:xfrm>
          <a:off x="1141413" y="2249488"/>
          <a:ext cx="9906000" cy="202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2498560115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41533738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Success Criterion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How to Measure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550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dirty="0" err="1"/>
                        <a:t>Increase</a:t>
                      </a:r>
                      <a:r>
                        <a:rPr lang="tr-TR" dirty="0"/>
                        <a:t> in </a:t>
                      </a:r>
                      <a:r>
                        <a:rPr lang="tr-TR" dirty="0" err="1"/>
                        <a:t>communication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between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teachers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and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students</a:t>
                      </a:r>
                      <a:r>
                        <a:rPr lang="tr-TR" dirty="0"/>
                        <a:t>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Survey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330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Decrease</a:t>
                      </a:r>
                      <a:r>
                        <a:rPr lang="tr-TR" dirty="0"/>
                        <a:t> in time of </a:t>
                      </a:r>
                      <a:r>
                        <a:rPr lang="tr-TR" dirty="0" err="1"/>
                        <a:t>announcements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reaching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to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students</a:t>
                      </a:r>
                      <a:r>
                        <a:rPr lang="tr-TR" dirty="0"/>
                        <a:t>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Comparing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the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average</a:t>
                      </a:r>
                      <a:r>
                        <a:rPr lang="tr-TR" dirty="0"/>
                        <a:t> time </a:t>
                      </a:r>
                      <a:r>
                        <a:rPr lang="tr-TR" dirty="0" err="1"/>
                        <a:t>before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and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after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the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project</a:t>
                      </a:r>
                      <a:r>
                        <a:rPr lang="tr-TR" dirty="0"/>
                        <a:t>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076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Easier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updating</a:t>
                      </a:r>
                      <a:r>
                        <a:rPr lang="tr-TR" dirty="0"/>
                        <a:t> of </a:t>
                      </a:r>
                      <a:r>
                        <a:rPr lang="tr-TR" dirty="0" err="1"/>
                        <a:t>timetable</a:t>
                      </a:r>
                      <a:r>
                        <a:rPr lang="tr-TR" dirty="0"/>
                        <a:t>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Survey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826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4860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2824B25-F3D8-45B7-9D56-CB02AE1CE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Technologies </a:t>
            </a:r>
            <a:r>
              <a:rPr lang="tr-TR" cap="non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Used</a:t>
            </a:r>
            <a:endParaRPr lang="en-GB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9479A73-3AA5-4963-BCC6-58639B251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912" y="1955594"/>
            <a:ext cx="10053499" cy="4173954"/>
          </a:xfrm>
        </p:spPr>
        <p:txBody>
          <a:bodyPr>
            <a:normAutofit lnSpcReduction="10000"/>
          </a:bodyPr>
          <a:lstStyle/>
          <a:p>
            <a:r>
              <a:rPr lang="tr-TR" dirty="0" err="1"/>
              <a:t>Raspberry</a:t>
            </a:r>
            <a:r>
              <a:rPr lang="tr-TR" dirty="0"/>
              <a:t> Pi</a:t>
            </a:r>
          </a:p>
          <a:p>
            <a:pPr lvl="1"/>
            <a:r>
              <a:rPr lang="tr-TR" dirty="0" err="1"/>
              <a:t>Touchscreen</a:t>
            </a:r>
            <a:endParaRPr lang="tr-TR" dirty="0"/>
          </a:p>
          <a:p>
            <a:pPr lvl="1"/>
            <a:r>
              <a:rPr lang="tr-TR" dirty="0"/>
              <a:t>Motion Sensor</a:t>
            </a:r>
          </a:p>
          <a:p>
            <a:pPr lvl="1"/>
            <a:r>
              <a:rPr lang="tr-TR" dirty="0"/>
              <a:t>Pi </a:t>
            </a:r>
            <a:r>
              <a:rPr lang="tr-TR" dirty="0" err="1"/>
              <a:t>Camera</a:t>
            </a:r>
            <a:endParaRPr lang="tr-TR" dirty="0"/>
          </a:p>
          <a:p>
            <a:r>
              <a:rPr lang="tr-TR" dirty="0"/>
              <a:t>Programming </a:t>
            </a:r>
            <a:r>
              <a:rPr lang="tr-TR" dirty="0" err="1"/>
              <a:t>Languages</a:t>
            </a:r>
            <a:endParaRPr lang="tr-TR" dirty="0"/>
          </a:p>
          <a:p>
            <a:pPr lvl="1"/>
            <a:r>
              <a:rPr lang="tr-TR" dirty="0" err="1"/>
              <a:t>Python</a:t>
            </a:r>
            <a:endParaRPr lang="tr-TR" dirty="0"/>
          </a:p>
          <a:p>
            <a:pPr lvl="1"/>
            <a:r>
              <a:rPr lang="tr-TR" dirty="0"/>
              <a:t>ASP.NET &amp; C#</a:t>
            </a:r>
          </a:p>
          <a:p>
            <a:pPr lvl="1"/>
            <a:r>
              <a:rPr lang="tr-TR" dirty="0"/>
              <a:t>Java</a:t>
            </a:r>
          </a:p>
          <a:p>
            <a:r>
              <a:rPr lang="tr-TR" dirty="0" err="1"/>
              <a:t>MySQL</a:t>
            </a:r>
            <a:endParaRPr lang="tr-TR" dirty="0"/>
          </a:p>
          <a:p>
            <a:pPr marL="457200" lvl="1" indent="0">
              <a:buNone/>
            </a:pPr>
            <a:endParaRPr lang="tr-TR" dirty="0"/>
          </a:p>
        </p:txBody>
      </p:sp>
      <p:pic>
        <p:nvPicPr>
          <p:cNvPr id="1026" name="Picture 2" descr="https://www.raspberrypi.org/wp-content/uploads/2011/10/Raspi-PGB001-300x267.png">
            <a:extLst>
              <a:ext uri="{FF2B5EF4-FFF2-40B4-BE49-F238E27FC236}">
                <a16:creationId xmlns:a16="http://schemas.microsoft.com/office/drawing/2014/main" id="{055F3A93-63F5-4719-BEAD-BD40AFD20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863" y="311321"/>
            <a:ext cx="2360197" cy="21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ysql logo no background ile ilgili gÃ¶rsel sonucu">
            <a:extLst>
              <a:ext uri="{FF2B5EF4-FFF2-40B4-BE49-F238E27FC236}">
                <a16:creationId xmlns:a16="http://schemas.microsoft.com/office/drawing/2014/main" id="{7D6AF4EA-261A-40CB-AEA3-0058DEFFC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818" y="4450574"/>
            <a:ext cx="2858866" cy="1478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ython logo no background ile ilgili gÃ¶rsel sonucu">
            <a:extLst>
              <a:ext uri="{FF2B5EF4-FFF2-40B4-BE49-F238E27FC236}">
                <a16:creationId xmlns:a16="http://schemas.microsoft.com/office/drawing/2014/main" id="{505D7193-C985-472E-B918-4F8180AA7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150" y="2388244"/>
            <a:ext cx="1785004" cy="177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asp.net c# logo no background ile ilgili gÃ¶rsel sonucu">
            <a:extLst>
              <a:ext uri="{FF2B5EF4-FFF2-40B4-BE49-F238E27FC236}">
                <a16:creationId xmlns:a16="http://schemas.microsoft.com/office/drawing/2014/main" id="{3D56B493-1729-410B-90F8-060CCD3FA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151" y="4111523"/>
            <a:ext cx="2836022" cy="2156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# logo no background ile ilgili gÃ¶rsel sonucu">
            <a:extLst>
              <a:ext uri="{FF2B5EF4-FFF2-40B4-BE49-F238E27FC236}">
                <a16:creationId xmlns:a16="http://schemas.microsoft.com/office/drawing/2014/main" id="{4ABCE27D-8C93-4599-9608-35B518E1B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4948" y="347753"/>
            <a:ext cx="1957531" cy="1957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java logo no background ile ilgili gÃ¶rsel sonucu">
            <a:extLst>
              <a:ext uri="{FF2B5EF4-FFF2-40B4-BE49-F238E27FC236}">
                <a16:creationId xmlns:a16="http://schemas.microsoft.com/office/drawing/2014/main" id="{6DA85F2E-F0F5-4CF3-9818-A3715FB7A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270" y="2166040"/>
            <a:ext cx="2100575" cy="21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5042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vr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Devre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v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TM04033919[[fn=Devre]]</Template>
  <TotalTime>235</TotalTime>
  <Words>267</Words>
  <Application>Microsoft Office PowerPoint</Application>
  <PresentationFormat>Geniş ekran</PresentationFormat>
  <Paragraphs>56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6" baseType="lpstr">
      <vt:lpstr>ＭＳ Ｐゴシック</vt:lpstr>
      <vt:lpstr>Arial</vt:lpstr>
      <vt:lpstr>Trebuchet MS</vt:lpstr>
      <vt:lpstr>Tw Cen MT</vt:lpstr>
      <vt:lpstr>Devre</vt:lpstr>
      <vt:lpstr>Adroit System for Online Time Table and Announcement </vt:lpstr>
      <vt:lpstr>Adroit System For Online Time Table And Announcement</vt:lpstr>
      <vt:lpstr>Main Features of Touchscreen</vt:lpstr>
      <vt:lpstr>Main Features of Website (Teachers)</vt:lpstr>
      <vt:lpstr>Main Features of Website (Admins)</vt:lpstr>
      <vt:lpstr>Main Features of Mobile Application</vt:lpstr>
      <vt:lpstr>Work Plan</vt:lpstr>
      <vt:lpstr>Success Criterion</vt:lpstr>
      <vt:lpstr>Technologies Used</vt:lpstr>
      <vt:lpstr>Acknowledgements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Adroit System for Online Time Table and Announcement</dc:title>
  <dc:creator>Utku Kılavuz</dc:creator>
  <cp:lastModifiedBy>Utku Kılavuz</cp:lastModifiedBy>
  <cp:revision>26</cp:revision>
  <dcterms:created xsi:type="dcterms:W3CDTF">2018-06-02T11:46:36Z</dcterms:created>
  <dcterms:modified xsi:type="dcterms:W3CDTF">2018-06-03T19:31:15Z</dcterms:modified>
</cp:coreProperties>
</file>