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FDD1AB8-FFA3-4905-A2FD-BFB31F8F97DB}">
  <a:tblStyle styleId="{CFDD1AB8-FFA3-4905-A2FD-BFB31F8F97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-34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2418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Development of a Karaoke Application for Language Learning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2" y="3049449"/>
            <a:ext cx="5783400" cy="1349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 dirty="0"/>
              <a:t>Mehmet Ali BEKERECİ</a:t>
            </a:r>
            <a:endParaRPr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 dirty="0"/>
              <a:t>Ege Naz ALARSLAN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 dirty="0"/>
              <a:t>Tolga </a:t>
            </a:r>
            <a:r>
              <a:rPr lang="tr" sz="1800" dirty="0" smtClean="0"/>
              <a:t>KARAMAN</a:t>
            </a:r>
            <a:endParaRPr lang="tr-TR"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tr-TR" sz="1800" dirty="0" smtClean="0"/>
          </a:p>
          <a:p>
            <a:pPr marL="0" indent="0"/>
            <a:r>
              <a:rPr lang="en-US" sz="1800" dirty="0">
                <a:solidFill>
                  <a:srgbClr val="8BC34A"/>
                </a:solidFill>
              </a:rPr>
              <a:t>Assist. Prof. Dr. A.</a:t>
            </a:r>
            <a:r>
              <a:rPr lang="tr-TR" sz="1800" dirty="0">
                <a:solidFill>
                  <a:srgbClr val="8BC34A"/>
                </a:solidFill>
              </a:rPr>
              <a:t> </a:t>
            </a:r>
            <a:r>
              <a:rPr lang="en-US" sz="1800" dirty="0" err="1">
                <a:solidFill>
                  <a:srgbClr val="8BC34A"/>
                </a:solidFill>
              </a:rPr>
              <a:t>Nurdan</a:t>
            </a:r>
            <a:r>
              <a:rPr lang="en-US" sz="1800" dirty="0">
                <a:solidFill>
                  <a:srgbClr val="8BC34A"/>
                </a:solidFill>
              </a:rPr>
              <a:t> SARAN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tr-TR" sz="18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5000"/>
              <a:t>Thank You!</a:t>
            </a:r>
            <a:endParaRPr sz="5000"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chemeClr val="accent5"/>
                </a:solidFill>
              </a:rPr>
              <a:t>OUTLINE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dirty="0" smtClean="0"/>
              <a:t>Problem </a:t>
            </a:r>
            <a:r>
              <a:rPr lang="tr" dirty="0"/>
              <a:t>Statement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dirty="0"/>
              <a:t>Work Plan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dirty="0"/>
              <a:t>Work </a:t>
            </a:r>
            <a:r>
              <a:rPr lang="tr" dirty="0" smtClean="0"/>
              <a:t>Done</a:t>
            </a:r>
            <a:endParaRPr lang="tr-TR" dirty="0" smtClean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-TR" dirty="0" err="1" smtClean="0"/>
              <a:t>Used</a:t>
            </a:r>
            <a:r>
              <a:rPr lang="tr-TR" dirty="0" smtClean="0"/>
              <a:t> Technologies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dirty="0"/>
              <a:t>Success Criteria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-TR" dirty="0" err="1" smtClean="0"/>
              <a:t>Outputs</a:t>
            </a:r>
            <a:endParaRPr lang="tr-TR" dirty="0" smtClean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-TR" dirty="0" err="1" smtClean="0"/>
              <a:t>Results</a:t>
            </a:r>
            <a:r>
              <a:rPr lang="tr-TR" dirty="0" smtClean="0"/>
              <a:t> &amp; </a:t>
            </a:r>
            <a:r>
              <a:rPr lang="tr-TR" dirty="0" err="1" smtClean="0"/>
              <a:t>Conclusion</a:t>
            </a:r>
            <a:endParaRPr lang="tr-T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chemeClr val="accent5"/>
                </a:solidFill>
              </a:rPr>
              <a:t>PROBLEM STATEMENT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Difficulties</a:t>
            </a:r>
            <a:r>
              <a:rPr lang="tr-TR" dirty="0">
                <a:solidFill>
                  <a:schemeClr val="tx1"/>
                </a:solidFill>
              </a:rPr>
              <a:t> in </a:t>
            </a:r>
            <a:r>
              <a:rPr lang="tr-TR" dirty="0" err="1">
                <a:solidFill>
                  <a:schemeClr val="tx1"/>
                </a:solidFill>
              </a:rPr>
              <a:t>language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learning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Karaoke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applications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based</a:t>
            </a:r>
            <a:r>
              <a:rPr lang="tr-TR" dirty="0">
                <a:solidFill>
                  <a:schemeClr val="tx1"/>
                </a:solidFill>
              </a:rPr>
              <a:t> on </a:t>
            </a:r>
            <a:r>
              <a:rPr lang="tr-TR" dirty="0" err="1">
                <a:solidFill>
                  <a:schemeClr val="tx1"/>
                </a:solidFill>
              </a:rPr>
              <a:t>matched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signals</a:t>
            </a:r>
            <a:r>
              <a:rPr lang="tr-TR" dirty="0">
                <a:solidFill>
                  <a:schemeClr val="tx1"/>
                </a:solidFill>
              </a:rPr>
              <a:t>, not </a:t>
            </a:r>
            <a:r>
              <a:rPr lang="tr-TR" dirty="0" err="1">
                <a:solidFill>
                  <a:schemeClr val="tx1"/>
                </a:solidFill>
              </a:rPr>
              <a:t>words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</a:t>
            </a:r>
            <a:r>
              <a:rPr lang="en-US" dirty="0" err="1">
                <a:solidFill>
                  <a:schemeClr val="tx1"/>
                </a:solidFill>
              </a:rPr>
              <a:t>ongs</a:t>
            </a:r>
            <a:r>
              <a:rPr lang="en-US" dirty="0">
                <a:solidFill>
                  <a:schemeClr val="tx1"/>
                </a:solidFill>
              </a:rPr>
              <a:t> which exist in karaoke application are not suitable for language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learning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chemeClr val="accent5"/>
                </a:solidFill>
              </a:rPr>
              <a:t>WORK PLAN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75" y="1245675"/>
            <a:ext cx="8573025" cy="35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chemeClr val="accent5"/>
                </a:solidFill>
              </a:rPr>
              <a:t>WORK DONE</a:t>
            </a:r>
            <a:endParaRPr dirty="0">
              <a:solidFill>
                <a:schemeClr val="accent5"/>
              </a:solidFill>
            </a:endParaRPr>
          </a:p>
        </p:txBody>
      </p:sp>
      <p:graphicFrame>
        <p:nvGraphicFramePr>
          <p:cNvPr id="94" name="Shape 94"/>
          <p:cNvGraphicFramePr/>
          <p:nvPr>
            <p:extLst>
              <p:ext uri="{D42A27DB-BD31-4B8C-83A1-F6EECF244321}">
                <p14:modId xmlns:p14="http://schemas.microsoft.com/office/powerpoint/2010/main" val="872376920"/>
              </p:ext>
            </p:extLst>
          </p:nvPr>
        </p:nvGraphicFramePr>
        <p:xfrm>
          <a:off x="356425" y="1438795"/>
          <a:ext cx="8431150" cy="285972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4215575"/>
                <a:gridCol w="4215575"/>
              </a:tblGrid>
              <a:tr h="5341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tr" dirty="0">
                          <a:sym typeface="Roboto"/>
                        </a:rPr>
                        <a:t>Job Description</a:t>
                      </a:r>
                      <a:endParaRPr b="1" i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tr">
                          <a:sym typeface="Roboto"/>
                        </a:rPr>
                        <a:t>Owner</a:t>
                      </a:r>
                      <a:endParaRPr b="1" i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</a:tr>
              <a:tr h="5207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tr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sym typeface="Roboto"/>
                        </a:rPr>
                        <a:t>Development of Speech Recognition </a:t>
                      </a:r>
                      <a:endParaRPr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tr" sz="1100">
                          <a:solidFill>
                            <a:schemeClr val="bg1">
                              <a:lumMod val="75000"/>
                            </a:schemeClr>
                          </a:solidFill>
                          <a:sym typeface="Roboto"/>
                        </a:rPr>
                        <a:t> Mehmet Ali</a:t>
                      </a:r>
                      <a:endParaRPr sz="11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5266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tr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sym typeface="Roboto"/>
                        </a:rPr>
                        <a:t>Database Design and Development </a:t>
                      </a:r>
                      <a:endParaRPr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tr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sym typeface="Roboto"/>
                        </a:rPr>
                        <a:t>Ege Naz</a:t>
                      </a:r>
                      <a:endParaRPr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0967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tr" sz="1100">
                          <a:solidFill>
                            <a:schemeClr val="bg1">
                              <a:lumMod val="75000"/>
                            </a:schemeClr>
                          </a:solidFill>
                          <a:sym typeface="Roboto"/>
                        </a:rPr>
                        <a:t>Initial GUI Design and Initial Development </a:t>
                      </a:r>
                      <a:endParaRPr sz="11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tr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sym typeface="Roboto"/>
                        </a:rPr>
                        <a:t>Tolga</a:t>
                      </a:r>
                      <a:endParaRPr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6845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tr" sz="1100">
                          <a:solidFill>
                            <a:schemeClr val="bg1">
                              <a:lumMod val="75000"/>
                            </a:schemeClr>
                          </a:solidFill>
                          <a:sym typeface="Roboto"/>
                        </a:rPr>
                        <a:t>Re-Design and Re-Development GUI </a:t>
                      </a:r>
                      <a:endParaRPr sz="11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tr" sz="1100" dirty="0">
                          <a:solidFill>
                            <a:schemeClr val="bg1">
                              <a:lumMod val="75000"/>
                            </a:schemeClr>
                          </a:solidFill>
                          <a:sym typeface="Roboto"/>
                        </a:rPr>
                        <a:t>Mehmet Ali - Ege Naz</a:t>
                      </a:r>
                      <a:endParaRPr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chemeClr val="accent5"/>
                </a:solidFill>
              </a:rPr>
              <a:t>USED TECHNOLOGIES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494" y="1144125"/>
            <a:ext cx="2471600" cy="1031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950" y="3147726"/>
            <a:ext cx="3776940" cy="10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925" y="1695750"/>
            <a:ext cx="2712489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275" y="1188650"/>
            <a:ext cx="2316650" cy="231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1397825" y="3406300"/>
            <a:ext cx="2471600" cy="772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EA9999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D966"/>
                </a:solidFill>
                <a:latin typeface="Arial"/>
              </a:rPr>
              <a:t>CMU Sphinx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chemeClr val="accent5"/>
                </a:solidFill>
              </a:rPr>
              <a:t>SUCCESS CRITERIA</a:t>
            </a:r>
            <a:endParaRPr dirty="0">
              <a:solidFill>
                <a:schemeClr val="accent5"/>
              </a:solidFill>
            </a:endParaRPr>
          </a:p>
        </p:txBody>
      </p:sp>
      <p:graphicFrame>
        <p:nvGraphicFramePr>
          <p:cNvPr id="110" name="Shape 110"/>
          <p:cNvGraphicFramePr/>
          <p:nvPr>
            <p:extLst>
              <p:ext uri="{D42A27DB-BD31-4B8C-83A1-F6EECF244321}">
                <p14:modId xmlns:p14="http://schemas.microsoft.com/office/powerpoint/2010/main" val="782619117"/>
              </p:ext>
            </p:extLst>
          </p:nvPr>
        </p:nvGraphicFramePr>
        <p:xfrm>
          <a:off x="952500" y="1809750"/>
          <a:ext cx="7239000" cy="2248754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dirty="0" err="1" smtClean="0"/>
                        <a:t>Success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Criteria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dirty="0" err="1" smtClean="0"/>
                        <a:t>Measurement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844464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dirty="0" err="1" smtClean="0">
                          <a:solidFill>
                            <a:srgbClr val="003D5D"/>
                          </a:solidFill>
                        </a:rPr>
                        <a:t>Improved</a:t>
                      </a:r>
                      <a:r>
                        <a:rPr lang="tr-TR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dirty="0" err="1" smtClean="0">
                          <a:solidFill>
                            <a:srgbClr val="003D5D"/>
                          </a:solidFill>
                        </a:rPr>
                        <a:t>language</a:t>
                      </a:r>
                      <a:r>
                        <a:rPr lang="tr-TR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dirty="0" err="1" smtClean="0">
                          <a:solidFill>
                            <a:srgbClr val="003D5D"/>
                          </a:solidFill>
                        </a:rPr>
                        <a:t>learning</a:t>
                      </a:r>
                      <a:r>
                        <a:rPr lang="tr-TR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dirty="0" err="1" smtClean="0">
                          <a:solidFill>
                            <a:srgbClr val="003D5D"/>
                          </a:solidFill>
                        </a:rPr>
                        <a:t>process</a:t>
                      </a:r>
                      <a:r>
                        <a:rPr lang="tr-TR" dirty="0" smtClean="0">
                          <a:solidFill>
                            <a:srgbClr val="003D5D"/>
                          </a:solidFill>
                        </a:rPr>
                        <a:t> on </a:t>
                      </a:r>
                      <a:r>
                        <a:rPr lang="tr-TR" dirty="0" err="1" smtClean="0">
                          <a:solidFill>
                            <a:srgbClr val="003D5D"/>
                          </a:solidFill>
                        </a:rPr>
                        <a:t>target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rgbClr val="003D5D"/>
                          </a:solidFill>
                        </a:rPr>
                        <a:t>audience</a:t>
                      </a:r>
                      <a:endParaRPr dirty="0">
                        <a:solidFill>
                          <a:srgbClr val="003D5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dirty="0" err="1" smtClean="0">
                          <a:solidFill>
                            <a:srgbClr val="003D5D"/>
                          </a:solidFill>
                        </a:rPr>
                        <a:t>Analyzing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rgbClr val="003D5D"/>
                          </a:solidFill>
                        </a:rPr>
                        <a:t>their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rgbClr val="003D5D"/>
                          </a:solidFill>
                        </a:rPr>
                        <a:t>score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rgbClr val="003D5D"/>
                          </a:solidFill>
                        </a:rPr>
                        <a:t>histories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endParaRPr dirty="0">
                        <a:solidFill>
                          <a:srgbClr val="003D5D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100808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dirty="0" err="1" smtClean="0">
                          <a:solidFill>
                            <a:srgbClr val="003D5D"/>
                          </a:solidFill>
                        </a:rPr>
                        <a:t>Undeniable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rgbClr val="003D5D"/>
                          </a:solidFill>
                        </a:rPr>
                        <a:t>results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of </a:t>
                      </a:r>
                      <a:r>
                        <a:rPr lang="tr-TR" baseline="0" dirty="0" err="1" smtClean="0">
                          <a:solidFill>
                            <a:srgbClr val="003D5D"/>
                          </a:solidFill>
                        </a:rPr>
                        <a:t>language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rgbClr val="003D5D"/>
                          </a:solidFill>
                        </a:rPr>
                        <a:t>learning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rgbClr val="003D5D"/>
                          </a:solidFill>
                        </a:rPr>
                        <a:t>compare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rgbClr val="003D5D"/>
                          </a:solidFill>
                        </a:rPr>
                        <a:t>to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rgbClr val="003D5D"/>
                          </a:solidFill>
                        </a:rPr>
                        <a:t>the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rgbClr val="003D5D"/>
                          </a:solidFill>
                        </a:rPr>
                        <a:t>other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rgbClr val="003D5D"/>
                          </a:solidFill>
                        </a:rPr>
                        <a:t>tools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rgbClr val="003D5D"/>
                          </a:solidFill>
                        </a:rPr>
                        <a:t>and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rgbClr val="003D5D"/>
                          </a:solidFill>
                        </a:rPr>
                        <a:t>materials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endParaRPr dirty="0">
                        <a:solidFill>
                          <a:srgbClr val="003D5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dirty="0" err="1" smtClean="0">
                          <a:solidFill>
                            <a:srgbClr val="003D5D"/>
                          </a:solidFill>
                        </a:rPr>
                        <a:t>Analyzing</a:t>
                      </a:r>
                      <a:r>
                        <a:rPr lang="tr-TR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dirty="0" err="1" smtClean="0">
                          <a:solidFill>
                            <a:srgbClr val="003D5D"/>
                          </a:solidFill>
                        </a:rPr>
                        <a:t>their</a:t>
                      </a:r>
                      <a:r>
                        <a:rPr lang="tr-TR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dirty="0" err="1" smtClean="0">
                          <a:solidFill>
                            <a:srgbClr val="003D5D"/>
                          </a:solidFill>
                        </a:rPr>
                        <a:t>overall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rgbClr val="003D5D"/>
                          </a:solidFill>
                        </a:rPr>
                        <a:t>performance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rgbClr val="003D5D"/>
                          </a:solidFill>
                        </a:rPr>
                        <a:t>before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rgbClr val="003D5D"/>
                          </a:solidFill>
                        </a:rPr>
                        <a:t>and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rgbClr val="003D5D"/>
                          </a:solidFill>
                        </a:rPr>
                        <a:t>after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rgbClr val="003D5D"/>
                          </a:solidFill>
                        </a:rPr>
                        <a:t>the</a:t>
                      </a:r>
                      <a:r>
                        <a:rPr lang="tr-TR" baseline="0" dirty="0" smtClean="0">
                          <a:solidFill>
                            <a:srgbClr val="003D5D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rgbClr val="003D5D"/>
                          </a:solidFill>
                        </a:rPr>
                        <a:t>application</a:t>
                      </a:r>
                      <a:endParaRPr dirty="0">
                        <a:solidFill>
                          <a:srgbClr val="003D5D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87900" y="418749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accent5"/>
                </a:solidFill>
              </a:rPr>
              <a:t>OUTPUTS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4" name="Picture 3" descr="Ekran Resmi 2018-06-04 00.39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505" y="2788584"/>
            <a:ext cx="3168999" cy="2204219"/>
          </a:xfrm>
          <a:prstGeom prst="rect">
            <a:avLst/>
          </a:prstGeom>
        </p:spPr>
      </p:pic>
      <p:pic>
        <p:nvPicPr>
          <p:cNvPr id="6" name="Picture 5" descr="Ekran Resmi 2018-06-04 00.39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09" y="3050424"/>
            <a:ext cx="2888856" cy="1988341"/>
          </a:xfrm>
          <a:prstGeom prst="rect">
            <a:avLst/>
          </a:prstGeom>
        </p:spPr>
      </p:pic>
      <p:pic>
        <p:nvPicPr>
          <p:cNvPr id="7" name="Picture 6" descr="Ekran Resmi 2018-06-04 00.39.0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11" y="1112815"/>
            <a:ext cx="3076915" cy="1571035"/>
          </a:xfrm>
          <a:prstGeom prst="rect">
            <a:avLst/>
          </a:prstGeom>
        </p:spPr>
      </p:pic>
      <p:pic>
        <p:nvPicPr>
          <p:cNvPr id="8" name="Picture 7" descr="Ekran Resmi 2018-06-04 00.38.3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3" y="1389860"/>
            <a:ext cx="2487719" cy="14903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RESULT &amp; CONCLUSION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noisy environment or being incompatible microphone, accuracy rate is %74.</a:t>
            </a:r>
          </a:p>
          <a:p>
            <a:r>
              <a:rPr lang="en-US" dirty="0" smtClean="0"/>
              <a:t>In silent environment or qualified microphone, accuracy rate is %87.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09586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180</Words>
  <Application>Microsoft Macintosh PowerPoint</Application>
  <PresentationFormat>On-screen Show (16:9)</PresentationFormat>
  <Paragraphs>44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Roboto Slab</vt:lpstr>
      <vt:lpstr>Roboto</vt:lpstr>
      <vt:lpstr>Marina</vt:lpstr>
      <vt:lpstr>Development of a Karaoke Application for Language Learning</vt:lpstr>
      <vt:lpstr>OUTLINE</vt:lpstr>
      <vt:lpstr>PROBLEM STATEMENT</vt:lpstr>
      <vt:lpstr>WORK PLAN</vt:lpstr>
      <vt:lpstr>WORK DONE</vt:lpstr>
      <vt:lpstr>USED TECHNOLOGIES</vt:lpstr>
      <vt:lpstr>SUCCESS CRITERIA</vt:lpstr>
      <vt:lpstr>OUTPUTS</vt:lpstr>
      <vt:lpstr>RESULT &amp; 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Karaoke Application for Language Learning</dc:title>
  <cp:lastModifiedBy>Ege</cp:lastModifiedBy>
  <cp:revision>5</cp:revision>
  <dcterms:modified xsi:type="dcterms:W3CDTF">2018-06-03T22:05:46Z</dcterms:modified>
</cp:coreProperties>
</file>