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9" r:id="rId3"/>
    <p:sldId id="273" r:id="rId4"/>
    <p:sldId id="274" r:id="rId5"/>
    <p:sldId id="276" r:id="rId6"/>
    <p:sldId id="267" r:id="rId7"/>
    <p:sldId id="271" r:id="rId8"/>
    <p:sldId id="275" r:id="rId9"/>
    <p:sldId id="272" r:id="rId10"/>
    <p:sldId id="270" r:id="rId11"/>
  </p:sldIdLst>
  <p:sldSz cx="9144000" cy="6858000" type="screen4x3"/>
  <p:notesSz cx="6858000" cy="9144000"/>
  <p:custDataLst>
    <p:tags r:id="rId1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1"/>
  </p:normalViewPr>
  <p:slideViewPr>
    <p:cSldViewPr>
      <p:cViewPr varScale="1">
        <p:scale>
          <a:sx n="68" d="100"/>
          <a:sy n="68" d="100"/>
        </p:scale>
        <p:origin x="1446" y="72"/>
      </p:cViewPr>
      <p:guideLst>
        <p:guide orient="horz" pos="431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D1C7E9-D5DA-4C1F-B7AC-9708F4D26B4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Calibri" pitchFamily="34" charset="0"/>
                <a:ea typeface="ＭＳ Ｐゴシック" charset="-128"/>
                <a:cs typeface="+mn-cs"/>
              </a:defRPr>
            </a:lvl1pPr>
          </a:lstStyle>
          <a:p>
            <a:pPr>
              <a:defRPr/>
            </a:pPr>
            <a:endParaRPr lang="en-IE"/>
          </a:p>
        </p:txBody>
      </p:sp>
      <p:sp>
        <p:nvSpPr>
          <p:cNvPr id="3" name="Date Placeholder 2">
            <a:extLst>
              <a:ext uri="{FF2B5EF4-FFF2-40B4-BE49-F238E27FC236}">
                <a16:creationId xmlns:a16="http://schemas.microsoft.com/office/drawing/2014/main" id="{CDAF313F-8A28-43F6-B12C-DBE3F839EE73}"/>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1F5150B-5C80-4BC5-BAD5-79E39FF4A365}" type="datetime1">
              <a:rPr lang="en-US" altLang="tr-TR"/>
              <a:pPr>
                <a:defRPr/>
              </a:pPr>
              <a:t>6/2/2018</a:t>
            </a:fld>
            <a:endParaRPr lang="en-IE" altLang="tr-TR" dirty="0"/>
          </a:p>
        </p:txBody>
      </p:sp>
      <p:sp>
        <p:nvSpPr>
          <p:cNvPr id="4" name="Slide Image Placeholder 3">
            <a:extLst>
              <a:ext uri="{FF2B5EF4-FFF2-40B4-BE49-F238E27FC236}">
                <a16:creationId xmlns:a16="http://schemas.microsoft.com/office/drawing/2014/main" id="{BDD4D438-8AB0-412C-A83A-8C7D1F96A9A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IE" noProof="0" dirty="0"/>
          </a:p>
        </p:txBody>
      </p:sp>
      <p:sp>
        <p:nvSpPr>
          <p:cNvPr id="5" name="Notes Placeholder 4">
            <a:extLst>
              <a:ext uri="{FF2B5EF4-FFF2-40B4-BE49-F238E27FC236}">
                <a16:creationId xmlns:a16="http://schemas.microsoft.com/office/drawing/2014/main" id="{BF9EF887-F21E-482D-8D89-599CAC9243AB}"/>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5">
            <a:extLst>
              <a:ext uri="{FF2B5EF4-FFF2-40B4-BE49-F238E27FC236}">
                <a16:creationId xmlns:a16="http://schemas.microsoft.com/office/drawing/2014/main" id="{5E57994D-4641-4BD6-92EF-9296E79A205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Calibri" pitchFamily="34" charset="0"/>
                <a:ea typeface="ＭＳ Ｐゴシック" charset="-128"/>
                <a:cs typeface="+mn-cs"/>
              </a:defRPr>
            </a:lvl1pPr>
          </a:lstStyle>
          <a:p>
            <a:pPr>
              <a:defRPr/>
            </a:pPr>
            <a:endParaRPr lang="en-IE"/>
          </a:p>
        </p:txBody>
      </p:sp>
      <p:sp>
        <p:nvSpPr>
          <p:cNvPr id="7" name="Slide Number Placeholder 6">
            <a:extLst>
              <a:ext uri="{FF2B5EF4-FFF2-40B4-BE49-F238E27FC236}">
                <a16:creationId xmlns:a16="http://schemas.microsoft.com/office/drawing/2014/main" id="{7E611496-61F8-4BB6-A881-1F8FAF938D4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23E4600-E948-42EF-A091-A7F35F1F95DF}" type="slidenum">
              <a:rPr lang="en-IE" altLang="tr-TR"/>
              <a:pPr>
                <a:defRPr/>
              </a:pPr>
              <a:t>‹#›</a:t>
            </a:fld>
            <a:endParaRPr lang="en-IE" altLang="tr-T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AE888A6B-8A49-425E-81AC-2D388E69CF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DD73611-C8D8-481C-9D15-83335DF44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E" altLang="tr-TR">
              <a:ea typeface="ＭＳ Ｐゴシック" panose="020B0600070205080204" pitchFamily="34" charset="-128"/>
            </a:endParaRPr>
          </a:p>
        </p:txBody>
      </p:sp>
      <p:sp>
        <p:nvSpPr>
          <p:cNvPr id="4100" name="Slide Number Placeholder 3">
            <a:extLst>
              <a:ext uri="{FF2B5EF4-FFF2-40B4-BE49-F238E27FC236}">
                <a16:creationId xmlns:a16="http://schemas.microsoft.com/office/drawing/2014/main" id="{41457719-1903-4D5B-979F-4842AAC306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DAC907-C392-4ECE-BFB3-445A4CD5CAE7}" type="slidenum">
              <a:rPr lang="en-IE" altLang="tr-TR" smtClean="0"/>
              <a:pPr>
                <a:spcBef>
                  <a:spcPct val="0"/>
                </a:spcBef>
              </a:pPr>
              <a:t>1</a:t>
            </a:fld>
            <a:endParaRPr lang="en-IE" alt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ayt Resmi Yer Tutucusu 1">
            <a:extLst>
              <a:ext uri="{FF2B5EF4-FFF2-40B4-BE49-F238E27FC236}">
                <a16:creationId xmlns:a16="http://schemas.microsoft.com/office/drawing/2014/main" id="{0D6C6A36-F928-406A-BB25-99A08A167B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 Yer Tutucusu 2">
            <a:extLst>
              <a:ext uri="{FF2B5EF4-FFF2-40B4-BE49-F238E27FC236}">
                <a16:creationId xmlns:a16="http://schemas.microsoft.com/office/drawing/2014/main" id="{36AB7546-DC0F-4C51-94F6-564A9CA4A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ea typeface="ＭＳ Ｐゴシック" panose="020B0600070205080204" pitchFamily="34" charset="-128"/>
            </a:endParaRPr>
          </a:p>
        </p:txBody>
      </p:sp>
      <p:sp>
        <p:nvSpPr>
          <p:cNvPr id="11268" name="Slayt Numarası Yer Tutucusu 3">
            <a:extLst>
              <a:ext uri="{FF2B5EF4-FFF2-40B4-BE49-F238E27FC236}">
                <a16:creationId xmlns:a16="http://schemas.microsoft.com/office/drawing/2014/main" id="{90A2C998-BA9A-44AD-A080-6DD4C05029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2100EF-52CC-43A4-8842-009D8BC05B22}" type="slidenum">
              <a:rPr lang="en-IE" altLang="tr-TR" smtClean="0">
                <a:latin typeface="Calibri" panose="020F0502020204030204" pitchFamily="34" charset="0"/>
              </a:rPr>
              <a:pPr/>
              <a:t>7</a:t>
            </a:fld>
            <a:endParaRPr lang="en-IE" altLang="tr-TR">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2C0D1F1E-D6F0-4FE2-9BC1-604B14174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Text Box 3">
            <a:extLst>
              <a:ext uri="{FF2B5EF4-FFF2-40B4-BE49-F238E27FC236}">
                <a16:creationId xmlns:a16="http://schemas.microsoft.com/office/drawing/2014/main" id="{BA5A188F-8240-4968-8D52-29F903FF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tLang="tr-TR">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F640C39-DDA3-4157-8643-646B16849065}"/>
              </a:ext>
            </a:extLst>
          </p:cNvPr>
          <p:cNvSpPr>
            <a:spLocks noGrp="1"/>
          </p:cNvSpPr>
          <p:nvPr>
            <p:ph type="dt" sz="half" idx="10"/>
          </p:nvPr>
        </p:nvSpPr>
        <p:spPr/>
        <p:txBody>
          <a:bodyPr/>
          <a:lstStyle>
            <a:lvl1pPr>
              <a:defRPr/>
            </a:lvl1pPr>
          </a:lstStyle>
          <a:p>
            <a:pPr>
              <a:defRPr/>
            </a:pPr>
            <a:fld id="{73E18703-7FA0-4B18-9953-EAB7C04A8103}"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D8E069BB-CB74-4944-9FB4-5967282A03D5}"/>
              </a:ext>
            </a:extLst>
          </p:cNvPr>
          <p:cNvSpPr>
            <a:spLocks noGrp="1"/>
          </p:cNvSpPr>
          <p:nvPr>
            <p:ph type="ftr" sz="quarter" idx="11"/>
          </p:nvPr>
        </p:nvSpPr>
        <p:spPr/>
        <p:txBody>
          <a:bodyPr/>
          <a:lstStyle>
            <a:lvl1pPr>
              <a:defRPr/>
            </a:lvl1pPr>
          </a:lstStyle>
          <a:p>
            <a:pPr>
              <a:defRPr/>
            </a:pPr>
            <a:endParaRPr lang="en-IE"/>
          </a:p>
        </p:txBody>
      </p:sp>
      <p:sp>
        <p:nvSpPr>
          <p:cNvPr id="6" name="Slide Number Placeholder 5">
            <a:extLst>
              <a:ext uri="{FF2B5EF4-FFF2-40B4-BE49-F238E27FC236}">
                <a16:creationId xmlns:a16="http://schemas.microsoft.com/office/drawing/2014/main" id="{A9098603-37DF-4BE2-89E7-51629E40D39C}"/>
              </a:ext>
            </a:extLst>
          </p:cNvPr>
          <p:cNvSpPr>
            <a:spLocks noGrp="1"/>
          </p:cNvSpPr>
          <p:nvPr>
            <p:ph type="sldNum" sz="quarter" idx="12"/>
          </p:nvPr>
        </p:nvSpPr>
        <p:spPr/>
        <p:txBody>
          <a:bodyPr/>
          <a:lstStyle>
            <a:lvl1pPr>
              <a:defRPr/>
            </a:lvl1pPr>
          </a:lstStyle>
          <a:p>
            <a:pPr>
              <a:defRPr/>
            </a:pPr>
            <a:fld id="{108F301C-7041-4C61-A810-BCEDF701380B}" type="slidenum">
              <a:rPr lang="en-IE" altLang="tr-TR"/>
              <a:pPr>
                <a:defRPr/>
              </a:pPr>
              <a:t>‹#›</a:t>
            </a:fld>
            <a:endParaRPr lang="en-IE" altLang="tr-TR" dirty="0"/>
          </a:p>
        </p:txBody>
      </p:sp>
    </p:spTree>
    <p:extLst>
      <p:ext uri="{BB962C8B-B14F-4D97-AF65-F5344CB8AC3E}">
        <p14:creationId xmlns:p14="http://schemas.microsoft.com/office/powerpoint/2010/main" val="172217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7CA046-5B55-45A9-AC0E-0E22896B7597}"/>
              </a:ext>
            </a:extLst>
          </p:cNvPr>
          <p:cNvSpPr>
            <a:spLocks noGrp="1"/>
          </p:cNvSpPr>
          <p:nvPr>
            <p:ph type="dt" sz="half" idx="10"/>
          </p:nvPr>
        </p:nvSpPr>
        <p:spPr/>
        <p:txBody>
          <a:bodyPr/>
          <a:lstStyle>
            <a:lvl1pPr>
              <a:defRPr/>
            </a:lvl1pPr>
          </a:lstStyle>
          <a:p>
            <a:pPr>
              <a:defRPr/>
            </a:pPr>
            <a:fld id="{382F5B47-C0BE-472B-95D8-759E3684ABE1}"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4CF5209A-AC2A-43F8-8C76-607EF1416243}"/>
              </a:ext>
            </a:extLst>
          </p:cNvPr>
          <p:cNvSpPr>
            <a:spLocks noGrp="1"/>
          </p:cNvSpPr>
          <p:nvPr>
            <p:ph type="ftr" sz="quarter" idx="11"/>
          </p:nvPr>
        </p:nvSpPr>
        <p:spPr/>
        <p:txBody>
          <a:bodyPr/>
          <a:lstStyle>
            <a:lvl1pPr>
              <a:defRPr/>
            </a:lvl1pPr>
          </a:lstStyle>
          <a:p>
            <a:pPr>
              <a:defRPr/>
            </a:pPr>
            <a:endParaRPr lang="en-IE"/>
          </a:p>
        </p:txBody>
      </p:sp>
      <p:sp>
        <p:nvSpPr>
          <p:cNvPr id="6" name="Slide Number Placeholder 5">
            <a:extLst>
              <a:ext uri="{FF2B5EF4-FFF2-40B4-BE49-F238E27FC236}">
                <a16:creationId xmlns:a16="http://schemas.microsoft.com/office/drawing/2014/main" id="{2D466AEF-219F-46E7-98F8-E80024F13EEC}"/>
              </a:ext>
            </a:extLst>
          </p:cNvPr>
          <p:cNvSpPr>
            <a:spLocks noGrp="1"/>
          </p:cNvSpPr>
          <p:nvPr>
            <p:ph type="sldNum" sz="quarter" idx="12"/>
          </p:nvPr>
        </p:nvSpPr>
        <p:spPr/>
        <p:txBody>
          <a:bodyPr/>
          <a:lstStyle>
            <a:lvl1pPr>
              <a:defRPr/>
            </a:lvl1pPr>
          </a:lstStyle>
          <a:p>
            <a:pPr>
              <a:defRPr/>
            </a:pPr>
            <a:fld id="{38F64813-2FD1-4FEE-BF2F-277403BE6B36}" type="slidenum">
              <a:rPr lang="en-IE" altLang="tr-TR"/>
              <a:pPr>
                <a:defRPr/>
              </a:pPr>
              <a:t>‹#›</a:t>
            </a:fld>
            <a:endParaRPr lang="en-IE" altLang="tr-TR" dirty="0"/>
          </a:p>
        </p:txBody>
      </p:sp>
    </p:spTree>
    <p:extLst>
      <p:ext uri="{BB962C8B-B14F-4D97-AF65-F5344CB8AC3E}">
        <p14:creationId xmlns:p14="http://schemas.microsoft.com/office/powerpoint/2010/main" val="17279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C31BD93-508E-474B-AD78-86383338028B}"/>
              </a:ext>
            </a:extLst>
          </p:cNvPr>
          <p:cNvSpPr>
            <a:spLocks noGrp="1"/>
          </p:cNvSpPr>
          <p:nvPr>
            <p:ph type="dt" sz="half" idx="10"/>
          </p:nvPr>
        </p:nvSpPr>
        <p:spPr/>
        <p:txBody>
          <a:bodyPr/>
          <a:lstStyle>
            <a:lvl1pPr>
              <a:defRPr/>
            </a:lvl1pPr>
          </a:lstStyle>
          <a:p>
            <a:pPr>
              <a:defRPr/>
            </a:pPr>
            <a:fld id="{ADF14E9D-912A-4A1F-9CF1-EC8616D6076E}"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4C94730E-6795-499C-BF40-99E92E26742F}"/>
              </a:ext>
            </a:extLst>
          </p:cNvPr>
          <p:cNvSpPr>
            <a:spLocks noGrp="1"/>
          </p:cNvSpPr>
          <p:nvPr>
            <p:ph type="ftr" sz="quarter" idx="11"/>
          </p:nvPr>
        </p:nvSpPr>
        <p:spPr/>
        <p:txBody>
          <a:bodyPr/>
          <a:lstStyle>
            <a:lvl1pPr>
              <a:defRPr/>
            </a:lvl1pPr>
          </a:lstStyle>
          <a:p>
            <a:pPr>
              <a:defRPr/>
            </a:pPr>
            <a:endParaRPr lang="en-IE"/>
          </a:p>
        </p:txBody>
      </p:sp>
      <p:sp>
        <p:nvSpPr>
          <p:cNvPr id="6" name="Slide Number Placeholder 5">
            <a:extLst>
              <a:ext uri="{FF2B5EF4-FFF2-40B4-BE49-F238E27FC236}">
                <a16:creationId xmlns:a16="http://schemas.microsoft.com/office/drawing/2014/main" id="{6CA5B460-6540-4AC3-9A6E-CB938F1E93DB}"/>
              </a:ext>
            </a:extLst>
          </p:cNvPr>
          <p:cNvSpPr>
            <a:spLocks noGrp="1"/>
          </p:cNvSpPr>
          <p:nvPr>
            <p:ph type="sldNum" sz="quarter" idx="12"/>
          </p:nvPr>
        </p:nvSpPr>
        <p:spPr/>
        <p:txBody>
          <a:bodyPr/>
          <a:lstStyle>
            <a:lvl1pPr>
              <a:defRPr/>
            </a:lvl1pPr>
          </a:lstStyle>
          <a:p>
            <a:pPr>
              <a:defRPr/>
            </a:pPr>
            <a:fld id="{E083BD2F-CCA1-414A-9657-E5AEF9C7C0BC}" type="slidenum">
              <a:rPr lang="en-IE" altLang="tr-TR"/>
              <a:pPr>
                <a:defRPr/>
              </a:pPr>
              <a:t>‹#›</a:t>
            </a:fld>
            <a:endParaRPr lang="en-IE" altLang="tr-TR" dirty="0"/>
          </a:p>
        </p:txBody>
      </p:sp>
    </p:spTree>
    <p:extLst>
      <p:ext uri="{BB962C8B-B14F-4D97-AF65-F5344CB8AC3E}">
        <p14:creationId xmlns:p14="http://schemas.microsoft.com/office/powerpoint/2010/main" val="88164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E67BF78-0DF4-4EB6-AAF7-4418C9C566AF}"/>
              </a:ext>
            </a:extLst>
          </p:cNvPr>
          <p:cNvSpPr>
            <a:spLocks noGrp="1"/>
          </p:cNvSpPr>
          <p:nvPr>
            <p:ph type="dt" sz="half" idx="10"/>
          </p:nvPr>
        </p:nvSpPr>
        <p:spPr/>
        <p:txBody>
          <a:bodyPr/>
          <a:lstStyle>
            <a:lvl1pPr>
              <a:defRPr/>
            </a:lvl1pPr>
          </a:lstStyle>
          <a:p>
            <a:pPr>
              <a:defRPr/>
            </a:pPr>
            <a:fld id="{46F358D0-A357-48AF-9BF9-A3EDFD95336E}"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E8EF4005-AF23-4924-93C6-3345F629B6C1}"/>
              </a:ext>
            </a:extLst>
          </p:cNvPr>
          <p:cNvSpPr>
            <a:spLocks noGrp="1"/>
          </p:cNvSpPr>
          <p:nvPr>
            <p:ph type="ftr" sz="quarter" idx="11"/>
          </p:nvPr>
        </p:nvSpPr>
        <p:spPr/>
        <p:txBody>
          <a:bodyPr/>
          <a:lstStyle>
            <a:lvl1pPr>
              <a:defRPr/>
            </a:lvl1pPr>
          </a:lstStyle>
          <a:p>
            <a:pPr>
              <a:defRPr/>
            </a:pPr>
            <a:endParaRPr lang="en-IE"/>
          </a:p>
        </p:txBody>
      </p:sp>
      <p:sp>
        <p:nvSpPr>
          <p:cNvPr id="6" name="Slide Number Placeholder 5">
            <a:extLst>
              <a:ext uri="{FF2B5EF4-FFF2-40B4-BE49-F238E27FC236}">
                <a16:creationId xmlns:a16="http://schemas.microsoft.com/office/drawing/2014/main" id="{C0A9A74C-9C39-4FC1-9480-6CD0B75C542D}"/>
              </a:ext>
            </a:extLst>
          </p:cNvPr>
          <p:cNvSpPr>
            <a:spLocks noGrp="1"/>
          </p:cNvSpPr>
          <p:nvPr>
            <p:ph type="sldNum" sz="quarter" idx="12"/>
          </p:nvPr>
        </p:nvSpPr>
        <p:spPr/>
        <p:txBody>
          <a:bodyPr/>
          <a:lstStyle>
            <a:lvl1pPr>
              <a:defRPr/>
            </a:lvl1pPr>
          </a:lstStyle>
          <a:p>
            <a:pPr>
              <a:defRPr/>
            </a:pPr>
            <a:fld id="{0C3356FF-59D0-4261-BE4E-F9FAA3567424}" type="slidenum">
              <a:rPr lang="en-IE" altLang="tr-TR"/>
              <a:pPr>
                <a:defRPr/>
              </a:pPr>
              <a:t>‹#›</a:t>
            </a:fld>
            <a:endParaRPr lang="en-IE" altLang="tr-TR" dirty="0"/>
          </a:p>
        </p:txBody>
      </p:sp>
    </p:spTree>
    <p:extLst>
      <p:ext uri="{BB962C8B-B14F-4D97-AF65-F5344CB8AC3E}">
        <p14:creationId xmlns:p14="http://schemas.microsoft.com/office/powerpoint/2010/main" val="292809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4DCD1-8383-43B2-ADD8-47E8D0B940F2}"/>
              </a:ext>
            </a:extLst>
          </p:cNvPr>
          <p:cNvSpPr>
            <a:spLocks noGrp="1"/>
          </p:cNvSpPr>
          <p:nvPr>
            <p:ph type="dt" sz="half" idx="10"/>
          </p:nvPr>
        </p:nvSpPr>
        <p:spPr/>
        <p:txBody>
          <a:bodyPr/>
          <a:lstStyle>
            <a:lvl1pPr>
              <a:defRPr/>
            </a:lvl1pPr>
          </a:lstStyle>
          <a:p>
            <a:pPr>
              <a:defRPr/>
            </a:pPr>
            <a:fld id="{1EB23562-0F99-4D8D-8932-B5A4A7E0E328}"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E7D6D38F-80A6-4E25-AB1D-DE9E6E2F09F8}"/>
              </a:ext>
            </a:extLst>
          </p:cNvPr>
          <p:cNvSpPr>
            <a:spLocks noGrp="1"/>
          </p:cNvSpPr>
          <p:nvPr>
            <p:ph type="ftr" sz="quarter" idx="11"/>
          </p:nvPr>
        </p:nvSpPr>
        <p:spPr/>
        <p:txBody>
          <a:bodyPr/>
          <a:lstStyle>
            <a:lvl1pPr>
              <a:defRPr/>
            </a:lvl1pPr>
          </a:lstStyle>
          <a:p>
            <a:pPr>
              <a:defRPr/>
            </a:pPr>
            <a:endParaRPr lang="en-IE"/>
          </a:p>
        </p:txBody>
      </p:sp>
      <p:sp>
        <p:nvSpPr>
          <p:cNvPr id="6" name="Slide Number Placeholder 5">
            <a:extLst>
              <a:ext uri="{FF2B5EF4-FFF2-40B4-BE49-F238E27FC236}">
                <a16:creationId xmlns:a16="http://schemas.microsoft.com/office/drawing/2014/main" id="{C3EC7F08-B1CE-4335-AC79-4590FB72BA87}"/>
              </a:ext>
            </a:extLst>
          </p:cNvPr>
          <p:cNvSpPr>
            <a:spLocks noGrp="1"/>
          </p:cNvSpPr>
          <p:nvPr>
            <p:ph type="sldNum" sz="quarter" idx="12"/>
          </p:nvPr>
        </p:nvSpPr>
        <p:spPr/>
        <p:txBody>
          <a:bodyPr/>
          <a:lstStyle>
            <a:lvl1pPr>
              <a:defRPr/>
            </a:lvl1pPr>
          </a:lstStyle>
          <a:p>
            <a:pPr>
              <a:defRPr/>
            </a:pPr>
            <a:fld id="{49D2B782-DB59-4050-8AF0-0134999615E5}" type="slidenum">
              <a:rPr lang="en-IE" altLang="tr-TR"/>
              <a:pPr>
                <a:defRPr/>
              </a:pPr>
              <a:t>‹#›</a:t>
            </a:fld>
            <a:endParaRPr lang="en-IE" altLang="tr-TR" dirty="0"/>
          </a:p>
        </p:txBody>
      </p:sp>
    </p:spTree>
    <p:extLst>
      <p:ext uri="{BB962C8B-B14F-4D97-AF65-F5344CB8AC3E}">
        <p14:creationId xmlns:p14="http://schemas.microsoft.com/office/powerpoint/2010/main" val="257294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3">
            <a:extLst>
              <a:ext uri="{FF2B5EF4-FFF2-40B4-BE49-F238E27FC236}">
                <a16:creationId xmlns:a16="http://schemas.microsoft.com/office/drawing/2014/main" id="{3D219750-BF6D-40E6-A3B6-704ACB1139EF}"/>
              </a:ext>
            </a:extLst>
          </p:cNvPr>
          <p:cNvSpPr>
            <a:spLocks noGrp="1"/>
          </p:cNvSpPr>
          <p:nvPr>
            <p:ph type="dt" sz="half" idx="10"/>
          </p:nvPr>
        </p:nvSpPr>
        <p:spPr/>
        <p:txBody>
          <a:bodyPr/>
          <a:lstStyle>
            <a:lvl1pPr>
              <a:defRPr/>
            </a:lvl1pPr>
          </a:lstStyle>
          <a:p>
            <a:pPr>
              <a:defRPr/>
            </a:pPr>
            <a:fld id="{5770221F-FEFF-4FFD-8372-4572E135ACB3}" type="datetime1">
              <a:rPr lang="en-US" altLang="tr-TR"/>
              <a:pPr>
                <a:defRPr/>
              </a:pPr>
              <a:t>6/2/2018</a:t>
            </a:fld>
            <a:endParaRPr lang="en-IE" altLang="tr-TR" dirty="0"/>
          </a:p>
        </p:txBody>
      </p:sp>
      <p:sp>
        <p:nvSpPr>
          <p:cNvPr id="6" name="Footer Placeholder 4">
            <a:extLst>
              <a:ext uri="{FF2B5EF4-FFF2-40B4-BE49-F238E27FC236}">
                <a16:creationId xmlns:a16="http://schemas.microsoft.com/office/drawing/2014/main" id="{BC2A6186-38DE-4663-A7A0-FE4369A09E55}"/>
              </a:ext>
            </a:extLst>
          </p:cNvPr>
          <p:cNvSpPr>
            <a:spLocks noGrp="1"/>
          </p:cNvSpPr>
          <p:nvPr>
            <p:ph type="ftr" sz="quarter" idx="11"/>
          </p:nvPr>
        </p:nvSpPr>
        <p:spPr/>
        <p:txBody>
          <a:bodyPr/>
          <a:lstStyle>
            <a:lvl1pPr>
              <a:defRPr/>
            </a:lvl1pPr>
          </a:lstStyle>
          <a:p>
            <a:pPr>
              <a:defRPr/>
            </a:pPr>
            <a:endParaRPr lang="en-IE"/>
          </a:p>
        </p:txBody>
      </p:sp>
      <p:sp>
        <p:nvSpPr>
          <p:cNvPr id="7" name="Slide Number Placeholder 5">
            <a:extLst>
              <a:ext uri="{FF2B5EF4-FFF2-40B4-BE49-F238E27FC236}">
                <a16:creationId xmlns:a16="http://schemas.microsoft.com/office/drawing/2014/main" id="{A5E86449-6C64-42C2-A7DE-38D497F81469}"/>
              </a:ext>
            </a:extLst>
          </p:cNvPr>
          <p:cNvSpPr>
            <a:spLocks noGrp="1"/>
          </p:cNvSpPr>
          <p:nvPr>
            <p:ph type="sldNum" sz="quarter" idx="12"/>
          </p:nvPr>
        </p:nvSpPr>
        <p:spPr/>
        <p:txBody>
          <a:bodyPr/>
          <a:lstStyle>
            <a:lvl1pPr>
              <a:defRPr/>
            </a:lvl1pPr>
          </a:lstStyle>
          <a:p>
            <a:pPr>
              <a:defRPr/>
            </a:pPr>
            <a:fld id="{88608C51-42EF-4A36-927D-64C0CDA6E14C}" type="slidenum">
              <a:rPr lang="en-IE" altLang="tr-TR"/>
              <a:pPr>
                <a:defRPr/>
              </a:pPr>
              <a:t>‹#›</a:t>
            </a:fld>
            <a:endParaRPr lang="en-IE" altLang="tr-TR" dirty="0"/>
          </a:p>
        </p:txBody>
      </p:sp>
    </p:spTree>
    <p:extLst>
      <p:ext uri="{BB962C8B-B14F-4D97-AF65-F5344CB8AC3E}">
        <p14:creationId xmlns:p14="http://schemas.microsoft.com/office/powerpoint/2010/main" val="386374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a:extLst>
              <a:ext uri="{FF2B5EF4-FFF2-40B4-BE49-F238E27FC236}">
                <a16:creationId xmlns:a16="http://schemas.microsoft.com/office/drawing/2014/main" id="{1D985A8A-E024-474D-9452-B3C82A7AC59E}"/>
              </a:ext>
            </a:extLst>
          </p:cNvPr>
          <p:cNvSpPr>
            <a:spLocks noGrp="1"/>
          </p:cNvSpPr>
          <p:nvPr>
            <p:ph type="dt" sz="half" idx="10"/>
          </p:nvPr>
        </p:nvSpPr>
        <p:spPr/>
        <p:txBody>
          <a:bodyPr/>
          <a:lstStyle>
            <a:lvl1pPr>
              <a:defRPr/>
            </a:lvl1pPr>
          </a:lstStyle>
          <a:p>
            <a:pPr>
              <a:defRPr/>
            </a:pPr>
            <a:fld id="{2DACFCD5-D556-4924-8598-392353DD247A}" type="datetime1">
              <a:rPr lang="en-US" altLang="tr-TR"/>
              <a:pPr>
                <a:defRPr/>
              </a:pPr>
              <a:t>6/2/2018</a:t>
            </a:fld>
            <a:endParaRPr lang="en-IE" altLang="tr-TR" dirty="0"/>
          </a:p>
        </p:txBody>
      </p:sp>
      <p:sp>
        <p:nvSpPr>
          <p:cNvPr id="8" name="Footer Placeholder 4">
            <a:extLst>
              <a:ext uri="{FF2B5EF4-FFF2-40B4-BE49-F238E27FC236}">
                <a16:creationId xmlns:a16="http://schemas.microsoft.com/office/drawing/2014/main" id="{9E209781-BE06-4EF3-A687-9328F3033611}"/>
              </a:ext>
            </a:extLst>
          </p:cNvPr>
          <p:cNvSpPr>
            <a:spLocks noGrp="1"/>
          </p:cNvSpPr>
          <p:nvPr>
            <p:ph type="ftr" sz="quarter" idx="11"/>
          </p:nvPr>
        </p:nvSpPr>
        <p:spPr/>
        <p:txBody>
          <a:bodyPr/>
          <a:lstStyle>
            <a:lvl1pPr>
              <a:defRPr/>
            </a:lvl1pPr>
          </a:lstStyle>
          <a:p>
            <a:pPr>
              <a:defRPr/>
            </a:pPr>
            <a:endParaRPr lang="en-IE"/>
          </a:p>
        </p:txBody>
      </p:sp>
      <p:sp>
        <p:nvSpPr>
          <p:cNvPr id="9" name="Slide Number Placeholder 5">
            <a:extLst>
              <a:ext uri="{FF2B5EF4-FFF2-40B4-BE49-F238E27FC236}">
                <a16:creationId xmlns:a16="http://schemas.microsoft.com/office/drawing/2014/main" id="{F5316993-5245-4CA3-9B1E-A158510977FE}"/>
              </a:ext>
            </a:extLst>
          </p:cNvPr>
          <p:cNvSpPr>
            <a:spLocks noGrp="1"/>
          </p:cNvSpPr>
          <p:nvPr>
            <p:ph type="sldNum" sz="quarter" idx="12"/>
          </p:nvPr>
        </p:nvSpPr>
        <p:spPr/>
        <p:txBody>
          <a:bodyPr/>
          <a:lstStyle>
            <a:lvl1pPr>
              <a:defRPr/>
            </a:lvl1pPr>
          </a:lstStyle>
          <a:p>
            <a:pPr>
              <a:defRPr/>
            </a:pPr>
            <a:fld id="{4BB2E6EF-7DB1-4C4A-92CA-1D1877F0260D}" type="slidenum">
              <a:rPr lang="en-IE" altLang="tr-TR"/>
              <a:pPr>
                <a:defRPr/>
              </a:pPr>
              <a:t>‹#›</a:t>
            </a:fld>
            <a:endParaRPr lang="en-IE" altLang="tr-TR" dirty="0"/>
          </a:p>
        </p:txBody>
      </p:sp>
    </p:spTree>
    <p:extLst>
      <p:ext uri="{BB962C8B-B14F-4D97-AF65-F5344CB8AC3E}">
        <p14:creationId xmlns:p14="http://schemas.microsoft.com/office/powerpoint/2010/main" val="128837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3">
            <a:extLst>
              <a:ext uri="{FF2B5EF4-FFF2-40B4-BE49-F238E27FC236}">
                <a16:creationId xmlns:a16="http://schemas.microsoft.com/office/drawing/2014/main" id="{1EFB5941-3FC1-4718-9CC6-A6893D2894B9}"/>
              </a:ext>
            </a:extLst>
          </p:cNvPr>
          <p:cNvSpPr>
            <a:spLocks noGrp="1"/>
          </p:cNvSpPr>
          <p:nvPr>
            <p:ph type="dt" sz="half" idx="10"/>
          </p:nvPr>
        </p:nvSpPr>
        <p:spPr/>
        <p:txBody>
          <a:bodyPr/>
          <a:lstStyle>
            <a:lvl1pPr>
              <a:defRPr/>
            </a:lvl1pPr>
          </a:lstStyle>
          <a:p>
            <a:pPr>
              <a:defRPr/>
            </a:pPr>
            <a:fld id="{F73F79B4-16A0-4948-8D5A-A6BBD888715D}" type="datetime1">
              <a:rPr lang="en-US" altLang="tr-TR"/>
              <a:pPr>
                <a:defRPr/>
              </a:pPr>
              <a:t>6/2/2018</a:t>
            </a:fld>
            <a:endParaRPr lang="en-IE" altLang="tr-TR" dirty="0"/>
          </a:p>
        </p:txBody>
      </p:sp>
      <p:sp>
        <p:nvSpPr>
          <p:cNvPr id="4" name="Footer Placeholder 4">
            <a:extLst>
              <a:ext uri="{FF2B5EF4-FFF2-40B4-BE49-F238E27FC236}">
                <a16:creationId xmlns:a16="http://schemas.microsoft.com/office/drawing/2014/main" id="{D969DF92-6C50-414C-91E5-01014A234493}"/>
              </a:ext>
            </a:extLst>
          </p:cNvPr>
          <p:cNvSpPr>
            <a:spLocks noGrp="1"/>
          </p:cNvSpPr>
          <p:nvPr>
            <p:ph type="ftr" sz="quarter" idx="11"/>
          </p:nvPr>
        </p:nvSpPr>
        <p:spPr/>
        <p:txBody>
          <a:bodyPr/>
          <a:lstStyle>
            <a:lvl1pPr>
              <a:defRPr/>
            </a:lvl1pPr>
          </a:lstStyle>
          <a:p>
            <a:pPr>
              <a:defRPr/>
            </a:pPr>
            <a:endParaRPr lang="en-IE"/>
          </a:p>
        </p:txBody>
      </p:sp>
      <p:sp>
        <p:nvSpPr>
          <p:cNvPr id="5" name="Slide Number Placeholder 5">
            <a:extLst>
              <a:ext uri="{FF2B5EF4-FFF2-40B4-BE49-F238E27FC236}">
                <a16:creationId xmlns:a16="http://schemas.microsoft.com/office/drawing/2014/main" id="{29BCAF65-5443-4BDA-B0E9-0D7599343337}"/>
              </a:ext>
            </a:extLst>
          </p:cNvPr>
          <p:cNvSpPr>
            <a:spLocks noGrp="1"/>
          </p:cNvSpPr>
          <p:nvPr>
            <p:ph type="sldNum" sz="quarter" idx="12"/>
          </p:nvPr>
        </p:nvSpPr>
        <p:spPr/>
        <p:txBody>
          <a:bodyPr/>
          <a:lstStyle>
            <a:lvl1pPr>
              <a:defRPr/>
            </a:lvl1pPr>
          </a:lstStyle>
          <a:p>
            <a:pPr>
              <a:defRPr/>
            </a:pPr>
            <a:fld id="{BA15766E-5090-4D32-8822-03691EFC22F9}" type="slidenum">
              <a:rPr lang="en-IE" altLang="tr-TR"/>
              <a:pPr>
                <a:defRPr/>
              </a:pPr>
              <a:t>‹#›</a:t>
            </a:fld>
            <a:endParaRPr lang="en-IE" altLang="tr-TR" dirty="0"/>
          </a:p>
        </p:txBody>
      </p:sp>
    </p:spTree>
    <p:extLst>
      <p:ext uri="{BB962C8B-B14F-4D97-AF65-F5344CB8AC3E}">
        <p14:creationId xmlns:p14="http://schemas.microsoft.com/office/powerpoint/2010/main" val="137797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6251371-5567-452C-A4BD-D9F70E338075}"/>
              </a:ext>
            </a:extLst>
          </p:cNvPr>
          <p:cNvSpPr>
            <a:spLocks noGrp="1"/>
          </p:cNvSpPr>
          <p:nvPr>
            <p:ph type="dt" sz="half" idx="10"/>
          </p:nvPr>
        </p:nvSpPr>
        <p:spPr/>
        <p:txBody>
          <a:bodyPr/>
          <a:lstStyle>
            <a:lvl1pPr>
              <a:defRPr/>
            </a:lvl1pPr>
          </a:lstStyle>
          <a:p>
            <a:pPr>
              <a:defRPr/>
            </a:pPr>
            <a:fld id="{2DB8F50E-6802-4FF4-BE2A-D771461950EC}" type="datetime1">
              <a:rPr lang="en-US" altLang="tr-TR"/>
              <a:pPr>
                <a:defRPr/>
              </a:pPr>
              <a:t>6/2/2018</a:t>
            </a:fld>
            <a:endParaRPr lang="en-IE" altLang="tr-TR" dirty="0"/>
          </a:p>
        </p:txBody>
      </p:sp>
      <p:sp>
        <p:nvSpPr>
          <p:cNvPr id="3" name="Footer Placeholder 4">
            <a:extLst>
              <a:ext uri="{FF2B5EF4-FFF2-40B4-BE49-F238E27FC236}">
                <a16:creationId xmlns:a16="http://schemas.microsoft.com/office/drawing/2014/main" id="{A442D7E8-3A94-46A9-8020-54B660580A69}"/>
              </a:ext>
            </a:extLst>
          </p:cNvPr>
          <p:cNvSpPr>
            <a:spLocks noGrp="1"/>
          </p:cNvSpPr>
          <p:nvPr>
            <p:ph type="ftr" sz="quarter" idx="11"/>
          </p:nvPr>
        </p:nvSpPr>
        <p:spPr/>
        <p:txBody>
          <a:bodyPr/>
          <a:lstStyle>
            <a:lvl1pPr>
              <a:defRPr/>
            </a:lvl1pPr>
          </a:lstStyle>
          <a:p>
            <a:pPr>
              <a:defRPr/>
            </a:pPr>
            <a:endParaRPr lang="en-IE"/>
          </a:p>
        </p:txBody>
      </p:sp>
      <p:sp>
        <p:nvSpPr>
          <p:cNvPr id="4" name="Slide Number Placeholder 5">
            <a:extLst>
              <a:ext uri="{FF2B5EF4-FFF2-40B4-BE49-F238E27FC236}">
                <a16:creationId xmlns:a16="http://schemas.microsoft.com/office/drawing/2014/main" id="{877F67D8-73FA-4BF2-8981-6772B23C4FBA}"/>
              </a:ext>
            </a:extLst>
          </p:cNvPr>
          <p:cNvSpPr>
            <a:spLocks noGrp="1"/>
          </p:cNvSpPr>
          <p:nvPr>
            <p:ph type="sldNum" sz="quarter" idx="12"/>
          </p:nvPr>
        </p:nvSpPr>
        <p:spPr/>
        <p:txBody>
          <a:bodyPr/>
          <a:lstStyle>
            <a:lvl1pPr>
              <a:defRPr/>
            </a:lvl1pPr>
          </a:lstStyle>
          <a:p>
            <a:pPr>
              <a:defRPr/>
            </a:pPr>
            <a:fld id="{36737CFB-A5B0-4266-B191-BEAF360DD532}" type="slidenum">
              <a:rPr lang="en-IE" altLang="tr-TR"/>
              <a:pPr>
                <a:defRPr/>
              </a:pPr>
              <a:t>‹#›</a:t>
            </a:fld>
            <a:endParaRPr lang="en-IE" altLang="tr-TR" dirty="0"/>
          </a:p>
        </p:txBody>
      </p:sp>
    </p:spTree>
    <p:extLst>
      <p:ext uri="{BB962C8B-B14F-4D97-AF65-F5344CB8AC3E}">
        <p14:creationId xmlns:p14="http://schemas.microsoft.com/office/powerpoint/2010/main" val="367613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3F59887-320F-4274-8C59-B3115F894282}"/>
              </a:ext>
            </a:extLst>
          </p:cNvPr>
          <p:cNvSpPr>
            <a:spLocks noGrp="1"/>
          </p:cNvSpPr>
          <p:nvPr>
            <p:ph type="dt" sz="half" idx="10"/>
          </p:nvPr>
        </p:nvSpPr>
        <p:spPr/>
        <p:txBody>
          <a:bodyPr/>
          <a:lstStyle>
            <a:lvl1pPr>
              <a:defRPr/>
            </a:lvl1pPr>
          </a:lstStyle>
          <a:p>
            <a:pPr>
              <a:defRPr/>
            </a:pPr>
            <a:fld id="{055F6AF7-90D8-4A27-8134-7742F31F0CBC}" type="datetime1">
              <a:rPr lang="en-US" altLang="tr-TR"/>
              <a:pPr>
                <a:defRPr/>
              </a:pPr>
              <a:t>6/2/2018</a:t>
            </a:fld>
            <a:endParaRPr lang="en-IE" altLang="tr-TR" dirty="0"/>
          </a:p>
        </p:txBody>
      </p:sp>
      <p:sp>
        <p:nvSpPr>
          <p:cNvPr id="6" name="Footer Placeholder 4">
            <a:extLst>
              <a:ext uri="{FF2B5EF4-FFF2-40B4-BE49-F238E27FC236}">
                <a16:creationId xmlns:a16="http://schemas.microsoft.com/office/drawing/2014/main" id="{DF84B3A0-5566-4601-AB6B-46582188A51D}"/>
              </a:ext>
            </a:extLst>
          </p:cNvPr>
          <p:cNvSpPr>
            <a:spLocks noGrp="1"/>
          </p:cNvSpPr>
          <p:nvPr>
            <p:ph type="ftr" sz="quarter" idx="11"/>
          </p:nvPr>
        </p:nvSpPr>
        <p:spPr/>
        <p:txBody>
          <a:bodyPr/>
          <a:lstStyle>
            <a:lvl1pPr>
              <a:defRPr/>
            </a:lvl1pPr>
          </a:lstStyle>
          <a:p>
            <a:pPr>
              <a:defRPr/>
            </a:pPr>
            <a:endParaRPr lang="en-IE"/>
          </a:p>
        </p:txBody>
      </p:sp>
      <p:sp>
        <p:nvSpPr>
          <p:cNvPr id="7" name="Slide Number Placeholder 5">
            <a:extLst>
              <a:ext uri="{FF2B5EF4-FFF2-40B4-BE49-F238E27FC236}">
                <a16:creationId xmlns:a16="http://schemas.microsoft.com/office/drawing/2014/main" id="{35DC8377-601B-4A09-BAFC-29A31BC061D7}"/>
              </a:ext>
            </a:extLst>
          </p:cNvPr>
          <p:cNvSpPr>
            <a:spLocks noGrp="1"/>
          </p:cNvSpPr>
          <p:nvPr>
            <p:ph type="sldNum" sz="quarter" idx="12"/>
          </p:nvPr>
        </p:nvSpPr>
        <p:spPr/>
        <p:txBody>
          <a:bodyPr/>
          <a:lstStyle>
            <a:lvl1pPr>
              <a:defRPr/>
            </a:lvl1pPr>
          </a:lstStyle>
          <a:p>
            <a:pPr>
              <a:defRPr/>
            </a:pPr>
            <a:fld id="{5F4EAFCC-493C-40B0-89A5-A513AEF904E8}" type="slidenum">
              <a:rPr lang="en-IE" altLang="tr-TR"/>
              <a:pPr>
                <a:defRPr/>
              </a:pPr>
              <a:t>‹#›</a:t>
            </a:fld>
            <a:endParaRPr lang="en-IE" altLang="tr-TR" dirty="0"/>
          </a:p>
        </p:txBody>
      </p:sp>
    </p:spTree>
    <p:extLst>
      <p:ext uri="{BB962C8B-B14F-4D97-AF65-F5344CB8AC3E}">
        <p14:creationId xmlns:p14="http://schemas.microsoft.com/office/powerpoint/2010/main" val="78602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85A496-F198-40BD-BB40-52AAC9DF8780}"/>
              </a:ext>
            </a:extLst>
          </p:cNvPr>
          <p:cNvSpPr>
            <a:spLocks noGrp="1"/>
          </p:cNvSpPr>
          <p:nvPr>
            <p:ph type="dt" sz="half" idx="10"/>
          </p:nvPr>
        </p:nvSpPr>
        <p:spPr/>
        <p:txBody>
          <a:bodyPr/>
          <a:lstStyle>
            <a:lvl1pPr>
              <a:defRPr/>
            </a:lvl1pPr>
          </a:lstStyle>
          <a:p>
            <a:pPr>
              <a:defRPr/>
            </a:pPr>
            <a:fld id="{92DAD0F3-99F9-4EAA-97B2-B5827D76C92E}" type="datetime1">
              <a:rPr lang="en-US" altLang="tr-TR"/>
              <a:pPr>
                <a:defRPr/>
              </a:pPr>
              <a:t>6/2/2018</a:t>
            </a:fld>
            <a:endParaRPr lang="en-IE" altLang="tr-TR" dirty="0"/>
          </a:p>
        </p:txBody>
      </p:sp>
      <p:sp>
        <p:nvSpPr>
          <p:cNvPr id="6" name="Footer Placeholder 4">
            <a:extLst>
              <a:ext uri="{FF2B5EF4-FFF2-40B4-BE49-F238E27FC236}">
                <a16:creationId xmlns:a16="http://schemas.microsoft.com/office/drawing/2014/main" id="{925AEB94-5E0A-4A27-8835-6A7AF7717AC4}"/>
              </a:ext>
            </a:extLst>
          </p:cNvPr>
          <p:cNvSpPr>
            <a:spLocks noGrp="1"/>
          </p:cNvSpPr>
          <p:nvPr>
            <p:ph type="ftr" sz="quarter" idx="11"/>
          </p:nvPr>
        </p:nvSpPr>
        <p:spPr/>
        <p:txBody>
          <a:bodyPr/>
          <a:lstStyle>
            <a:lvl1pPr>
              <a:defRPr/>
            </a:lvl1pPr>
          </a:lstStyle>
          <a:p>
            <a:pPr>
              <a:defRPr/>
            </a:pPr>
            <a:endParaRPr lang="en-IE"/>
          </a:p>
        </p:txBody>
      </p:sp>
      <p:sp>
        <p:nvSpPr>
          <p:cNvPr id="7" name="Slide Number Placeholder 5">
            <a:extLst>
              <a:ext uri="{FF2B5EF4-FFF2-40B4-BE49-F238E27FC236}">
                <a16:creationId xmlns:a16="http://schemas.microsoft.com/office/drawing/2014/main" id="{68B105AE-D565-4F6E-85F6-B4DDDA4FCDB7}"/>
              </a:ext>
            </a:extLst>
          </p:cNvPr>
          <p:cNvSpPr>
            <a:spLocks noGrp="1"/>
          </p:cNvSpPr>
          <p:nvPr>
            <p:ph type="sldNum" sz="quarter" idx="12"/>
          </p:nvPr>
        </p:nvSpPr>
        <p:spPr/>
        <p:txBody>
          <a:bodyPr/>
          <a:lstStyle>
            <a:lvl1pPr>
              <a:defRPr/>
            </a:lvl1pPr>
          </a:lstStyle>
          <a:p>
            <a:pPr>
              <a:defRPr/>
            </a:pPr>
            <a:fld id="{260EA04C-28C3-4680-8330-1745DB6E56B9}" type="slidenum">
              <a:rPr lang="en-IE" altLang="tr-TR"/>
              <a:pPr>
                <a:defRPr/>
              </a:pPr>
              <a:t>‹#›</a:t>
            </a:fld>
            <a:endParaRPr lang="en-IE" altLang="tr-TR" dirty="0"/>
          </a:p>
        </p:txBody>
      </p:sp>
    </p:spTree>
    <p:extLst>
      <p:ext uri="{BB962C8B-B14F-4D97-AF65-F5344CB8AC3E}">
        <p14:creationId xmlns:p14="http://schemas.microsoft.com/office/powerpoint/2010/main" val="426175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AC38776-111B-41B3-951E-AABF9FB338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en-IE" altLang="tr-TR"/>
          </a:p>
        </p:txBody>
      </p:sp>
      <p:sp>
        <p:nvSpPr>
          <p:cNvPr id="1027" name="Text Placeholder 2">
            <a:extLst>
              <a:ext uri="{FF2B5EF4-FFF2-40B4-BE49-F238E27FC236}">
                <a16:creationId xmlns:a16="http://schemas.microsoft.com/office/drawing/2014/main" id="{E843155C-4481-421D-B128-2F01B1C2556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en-IE" altLang="tr-TR"/>
          </a:p>
        </p:txBody>
      </p:sp>
      <p:sp>
        <p:nvSpPr>
          <p:cNvPr id="4" name="Date Placeholder 3">
            <a:extLst>
              <a:ext uri="{FF2B5EF4-FFF2-40B4-BE49-F238E27FC236}">
                <a16:creationId xmlns:a16="http://schemas.microsoft.com/office/drawing/2014/main" id="{0E071028-48E4-48DA-B104-150EF0C2B08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8A38D1C4-2342-4E8E-8B35-5EE7688EB37B}" type="datetime1">
              <a:rPr lang="en-US" altLang="tr-TR"/>
              <a:pPr>
                <a:defRPr/>
              </a:pPr>
              <a:t>6/2/2018</a:t>
            </a:fld>
            <a:endParaRPr lang="en-IE" altLang="tr-TR" dirty="0"/>
          </a:p>
        </p:txBody>
      </p:sp>
      <p:sp>
        <p:nvSpPr>
          <p:cNvPr id="5" name="Footer Placeholder 4">
            <a:extLst>
              <a:ext uri="{FF2B5EF4-FFF2-40B4-BE49-F238E27FC236}">
                <a16:creationId xmlns:a16="http://schemas.microsoft.com/office/drawing/2014/main" id="{3C1ED1CC-BD15-48FA-9AFF-5FE61E32963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dirty="0">
                <a:solidFill>
                  <a:srgbClr val="898989"/>
                </a:solidFill>
                <a:latin typeface="Calibri" pitchFamily="34" charset="0"/>
                <a:ea typeface="ＭＳ Ｐゴシック" charset="-128"/>
                <a:cs typeface="+mn-cs"/>
              </a:defRPr>
            </a:lvl1pPr>
          </a:lstStyle>
          <a:p>
            <a:pPr>
              <a:defRPr/>
            </a:pPr>
            <a:endParaRPr lang="en-IE"/>
          </a:p>
        </p:txBody>
      </p:sp>
      <p:sp>
        <p:nvSpPr>
          <p:cNvPr id="6" name="Slide Number Placeholder 5">
            <a:extLst>
              <a:ext uri="{FF2B5EF4-FFF2-40B4-BE49-F238E27FC236}">
                <a16:creationId xmlns:a16="http://schemas.microsoft.com/office/drawing/2014/main" id="{FB41044E-F98D-4C04-97D0-06FDBED5877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0E8D9C0-6CC1-414E-8301-13509D05C174}" type="slidenum">
              <a:rPr lang="en-IE" altLang="tr-TR"/>
              <a:pPr>
                <a:defRPr/>
              </a:pPr>
              <a:t>‹#›</a:t>
            </a:fld>
            <a:endParaRPr lang="en-IE" alt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109" charset="0"/>
        </a:defRPr>
      </a:lvl6pPr>
      <a:lvl7pPr marL="914400" algn="ctr" rtl="0" fontAlgn="base">
        <a:spcBef>
          <a:spcPct val="0"/>
        </a:spcBef>
        <a:spcAft>
          <a:spcPct val="0"/>
        </a:spcAft>
        <a:defRPr sz="4400">
          <a:solidFill>
            <a:schemeClr val="tx1"/>
          </a:solidFill>
          <a:latin typeface="Calibri" pitchFamily="-109" charset="0"/>
        </a:defRPr>
      </a:lvl7pPr>
      <a:lvl8pPr marL="1371600" algn="ctr" rtl="0" fontAlgn="base">
        <a:spcBef>
          <a:spcPct val="0"/>
        </a:spcBef>
        <a:spcAft>
          <a:spcPct val="0"/>
        </a:spcAft>
        <a:defRPr sz="4400">
          <a:solidFill>
            <a:schemeClr val="tx1"/>
          </a:solidFill>
          <a:latin typeface="Calibri" pitchFamily="-109" charset="0"/>
        </a:defRPr>
      </a:lvl8pPr>
      <a:lvl9pPr marL="1828800" algn="ctr" rtl="0" fontAlgn="base">
        <a:spcBef>
          <a:spcPct val="0"/>
        </a:spcBef>
        <a:spcAft>
          <a:spcPct val="0"/>
        </a:spcAft>
        <a:defRPr sz="4400">
          <a:solidFill>
            <a:schemeClr val="tx1"/>
          </a:solidFill>
          <a:latin typeface="Calibri" pitchFamily="-109"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09"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0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i&amp;source=images&amp;cd=&amp;ved=2ahUKEwjR1uyT8oLbAhVGaFAKHYj8AAUQjRx6BAgBEAU&amp;url=https%3A%2F%2Fwww.colourbox.com%2Fimage%2Fthank-you-notice-shows-thanks-image-7851374&amp;psig=AOvVaw1nfTLTRvNUqg4VEIfACbxl&amp;ust=152630789547112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5">
            <a:extLst>
              <a:ext uri="{FF2B5EF4-FFF2-40B4-BE49-F238E27FC236}">
                <a16:creationId xmlns:a16="http://schemas.microsoft.com/office/drawing/2014/main" id="{16D32B4C-9A71-494C-B04A-2FF3DEC5A720}"/>
              </a:ext>
            </a:extLst>
          </p:cNvPr>
          <p:cNvSpPr txBox="1">
            <a:spLocks noChangeArrowheads="1"/>
          </p:cNvSpPr>
          <p:nvPr/>
        </p:nvSpPr>
        <p:spPr bwMode="auto">
          <a:xfrm>
            <a:off x="1257300" y="4114800"/>
            <a:ext cx="6629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400" b="1">
                <a:latin typeface="Arial" panose="020B0604020202020204" pitchFamily="34" charset="0"/>
              </a:rPr>
              <a:t>Esra YILMAZ – 201411070</a:t>
            </a:r>
          </a:p>
          <a:p>
            <a:pPr eaLnBrk="1" hangingPunct="1">
              <a:spcBef>
                <a:spcPct val="0"/>
              </a:spcBef>
              <a:buFontTx/>
              <a:buNone/>
            </a:pPr>
            <a:r>
              <a:rPr lang="tr-TR" altLang="tr-TR" sz="2400" b="1">
                <a:latin typeface="Arial" panose="020B0604020202020204" pitchFamily="34" charset="0"/>
              </a:rPr>
              <a:t>Ahmet KARA – 201611674</a:t>
            </a:r>
          </a:p>
          <a:p>
            <a:pPr eaLnBrk="1" hangingPunct="1">
              <a:spcBef>
                <a:spcPct val="0"/>
              </a:spcBef>
              <a:buFontTx/>
              <a:buNone/>
            </a:pPr>
            <a:endParaRPr lang="tr-TR" altLang="tr-TR" sz="2400" b="1">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r>
              <a:rPr lang="en-US" altLang="tr-TR" sz="2400" b="1">
                <a:latin typeface="Arial" panose="020B0604020202020204" pitchFamily="34" charset="0"/>
                <a:cs typeface="Arial" panose="020B0604020202020204" pitchFamily="34" charset="0"/>
              </a:rPr>
              <a:t>Advisor:</a:t>
            </a:r>
            <a:r>
              <a:rPr lang="tr-TR" altLang="tr-TR" sz="2400" b="1">
                <a:latin typeface="Arial" panose="020B0604020202020204" pitchFamily="34" charset="0"/>
                <a:cs typeface="Arial" panose="020B0604020202020204" pitchFamily="34" charset="0"/>
              </a:rPr>
              <a:t> Sibel TARIYAN ÖZYER</a:t>
            </a:r>
          </a:p>
          <a:p>
            <a:pPr eaLnBrk="1" hangingPunct="1">
              <a:spcBef>
                <a:spcPct val="0"/>
              </a:spcBef>
              <a:buFont typeface="Arial" panose="020B0604020202020204" pitchFamily="34" charset="0"/>
              <a:buNone/>
            </a:pPr>
            <a:endParaRPr lang="tr-TR" altLang="tr-TR" sz="2400" b="1">
              <a:latin typeface="Arial" panose="020B0604020202020204" pitchFamily="34" charset="0"/>
              <a:cs typeface="Arial" panose="020B0604020202020204" pitchFamily="34" charset="0"/>
            </a:endParaRPr>
          </a:p>
          <a:p>
            <a:pPr eaLnBrk="1" hangingPunct="1">
              <a:spcBef>
                <a:spcPct val="0"/>
              </a:spcBef>
              <a:buFontTx/>
              <a:buNone/>
            </a:pPr>
            <a:endParaRPr lang="en-US" altLang="tr-TR" sz="2400" b="1">
              <a:solidFill>
                <a:srgbClr val="BFBFBF"/>
              </a:solidFill>
              <a:latin typeface="Arial" panose="020B0604020202020204" pitchFamily="34" charset="0"/>
              <a:cs typeface="Arial" panose="020B0604020202020204" pitchFamily="34" charset="0"/>
            </a:endParaRPr>
          </a:p>
        </p:txBody>
      </p:sp>
      <p:sp>
        <p:nvSpPr>
          <p:cNvPr id="3075" name="TextBox 14">
            <a:extLst>
              <a:ext uri="{FF2B5EF4-FFF2-40B4-BE49-F238E27FC236}">
                <a16:creationId xmlns:a16="http://schemas.microsoft.com/office/drawing/2014/main" id="{30A08863-8517-48DF-AF98-9A80417CA4A9}"/>
              </a:ext>
            </a:extLst>
          </p:cNvPr>
          <p:cNvSpPr txBox="1">
            <a:spLocks noChangeArrowheads="1"/>
          </p:cNvSpPr>
          <p:nvPr/>
        </p:nvSpPr>
        <p:spPr bwMode="auto">
          <a:xfrm>
            <a:off x="1066800" y="1795463"/>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tr-TR" altLang="tr-TR" sz="3600" b="1">
                <a:solidFill>
                  <a:srgbClr val="FF0000"/>
                </a:solidFill>
                <a:latin typeface="Arial" panose="020B0604020202020204" pitchFamily="34" charset="0"/>
              </a:rPr>
              <a:t>Sensor Programming with Using Android Platform </a:t>
            </a:r>
            <a:endParaRPr lang="en-US" altLang="tr-TR" sz="3600" b="1">
              <a:solidFill>
                <a:srgbClr val="FF0000"/>
              </a:solidFill>
              <a:latin typeface="Arial" panose="020B0604020202020204" pitchFamily="34" charset="0"/>
            </a:endParaRPr>
          </a:p>
        </p:txBody>
      </p:sp>
      <p:pic>
        <p:nvPicPr>
          <p:cNvPr id="3076" name="4 Resim" descr="C:\Users\Asus\AppData\Local\Microsoft\Windows\INetCache\IE\XW9VD75W\872px-Android_robot.svg[1].png">
            <a:extLst>
              <a:ext uri="{FF2B5EF4-FFF2-40B4-BE49-F238E27FC236}">
                <a16:creationId xmlns:a16="http://schemas.microsoft.com/office/drawing/2014/main" id="{EF40018B-7D04-4FA8-BDEE-B7482A41D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613" y="3276600"/>
            <a:ext cx="216217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5" descr="thanks ile ilgili görsel sonucu">
            <a:hlinkClick r:id="rId3"/>
            <a:extLst>
              <a:ext uri="{FF2B5EF4-FFF2-40B4-BE49-F238E27FC236}">
                <a16:creationId xmlns:a16="http://schemas.microsoft.com/office/drawing/2014/main" id="{5573E02C-654B-4EA1-8223-07EA8D0B1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609600"/>
            <a:ext cx="7518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8094737-3F90-40D7-B49D-29F996B9756A}"/>
              </a:ext>
            </a:extLst>
          </p:cNvPr>
          <p:cNvSpPr>
            <a:spLocks noGrp="1"/>
          </p:cNvSpPr>
          <p:nvPr>
            <p:ph type="title"/>
          </p:nvPr>
        </p:nvSpPr>
        <p:spPr/>
        <p:txBody>
          <a:bodyPr/>
          <a:lstStyle/>
          <a:p>
            <a:pPr eaLnBrk="1" hangingPunct="1"/>
            <a:r>
              <a:rPr lang="tr-TR" altLang="tr-TR" sz="3200" b="1">
                <a:solidFill>
                  <a:srgbClr val="FF0000"/>
                </a:solidFill>
                <a:ea typeface="ＭＳ Ｐゴシック" panose="020B0600070205080204" pitchFamily="34" charset="-128"/>
              </a:rPr>
              <a:t>Sensor Programming with Using Android Platform</a:t>
            </a:r>
            <a:endParaRPr lang="en-GB" altLang="tr-TR" sz="3200" b="1">
              <a:solidFill>
                <a:srgbClr val="FF0000"/>
              </a:solidFill>
              <a:ea typeface="ＭＳ Ｐゴシック" panose="020B0600070205080204" pitchFamily="34" charset="-128"/>
            </a:endParaRPr>
          </a:p>
        </p:txBody>
      </p:sp>
      <p:sp>
        <p:nvSpPr>
          <p:cNvPr id="5123" name="Rectangle 3">
            <a:extLst>
              <a:ext uri="{FF2B5EF4-FFF2-40B4-BE49-F238E27FC236}">
                <a16:creationId xmlns:a16="http://schemas.microsoft.com/office/drawing/2014/main" id="{4C8FB5F0-4840-4819-990A-66CD9B95D4FF}"/>
              </a:ext>
            </a:extLst>
          </p:cNvPr>
          <p:cNvSpPr>
            <a:spLocks noGrp="1"/>
          </p:cNvSpPr>
          <p:nvPr>
            <p:ph type="body" idx="1"/>
          </p:nvPr>
        </p:nvSpPr>
        <p:spPr>
          <a:xfrm>
            <a:off x="481013" y="1600200"/>
            <a:ext cx="8229600" cy="4525963"/>
          </a:xfrm>
        </p:spPr>
        <p:txBody>
          <a:bodyPr/>
          <a:lstStyle/>
          <a:p>
            <a:pPr>
              <a:defRPr/>
            </a:pPr>
            <a:r>
              <a:rPr lang="tr-TR" altLang="tr-TR" sz="2400" dirty="0">
                <a:solidFill>
                  <a:srgbClr val="FF0000"/>
                </a:solidFill>
                <a:ea typeface="ＭＳ Ｐゴシック" panose="020B0600070205080204" pitchFamily="34" charset="-128"/>
              </a:rPr>
              <a:t>Definition: </a:t>
            </a:r>
            <a:r>
              <a:rPr lang="en-US" sz="2400" dirty="0"/>
              <a:t>Sensors capable of detecting explosives or weapons have vital preventive measures to detect their position, especially in military territories, to prevent terrorists from taking countermeasures against possible terrorist attacks by civilian and military personnel.</a:t>
            </a:r>
            <a:endParaRPr lang="tr-TR" sz="2400" dirty="0"/>
          </a:p>
          <a:p>
            <a:pPr lvl="1">
              <a:defRPr/>
            </a:pPr>
            <a:r>
              <a:rPr lang="en-US" sz="2400" dirty="0"/>
              <a:t>Available on a variety of devices like Android-based mobile phones, tablets and smart clocks</a:t>
            </a:r>
            <a:r>
              <a:rPr lang="tr-TR" sz="2400" dirty="0"/>
              <a:t>.</a:t>
            </a:r>
          </a:p>
          <a:p>
            <a:pPr lvl="1">
              <a:defRPr/>
            </a:pPr>
            <a:r>
              <a:rPr lang="en-US" altLang="tr-TR" sz="2400" dirty="0">
                <a:ea typeface="ＭＳ Ｐゴシック" panose="020B0600070205080204" pitchFamily="34" charset="-128"/>
              </a:rPr>
              <a:t>Data transfer takes place using sensors.</a:t>
            </a:r>
            <a:endParaRPr lang="tr-TR" altLang="tr-TR" sz="2400" dirty="0">
              <a:ea typeface="ＭＳ Ｐゴシック" panose="020B0600070205080204" pitchFamily="34" charset="-128"/>
            </a:endParaRPr>
          </a:p>
          <a:p>
            <a:pPr lvl="1">
              <a:defRPr/>
            </a:pPr>
            <a:r>
              <a:rPr lang="tr-TR" sz="2400" dirty="0"/>
              <a:t>M</a:t>
            </a:r>
            <a:r>
              <a:rPr lang="en-US" sz="2400" dirty="0"/>
              <a:t>ain goal is to detect enemies in the military field</a:t>
            </a:r>
            <a:r>
              <a:rPr lang="tr-TR" sz="2400" dirty="0"/>
              <a:t>.</a:t>
            </a:r>
            <a:endParaRPr lang="tr-TR" altLang="tr-TR" sz="2400" dirty="0">
              <a:ea typeface="ＭＳ Ｐゴシック" panose="020B0600070205080204" pitchFamily="34" charset="-128"/>
            </a:endParaRPr>
          </a:p>
          <a:p>
            <a:pPr marL="457200" lvl="1" indent="0">
              <a:buFont typeface="Arial" panose="020B0604020202020204" pitchFamily="34" charset="0"/>
              <a:buNone/>
              <a:defRPr/>
            </a:pPr>
            <a:endParaRPr lang="tr-TR" altLang="tr-TR" sz="2400" dirty="0">
              <a:ea typeface="ＭＳ Ｐゴシック" panose="020B0600070205080204" pitchFamily="34" charset="-128"/>
            </a:endParaRPr>
          </a:p>
        </p:txBody>
      </p:sp>
    </p:spTree>
  </p:cSld>
  <p:clrMapOvr>
    <a:masterClrMapping/>
  </p:clrMapOvr>
  <p:transition advTm="6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çerik Yer Tutucusu 2">
            <a:extLst>
              <a:ext uri="{FF2B5EF4-FFF2-40B4-BE49-F238E27FC236}">
                <a16:creationId xmlns:a16="http://schemas.microsoft.com/office/drawing/2014/main" id="{273078CB-3330-497C-8F77-FBC920022C4E}"/>
              </a:ext>
            </a:extLst>
          </p:cNvPr>
          <p:cNvSpPr>
            <a:spLocks noGrp="1"/>
          </p:cNvSpPr>
          <p:nvPr>
            <p:ph idx="1"/>
          </p:nvPr>
        </p:nvSpPr>
        <p:spPr>
          <a:xfrm>
            <a:off x="457200" y="533400"/>
            <a:ext cx="8229600" cy="6096000"/>
          </a:xfrm>
        </p:spPr>
        <p:txBody>
          <a:bodyPr/>
          <a:lstStyle/>
          <a:p>
            <a:r>
              <a:rPr lang="tr-TR" altLang="tr-TR" sz="2800">
                <a:solidFill>
                  <a:srgbClr val="FF0000"/>
                </a:solidFill>
                <a:ea typeface="ＭＳ Ｐゴシック" panose="020B0600070205080204" pitchFamily="34" charset="-128"/>
              </a:rPr>
              <a:t>Main Features</a:t>
            </a:r>
          </a:p>
          <a:p>
            <a:pPr lvl="1"/>
            <a:r>
              <a:rPr lang="tr-TR" altLang="tr-TR" sz="2400">
                <a:ea typeface="ＭＳ Ｐゴシック" panose="020B0600070205080204" pitchFamily="34" charset="-128"/>
              </a:rPr>
              <a:t> </a:t>
            </a:r>
            <a:r>
              <a:rPr lang="en-US" altLang="tr-TR" sz="2400">
                <a:ea typeface="ＭＳ Ｐゴシック" panose="020B0600070205080204" pitchFamily="34" charset="-128"/>
              </a:rPr>
              <a:t>The Robot is controlled by the user via Bluetooth.</a:t>
            </a:r>
            <a:endParaRPr lang="tr-TR" altLang="tr-TR" sz="2400">
              <a:ea typeface="ＭＳ Ｐゴシック" panose="020B0600070205080204" pitchFamily="34" charset="-128"/>
            </a:endParaRPr>
          </a:p>
          <a:p>
            <a:pPr lvl="1"/>
            <a:r>
              <a:rPr lang="en-US" altLang="tr-TR" sz="2400">
                <a:ea typeface="ＭＳ Ｐゴシック" panose="020B0600070205080204" pitchFamily="34" charset="-128"/>
              </a:rPr>
              <a:t>The user can control the robotics basic movements</a:t>
            </a:r>
            <a:r>
              <a:rPr lang="tr-TR" altLang="tr-TR" sz="2400">
                <a:ea typeface="ＭＳ Ｐゴシック" panose="020B0600070205080204" pitchFamily="34" charset="-128"/>
              </a:rPr>
              <a:t>(</a:t>
            </a:r>
            <a:r>
              <a:rPr lang="en-US" altLang="tr-TR" sz="2400">
                <a:ea typeface="ＭＳ Ｐゴシック" panose="020B0600070205080204" pitchFamily="34" charset="-128"/>
              </a:rPr>
              <a:t>move forward, backward, right, left </a:t>
            </a:r>
            <a:r>
              <a:rPr lang="tr-TR" altLang="tr-TR" sz="2400">
                <a:ea typeface="ＭＳ Ｐゴシック" panose="020B0600070205080204" pitchFamily="34" charset="-128"/>
              </a:rPr>
              <a:t>)</a:t>
            </a:r>
          </a:p>
          <a:p>
            <a:pPr lvl="1"/>
            <a:r>
              <a:rPr lang="en-US" altLang="tr-TR" sz="2400">
                <a:ea typeface="ＭＳ Ｐゴシック" panose="020B0600070205080204" pitchFamily="34" charset="-128"/>
              </a:rPr>
              <a:t>The user can take the robot in automatic mode and let the car drive its own way</a:t>
            </a:r>
            <a:r>
              <a:rPr lang="tr-TR" altLang="tr-TR" sz="2400">
                <a:ea typeface="ＭＳ Ｐゴシック" panose="020B0600070205080204" pitchFamily="34" charset="-128"/>
              </a:rPr>
              <a:t>.</a:t>
            </a:r>
          </a:p>
          <a:p>
            <a:pPr lvl="1"/>
            <a:r>
              <a:rPr lang="en-US" altLang="tr-TR" sz="2400">
                <a:ea typeface="ＭＳ Ｐゴシック" panose="020B0600070205080204" pitchFamily="34" charset="-128"/>
              </a:rPr>
              <a:t>The robotic vehicle can detect whether the obstacles facing the vehicle are human or not. If the obstacle is a living entity, as for that is the human </a:t>
            </a:r>
            <a:endParaRPr lang="tr-TR" altLang="tr-TR" sz="2400">
              <a:ea typeface="ＭＳ Ｐゴシック" panose="020B0600070205080204" pitchFamily="34" charset="-128"/>
            </a:endParaRPr>
          </a:p>
          <a:p>
            <a:pPr lvl="1"/>
            <a:r>
              <a:rPr lang="tr-TR" altLang="tr-TR" sz="2400">
                <a:ea typeface="ＭＳ Ｐゴシック" panose="020B0600070205080204" pitchFamily="34" charset="-128"/>
              </a:rPr>
              <a:t>T</a:t>
            </a:r>
            <a:r>
              <a:rPr lang="en-US" altLang="tr-TR" sz="2400">
                <a:ea typeface="ＭＳ Ｐゴシック" panose="020B0600070205080204" pitchFamily="34" charset="-128"/>
              </a:rPr>
              <a:t>he red led on the robot lights up and it will calculate the shortest</a:t>
            </a:r>
            <a:r>
              <a:rPr lang="tr-TR" altLang="tr-TR" sz="2400">
                <a:ea typeface="ＭＳ Ｐゴシック" panose="020B0600070205080204" pitchFamily="34" charset="-128"/>
              </a:rPr>
              <a:t> </a:t>
            </a:r>
            <a:r>
              <a:rPr lang="en-US" altLang="tr-TR" sz="2400">
                <a:ea typeface="ＭＳ Ｐゴシック" panose="020B0600070205080204" pitchFamily="34" charset="-128"/>
              </a:rPr>
              <a:t>distance it can avoid and will proceed in that direction. </a:t>
            </a:r>
            <a:endParaRPr lang="en-GB" altLang="tr-TR" sz="2400">
              <a:ea typeface="ＭＳ Ｐゴシック" panose="020B0600070205080204" pitchFamily="34" charset="-128"/>
            </a:endParaRPr>
          </a:p>
          <a:p>
            <a:pPr lvl="1"/>
            <a:r>
              <a:rPr lang="en-US" altLang="tr-TR" sz="2400">
                <a:ea typeface="ＭＳ Ｐゴシック" panose="020B0600070205080204" pitchFamily="34" charset="-128"/>
              </a:rPr>
              <a:t>If any object we are comparing is inanimate, it will calculate the shortest distance it can avoid and will proceed in that direction. </a:t>
            </a:r>
            <a:endParaRPr lang="tr-TR" altLang="tr-TR" sz="2400">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Unvan 1">
            <a:extLst>
              <a:ext uri="{FF2B5EF4-FFF2-40B4-BE49-F238E27FC236}">
                <a16:creationId xmlns:a16="http://schemas.microsoft.com/office/drawing/2014/main" id="{79E6485E-B445-4C9E-B743-825E08039396}"/>
              </a:ext>
            </a:extLst>
          </p:cNvPr>
          <p:cNvSpPr>
            <a:spLocks noGrp="1"/>
          </p:cNvSpPr>
          <p:nvPr>
            <p:ph type="title"/>
          </p:nvPr>
        </p:nvSpPr>
        <p:spPr/>
        <p:txBody>
          <a:bodyPr/>
          <a:lstStyle/>
          <a:p>
            <a:r>
              <a:rPr lang="en-GB" altLang="tr-TR">
                <a:solidFill>
                  <a:srgbClr val="FF0000"/>
                </a:solidFill>
                <a:ea typeface="ＭＳ Ｐゴシック" panose="020B0600070205080204" pitchFamily="34" charset="-128"/>
              </a:rPr>
              <a:t>Main Contribution</a:t>
            </a:r>
            <a:br>
              <a:rPr lang="en-GB" altLang="tr-TR">
                <a:solidFill>
                  <a:srgbClr val="FF0000"/>
                </a:solidFill>
                <a:ea typeface="ＭＳ Ｐゴシック" panose="020B0600070205080204" pitchFamily="34" charset="-128"/>
              </a:rPr>
            </a:br>
            <a:r>
              <a:rPr lang="en-GB" altLang="tr-TR">
                <a:solidFill>
                  <a:srgbClr val="FF0000"/>
                </a:solidFill>
                <a:ea typeface="ＭＳ Ｐゴシック" panose="020B0600070205080204" pitchFamily="34" charset="-128"/>
              </a:rPr>
              <a:t>Pros and cons to similar projects</a:t>
            </a:r>
            <a:endParaRPr lang="tr-TR" altLang="tr-TR">
              <a:ea typeface="ＭＳ Ｐゴシック" panose="020B0600070205080204" pitchFamily="34" charset="-128"/>
            </a:endParaRPr>
          </a:p>
        </p:txBody>
      </p:sp>
      <p:sp>
        <p:nvSpPr>
          <p:cNvPr id="3" name="İçerik Yer Tutucusu 2">
            <a:extLst>
              <a:ext uri="{FF2B5EF4-FFF2-40B4-BE49-F238E27FC236}">
                <a16:creationId xmlns:a16="http://schemas.microsoft.com/office/drawing/2014/main" id="{394F37BE-06D6-4FA7-B1E7-CF3E1CD02533}"/>
              </a:ext>
            </a:extLst>
          </p:cNvPr>
          <p:cNvSpPr>
            <a:spLocks noGrp="1"/>
          </p:cNvSpPr>
          <p:nvPr>
            <p:ph idx="1"/>
          </p:nvPr>
        </p:nvSpPr>
        <p:spPr/>
        <p:txBody>
          <a:bodyPr/>
          <a:lstStyle/>
          <a:p>
            <a:pPr>
              <a:defRPr/>
            </a:pPr>
            <a:r>
              <a:rPr lang="tr-TR" dirty="0">
                <a:solidFill>
                  <a:srgbClr val="FF0000"/>
                </a:solidFill>
              </a:rPr>
              <a:t>Pros:</a:t>
            </a:r>
          </a:p>
          <a:p>
            <a:pPr marL="571500" indent="-571500">
              <a:buFont typeface="+mj-lt"/>
              <a:buAutoNum type="romanUcPeriod"/>
              <a:defRPr/>
            </a:pPr>
            <a:r>
              <a:rPr lang="en-US" sz="2400" dirty="0"/>
              <a:t>The robot has two modes. Automatic mode and user mode</a:t>
            </a:r>
            <a:r>
              <a:rPr lang="tr-TR" sz="2400" dirty="0"/>
              <a:t>.</a:t>
            </a:r>
          </a:p>
          <a:p>
            <a:pPr marL="571500" indent="-571500">
              <a:buFont typeface="+mj-lt"/>
              <a:buAutoNum type="romanUcPeriod"/>
              <a:defRPr/>
            </a:pPr>
            <a:r>
              <a:rPr lang="en-US" sz="2400" dirty="0"/>
              <a:t>While the robot is in automatic mode, it measures the furthest distance from the obstacle and escapes from obstacles.</a:t>
            </a:r>
            <a:endParaRPr lang="tr-TR" sz="2400" dirty="0"/>
          </a:p>
          <a:p>
            <a:pPr marL="571500" indent="-571500">
              <a:buFont typeface="+mj-lt"/>
              <a:buAutoNum type="romanUcPeriod"/>
              <a:defRPr/>
            </a:pPr>
            <a:r>
              <a:rPr lang="en-US" sz="2400" dirty="0"/>
              <a:t>Live detection with PIR sensor</a:t>
            </a:r>
            <a:endParaRPr lang="tr-TR"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AE652C-58F1-4BB0-ACC2-D20057D52429}"/>
              </a:ext>
            </a:extLst>
          </p:cNvPr>
          <p:cNvSpPr>
            <a:spLocks noGrp="1"/>
          </p:cNvSpPr>
          <p:nvPr>
            <p:ph idx="1"/>
          </p:nvPr>
        </p:nvSpPr>
        <p:spPr>
          <a:xfrm>
            <a:off x="457200" y="762000"/>
            <a:ext cx="8229600" cy="4525963"/>
          </a:xfrm>
        </p:spPr>
        <p:txBody>
          <a:bodyPr/>
          <a:lstStyle/>
          <a:p>
            <a:pPr>
              <a:defRPr/>
            </a:pPr>
            <a:r>
              <a:rPr lang="tr-TR" dirty="0">
                <a:solidFill>
                  <a:srgbClr val="FF0000"/>
                </a:solidFill>
              </a:rPr>
              <a:t>Cons:</a:t>
            </a:r>
          </a:p>
          <a:p>
            <a:pPr marL="514350" indent="-514350">
              <a:buFont typeface="+mj-lt"/>
              <a:buAutoNum type="romanUcPeriod"/>
              <a:defRPr/>
            </a:pPr>
            <a:r>
              <a:rPr lang="tr-TR" sz="2400" dirty="0"/>
              <a:t> </a:t>
            </a:r>
            <a:r>
              <a:rPr lang="en-US" sz="2400" dirty="0"/>
              <a:t>Short-range operation of Bluetooth connection</a:t>
            </a:r>
            <a:r>
              <a:rPr lang="tr-TR" sz="2400" dirty="0"/>
              <a:t>.</a:t>
            </a:r>
          </a:p>
          <a:p>
            <a:pPr marL="514350" indent="-514350">
              <a:buFont typeface="+mj-lt"/>
              <a:buAutoNum type="romanUcPeriod"/>
              <a:defRPr/>
            </a:pPr>
            <a:r>
              <a:rPr lang="en-US" sz="2400" dirty="0"/>
              <a:t>If the robot is far away from a device with a Bluetooth connection, the connection is disconnected</a:t>
            </a:r>
            <a:r>
              <a:rPr lang="tr-TR" sz="2400" dirty="0"/>
              <a:t>.</a:t>
            </a:r>
          </a:p>
          <a:p>
            <a:pPr marL="514350" indent="-514350">
              <a:buFont typeface="+mj-lt"/>
              <a:buAutoNum type="romanUcPeriod"/>
              <a:defRPr/>
            </a:pPr>
            <a:r>
              <a:rPr lang="en-US" sz="2400" dirty="0"/>
              <a:t>It's not a military measure because it's a prototype</a:t>
            </a:r>
            <a:r>
              <a:rPr lang="tr-TR" sz="2400" dirty="0"/>
              <a:t>.</a:t>
            </a:r>
          </a:p>
          <a:p>
            <a:pPr marL="514350" indent="-514350">
              <a:buFont typeface="+mj-lt"/>
              <a:buAutoNum type="romanUcPeriod"/>
              <a:defRPr/>
            </a:pPr>
            <a:r>
              <a:rPr lang="en-US" sz="2400" dirty="0"/>
              <a:t>Because power consumption is so high, energy will be insufficient in the long run.</a:t>
            </a:r>
            <a:endParaRPr lang="tr-TR" sz="2400" dirty="0"/>
          </a:p>
          <a:p>
            <a:pPr>
              <a:defRPr/>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F529F3B-5752-4BDC-AFFB-7822C9806818}"/>
              </a:ext>
            </a:extLst>
          </p:cNvPr>
          <p:cNvSpPr>
            <a:spLocks noGrp="1"/>
          </p:cNvSpPr>
          <p:nvPr>
            <p:ph type="title"/>
          </p:nvPr>
        </p:nvSpPr>
        <p:spPr>
          <a:xfrm>
            <a:off x="457200" y="304800"/>
            <a:ext cx="8229600" cy="1143000"/>
          </a:xfrm>
        </p:spPr>
        <p:txBody>
          <a:bodyPr/>
          <a:lstStyle/>
          <a:p>
            <a:r>
              <a:rPr lang="en-IE" altLang="tr-TR">
                <a:solidFill>
                  <a:srgbClr val="FF0000"/>
                </a:solidFill>
                <a:ea typeface="ＭＳ Ｐゴシック" panose="020B0600070205080204" pitchFamily="34" charset="-128"/>
              </a:rPr>
              <a:t>Workplan</a:t>
            </a:r>
          </a:p>
        </p:txBody>
      </p:sp>
      <p:pic>
        <p:nvPicPr>
          <p:cNvPr id="9219" name="Resim 2" descr="ekran görüntüsü içeren bir resim&#10;&#10;Çok yüksek güvenilirlikle oluşturulmuş açıklama">
            <a:extLst>
              <a:ext uri="{FF2B5EF4-FFF2-40B4-BE49-F238E27FC236}">
                <a16:creationId xmlns:a16="http://schemas.microsoft.com/office/drawing/2014/main" id="{6D4D3CF7-E1D5-4A12-B374-2C015F0A8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165225"/>
            <a:ext cx="478631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Resim 4">
            <a:extLst>
              <a:ext uri="{FF2B5EF4-FFF2-40B4-BE49-F238E27FC236}">
                <a16:creationId xmlns:a16="http://schemas.microsoft.com/office/drawing/2014/main" id="{F588DEEF-D11F-43E5-8EA6-87685E7D0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75" y="3778250"/>
            <a:ext cx="432752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Resim 9" descr="metin, harita içeren bir resim&#10;&#10;Çok yüksek güvenilirlikle oluşturulmuş açıklama">
            <a:extLst>
              <a:ext uri="{FF2B5EF4-FFF2-40B4-BE49-F238E27FC236}">
                <a16:creationId xmlns:a16="http://schemas.microsoft.com/office/drawing/2014/main" id="{880F7DAF-DBBA-499D-B9AF-BB67FA00D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75" y="1212850"/>
            <a:ext cx="43275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3667223-455A-4F8D-9CAE-0FEEC5136DAB}"/>
              </a:ext>
            </a:extLst>
          </p:cNvPr>
          <p:cNvSpPr>
            <a:spLocks noGrp="1"/>
          </p:cNvSpPr>
          <p:nvPr>
            <p:ph type="title"/>
          </p:nvPr>
        </p:nvSpPr>
        <p:spPr/>
        <p:txBody>
          <a:bodyPr/>
          <a:lstStyle/>
          <a:p>
            <a:r>
              <a:rPr lang="tr-TR" altLang="tr-TR">
                <a:solidFill>
                  <a:srgbClr val="FF0000"/>
                </a:solidFill>
                <a:ea typeface="ＭＳ Ｐゴシック" panose="020B0600070205080204" pitchFamily="34" charset="-128"/>
              </a:rPr>
              <a:t>Methods</a:t>
            </a:r>
            <a:endParaRPr lang="en-US" altLang="tr-TR">
              <a:solidFill>
                <a:srgbClr val="FF0000"/>
              </a:solidFill>
              <a:ea typeface="ＭＳ Ｐゴシック" panose="020B0600070205080204" pitchFamily="34" charset="-128"/>
            </a:endParaRPr>
          </a:p>
        </p:txBody>
      </p:sp>
      <p:pic>
        <p:nvPicPr>
          <p:cNvPr id="10243" name="Resim 2" descr="metin içeren bir resim&#10;&#10;Çok yüksek güvenilirlikle oluşturulmuş açıklama">
            <a:extLst>
              <a:ext uri="{FF2B5EF4-FFF2-40B4-BE49-F238E27FC236}">
                <a16:creationId xmlns:a16="http://schemas.microsoft.com/office/drawing/2014/main" id="{CAE2D476-BE09-4F2D-8EA0-BF3F0C3AA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1143000"/>
            <a:ext cx="4732338"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Resim 6">
            <a:extLst>
              <a:ext uri="{FF2B5EF4-FFF2-40B4-BE49-F238E27FC236}">
                <a16:creationId xmlns:a16="http://schemas.microsoft.com/office/drawing/2014/main" id="{64ADE4A8-74A2-4B3E-93A6-B5DC0A9AD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49350"/>
            <a:ext cx="44069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Unvan 1">
            <a:extLst>
              <a:ext uri="{FF2B5EF4-FFF2-40B4-BE49-F238E27FC236}">
                <a16:creationId xmlns:a16="http://schemas.microsoft.com/office/drawing/2014/main" id="{6A5624B3-38DF-4CE6-A1D8-76712B4AD4C8}"/>
              </a:ext>
            </a:extLst>
          </p:cNvPr>
          <p:cNvSpPr>
            <a:spLocks noGrp="1"/>
          </p:cNvSpPr>
          <p:nvPr>
            <p:ph type="title"/>
          </p:nvPr>
        </p:nvSpPr>
        <p:spPr/>
        <p:txBody>
          <a:bodyPr/>
          <a:lstStyle/>
          <a:p>
            <a:r>
              <a:rPr lang="tr-TR" altLang="tr-TR">
                <a:solidFill>
                  <a:srgbClr val="FF0000"/>
                </a:solidFill>
                <a:ea typeface="ＭＳ Ｐゴシック" panose="020B0600070205080204" pitchFamily="34" charset="-128"/>
              </a:rPr>
              <a:t>Materials</a:t>
            </a:r>
          </a:p>
        </p:txBody>
      </p:sp>
      <p:sp>
        <p:nvSpPr>
          <p:cNvPr id="12291" name="İçerik Yer Tutucusu 2">
            <a:extLst>
              <a:ext uri="{FF2B5EF4-FFF2-40B4-BE49-F238E27FC236}">
                <a16:creationId xmlns:a16="http://schemas.microsoft.com/office/drawing/2014/main" id="{2C2E590A-0DCB-4189-8A86-6B6F0F831508}"/>
              </a:ext>
            </a:extLst>
          </p:cNvPr>
          <p:cNvSpPr>
            <a:spLocks noGrp="1"/>
          </p:cNvSpPr>
          <p:nvPr>
            <p:ph idx="1"/>
          </p:nvPr>
        </p:nvSpPr>
        <p:spPr/>
        <p:txBody>
          <a:bodyPr/>
          <a:lstStyle/>
          <a:p>
            <a:r>
              <a:rPr lang="tr-TR" altLang="tr-TR" sz="2400">
                <a:ea typeface="ＭＳ Ｐゴシック" panose="020B0600070205080204" pitchFamily="34" charset="-128"/>
              </a:rPr>
              <a:t>Bluetooth technology </a:t>
            </a:r>
          </a:p>
          <a:p>
            <a:r>
              <a:rPr lang="en-US" altLang="tr-TR" sz="2400">
                <a:ea typeface="ＭＳ Ｐゴシック" panose="020B0600070205080204" pitchFamily="34" charset="-128"/>
              </a:rPr>
              <a:t>Smartphone with the Android operating system, </a:t>
            </a:r>
          </a:p>
          <a:p>
            <a:r>
              <a:rPr lang="it-IT" altLang="tr-TR" sz="2400">
                <a:ea typeface="ＭＳ Ｐゴシック" panose="020B0600070205080204" pitchFamily="34" charset="-128"/>
              </a:rPr>
              <a:t>The microprocessor (Arduino Uno R3) </a:t>
            </a:r>
          </a:p>
          <a:p>
            <a:r>
              <a:rPr lang="tr-TR" altLang="tr-TR" sz="2400">
                <a:ea typeface="ＭＳ Ｐゴシック" panose="020B0600070205080204" pitchFamily="34" charset="-128"/>
              </a:rPr>
              <a:t> DC Motor. </a:t>
            </a:r>
          </a:p>
          <a:p>
            <a:r>
              <a:rPr lang="en-US" altLang="tr-TR" sz="2400">
                <a:ea typeface="ＭＳ Ｐゴシック" panose="020B0600070205080204" pitchFamily="34" charset="-128"/>
              </a:rPr>
              <a:t> </a:t>
            </a:r>
            <a:r>
              <a:rPr lang="tr-TR" altLang="tr-TR" sz="2400">
                <a:ea typeface="ＭＳ Ｐゴシック" panose="020B0600070205080204" pitchFamily="34" charset="-128"/>
              </a:rPr>
              <a:t>Robotic car platform</a:t>
            </a:r>
            <a:endParaRPr lang="en-US" altLang="tr-TR" sz="2400">
              <a:ea typeface="ＭＳ Ｐゴシック" panose="020B0600070205080204" pitchFamily="34" charset="-128"/>
            </a:endParaRPr>
          </a:p>
          <a:p>
            <a:r>
              <a:rPr lang="tr-TR" altLang="tr-TR" sz="2400">
                <a:ea typeface="ＭＳ Ｐゴシック" panose="020B0600070205080204" pitchFamily="34" charset="-128"/>
              </a:rPr>
              <a:t> PIR sensor</a:t>
            </a:r>
          </a:p>
          <a:p>
            <a:r>
              <a:rPr lang="tr-TR" altLang="tr-TR" sz="2400">
                <a:ea typeface="ＭＳ Ｐゴシック" panose="020B0600070205080204" pitchFamily="34" charset="-128"/>
              </a:rPr>
              <a:t> Red led </a:t>
            </a:r>
          </a:p>
          <a:p>
            <a:r>
              <a:rPr lang="tr-TR" altLang="tr-TR" sz="2400">
                <a:ea typeface="ＭＳ Ｐゴシック" panose="020B0600070205080204" pitchFamily="34" charset="-128"/>
              </a:rPr>
              <a:t> 9V battery </a:t>
            </a:r>
          </a:p>
          <a:p>
            <a:r>
              <a:rPr lang="tr-TR" altLang="tr-TR" sz="2400">
                <a:ea typeface="ＭＳ Ｐゴシック" panose="020B0600070205080204" pitchFamily="34" charset="-128"/>
              </a:rPr>
              <a:t> Ultrasonic Sensor </a:t>
            </a:r>
          </a:p>
          <a:p>
            <a:r>
              <a:rPr lang="tr-TR" altLang="tr-TR" sz="2400">
                <a:ea typeface="ＭＳ Ｐゴシック" panose="020B0600070205080204" pitchFamily="34" charset="-128"/>
              </a:rPr>
              <a:t> Motor Shield </a:t>
            </a:r>
          </a:p>
          <a:p>
            <a:r>
              <a:rPr lang="tr-TR" altLang="tr-TR" sz="2400">
                <a:ea typeface="ＭＳ Ｐゴシック" panose="020B0600070205080204" pitchFamily="34" charset="-128"/>
              </a:rPr>
              <a:t> Servo-motor </a:t>
            </a:r>
          </a:p>
          <a:p>
            <a:endParaRPr lang="tr-TR" altLang="tr-TR">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62421C5-C7DF-4BC9-9A75-CD79BA2605D8}"/>
              </a:ext>
            </a:extLst>
          </p:cNvPr>
          <p:cNvSpPr>
            <a:spLocks noGrp="1"/>
          </p:cNvSpPr>
          <p:nvPr>
            <p:ph type="title"/>
          </p:nvPr>
        </p:nvSpPr>
        <p:spPr/>
        <p:txBody>
          <a:bodyPr/>
          <a:lstStyle/>
          <a:p>
            <a:r>
              <a:rPr lang="en-US" altLang="tr-TR">
                <a:solidFill>
                  <a:srgbClr val="FF0000"/>
                </a:solidFill>
                <a:ea typeface="ＭＳ Ｐゴシック" panose="020B0600070205080204" pitchFamily="34" charset="-128"/>
              </a:rPr>
              <a:t>Potential Risks and Expected Outputs / Obtained Results</a:t>
            </a:r>
          </a:p>
        </p:txBody>
      </p:sp>
      <p:pic>
        <p:nvPicPr>
          <p:cNvPr id="13315" name="Resim 2" descr="elektronik eşyalar içeren bir resim&#10;&#10;Yüksek güvenilirlikle oluşturulmuş açıklama">
            <a:extLst>
              <a:ext uri="{FF2B5EF4-FFF2-40B4-BE49-F238E27FC236}">
                <a16:creationId xmlns:a16="http://schemas.microsoft.com/office/drawing/2014/main" id="{78A2EA14-54A7-4287-8FB3-6D23F96D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524000"/>
            <a:ext cx="25368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Resim 9" descr="elektronik eşyalar içeren bir resim&#10;&#10;Çok yüksek güvenilirlikle oluşturulmuş açıklama">
            <a:extLst>
              <a:ext uri="{FF2B5EF4-FFF2-40B4-BE49-F238E27FC236}">
                <a16:creationId xmlns:a16="http://schemas.microsoft.com/office/drawing/2014/main" id="{A0331CD3-84AE-4366-A92E-73D815294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24000"/>
            <a:ext cx="6324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Metin kutusu 10">
            <a:extLst>
              <a:ext uri="{FF2B5EF4-FFF2-40B4-BE49-F238E27FC236}">
                <a16:creationId xmlns:a16="http://schemas.microsoft.com/office/drawing/2014/main" id="{4907F96E-2A8E-471C-8A43-1EB5711F7C9A}"/>
              </a:ext>
            </a:extLst>
          </p:cNvPr>
          <p:cNvSpPr txBox="1">
            <a:spLocks noChangeArrowheads="1"/>
          </p:cNvSpPr>
          <p:nvPr/>
        </p:nvSpPr>
        <p:spPr bwMode="auto">
          <a:xfrm>
            <a:off x="-25400" y="5634038"/>
            <a:ext cx="91614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tr-TR" altLang="tr-TR" sz="1800">
              <a:latin typeface="Arial" panose="020B0604020202020204" pitchFamily="34" charset="0"/>
            </a:endParaRPr>
          </a:p>
          <a:p>
            <a:pPr>
              <a:spcBef>
                <a:spcPct val="0"/>
              </a:spcBef>
              <a:buFontTx/>
              <a:buNone/>
            </a:pPr>
            <a:r>
              <a:rPr lang="en-US" altLang="tr-TR" sz="1800">
                <a:latin typeface="Arial" panose="020B0604020202020204" pitchFamily="34" charset="0"/>
              </a:rPr>
              <a:t>As a result of excessive use, the eyes of the user may be deteriorated and the user may</a:t>
            </a:r>
            <a:endParaRPr lang="tr-TR" altLang="tr-TR" sz="1800">
              <a:latin typeface="Arial" panose="020B0604020202020204" pitchFamily="34" charset="0"/>
            </a:endParaRPr>
          </a:p>
          <a:p>
            <a:pPr>
              <a:spcBef>
                <a:spcPct val="0"/>
              </a:spcBef>
              <a:buFontTx/>
              <a:buNone/>
            </a:pPr>
            <a:r>
              <a:rPr lang="en-US" altLang="tr-TR" sz="1800">
                <a:latin typeface="Arial" panose="020B0604020202020204" pitchFamily="34" charset="0"/>
              </a:rPr>
              <a:t>be exposed to radiation. </a:t>
            </a:r>
          </a:p>
          <a:p>
            <a:pPr>
              <a:spcBef>
                <a:spcPct val="0"/>
              </a:spcBef>
              <a:buFontTx/>
              <a:buNone/>
            </a:pPr>
            <a:endParaRPr lang="tr-TR" altLang="tr-TR" sz="180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quot;/&gt;&lt;property id=&quot;20307&quot; value=&quot;259&quot;/&gt;&lt;/object&gt;&lt;object type=&quot;3&quot; unique_id=&quot;10006&quot;&gt;&lt;property id=&quot;20148&quot; value=&quot;5&quot;/&gt;&lt;property id=&quot;20300&quot; value=&quot;Slide 3&quot;/&gt;&lt;property id=&quot;20307&quot; value=&quot;265&quot;/&gt;&lt;/object&gt;&lt;object type=&quot;3&quot; unique_id=&quot;10007&quot;&gt;&lt;property id=&quot;20148&quot; value=&quot;5&quot;/&gt;&lt;property id=&quot;20300&quot; value=&quot;Slide 4&quot;/&gt;&lt;property id=&quot;20307&quot; value=&quot;267&quot;/&gt;&lt;/object&gt;&lt;object type=&quot;3&quot; unique_id=&quot;10008&quot;&gt;&lt;property id=&quot;20148&quot; value=&quot;5&quot;/&gt;&lt;property id=&quot;20300&quot; value=&quot;Slide 5&quot;/&gt;&lt;property id=&quot;20307&quot; value=&quot;26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401</Words>
  <Application>Microsoft Office PowerPoint</Application>
  <PresentationFormat>Ekran Gösterisi (4:3)</PresentationFormat>
  <Paragraphs>47</Paragraphs>
  <Slides>10</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ＭＳ Ｐゴシック</vt:lpstr>
      <vt:lpstr>Calibri</vt:lpstr>
      <vt:lpstr>Office Theme</vt:lpstr>
      <vt:lpstr>PowerPoint Sunusu</vt:lpstr>
      <vt:lpstr>Sensor Programming with Using Android Platform</vt:lpstr>
      <vt:lpstr>PowerPoint Sunusu</vt:lpstr>
      <vt:lpstr>Main Contribution Pros and cons to similar projects</vt:lpstr>
      <vt:lpstr>PowerPoint Sunusu</vt:lpstr>
      <vt:lpstr>Workplan</vt:lpstr>
      <vt:lpstr>Methods</vt:lpstr>
      <vt:lpstr>Materials</vt:lpstr>
      <vt:lpstr>Potential Risks and Expected Outputs / Obtained Results</vt:lpstr>
      <vt:lpstr>PowerPoint Sunusu</vt:lpstr>
    </vt:vector>
  </TitlesOfParts>
  <Company>frontend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frontend</dc:creator>
  <cp:lastModifiedBy>ESRA</cp:lastModifiedBy>
  <cp:revision>88</cp:revision>
  <dcterms:created xsi:type="dcterms:W3CDTF">2010-10-27T11:43:18Z</dcterms:created>
  <dcterms:modified xsi:type="dcterms:W3CDTF">2018-06-02T13:05:35Z</dcterms:modified>
</cp:coreProperties>
</file>