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60" r:id="rId6"/>
    <p:sldId id="266" r:id="rId7"/>
    <p:sldId id="267" r:id="rId8"/>
    <p:sldId id="268" r:id="rId9"/>
    <p:sldId id="271" r:id="rId10"/>
    <p:sldId id="272" r:id="rId11"/>
    <p:sldId id="269" r:id="rId12"/>
    <p:sldId id="270" r:id="rId13"/>
    <p:sldId id="261" r:id="rId14"/>
    <p:sldId id="263" r:id="rId15"/>
    <p:sldId id="26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3" autoAdjust="0"/>
    <p:restoredTop sz="9466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11.06.2019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D457-746A-453E-A471-454C3919D082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F45E-3F23-4471-914D-AD82436B8FA3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F965-205E-45FB-9C6F-2DF8D53E1437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549B-284E-45CA-A027-25C37A2C5D4E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A0BA-3A34-4797-AA46-80C8CFB64837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4294-3417-4408-853A-8149FC65A441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CA8-A961-4E08-82C7-869751F81425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4130-0819-417A-84D4-FFDD73CE20B8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BFD8-E673-4B19-AFB0-7A1482B87243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75E-0329-4707-92DD-2FD16BD72A34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4297-6643-4344-BF5E-8407223DB37E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E342D3-ED73-4597-A5F9-15DADAF038D1}" type="datetime1">
              <a:rPr lang="tr-TR" smtClean="0"/>
              <a:pPr/>
              <a:t>11.06.2019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what-is-mongodb" TargetMode="External"/><Relationship Id="rId2" Type="http://schemas.openxmlformats.org/officeDocument/2006/relationships/hyperlink" Target="http://www.wikizeroo.net/index.php?q=aHR0cHM6Ly9lbi53aWtpcGVkaWEub3JnL3dpa2kvSmF2YV8ocHJvZ3JhbW1pbmdfbGFuZ3VhZ2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/intr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DIET PLAN BUILDER AND NUTRITIONAL VALUE COUNTER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Project </a:t>
            </a:r>
            <a:r>
              <a:rPr lang="tr-TR" dirty="0" err="1" smtClean="0"/>
              <a:t>Members</a:t>
            </a:r>
            <a:r>
              <a:rPr lang="tr-TR" dirty="0" smtClean="0"/>
              <a:t>:</a:t>
            </a:r>
          </a:p>
          <a:p>
            <a:r>
              <a:rPr lang="tr-TR" dirty="0" smtClean="0"/>
              <a:t>Berke EREN</a:t>
            </a:r>
          </a:p>
          <a:p>
            <a:r>
              <a:rPr lang="tr-TR" dirty="0" smtClean="0"/>
              <a:t>Burak ALIM</a:t>
            </a:r>
          </a:p>
          <a:p>
            <a:r>
              <a:rPr lang="tr-TR" dirty="0" smtClean="0"/>
              <a:t>Furkan ELBASAN</a:t>
            </a:r>
          </a:p>
          <a:p>
            <a:endParaRPr lang="tr-TR" dirty="0" smtClean="0"/>
          </a:p>
          <a:p>
            <a:r>
              <a:rPr lang="tr-TR" dirty="0" smtClean="0"/>
              <a:t>Advisor:</a:t>
            </a:r>
          </a:p>
          <a:p>
            <a:r>
              <a:rPr lang="tr-TR" dirty="0" smtClean="0"/>
              <a:t>Abdül Kadir GÖRÜR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1703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 stores data in flexible, JSON-like documents, meaning fields can vary from document to document and data structure can be changed over </a:t>
            </a:r>
            <a:r>
              <a:rPr lang="en-US" dirty="0" smtClean="0"/>
              <a:t>time</a:t>
            </a:r>
            <a:r>
              <a:rPr lang="tr-TR" dirty="0" smtClean="0"/>
              <a:t>.[2]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NoSql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, </a:t>
            </a:r>
            <a:r>
              <a:rPr lang="tr-TR" dirty="0" err="1" smtClean="0"/>
              <a:t>MongoDb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query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160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smtClean="0"/>
              <a:t>IDE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4098" name="Picture 2" descr="C:\Users\PC\Desktop\nexus2cee_Android-Studio-3.0-hero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47614"/>
            <a:ext cx="6935787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62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IDE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Android </a:t>
            </a:r>
            <a:r>
              <a:rPr lang="en-US" dirty="0"/>
              <a:t>Studio is the official Integrated Development Environment (IDE) for Android app </a:t>
            </a:r>
            <a:r>
              <a:rPr lang="en-US" dirty="0" smtClean="0"/>
              <a:t>development</a:t>
            </a:r>
            <a:r>
              <a:rPr lang="tr-TR" dirty="0" smtClean="0"/>
              <a:t>.[3]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932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Results </a:t>
            </a:r>
            <a:r>
              <a:rPr lang="tr-TR" dirty="0"/>
              <a:t>and Conclusions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Advantage(s)</a:t>
            </a:r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is in </a:t>
            </a:r>
            <a:r>
              <a:rPr lang="tr-TR" dirty="0" err="1" smtClean="0"/>
              <a:t>Turkish</a:t>
            </a:r>
            <a:endParaRPr lang="tr-TR" dirty="0"/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has </a:t>
            </a:r>
            <a:r>
              <a:rPr lang="tr-TR" dirty="0" err="1" smtClean="0"/>
              <a:t>expert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Disadvantage</a:t>
            </a:r>
            <a:r>
              <a:rPr lang="tr-TR" b="1" dirty="0" smtClean="0"/>
              <a:t>(s)</a:t>
            </a:r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is </a:t>
            </a:r>
            <a:r>
              <a:rPr lang="tr-TR" dirty="0" err="1" smtClean="0"/>
              <a:t>small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348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</a:t>
            </a:r>
            <a:r>
              <a:rPr lang="tr-TR" dirty="0" smtClean="0"/>
              <a:t>1</a:t>
            </a:r>
            <a:r>
              <a:rPr lang="en-GB" dirty="0" smtClean="0"/>
              <a:t>] </a:t>
            </a:r>
            <a:r>
              <a:rPr lang="en-GB" dirty="0"/>
              <a:t>Java (programming language). [ONLINE] Available at: </a:t>
            </a:r>
            <a:r>
              <a:rPr lang="en-GB" u="sng" dirty="0">
                <a:hlinkClick r:id="rId2"/>
              </a:rPr>
              <a:t>http://www.wikizeroo.net/index.php?q=aHR0cHM6Ly9lbi53aWtpcGVkaWEub3JnL3dpa2kvSmF2YV8ocHJvZ3JhbW1pbmdfbGFuZ3VhZ2Up</a:t>
            </a:r>
            <a:r>
              <a:rPr lang="en-GB" dirty="0"/>
              <a:t>. [Accessed 13 </a:t>
            </a:r>
            <a:r>
              <a:rPr lang="tr-TR" dirty="0" smtClean="0"/>
              <a:t>May</a:t>
            </a:r>
            <a:r>
              <a:rPr lang="en-GB" dirty="0" smtClean="0"/>
              <a:t> 201</a:t>
            </a:r>
            <a:r>
              <a:rPr lang="tr-TR" dirty="0" smtClean="0"/>
              <a:t>9</a:t>
            </a:r>
            <a:r>
              <a:rPr lang="en-GB" dirty="0" smtClean="0"/>
              <a:t>]</a:t>
            </a:r>
            <a:endParaRPr lang="tr-TR" dirty="0" smtClean="0"/>
          </a:p>
          <a:p>
            <a:r>
              <a:rPr lang="tr-TR" dirty="0" smtClean="0"/>
              <a:t>[2] </a:t>
            </a: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MongoDB</a:t>
            </a:r>
            <a:r>
              <a:rPr lang="tr-TR" dirty="0" smtClean="0"/>
              <a:t>. [ONLINE] </a:t>
            </a:r>
            <a:r>
              <a:rPr lang="tr-TR" dirty="0" err="1" smtClean="0"/>
              <a:t>Available</a:t>
            </a:r>
            <a:r>
              <a:rPr lang="tr-TR" dirty="0" smtClean="0"/>
              <a:t> at: </a:t>
            </a: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www.mongodb.com/what-is-mongodb</a:t>
            </a:r>
            <a:r>
              <a:rPr lang="tr-TR" dirty="0" smtClean="0"/>
              <a:t>.</a:t>
            </a:r>
            <a:r>
              <a:rPr lang="en-GB" dirty="0"/>
              <a:t> [Accessed 13 </a:t>
            </a:r>
            <a:r>
              <a:rPr lang="tr-TR" dirty="0"/>
              <a:t>May</a:t>
            </a:r>
            <a:r>
              <a:rPr lang="en-GB" dirty="0"/>
              <a:t> 201</a:t>
            </a:r>
            <a:r>
              <a:rPr lang="tr-TR" dirty="0"/>
              <a:t>9</a:t>
            </a:r>
            <a:r>
              <a:rPr lang="en-GB" dirty="0" smtClean="0"/>
              <a:t>]</a:t>
            </a:r>
            <a:endParaRPr lang="tr-TR" dirty="0" smtClean="0"/>
          </a:p>
          <a:p>
            <a:r>
              <a:rPr lang="tr-TR" dirty="0" smtClean="0"/>
              <a:t>[3] </a:t>
            </a:r>
            <a:r>
              <a:rPr lang="tr-TR" dirty="0" err="1" smtClean="0"/>
              <a:t>Meet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. [ONLINE] </a:t>
            </a:r>
            <a:r>
              <a:rPr lang="tr-TR" dirty="0" err="1" smtClean="0"/>
              <a:t>Available</a:t>
            </a:r>
            <a:r>
              <a:rPr lang="tr-TR" dirty="0" smtClean="0"/>
              <a:t> at: </a:t>
            </a:r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developer.android.com/studio/intro</a:t>
            </a:r>
            <a:r>
              <a:rPr lang="tr-TR" dirty="0" smtClean="0"/>
              <a:t>.</a:t>
            </a:r>
            <a:r>
              <a:rPr lang="en-GB" dirty="0"/>
              <a:t> [Accessed 13 </a:t>
            </a:r>
            <a:r>
              <a:rPr lang="tr-TR" dirty="0"/>
              <a:t>May</a:t>
            </a:r>
            <a:r>
              <a:rPr lang="en-GB" dirty="0"/>
              <a:t> 201</a:t>
            </a:r>
            <a:r>
              <a:rPr lang="tr-TR" dirty="0"/>
              <a:t>9</a:t>
            </a:r>
            <a:r>
              <a:rPr lang="en-GB" dirty="0"/>
              <a:t>]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659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Demo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6146" name="Picture 2" descr="D:\Indirilenler\WhatsApp Image 2019-06-10 at 12.21.5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2389" y="1268760"/>
            <a:ext cx="3096344" cy="550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9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7170" name="Picture 2" descr="D:\Indirilenler\WhatsApp Image 2019-06-10 at 12.21.5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6672"/>
            <a:ext cx="3520485" cy="62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4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8194" name="Picture 2" descr="D:\Indirilenler\WhatsApp Image 2019-06-10 at 12.21.5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649" y="476672"/>
            <a:ext cx="3522177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84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9218" name="Picture 2" descr="D:\Indirilenler\WhatsApp Image 2019-06-10 at 12.21.52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6671"/>
            <a:ext cx="3585224" cy="637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12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10242" name="Picture 2" descr="D:\Indirilenler\WhatsApp Image 2019-06-10 at 12.21.5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058" y="404664"/>
            <a:ext cx="3522177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26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Solution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Results and 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References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Demo</a:t>
            </a:r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476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11266" name="Picture 2" descr="D:\Indirilenler\WhatsApp Image 2019-06-10 at 12.55.3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1070" y="476672"/>
            <a:ext cx="3481693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93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1026" name="Picture 2" descr="C:\Users\PC\Desktop\Thank-You-Hi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212027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36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1026" name="Picture 2" descr="C:\Users\PC\Desktop\6c6b154209c2a3cb1932f7138acef0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8245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57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People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afraid</a:t>
            </a:r>
            <a:r>
              <a:rPr lang="tr-TR" dirty="0" smtClean="0"/>
              <a:t> of </a:t>
            </a:r>
            <a:r>
              <a:rPr lang="tr-TR" dirty="0" err="1" smtClean="0"/>
              <a:t>hearing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magical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: </a:t>
            </a:r>
            <a:r>
              <a:rPr lang="tr-TR" dirty="0" err="1" smtClean="0"/>
              <a:t>diet</a:t>
            </a:r>
            <a:r>
              <a:rPr lang="tr-TR" dirty="0" smtClean="0"/>
              <a:t>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think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eat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. </a:t>
            </a:r>
            <a:r>
              <a:rPr lang="tr-TR" dirty="0" err="1" smtClean="0"/>
              <a:t>Also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diet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 but </a:t>
            </a:r>
            <a:r>
              <a:rPr lang="tr-TR" dirty="0" err="1" smtClean="0"/>
              <a:t>all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in English.</a:t>
            </a:r>
            <a:endParaRPr lang="tr-TR" dirty="0"/>
          </a:p>
          <a:p>
            <a:r>
              <a:rPr lang="tr-TR" dirty="0" err="1" smtClean="0"/>
              <a:t>So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an </a:t>
            </a:r>
            <a:r>
              <a:rPr lang="tr-TR" dirty="0" err="1" smtClean="0"/>
              <a:t>application</a:t>
            </a:r>
            <a:r>
              <a:rPr lang="tr-TR" dirty="0" smtClean="0"/>
              <a:t> in </a:t>
            </a:r>
            <a:r>
              <a:rPr lang="tr-TR" dirty="0" err="1" smtClean="0"/>
              <a:t>Turkish</a:t>
            </a:r>
            <a:r>
              <a:rPr lang="tr-TR" dirty="0" smtClean="0"/>
              <a:t>. </a:t>
            </a:r>
            <a:r>
              <a:rPr lang="tr-TR" dirty="0" err="1" smtClean="0"/>
              <a:t>Also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an </a:t>
            </a:r>
            <a:r>
              <a:rPr lang="tr-TR" dirty="0" err="1" smtClean="0"/>
              <a:t>expert</a:t>
            </a:r>
            <a:r>
              <a:rPr lang="tr-TR" dirty="0" smtClean="0"/>
              <a:t> </a:t>
            </a:r>
            <a:r>
              <a:rPr lang="tr-TR" dirty="0" err="1" smtClean="0"/>
              <a:t>assistance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514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448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61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Java Language, </a:t>
            </a:r>
            <a:r>
              <a:rPr lang="tr-TR" dirty="0" err="1" smtClean="0"/>
              <a:t>MongoDB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/>
              <a:t>Development </a:t>
            </a:r>
            <a:r>
              <a:rPr lang="tr-TR" dirty="0" smtClean="0"/>
              <a:t>Environment(IDE).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328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3074" name="Picture 2" descr="C:\Users\PC\Desktop\1__FFpkCWD-KwQmc7oevCRBQ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66100"/>
            <a:ext cx="5712189" cy="34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81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Java </a:t>
            </a:r>
            <a:r>
              <a:rPr lang="en-US" dirty="0"/>
              <a:t>is a general-purpose programming language that is class-based, </a:t>
            </a:r>
            <a:r>
              <a:rPr lang="en-US" dirty="0" smtClean="0"/>
              <a:t>object-oriented and </a:t>
            </a:r>
            <a:r>
              <a:rPr lang="en-US" dirty="0"/>
              <a:t>designed to have as few implementation dependencies as possible</a:t>
            </a:r>
            <a:r>
              <a:rPr lang="en-US" dirty="0" smtClean="0"/>
              <a:t>.</a:t>
            </a:r>
            <a:r>
              <a:rPr lang="tr-TR" dirty="0" smtClean="0"/>
              <a:t>[1]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671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MongoDB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5122" name="Picture 2" descr="C:\Users\PC\Desktop\bb0944-mongodb-nedir-nasl-kullanl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18338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96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929</TotalTime>
  <Words>267</Words>
  <Application>Microsoft Office PowerPoint</Application>
  <PresentationFormat>Ekran Gösterisi (4:3)</PresentationFormat>
  <Paragraphs>69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Clarity</vt:lpstr>
      <vt:lpstr>DIET PLAN BUILDER AND NUTRITIONAL VALUE COUNTER</vt:lpstr>
      <vt:lpstr>Contents</vt:lpstr>
      <vt:lpstr>Problem</vt:lpstr>
      <vt:lpstr>Analysis</vt:lpstr>
      <vt:lpstr>  Solution  </vt:lpstr>
      <vt:lpstr>Solution</vt:lpstr>
      <vt:lpstr>Java</vt:lpstr>
      <vt:lpstr>Java</vt:lpstr>
      <vt:lpstr>MongoDB</vt:lpstr>
      <vt:lpstr>MongoDB</vt:lpstr>
      <vt:lpstr>Android Studio IDE</vt:lpstr>
      <vt:lpstr>Android Studio IDE</vt:lpstr>
      <vt:lpstr>  Results and Conclusions  </vt:lpstr>
      <vt:lpstr>References</vt:lpstr>
      <vt:lpstr>Demo</vt:lpstr>
      <vt:lpstr>Slayt 16</vt:lpstr>
      <vt:lpstr>Slayt 17</vt:lpstr>
      <vt:lpstr>Slayt 18</vt:lpstr>
      <vt:lpstr>Slayt 19</vt:lpstr>
      <vt:lpstr>Slayt 20</vt:lpstr>
      <vt:lpstr>Slayt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Ugur</dc:creator>
  <cp:lastModifiedBy>Furkan</cp:lastModifiedBy>
  <cp:revision>23</cp:revision>
  <dcterms:created xsi:type="dcterms:W3CDTF">2013-04-23T05:32:07Z</dcterms:created>
  <dcterms:modified xsi:type="dcterms:W3CDTF">2019-06-10T21:51:09Z</dcterms:modified>
</cp:coreProperties>
</file>