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72" r:id="rId6"/>
    <p:sldId id="265" r:id="rId7"/>
    <p:sldId id="267" r:id="rId8"/>
    <p:sldId id="268" r:id="rId9"/>
    <p:sldId id="269" r:id="rId10"/>
    <p:sldId id="260" r:id="rId11"/>
    <p:sldId id="271" r:id="rId12"/>
    <p:sldId id="270" r:id="rId13"/>
    <p:sldId id="263" r:id="rId14"/>
    <p:sldId id="266" r:id="rId15"/>
    <p:sldId id="26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>
      <p:cViewPr varScale="1">
        <p:scale>
          <a:sx n="109" d="100"/>
          <a:sy n="109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8C82-A9E1-4276-ABA9-B33DB6E4C974}" type="datetimeFigureOut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48C7-4D59-4F9F-8DF1-B88103B7BD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114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520036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83553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5802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6217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69497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74553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12632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31717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78546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3399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13703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34640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72751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42443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45331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72168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20461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E342D3-ED73-4597-A5F9-15DADAF038D1}" type="datetime1">
              <a:rPr lang="tr-TR" smtClean="0"/>
              <a:pPr/>
              <a:t>13.01.2019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4683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373" y="1197428"/>
            <a:ext cx="4466345" cy="4463144"/>
          </a:xfrm>
        </p:spPr>
        <p:txBody>
          <a:bodyPr anchor="ctr">
            <a:normAutofit/>
          </a:bodyPr>
          <a:lstStyle/>
          <a:p>
            <a:r>
              <a:rPr lang="en-GB" sz="4200" dirty="0"/>
              <a:t>Mobile Assistant for Cryptocurrency Markets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241173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6391" y="1197428"/>
            <a:ext cx="1910061" cy="4463143"/>
          </a:xfrm>
        </p:spPr>
        <p:txBody>
          <a:bodyPr anchor="ctr">
            <a:normAutofit/>
          </a:bodyPr>
          <a:lstStyle/>
          <a:p>
            <a:pPr algn="l"/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  <a:p>
            <a:pPr algn="l"/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Berkay ÇINAR</a:t>
            </a:r>
            <a:endParaRPr lang="tr-T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GB" sz="1800" dirty="0"/>
              <a:t>Bilge NAS</a:t>
            </a:r>
          </a:p>
          <a:p>
            <a:pPr algn="l"/>
            <a:r>
              <a:rPr lang="en-GB" sz="1800" dirty="0"/>
              <a:t>Celal ŞAHİN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sz="1800" b="1" dirty="0"/>
              <a:t>Advisor:</a:t>
            </a:r>
          </a:p>
          <a:p>
            <a:pPr algn="l"/>
            <a:r>
              <a:rPr lang="en-GB" sz="1800" dirty="0"/>
              <a:t>Dr. Faris Serdar TAŞEL</a:t>
            </a:r>
            <a:endParaRPr lang="tr-TR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008" y="0"/>
            <a:ext cx="1078992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5008" y="5883275"/>
            <a:ext cx="385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02826C-212F-4612-ABBE-FC45A1562B62}" type="slidenum">
              <a:rPr lang="tr-TR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tr-TR" dirty="0">
              <a:solidFill>
                <a:srgbClr val="FFFFFF"/>
              </a:solidFill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C4CEF3B-4DC3-40D0-8671-93D38DEA8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8195" y="181142"/>
            <a:ext cx="697395" cy="707436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8CF9436-6590-463E-A0DD-4077172A51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4285" y="181142"/>
            <a:ext cx="697395" cy="707436"/>
          </a:xfrm>
          <a:prstGeom prst="rect">
            <a:avLst/>
          </a:prstGeom>
        </p:spPr>
      </p:pic>
      <p:pic>
        <p:nvPicPr>
          <p:cNvPr id="16" name="Picture 35" descr="logotranspa.png">
            <a:extLst>
              <a:ext uri="{FF2B5EF4-FFF2-40B4-BE49-F238E27FC236}">
                <a16:creationId xmlns:a16="http://schemas.microsoft.com/office/drawing/2014/main" id="{FD6522E6-C760-4C9A-AAE8-B351211556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7" y="960586"/>
            <a:ext cx="684997" cy="5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548680"/>
            <a:ext cx="7765322" cy="648072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r>
              <a:rPr lang="en-GB" sz="3600" dirty="0">
                <a:solidFill>
                  <a:srgbClr val="AE421D"/>
                </a:solidFill>
              </a:rPr>
              <a:t>Materials and Methods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10</a:t>
            </a:fld>
            <a:endParaRPr lang="tr-TR" dirty="0"/>
          </a:p>
        </p:txBody>
      </p:sp>
      <p:pic>
        <p:nvPicPr>
          <p:cNvPr id="7170" name="Picture 2" descr="image alt text">
            <a:extLst>
              <a:ext uri="{FF2B5EF4-FFF2-40B4-BE49-F238E27FC236}">
                <a16:creationId xmlns:a16="http://schemas.microsoft.com/office/drawing/2014/main" id="{862B3F33-B2AD-493A-B08F-C2B30C1C01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064901" cy="43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alt text">
            <a:extLst>
              <a:ext uri="{FF2B5EF4-FFF2-40B4-BE49-F238E27FC236}">
                <a16:creationId xmlns:a16="http://schemas.microsoft.com/office/drawing/2014/main" id="{A262261A-51EA-486A-BC40-39AC20C00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6"/>
            <a:ext cx="362711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1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4C49BA7-5C32-4EEF-96F4-05A43D88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6591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Solution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BD27BFA-4862-4644-BBEB-D3A2F079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11</a:t>
            </a:fld>
            <a:endParaRPr lang="tr-TR" dirty="0"/>
          </a:p>
        </p:txBody>
      </p:sp>
      <p:pic>
        <p:nvPicPr>
          <p:cNvPr id="8194" name="Picture 2" descr="image alt text">
            <a:extLst>
              <a:ext uri="{FF2B5EF4-FFF2-40B4-BE49-F238E27FC236}">
                <a16:creationId xmlns:a16="http://schemas.microsoft.com/office/drawing/2014/main" id="{897DF67B-B364-4F45-A5CF-46B272230B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6" y="1340768"/>
            <a:ext cx="776446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08E23A8-F79A-40AE-A90E-44F6422AC68B}"/>
              </a:ext>
            </a:extLst>
          </p:cNvPr>
          <p:cNvSpPr txBox="1"/>
          <p:nvPr/>
        </p:nvSpPr>
        <p:spPr>
          <a:xfrm>
            <a:off x="1115616" y="464684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Building an application that assist users by providing updated values and exchange chains of cryptocurrencies.</a:t>
            </a:r>
          </a:p>
        </p:txBody>
      </p:sp>
    </p:spTree>
    <p:extLst>
      <p:ext uri="{BB962C8B-B14F-4D97-AF65-F5344CB8AC3E}">
        <p14:creationId xmlns:p14="http://schemas.microsoft.com/office/powerpoint/2010/main" val="343433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4301F5-233B-4C99-B4B6-0E2DEDB8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Environment and Tools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4041F7-D3E6-4A7F-9E6F-F11D7F6A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Android Studio</a:t>
            </a:r>
          </a:p>
          <a:p>
            <a:r>
              <a:rPr lang="en-GB" dirty="0"/>
              <a:t>NodeJS</a:t>
            </a:r>
          </a:p>
          <a:p>
            <a:r>
              <a:rPr lang="en-GB" dirty="0"/>
              <a:t>React Native</a:t>
            </a:r>
          </a:p>
          <a:p>
            <a:r>
              <a:rPr lang="en-GB" dirty="0"/>
              <a:t>Atom.io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3F763D-3242-4F71-B020-E76919F0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6148" name="Picture 4" descr="Image result for android studio">
            <a:extLst>
              <a:ext uri="{FF2B5EF4-FFF2-40B4-BE49-F238E27FC236}">
                <a16:creationId xmlns:a16="http://schemas.microsoft.com/office/drawing/2014/main" id="{ED0A13B3-3C8A-490B-B1C2-C67207C2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41755"/>
            <a:ext cx="1200878" cy="12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nodejs">
            <a:extLst>
              <a:ext uri="{FF2B5EF4-FFF2-40B4-BE49-F238E27FC236}">
                <a16:creationId xmlns:a16="http://schemas.microsoft.com/office/drawing/2014/main" id="{0CE0D04C-F5D2-43D0-8C22-9D13F9C4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12" y="2092581"/>
            <a:ext cx="1466351" cy="8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act Native">
            <a:extLst>
              <a:ext uri="{FF2B5EF4-FFF2-40B4-BE49-F238E27FC236}">
                <a16:creationId xmlns:a16="http://schemas.microsoft.com/office/drawing/2014/main" id="{EC0241BE-DB30-4B60-85ED-E0224269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51938"/>
            <a:ext cx="1200878" cy="12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Building a Realtime Chat Plugin for the Atom.io Text ...">
            <a:extLst>
              <a:ext uri="{FF2B5EF4-FFF2-40B4-BE49-F238E27FC236}">
                <a16:creationId xmlns:a16="http://schemas.microsoft.com/office/drawing/2014/main" id="{95BAA315-214E-47AE-9E9F-274A0BBB6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37" y="3227421"/>
            <a:ext cx="1449912" cy="14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9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Concept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13</a:t>
            </a:fld>
            <a:endParaRPr lang="tr-TR" dirty="0"/>
          </a:p>
        </p:txBody>
      </p:sp>
      <p:pic>
        <p:nvPicPr>
          <p:cNvPr id="1030" name="Picture 6" descr="image alt text">
            <a:extLst>
              <a:ext uri="{FF2B5EF4-FFF2-40B4-BE49-F238E27FC236}">
                <a16:creationId xmlns:a16="http://schemas.microsoft.com/office/drawing/2014/main" id="{303D9A1C-267E-4412-AC45-A0329FD1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87502"/>
            <a:ext cx="2376264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alt text">
            <a:extLst>
              <a:ext uri="{FF2B5EF4-FFF2-40B4-BE49-F238E27FC236}">
                <a16:creationId xmlns:a16="http://schemas.microsoft.com/office/drawing/2014/main" id="{06C8C131-C37F-4DA6-89EA-599EC8BBB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84163"/>
            <a:ext cx="2376264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1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GB" dirty="0"/>
              <a:t> Assistant Design Concept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3202826C-212F-4612-ABBE-FC45A1562B62}" type="slidenum">
              <a:rPr lang="tr-TR" smtClean="0"/>
              <a:pPr/>
              <a:t>14</a:t>
            </a:fld>
            <a:endParaRPr lang="tr-TR" dirty="0"/>
          </a:p>
        </p:txBody>
      </p:sp>
      <p:pic>
        <p:nvPicPr>
          <p:cNvPr id="2050" name="Picture 2" descr="image alt text">
            <a:extLst>
              <a:ext uri="{FF2B5EF4-FFF2-40B4-BE49-F238E27FC236}">
                <a16:creationId xmlns:a16="http://schemas.microsoft.com/office/drawing/2014/main" id="{1098A32D-1D47-43DE-B9BF-A4538170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84163"/>
            <a:ext cx="2370264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alt text">
            <a:extLst>
              <a:ext uri="{FF2B5EF4-FFF2-40B4-BE49-F238E27FC236}">
                <a16:creationId xmlns:a16="http://schemas.microsoft.com/office/drawing/2014/main" id="{7F245070-135D-48B5-8028-6BA3E651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76260"/>
            <a:ext cx="2370264" cy="422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5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r>
              <a:rPr lang="tr-TR" sz="3600" dirty="0">
                <a:solidFill>
                  <a:srgbClr val="AE421D"/>
                </a:solidFill>
              </a:rPr>
              <a:t>Results and Conclusions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Giving a simple and effective application for cryptocurrency and stock market enthusiasts</a:t>
            </a:r>
          </a:p>
          <a:p>
            <a:r>
              <a:rPr lang="en-GB" dirty="0"/>
              <a:t>Bringing the chance to search through coins and markets easily</a:t>
            </a:r>
          </a:p>
          <a:p>
            <a:r>
              <a:rPr lang="en-GB" dirty="0"/>
              <a:t>Assisting the users with giving them exchange paths for a coin pair</a:t>
            </a:r>
          </a:p>
          <a:p>
            <a:endParaRPr lang="en-GB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486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Thanks for listening!</a:t>
            </a:r>
            <a:endParaRPr lang="tr-T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GB" sz="3200" dirty="0"/>
          </a:p>
          <a:p>
            <a:pPr marL="36900" indent="0" algn="ctr">
              <a:buNone/>
            </a:pPr>
            <a:endParaRPr lang="en-GB" sz="3200" dirty="0"/>
          </a:p>
          <a:p>
            <a:pPr marL="36900" indent="0" algn="ctr">
              <a:buNone/>
            </a:pPr>
            <a:r>
              <a:rPr lang="en-GB" sz="3200" dirty="0"/>
              <a:t>Questions?</a:t>
            </a: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190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09" y="1115568"/>
            <a:ext cx="2615712" cy="4626864"/>
          </a:xfrm>
        </p:spPr>
        <p:txBody>
          <a:bodyPr>
            <a:normAutofit/>
          </a:bodyPr>
          <a:lstStyle/>
          <a:p>
            <a:pPr algn="l"/>
            <a:r>
              <a:rPr lang="tr-TR" sz="3100" dirty="0"/>
              <a:t>Contents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470" y="1772816"/>
            <a:ext cx="4684014" cy="462686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Definiton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Problem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Works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Workplan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Materials and Methods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Design Concept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Results and Conclusion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5508" y="5883275"/>
            <a:ext cx="5651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02826C-212F-4612-ABBE-FC45A1562B62}" type="slidenum">
              <a:rPr lang="tr-TR" smtClean="0"/>
              <a:pPr>
                <a:spcAft>
                  <a:spcPts val="600"/>
                </a:spcAft>
              </a:pPr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76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Mobile Assistant for Cryptocurrency Markets</a:t>
            </a:r>
            <a:endParaRPr lang="tr-TR" sz="3200" dirty="0">
              <a:solidFill>
                <a:srgbClr val="AE42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800" dirty="0"/>
              <a:t>A mobile application that gives insights for  trading cryptocurrencies</a:t>
            </a:r>
          </a:p>
          <a:p>
            <a:pPr marL="3690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Main Features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Track various cryptocurrencies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Search for coins in supported markets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Find profitable exchange chains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Responsive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Works on Android environment</a:t>
            </a:r>
          </a:p>
          <a:p>
            <a:pPr marL="36900" indent="0"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3202826C-212F-4612-ABBE-FC45A1562B62}" type="slidenum">
              <a:rPr lang="tr-TR" smtClean="0"/>
              <a:pPr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067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Cryptocurrency Trading</a:t>
            </a:r>
            <a:endParaRPr lang="tr-TR" sz="3200" dirty="0">
              <a:solidFill>
                <a:srgbClr val="AE42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3933056"/>
            <a:ext cx="7765322" cy="1858145"/>
          </a:xfrm>
        </p:spPr>
        <p:txBody>
          <a:bodyPr/>
          <a:lstStyle/>
          <a:p>
            <a:pPr indent="-342900">
              <a:buFont typeface="Wingdings" panose="05000000000000000000" pitchFamily="2" charset="2"/>
              <a:buChar char="q"/>
            </a:pPr>
            <a:r>
              <a:rPr lang="en-US" dirty="0"/>
              <a:t>Exchange of cryptocurrencies</a:t>
            </a: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US" dirty="0"/>
              <a:t>Buy/sell using real money and digital coins</a:t>
            </a: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US" dirty="0"/>
              <a:t>More than 15000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4</a:t>
            </a:fld>
            <a:endParaRPr lang="tr-TR" dirty="0"/>
          </a:p>
        </p:txBody>
      </p:sp>
      <p:pic>
        <p:nvPicPr>
          <p:cNvPr id="3076" name="Picture 4" descr="Image result for cryptocurrency stocks">
            <a:extLst>
              <a:ext uri="{FF2B5EF4-FFF2-40B4-BE49-F238E27FC236}">
                <a16:creationId xmlns:a16="http://schemas.microsoft.com/office/drawing/2014/main" id="{6B76AD35-A342-4352-81C0-994CBD76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0050"/>
            <a:ext cx="3384376" cy="21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rading ile ilgili gÃ¶rsel sonucu">
            <a:extLst>
              <a:ext uri="{FF2B5EF4-FFF2-40B4-BE49-F238E27FC236}">
                <a16:creationId xmlns:a16="http://schemas.microsoft.com/office/drawing/2014/main" id="{2BE494EB-C15D-4D67-BF8D-CADB4AE4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80050"/>
            <a:ext cx="3384376" cy="21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1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3233E0-B33F-4EBD-BB09-3AB1C47D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Previous Works</a:t>
            </a:r>
            <a:endParaRPr lang="en-GB" sz="32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2E9836-8354-4495-9D0A-1900503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5</a:t>
            </a:fld>
            <a:endParaRPr lang="tr-TR" dirty="0"/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DF84B18E-B20C-4952-BCD8-75944DF7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183426"/>
              </p:ext>
            </p:extLst>
          </p:nvPr>
        </p:nvGraphicFramePr>
        <p:xfrm>
          <a:off x="685800" y="1731963"/>
          <a:ext cx="77644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116">
                  <a:extLst>
                    <a:ext uri="{9D8B030D-6E8A-4147-A177-3AD203B41FA5}">
                      <a16:colId xmlns:a16="http://schemas.microsoft.com/office/drawing/2014/main" val="1480550243"/>
                    </a:ext>
                  </a:extLst>
                </a:gridCol>
                <a:gridCol w="1941116">
                  <a:extLst>
                    <a:ext uri="{9D8B030D-6E8A-4147-A177-3AD203B41FA5}">
                      <a16:colId xmlns:a16="http://schemas.microsoft.com/office/drawing/2014/main" val="2807870841"/>
                    </a:ext>
                  </a:extLst>
                </a:gridCol>
                <a:gridCol w="1941116">
                  <a:extLst>
                    <a:ext uri="{9D8B030D-6E8A-4147-A177-3AD203B41FA5}">
                      <a16:colId xmlns:a16="http://schemas.microsoft.com/office/drawing/2014/main" val="4153951128"/>
                    </a:ext>
                  </a:extLst>
                </a:gridCol>
                <a:gridCol w="1941116">
                  <a:extLst>
                    <a:ext uri="{9D8B030D-6E8A-4147-A177-3AD203B41FA5}">
                      <a16:colId xmlns:a16="http://schemas.microsoft.com/office/drawing/2014/main" val="3456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Blockfolio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Coinbase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CryptoAS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5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Android &amp; 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Android &amp; 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9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Price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Various markets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8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Exchange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5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Market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Supported coins and fee 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0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6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Problem</a:t>
            </a:r>
            <a:endParaRPr lang="tr-TR" sz="3200" dirty="0">
              <a:solidFill>
                <a:srgbClr val="AE42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Displaying accurate prices of coins</a:t>
            </a:r>
          </a:p>
          <a:p>
            <a:r>
              <a:rPr lang="en-GB" dirty="0"/>
              <a:t>Support different stock markets</a:t>
            </a:r>
          </a:p>
          <a:p>
            <a:r>
              <a:rPr lang="en-GB" dirty="0"/>
              <a:t>Extraction of profitable exchange chains</a:t>
            </a:r>
          </a:p>
          <a:p>
            <a:r>
              <a:rPr lang="en-GB" dirty="0"/>
              <a:t>Keeping order books up to date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147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2DC2E5-D478-4631-B15F-DFAC5C3A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22BDDC-047F-4830-9D59-D6F58720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Mobile solutions for stock marketing</a:t>
            </a:r>
          </a:p>
          <a:p>
            <a:r>
              <a:rPr lang="en-GB" dirty="0"/>
              <a:t>Using different algorithms for searching and AI</a:t>
            </a:r>
          </a:p>
          <a:p>
            <a:r>
              <a:rPr lang="en-GB" dirty="0"/>
              <a:t>Continuous data flow with APIs</a:t>
            </a:r>
          </a:p>
          <a:p>
            <a:r>
              <a:rPr lang="en-GB" dirty="0"/>
              <a:t>Pulling specific data from JSON files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F3A354-204B-4142-97D0-EE80FE7D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9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309C46-5C1A-4D94-B8A6-EE4D9C4D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Workplan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F6614F4-1565-4D80-A4FC-E596435C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8</a:t>
            </a:fld>
            <a:endParaRPr lang="tr-TR" dirty="0"/>
          </a:p>
        </p:txBody>
      </p:sp>
      <p:pic>
        <p:nvPicPr>
          <p:cNvPr id="4100" name="Picture 4" descr="image alt text">
            <a:extLst>
              <a:ext uri="{FF2B5EF4-FFF2-40B4-BE49-F238E27FC236}">
                <a16:creationId xmlns:a16="http://schemas.microsoft.com/office/drawing/2014/main" id="{528923C3-FAA4-4607-AACF-48AFB97761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824"/>
            <a:ext cx="776446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13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A8A8BC-B246-4180-95F2-95CAA342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Success Criteria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098EA0CA-8BE0-4DCD-9E88-3DE2CFCBE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72557"/>
              </p:ext>
            </p:extLst>
          </p:nvPr>
        </p:nvGraphicFramePr>
        <p:xfrm>
          <a:off x="685800" y="1731963"/>
          <a:ext cx="7764464" cy="1899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82232">
                  <a:extLst>
                    <a:ext uri="{9D8B030D-6E8A-4147-A177-3AD203B41FA5}">
                      <a16:colId xmlns:a16="http://schemas.microsoft.com/office/drawing/2014/main" val="93501536"/>
                    </a:ext>
                  </a:extLst>
                </a:gridCol>
                <a:gridCol w="3882232">
                  <a:extLst>
                    <a:ext uri="{9D8B030D-6E8A-4147-A177-3AD203B41FA5}">
                      <a16:colId xmlns:a16="http://schemas.microsoft.com/office/drawing/2014/main" val="370535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Success 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How to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6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/>
                        <a:t>Efficiency of Exchange Paths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Checking if there are alternative routes in case a route is outdated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9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Accuracy of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Checking prices from the market APIs 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General Practicality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User feedbacks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06842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4775A0-5389-4AD4-9B64-085AF01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443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305</Words>
  <Application>Microsoft Office PowerPoint</Application>
  <PresentationFormat>Ekran Gösterisi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Calisto MT</vt:lpstr>
      <vt:lpstr>Wingdings</vt:lpstr>
      <vt:lpstr>Wingdings 2</vt:lpstr>
      <vt:lpstr>Kurşun Rengi</vt:lpstr>
      <vt:lpstr>Mobile Assistant for Cryptocurrency Markets</vt:lpstr>
      <vt:lpstr>Contents</vt:lpstr>
      <vt:lpstr>Mobile Assistant for Cryptocurrency Markets</vt:lpstr>
      <vt:lpstr>Cryptocurrency Trading</vt:lpstr>
      <vt:lpstr>Previous Works</vt:lpstr>
      <vt:lpstr>Problem</vt:lpstr>
      <vt:lpstr>Analysis</vt:lpstr>
      <vt:lpstr>Workplan</vt:lpstr>
      <vt:lpstr>Success Criteria</vt:lpstr>
      <vt:lpstr>  Materials and Methods  </vt:lpstr>
      <vt:lpstr>Solution</vt:lpstr>
      <vt:lpstr>Environment and Tools Used</vt:lpstr>
      <vt:lpstr>Design Concept </vt:lpstr>
      <vt:lpstr> Assistant Design Concept </vt:lpstr>
      <vt:lpstr>  Results and Conclusions  </vt:lpstr>
      <vt:lpstr> 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Assistant for Cryptocurrency Markets</dc:title>
  <dc:creator>Berkay Çınar</dc:creator>
  <cp:lastModifiedBy>Berkay Çınar</cp:lastModifiedBy>
  <cp:revision>22</cp:revision>
  <dcterms:created xsi:type="dcterms:W3CDTF">2019-01-13T15:25:46Z</dcterms:created>
  <dcterms:modified xsi:type="dcterms:W3CDTF">2019-01-13T18:49:44Z</dcterms:modified>
</cp:coreProperties>
</file>