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Amatic SC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A80D86-ECF7-4BA9-8A84-53BA91F95C74}">
  <a:tblStyle styleId="{65A80D86-ECF7-4BA9-8A84-53BA91F95C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eff809b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eff809b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f12fb9d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af12fb9d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eff809b6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eff809b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aeff809b6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aeff809b6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eff809b6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eff809b6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f12fb9d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f12fb9d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ff809b6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ff809b6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eff809b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eff809b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eff809b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eff809b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eff809b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eff809b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eff809b6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eff809b6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eff809b6_0_2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eff809b6_0_2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eff809b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eff809b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eff809b6_0_2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eff809b6_0_2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Relationship Id="rId4" Type="http://schemas.openxmlformats.org/officeDocument/2006/relationships/image" Target="../media/image3.gif"/><Relationship Id="rId5" Type="http://schemas.openxmlformats.org/officeDocument/2006/relationships/image" Target="../media/image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329100"/>
            <a:ext cx="75966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Multı-label classıfıcatıon of news text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150" y="464250"/>
            <a:ext cx="4003850" cy="6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728200" y="2240500"/>
            <a:ext cx="36876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Members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Koral ADALI 201411002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Bihter ÖZUÇAK 201411048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Miray PADIR 201411050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Kardelen YILDIRIM 201311060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135700" y="3463775"/>
            <a:ext cx="29715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Advisor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Prof. Dr. Erdoğan DOĞDU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Co-Advisor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Asst. Prof. Dr. Roya CHOUPANI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User Result Interface </a:t>
            </a:r>
            <a:endParaRPr b="1" sz="36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549" y="800400"/>
            <a:ext cx="7151325" cy="41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9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83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proposal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19964" l="0" r="0" t="2263"/>
          <a:stretch/>
        </p:blipFill>
        <p:spPr>
          <a:xfrm>
            <a:off x="1291575" y="804050"/>
            <a:ext cx="6345926" cy="39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600" y="59125"/>
            <a:ext cx="6117527" cy="489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REFERENCES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Yaghoobzadeh, Y., Kann, K., &amp; Schütze, H. (2018). Evaluating Word Embeddings in Multi-label Classification Using Fine-grained Name Typing. arXiv preprint arXiv:1807.07186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A. Clare and R. D. King, “Knowledge Discovery in Multi-Label Phenotype Data,” in: Lecture Notes in Computer Science. Springer,2001.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Auria, L., &amp; Moro, R. A. (2008). Support vector machines (SVM) as a technique for solvency analysis.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Mohammad, A. H., Alwada’n, T., &amp; Al-Momani, O. (2018). Arabic text categorization using support vector machine, Naïve Bayes and neural network. GSTF Journal on Computing (JoC), 5(1).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van Meeuwen, F. W. (2013). Multi-label text classi? cation of news articles for ASDMedia (Master's thesis).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ACKNOWLEDGEMENT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Prof. Dr. Erdoğan DOĞDU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Asst. Prof. Dr. Roya CHOUPANI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1706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THANK YOU FOR LISTENING</a:t>
            </a:r>
            <a:br>
              <a:rPr b="1" lang="en">
                <a:latin typeface="Amatic SC"/>
                <a:ea typeface="Amatic SC"/>
                <a:cs typeface="Amatic SC"/>
                <a:sym typeface="Amatic SC"/>
              </a:rPr>
            </a:br>
            <a:br>
              <a:rPr b="1" lang="en">
                <a:latin typeface="Amatic SC"/>
                <a:ea typeface="Amatic SC"/>
                <a:cs typeface="Amatic SC"/>
                <a:sym typeface="Amatic SC"/>
              </a:rPr>
            </a:b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SUGGESTIONS?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217750"/>
            <a:ext cx="85206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PROJECT DEFINITION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808450"/>
            <a:ext cx="85206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that can multi-label the given Turkish text documents by analyzing them with deep learning methods.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Multi-labeling the text document by given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Compatible with every web browser that can run JavaScript.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200">
                <a:latin typeface="Amatic SC"/>
                <a:ea typeface="Amatic SC"/>
                <a:cs typeface="Amatic SC"/>
                <a:sym typeface="Amatic SC"/>
              </a:rPr>
              <a:t>Multi-class and Multi-label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467" t="0"/>
          <a:stretch/>
        </p:blipFill>
        <p:spPr>
          <a:xfrm>
            <a:off x="777013" y="3201625"/>
            <a:ext cx="7589976" cy="17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Maın features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Multi-label the given text document(s) in a short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on given labels regarding success on models.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analyze one or many given text documents depending on upload.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050" y="315925"/>
            <a:ext cx="1572250" cy="15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PROBLEM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digital documents everywhere over the internet.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Manual labeling </a:t>
            </a:r>
            <a:r>
              <a:rPr lang="en"/>
              <a:t>with subjects (labels) is difficult, even impossible.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intelligent tool is needed for </a:t>
            </a:r>
            <a:r>
              <a:rPr b="1" lang="en"/>
              <a:t>automatic labeling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075" y="204475"/>
            <a:ext cx="1730225" cy="17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METHODS &amp; TOOLS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47225"/>
            <a:ext cx="86019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apply </a:t>
            </a:r>
            <a:r>
              <a:rPr lang="en"/>
              <a:t>deep </a:t>
            </a:r>
            <a:r>
              <a:rPr lang="en"/>
              <a:t>learning methods. Such as </a:t>
            </a:r>
            <a:r>
              <a:rPr b="1" lang="en"/>
              <a:t>Lda2vec </a:t>
            </a:r>
            <a:r>
              <a:rPr lang="en"/>
              <a:t>and </a:t>
            </a:r>
            <a:r>
              <a:rPr b="1" lang="en"/>
              <a:t>Word2vec </a:t>
            </a:r>
            <a:r>
              <a:rPr lang="en"/>
              <a:t>with using </a:t>
            </a:r>
            <a:r>
              <a:rPr b="1" lang="en"/>
              <a:t>Python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will use given news datasets for deep learning methods. So that, system can use it and create models.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will try and find the best model for the given news text document(s) so that it can give better accuracy for labels to classified document(s).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METHOD COMPARISON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525"/>
            <a:ext cx="4312724" cy="15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600" y="2406625"/>
            <a:ext cx="4312724" cy="15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34950"/>
            <a:ext cx="3793650" cy="14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53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METHOD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 COMPARISON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952500" y="71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{65A80D86-ECF7-4BA9-8A84-53BA91F95C74}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word2vec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 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scalable model that generated word embeddings for large corpus (</a:t>
                      </a:r>
                      <a:r>
                        <a:rPr i="1"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millions of unique words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). 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Word sense is not captured separately. </a:t>
                      </a:r>
                      <a:endParaRPr sz="11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TF-IDF Vectors (N-gram)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Computationally efficient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Lack of generalization: [ride a horse], [ride a llama], [ride a zebra]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SVM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Works well with small datasets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Learning can take a very long time for large scale-problems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LDA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Fast classification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Easy to implement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Training time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Complex matrix operations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lda2vec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By providing an additional context vector in this model, it is possible to make better guesses of context words.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downside of this approach is that the context/paragraph vectors resemble typical word vectors, making them less interpretable as, for example, the output of LDA.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Use Case OF THE SYSTEM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425" y="-12"/>
            <a:ext cx="3828975" cy="504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21625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User Classıfy </a:t>
            </a: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Interface 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850" y="1288725"/>
            <a:ext cx="5621571" cy="32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8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