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6" r:id="rId3"/>
    <p:sldId id="277" r:id="rId4"/>
    <p:sldId id="275" r:id="rId5"/>
    <p:sldId id="262" r:id="rId6"/>
    <p:sldId id="264" r:id="rId7"/>
    <p:sldId id="263" r:id="rId8"/>
    <p:sldId id="259" r:id="rId9"/>
    <p:sldId id="260" r:id="rId10"/>
    <p:sldId id="267" r:id="rId11"/>
    <p:sldId id="265" r:id="rId12"/>
    <p:sldId id="266" r:id="rId13"/>
    <p:sldId id="273" r:id="rId14"/>
    <p:sldId id="272" r:id="rId15"/>
    <p:sldId id="274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93" d="100"/>
          <a:sy n="93" d="100"/>
        </p:scale>
        <p:origin x="117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87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4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9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46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9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81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02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8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842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2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5DED57-319F-4836-A4A0-590A5E59A38F}" type="datetimeFigureOut">
              <a:rPr lang="tr-TR" smtClean="0"/>
              <a:pPr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1706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F8FBD1-A3F4-4615-9269-15BB7CC26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409F77D-3FF8-418B-AE5F-C8402370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06297" y="0"/>
            <a:ext cx="5842211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95195" y="1231894"/>
            <a:ext cx="4117607" cy="433917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MInd Garden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695194" y="4725144"/>
            <a:ext cx="5253313" cy="1721332"/>
          </a:xfrm>
        </p:spPr>
        <p:txBody>
          <a:bodyPr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tr-TR" sz="1050" dirty="0">
                <a:solidFill>
                  <a:schemeClr val="tx1"/>
                </a:solidFill>
              </a:rPr>
              <a:t>A Serıous Game Platform for chıldren</a:t>
            </a:r>
          </a:p>
          <a:p>
            <a:pPr algn="l">
              <a:lnSpc>
                <a:spcPct val="90000"/>
              </a:lnSpc>
            </a:pPr>
            <a:r>
              <a:rPr lang="tr-TR" sz="1050" dirty="0">
                <a:solidFill>
                  <a:schemeClr val="tx1"/>
                </a:solidFill>
              </a:rPr>
              <a:t>Team Members: </a:t>
            </a:r>
          </a:p>
          <a:p>
            <a:pPr algn="l">
              <a:lnSpc>
                <a:spcPct val="90000"/>
              </a:lnSpc>
            </a:pPr>
            <a:r>
              <a:rPr lang="tr-TR" sz="1050" dirty="0">
                <a:solidFill>
                  <a:schemeClr val="tx1"/>
                </a:solidFill>
              </a:rPr>
              <a:t>Ali Kaan Göksu: 201511026</a:t>
            </a:r>
          </a:p>
          <a:p>
            <a:pPr algn="l">
              <a:lnSpc>
                <a:spcPct val="90000"/>
              </a:lnSpc>
            </a:pPr>
            <a:r>
              <a:rPr lang="tr-TR" sz="1050" dirty="0">
                <a:solidFill>
                  <a:schemeClr val="tx1"/>
                </a:solidFill>
              </a:rPr>
              <a:t>Emre Kasar: 201511038</a:t>
            </a:r>
          </a:p>
          <a:p>
            <a:pPr algn="l">
              <a:lnSpc>
                <a:spcPct val="90000"/>
              </a:lnSpc>
            </a:pPr>
            <a:r>
              <a:rPr lang="tr-TR" sz="1050" dirty="0">
                <a:solidFill>
                  <a:schemeClr val="tx1"/>
                </a:solidFill>
              </a:rPr>
              <a:t>Eyüp Taşkın: 201511059</a:t>
            </a:r>
          </a:p>
          <a:p>
            <a:pPr algn="l">
              <a:lnSpc>
                <a:spcPct val="90000"/>
              </a:lnSpc>
            </a:pPr>
            <a:r>
              <a:rPr lang="tr-TR" sz="1050" dirty="0">
                <a:solidFill>
                  <a:schemeClr val="tx1"/>
                </a:solidFill>
              </a:rPr>
              <a:t>Kazım Ataol Özüseven: 201411049</a:t>
            </a:r>
          </a:p>
          <a:p>
            <a:pPr algn="l">
              <a:lnSpc>
                <a:spcPct val="90000"/>
              </a:lnSpc>
            </a:pPr>
            <a:endParaRPr lang="tr-TR" sz="105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tr-TR" sz="1050" dirty="0">
                <a:solidFill>
                  <a:schemeClr val="tx1"/>
                </a:solidFill>
              </a:rPr>
              <a:t>AdvIsor:murat saran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0170C7-93CF-4AF8-8D9E-6DD63FE62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Flower">
            <a:extLst>
              <a:ext uri="{FF2B5EF4-FFF2-40B4-BE49-F238E27FC236}">
                <a16:creationId xmlns:a16="http://schemas.microsoft.com/office/drawing/2014/main" id="{93AE97B3-E534-49D1-8963-0DB37805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1932925"/>
            <a:ext cx="2996694" cy="2996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8757" y="645105"/>
            <a:ext cx="3359865" cy="1320855"/>
          </a:xfrm>
        </p:spPr>
        <p:txBody>
          <a:bodyPr>
            <a:normAutofit/>
          </a:bodyPr>
          <a:lstStyle/>
          <a:p>
            <a:r>
              <a:rPr lang="tr-TR" sz="3500" dirty="0"/>
              <a:t>Technology Used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38758" y="2286001"/>
            <a:ext cx="3272696" cy="3593591"/>
          </a:xfrm>
        </p:spPr>
        <p:txBody>
          <a:bodyPr>
            <a:normAutofit/>
          </a:bodyPr>
          <a:lstStyle/>
          <a:p>
            <a:r>
              <a:rPr lang="tr-TR" dirty="0"/>
              <a:t>Unity Game Engine</a:t>
            </a:r>
          </a:p>
          <a:p>
            <a:r>
              <a:rPr lang="tr-TR" dirty="0"/>
              <a:t>Photoshop CC </a:t>
            </a:r>
          </a:p>
          <a:p>
            <a:r>
              <a:rPr lang="tr-TR" dirty="0"/>
              <a:t>Adobe Illustrator CC </a:t>
            </a:r>
          </a:p>
          <a:p>
            <a:r>
              <a:rPr lang="tr-TR" dirty="0"/>
              <a:t>Visual Studio Community </a:t>
            </a:r>
          </a:p>
          <a:p>
            <a:endParaRPr lang="tr-TR" dirty="0"/>
          </a:p>
        </p:txBody>
      </p:sp>
      <p:pic>
        <p:nvPicPr>
          <p:cNvPr id="13" name="Picture 14" descr="illustrator logo png ile ilgili gÃ¶rsel sonucu">
            <a:extLst>
              <a:ext uri="{FF2B5EF4-FFF2-40B4-BE49-F238E27FC236}">
                <a16:creationId xmlns:a16="http://schemas.microsoft.com/office/drawing/2014/main" id="{6288B347-788B-4573-BAE8-D7DDF6A7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4221088"/>
            <a:ext cx="1827156" cy="17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hotoshop logo png ile ilgili gÃ¶rsel sonucu">
            <a:extLst>
              <a:ext uri="{FF2B5EF4-FFF2-40B4-BE49-F238E27FC236}">
                <a16:creationId xmlns:a16="http://schemas.microsoft.com/office/drawing/2014/main" id="{4FAA1D07-3F7A-4ABE-87CB-479E95EA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3923" y="4221088"/>
            <a:ext cx="1824228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visual studio logo png ile ilgili gÃ¶rsel sonucu">
            <a:extLst>
              <a:ext uri="{FF2B5EF4-FFF2-40B4-BE49-F238E27FC236}">
                <a16:creationId xmlns:a16="http://schemas.microsoft.com/office/drawing/2014/main" id="{7B62FDF5-A5A8-48C6-B953-F4661771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1665630"/>
            <a:ext cx="1827156" cy="18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unity logo png ile ilgili gÃ¶rsel sonucu">
            <a:extLst>
              <a:ext uri="{FF2B5EF4-FFF2-40B4-BE49-F238E27FC236}">
                <a16:creationId xmlns:a16="http://schemas.microsoft.com/office/drawing/2014/main" id="{A68C1CBA-C515-48F7-90EA-A643F2A9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1665630"/>
            <a:ext cx="1824228" cy="187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PotentIal RIsks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904202"/>
              </p:ext>
            </p:extLst>
          </p:nvPr>
        </p:nvGraphicFramePr>
        <p:xfrm>
          <a:off x="938212" y="2621098"/>
          <a:ext cx="7634289" cy="29239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638">
                <a:tc>
                  <a:txBody>
                    <a:bodyPr/>
                    <a:lstStyle/>
                    <a:p>
                      <a:r>
                        <a:rPr lang="tr-TR" sz="1300"/>
                        <a:t>Occured</a:t>
                      </a:r>
                      <a:r>
                        <a:rPr lang="tr-TR" sz="1300" baseline="0"/>
                        <a:t> Problem</a:t>
                      </a:r>
                      <a:endParaRPr lang="tr-TR" sz="130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Reason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Solution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Priority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780">
                <a:tc>
                  <a:txBody>
                    <a:bodyPr/>
                    <a:lstStyle/>
                    <a:p>
                      <a:r>
                        <a:rPr lang="tr-TR" sz="1300"/>
                        <a:t>Bugs and failures</a:t>
                      </a:r>
                      <a:r>
                        <a:rPr lang="tr-TR" sz="1300" baseline="0"/>
                        <a:t> in game</a:t>
                      </a:r>
                      <a:endParaRPr lang="tr-TR" sz="130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Unexpected</a:t>
                      </a:r>
                      <a:r>
                        <a:rPr lang="tr-TR" sz="1300" baseline="0" dirty="0"/>
                        <a:t> input</a:t>
                      </a:r>
                      <a:endParaRPr lang="tr-TR" sz="1300" dirty="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Debug and control random generated input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High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780">
                <a:tc>
                  <a:txBody>
                    <a:bodyPr/>
                    <a:lstStyle/>
                    <a:p>
                      <a:r>
                        <a:rPr lang="tr-TR" sz="1300" dirty="0"/>
                        <a:t>User interface is complicated and dull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Tutorial is not</a:t>
                      </a:r>
                      <a:r>
                        <a:rPr lang="tr-TR" sz="1300" baseline="0" dirty="0"/>
                        <a:t> enough and environment is not interesting for kids.</a:t>
                      </a:r>
                      <a:endParaRPr lang="tr-TR" sz="1300" dirty="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Improve tutorial and  redesign game environment.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Medium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709">
                <a:tc>
                  <a:txBody>
                    <a:bodyPr/>
                    <a:lstStyle/>
                    <a:p>
                      <a:r>
                        <a:rPr lang="tr-TR" sz="1300" dirty="0"/>
                        <a:t>Reward system is not satisfying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Rewards are not intresting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Gathering</a:t>
                      </a:r>
                      <a:r>
                        <a:rPr lang="tr-TR" sz="1300" baseline="0" dirty="0"/>
                        <a:t> unique assets for rewards</a:t>
                      </a:r>
                      <a:endParaRPr lang="tr-TR" sz="1300" dirty="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Medium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Success CrIterIa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40080"/>
              </p:ext>
            </p:extLst>
          </p:nvPr>
        </p:nvGraphicFramePr>
        <p:xfrm>
          <a:off x="938212" y="2339022"/>
          <a:ext cx="7634289" cy="348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079">
                <a:tc>
                  <a:txBody>
                    <a:bodyPr/>
                    <a:lstStyle/>
                    <a:p>
                      <a:r>
                        <a:rPr lang="tr-TR" sz="1700"/>
                        <a:t>Success Criteria </a:t>
                      </a:r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How to Measure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79">
                <a:tc>
                  <a:txBody>
                    <a:bodyPr/>
                    <a:lstStyle/>
                    <a:p>
                      <a:r>
                        <a:rPr lang="tr-TR" sz="1700"/>
                        <a:t>Succesfull</a:t>
                      </a:r>
                      <a:r>
                        <a:rPr lang="tr-TR" sz="1700" baseline="0"/>
                        <a:t> operating games</a:t>
                      </a:r>
                      <a:endParaRPr lang="tr-TR" sz="1700"/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Usability Test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633">
                <a:tc>
                  <a:txBody>
                    <a:bodyPr/>
                    <a:lstStyle/>
                    <a:p>
                      <a:r>
                        <a:rPr lang="tr-TR" sz="1700" dirty="0"/>
                        <a:t>Attention of children is positive</a:t>
                      </a:r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/>
                        <a:t>Survey with users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633">
                <a:tc>
                  <a:txBody>
                    <a:bodyPr/>
                    <a:lstStyle/>
                    <a:p>
                      <a:r>
                        <a:rPr lang="en-US" sz="1700" dirty="0"/>
                        <a:t>Properly gathering and </a:t>
                      </a:r>
                      <a:r>
                        <a:rPr lang="tr-TR" sz="1700" dirty="0"/>
                        <a:t>analyze</a:t>
                      </a:r>
                      <a:r>
                        <a:rPr lang="en-US" sz="1700" dirty="0"/>
                        <a:t> the data</a:t>
                      </a:r>
                      <a:endParaRPr lang="tr-TR" sz="1700" dirty="0"/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Observing users in</a:t>
                      </a:r>
                      <a:r>
                        <a:rPr lang="tr-TR" sz="1700" baseline="0" dirty="0"/>
                        <a:t> a period of time</a:t>
                      </a:r>
                      <a:endParaRPr lang="tr-TR" sz="1700" dirty="0"/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633">
                <a:tc>
                  <a:txBody>
                    <a:bodyPr/>
                    <a:lstStyle/>
                    <a:p>
                      <a:r>
                        <a:rPr lang="tr-TR" sz="1700" dirty="0"/>
                        <a:t>Understandable</a:t>
                      </a:r>
                      <a:r>
                        <a:rPr lang="tr-TR" sz="1700" baseline="0" dirty="0"/>
                        <a:t> and usable user interface</a:t>
                      </a:r>
                      <a:endParaRPr lang="tr-TR" sz="1700" dirty="0"/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Survey with users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0BF9-77D9-456C-8FF6-58F136CD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Work Plan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3FE310-60AD-4C2D-8951-CE3B0169A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3008213"/>
            <a:ext cx="7634287" cy="214967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85A723-1702-4C15-9E2E-660B05F9A86F}"/>
              </a:ext>
            </a:extLst>
          </p:cNvPr>
          <p:cNvSpPr txBox="1"/>
          <p:nvPr/>
        </p:nvSpPr>
        <p:spPr>
          <a:xfrm>
            <a:off x="3491880" y="5589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Gantt Chart of CENG407</a:t>
            </a:r>
          </a:p>
        </p:txBody>
      </p:sp>
    </p:spTree>
    <p:extLst>
      <p:ext uri="{BB962C8B-B14F-4D97-AF65-F5344CB8AC3E}">
        <p14:creationId xmlns:p14="http://schemas.microsoft.com/office/powerpoint/2010/main" val="333012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C705-543D-4B53-98B1-6D798B78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Work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C05B5-3CFA-4C00-9755-B325C0DCB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48780"/>
            <a:ext cx="7992888" cy="4068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542E6-03E1-4A4F-B75F-77B55588CBCD}"/>
              </a:ext>
            </a:extLst>
          </p:cNvPr>
          <p:cNvSpPr txBox="1"/>
          <p:nvPr/>
        </p:nvSpPr>
        <p:spPr>
          <a:xfrm>
            <a:off x="3563888" y="59492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Gantt Chart of CENG408</a:t>
            </a:r>
          </a:p>
        </p:txBody>
      </p:sp>
    </p:spTree>
    <p:extLst>
      <p:ext uri="{BB962C8B-B14F-4D97-AF65-F5344CB8AC3E}">
        <p14:creationId xmlns:p14="http://schemas.microsoft.com/office/powerpoint/2010/main" val="354115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053D-3C77-4979-B761-566E5591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Sımon Says Demo</a:t>
            </a:r>
          </a:p>
        </p:txBody>
      </p:sp>
      <p:pic>
        <p:nvPicPr>
          <p:cNvPr id="4" name="simon says">
            <a:hlinkClick r:id="" action="ppaction://media"/>
            <a:extLst>
              <a:ext uri="{FF2B5EF4-FFF2-40B4-BE49-F238E27FC236}">
                <a16:creationId xmlns:a16="http://schemas.microsoft.com/office/drawing/2014/main" id="{2CA64555-F857-4FCF-9D2A-3F4A9F820B3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6938" y="1647825"/>
            <a:ext cx="7945437" cy="4138613"/>
          </a:xfrm>
        </p:spPr>
      </p:pic>
    </p:spTree>
    <p:extLst>
      <p:ext uri="{BB962C8B-B14F-4D97-AF65-F5344CB8AC3E}">
        <p14:creationId xmlns:p14="http://schemas.microsoft.com/office/powerpoint/2010/main" val="4027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97" y="382385"/>
            <a:ext cx="8001003" cy="1113295"/>
          </a:xfrm>
        </p:spPr>
        <p:txBody>
          <a:bodyPr anchor="b">
            <a:normAutofit/>
          </a:bodyPr>
          <a:lstStyle/>
          <a:p>
            <a:pPr algn="ctr"/>
            <a:r>
              <a:rPr lang="tr-TR" dirty="0" err="1"/>
              <a:t>Acknowledgement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1497" y="1785257"/>
            <a:ext cx="8001003" cy="34405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100"/>
              <a:t>We are grateful to: </a:t>
            </a:r>
          </a:p>
          <a:p>
            <a:r>
              <a:rPr lang="tr-TR" sz="2100"/>
              <a:t>Murat SARAN, Assist. Prof. Dr.</a:t>
            </a:r>
          </a:p>
          <a:p>
            <a:r>
              <a:rPr lang="tr-TR" sz="2100"/>
              <a:t>Arman Demirci, Psychologist M.S.</a:t>
            </a:r>
          </a:p>
          <a:p>
            <a:pPr>
              <a:buNone/>
            </a:pPr>
            <a:r>
              <a:rPr lang="tr-TR" sz="2100"/>
              <a:t>We appriciate the guidance and attention.</a:t>
            </a:r>
          </a:p>
          <a:p>
            <a:endParaRPr lang="tr-TR"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Thank</a:t>
            </a:r>
            <a:br>
              <a:rPr lang="tr-TR" dirty="0"/>
            </a:br>
            <a:r>
              <a:rPr lang="tr-TR" dirty="0"/>
              <a:t> you. </a:t>
            </a:r>
          </a:p>
        </p:txBody>
      </p:sp>
      <p:sp>
        <p:nvSpPr>
          <p:cNvPr id="5" name="4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C5E17-47C0-4A54-9673-4B6B3B5D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951135"/>
          </a:xfrm>
        </p:spPr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BCC724F-0811-4E47-BB8F-570EE8F3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2198" y="2204864"/>
            <a:ext cx="5263116" cy="39060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AIM OF </a:t>
            </a:r>
            <a:r>
              <a:rPr lang="tr-TR" dirty="0" err="1"/>
              <a:t>STUdy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Serıous</a:t>
            </a:r>
            <a:r>
              <a:rPr lang="tr-TR" dirty="0"/>
              <a:t> </a:t>
            </a:r>
            <a:r>
              <a:rPr lang="tr-TR" dirty="0" err="1"/>
              <a:t>games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solutıons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Sımılar</a:t>
            </a:r>
            <a:r>
              <a:rPr lang="tr-TR" dirty="0"/>
              <a:t> </a:t>
            </a:r>
            <a:r>
              <a:rPr lang="en-GB" dirty="0"/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What</a:t>
            </a:r>
            <a:r>
              <a:rPr lang="tr-TR" dirty="0"/>
              <a:t> ıs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en-GB" dirty="0" err="1"/>
              <a:t>dıfference</a:t>
            </a:r>
            <a:r>
              <a:rPr lang="tr-T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Informatıons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study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Project </a:t>
            </a:r>
            <a:r>
              <a:rPr lang="tr-TR" dirty="0" err="1"/>
              <a:t>contrıbutıons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used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Potentıal</a:t>
            </a:r>
            <a:r>
              <a:rPr lang="tr-TR" dirty="0"/>
              <a:t> </a:t>
            </a:r>
            <a:r>
              <a:rPr lang="tr-TR" dirty="0" err="1"/>
              <a:t>rısks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crıterıa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Project </a:t>
            </a:r>
            <a:r>
              <a:rPr lang="tr-TR" dirty="0" err="1"/>
              <a:t>work</a:t>
            </a:r>
            <a:r>
              <a:rPr lang="tr-TR" dirty="0"/>
              <a:t>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demo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6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71700" y="382385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tr-TR" sz="3800" dirty="0"/>
              <a:t>AIm of Study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71700" y="2178528"/>
            <a:ext cx="6400800" cy="3701065"/>
          </a:xfrm>
        </p:spPr>
        <p:txBody>
          <a:bodyPr>
            <a:normAutofit/>
          </a:bodyPr>
          <a:lstStyle/>
          <a:p>
            <a:r>
              <a:rPr lang="tr-TR" dirty="0"/>
              <a:t>Create a digital platform containing serious games for children to enhance their capabilities of their motor skills.</a:t>
            </a:r>
          </a:p>
        </p:txBody>
      </p:sp>
    </p:spTree>
    <p:extLst>
      <p:ext uri="{BB962C8B-B14F-4D97-AF65-F5344CB8AC3E}">
        <p14:creationId xmlns:p14="http://schemas.microsoft.com/office/powerpoint/2010/main" val="32406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71700" y="382385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tr-TR" sz="3800" dirty="0"/>
              <a:t>Serıous games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71700" y="2178528"/>
            <a:ext cx="6400800" cy="37010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/>
              <a:t>What is a serious game ?</a:t>
            </a:r>
          </a:p>
          <a:p>
            <a:r>
              <a:rPr lang="en-US" dirty="0"/>
              <a:t>A </a:t>
            </a:r>
            <a:r>
              <a:rPr lang="en-US" b="1" dirty="0"/>
              <a:t>game</a:t>
            </a:r>
            <a:r>
              <a:rPr lang="en-US" dirty="0"/>
              <a:t> designed for a primary purpose other than pure entertainment.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251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Problems and SolutIons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Education</a:t>
            </a:r>
            <a:r>
              <a:rPr lang="tr-TR" dirty="0"/>
              <a:t> is </a:t>
            </a:r>
            <a:r>
              <a:rPr lang="tr-TR" dirty="0" err="1"/>
              <a:t>boring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children</a:t>
            </a:r>
            <a:r>
              <a:rPr lang="tr-TR" dirty="0"/>
              <a:t>.</a:t>
            </a:r>
          </a:p>
          <a:p>
            <a:r>
              <a:rPr lang="tr-TR" dirty="0"/>
              <a:t>Kids can spend a lot of time playing games.</a:t>
            </a:r>
          </a:p>
          <a:p>
            <a:r>
              <a:rPr lang="tr-TR" dirty="0"/>
              <a:t>P</a:t>
            </a:r>
            <a:r>
              <a:rPr lang="en-US" dirty="0"/>
              <a:t>laying not inspected games for children could lead to serious harm in children’s</a:t>
            </a:r>
            <a:r>
              <a:rPr lang="tr-TR" dirty="0"/>
              <a:t> psychology.</a:t>
            </a:r>
          </a:p>
        </p:txBody>
      </p:sp>
      <p:sp>
        <p:nvSpPr>
          <p:cNvPr id="7" name="6 Metin Yer Tutucusu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SolutIon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960620" y="2909102"/>
            <a:ext cx="3611880" cy="2996398"/>
          </a:xfrm>
        </p:spPr>
        <p:txBody>
          <a:bodyPr>
            <a:normAutofit/>
          </a:bodyPr>
          <a:lstStyle/>
          <a:p>
            <a:r>
              <a:rPr lang="tr-TR" dirty="0"/>
              <a:t>Serious games increases interests for education.</a:t>
            </a:r>
          </a:p>
          <a:p>
            <a:r>
              <a:rPr lang="tr-TR" dirty="0"/>
              <a:t>Limiting the time of gameplay avoids game addiction.</a:t>
            </a:r>
          </a:p>
          <a:p>
            <a:r>
              <a:rPr lang="en-US" dirty="0"/>
              <a:t>Designing games under the guidance of a pedagogue.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95350" y="1460502"/>
            <a:ext cx="4755638" cy="1261282"/>
          </a:xfrm>
        </p:spPr>
        <p:txBody>
          <a:bodyPr>
            <a:normAutofit/>
          </a:bodyPr>
          <a:lstStyle/>
          <a:p>
            <a:r>
              <a:rPr lang="tr-TR" sz="4300" dirty="0"/>
              <a:t>SImIlar Projects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1"/>
            <a:ext cx="504349" cy="6857999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95350" y="3011237"/>
            <a:ext cx="4755641" cy="2386263"/>
          </a:xfrm>
        </p:spPr>
        <p:txBody>
          <a:bodyPr anchor="t">
            <a:normAutofit/>
          </a:bodyPr>
          <a:lstStyle/>
          <a:p>
            <a:r>
              <a:rPr lang="tr-TR" sz="1350">
                <a:solidFill>
                  <a:schemeClr val="tx1"/>
                </a:solidFill>
              </a:rPr>
              <a:t>MentalUp: </a:t>
            </a:r>
            <a:r>
              <a:rPr lang="en-US" sz="1350">
                <a:solidFill>
                  <a:schemeClr val="tx1"/>
                </a:solidFill>
              </a:rPr>
              <a:t>Focuses on kindergarten children's mindset. It aims to help children develop their mental skills and discover their potential through fun brain exercises. </a:t>
            </a:r>
            <a:endParaRPr lang="tr-TR" sz="1350">
              <a:solidFill>
                <a:schemeClr val="tx1"/>
              </a:solidFill>
            </a:endParaRPr>
          </a:p>
          <a:p>
            <a:r>
              <a:rPr lang="tr-TR" sz="1350">
                <a:solidFill>
                  <a:schemeClr val="tx1"/>
                </a:solidFill>
              </a:rPr>
              <a:t>Toca Boca: </a:t>
            </a:r>
            <a:r>
              <a:rPr lang="en-US" sz="1350">
                <a:solidFill>
                  <a:schemeClr val="tx1"/>
                </a:solidFill>
              </a:rPr>
              <a:t>The main goal for the company makes fun games for kids and keep children away from harmful games.</a:t>
            </a:r>
            <a:endParaRPr lang="tr-TR" sz="1350">
              <a:solidFill>
                <a:schemeClr val="tx1"/>
              </a:solidFill>
            </a:endParaRPr>
          </a:p>
          <a:p>
            <a:endParaRPr lang="tr-TR" sz="1350">
              <a:solidFill>
                <a:schemeClr val="tx1"/>
              </a:solidFill>
            </a:endParaRPr>
          </a:p>
          <a:p>
            <a:pPr>
              <a:buNone/>
            </a:pPr>
            <a:r>
              <a:rPr lang="tr-TR" sz="135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6447" y="-3322"/>
            <a:ext cx="3617553" cy="3163401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5125" y="-3322"/>
            <a:ext cx="3518876" cy="3064869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BD888-8FA4-4681-ADEE-D37EA6D7D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93" y="182872"/>
            <a:ext cx="2099791" cy="209979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88" y="3748017"/>
            <a:ext cx="3493012" cy="3107851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64" y="3852541"/>
            <a:ext cx="3388338" cy="3003328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1CC39-3FFB-4BE4-8BFA-3AE0AB31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97" y="4521152"/>
            <a:ext cx="2202165" cy="2202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171700" y="382385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3800" dirty="0"/>
              <a:t>What is our Difference ?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2171700" y="2178528"/>
            <a:ext cx="6400800" cy="3701065"/>
          </a:xfrm>
        </p:spPr>
        <p:txBody>
          <a:bodyPr>
            <a:normAutofit/>
          </a:bodyPr>
          <a:lstStyle/>
          <a:p>
            <a:r>
              <a:rPr lang="tr-TR" dirty="0"/>
              <a:t>Unlike other applications we have a time limit on our game to avoid game addiction.</a:t>
            </a:r>
          </a:p>
          <a:p>
            <a:r>
              <a:rPr lang="en-US" dirty="0"/>
              <a:t>It</a:t>
            </a:r>
            <a:r>
              <a:rPr lang="tr-TR" dirty="0"/>
              <a:t> i</a:t>
            </a:r>
            <a:r>
              <a:rPr lang="en-US" dirty="0"/>
              <a:t>s not the player who determines the difficulty of the game, game has adaptable difficulty based on player’s performance.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71700" y="382385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tr-TR" sz="3800" dirty="0"/>
              <a:t>InformatIons of the Study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71700" y="2178528"/>
            <a:ext cx="6400800" cy="37010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dirty="0"/>
              <a:t>Definition: Develop a digital game platform containig serious games. 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Designed for children in ages 7 – 11.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Compatible in </a:t>
            </a:r>
            <a:r>
              <a:rPr lang="tr-TR" sz="1600" dirty="0" err="1"/>
              <a:t>Android</a:t>
            </a:r>
            <a:r>
              <a:rPr lang="en-GB" sz="1600" dirty="0"/>
              <a:t> an</a:t>
            </a:r>
            <a:r>
              <a:rPr lang="tr-TR" sz="1600" dirty="0"/>
              <a:t>d</a:t>
            </a:r>
            <a:r>
              <a:rPr lang="en-GB" sz="1600" dirty="0"/>
              <a:t> IOS</a:t>
            </a:r>
            <a:r>
              <a:rPr lang="tr-TR" sz="1600" dirty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tr-TR" sz="1600" dirty="0"/>
              <a:t>Main Features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Series of serious games.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Rewarding system.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Adaptable difficulty</a:t>
            </a:r>
          </a:p>
          <a:p>
            <a:pPr>
              <a:lnSpc>
                <a:spcPct val="100000"/>
              </a:lnSpc>
              <a:buNone/>
            </a:pPr>
            <a:r>
              <a:rPr lang="tr-TR" sz="1600" dirty="0"/>
              <a:t>Constraints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All game components should be child friendly.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Limited screen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/>
          <a:lstStyle/>
          <a:p>
            <a:r>
              <a:rPr lang="tr-TR"/>
              <a:t>Project ContrIbutIons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3593591"/>
          </a:xfrm>
        </p:spPr>
        <p:txBody>
          <a:bodyPr>
            <a:normAutofit/>
          </a:bodyPr>
          <a:lstStyle/>
          <a:p>
            <a:r>
              <a:rPr lang="tr-TR" dirty="0"/>
              <a:t>Enjoyable and efficient way of education.</a:t>
            </a:r>
          </a:p>
          <a:p>
            <a:r>
              <a:rPr lang="tr-TR" dirty="0"/>
              <a:t>2D child friendly environment. Environment contains a mascot to show and teach how to use UI of the application.</a:t>
            </a:r>
          </a:p>
          <a:p>
            <a:r>
              <a:rPr lang="tr-TR" dirty="0"/>
              <a:t>Change mascot’s appearances by using rewarding system.</a:t>
            </a:r>
          </a:p>
          <a:p>
            <a:r>
              <a:rPr lang="en-GB" dirty="0"/>
              <a:t>Storing</a:t>
            </a:r>
            <a:r>
              <a:rPr lang="tr-TR" dirty="0"/>
              <a:t> data of the players to observe the progress.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24</TotalTime>
  <Words>538</Words>
  <Application>Microsoft Office PowerPoint</Application>
  <PresentationFormat>Ekran Gösterisi (4:3)</PresentationFormat>
  <Paragraphs>107</Paragraphs>
  <Slides>17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Badge</vt:lpstr>
      <vt:lpstr>MInd Garden</vt:lpstr>
      <vt:lpstr>contents</vt:lpstr>
      <vt:lpstr>AIm of Study</vt:lpstr>
      <vt:lpstr>Serıous games</vt:lpstr>
      <vt:lpstr>Problems and SolutIons</vt:lpstr>
      <vt:lpstr>SImIlar Projects</vt:lpstr>
      <vt:lpstr>What is our Difference ?</vt:lpstr>
      <vt:lpstr>InformatIons of the Study</vt:lpstr>
      <vt:lpstr>Project ContrIbutIons</vt:lpstr>
      <vt:lpstr>Technology Used</vt:lpstr>
      <vt:lpstr>PotentIal RIsks</vt:lpstr>
      <vt:lpstr>Success CrIterIa</vt:lpstr>
      <vt:lpstr>Project Work Plan</vt:lpstr>
      <vt:lpstr>Project Work Plan</vt:lpstr>
      <vt:lpstr>Sımon Says Demo</vt:lpstr>
      <vt:lpstr>Acknowledgement</vt:lpstr>
      <vt:lpstr>Thank 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Garden</dc:title>
  <dc:creator>Huor</dc:creator>
  <cp:lastModifiedBy>Cenk</cp:lastModifiedBy>
  <cp:revision>7</cp:revision>
  <dcterms:created xsi:type="dcterms:W3CDTF">2020-01-12T20:30:32Z</dcterms:created>
  <dcterms:modified xsi:type="dcterms:W3CDTF">2020-01-13T09:10:26Z</dcterms:modified>
</cp:coreProperties>
</file>