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76" r:id="rId3"/>
    <p:sldId id="277" r:id="rId4"/>
    <p:sldId id="275" r:id="rId5"/>
    <p:sldId id="262" r:id="rId6"/>
    <p:sldId id="264" r:id="rId7"/>
    <p:sldId id="263" r:id="rId8"/>
    <p:sldId id="259" r:id="rId9"/>
    <p:sldId id="260" r:id="rId10"/>
    <p:sldId id="267" r:id="rId11"/>
    <p:sldId id="265" r:id="rId12"/>
    <p:sldId id="266" r:id="rId13"/>
    <p:sldId id="272" r:id="rId14"/>
    <p:sldId id="274" r:id="rId15"/>
    <p:sldId id="278" r:id="rId16"/>
    <p:sldId id="279" r:id="rId17"/>
    <p:sldId id="26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Orta Stil 2 - Vurgu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94660"/>
  </p:normalViewPr>
  <p:slideViewPr>
    <p:cSldViewPr>
      <p:cViewPr>
        <p:scale>
          <a:sx n="75" d="100"/>
          <a:sy n="75" d="100"/>
        </p:scale>
        <p:origin x="2778" y="10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922E6F-9B90-411D-BBF2-31C771E8FF8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E97727D-E5D3-46C2-AD0B-4BD43AA5A4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 </a:t>
          </a:r>
          <a:r>
            <a:rPr lang="en-US" b="1"/>
            <a:t>game</a:t>
          </a:r>
          <a:r>
            <a:rPr lang="en-US"/>
            <a:t> designed for a primary purpose other than pure entertainment. </a:t>
          </a:r>
        </a:p>
      </dgm:t>
    </dgm:pt>
    <dgm:pt modelId="{DD2D1262-2398-43D4-9C4C-3BE89B639B4F}" type="parTrans" cxnId="{92345BB9-FA3F-4F0B-AD6A-31E525703135}">
      <dgm:prSet/>
      <dgm:spPr/>
      <dgm:t>
        <a:bodyPr/>
        <a:lstStyle/>
        <a:p>
          <a:endParaRPr lang="en-US"/>
        </a:p>
      </dgm:t>
    </dgm:pt>
    <dgm:pt modelId="{2E5FCC83-4718-44CD-887F-66F94EA4A1FE}" type="sibTrans" cxnId="{92345BB9-FA3F-4F0B-AD6A-31E525703135}">
      <dgm:prSet/>
      <dgm:spPr/>
      <dgm:t>
        <a:bodyPr/>
        <a:lstStyle/>
        <a:p>
          <a:endParaRPr lang="en-US"/>
        </a:p>
      </dgm:t>
    </dgm:pt>
    <dgm:pt modelId="{186EA8B2-8009-490C-B0D2-DF872121F37C}" type="pres">
      <dgm:prSet presAssocID="{C1922E6F-9B90-411D-BBF2-31C771E8FF8A}" presName="root" presStyleCnt="0">
        <dgm:presLayoutVars>
          <dgm:dir/>
          <dgm:resizeHandles val="exact"/>
        </dgm:presLayoutVars>
      </dgm:prSet>
      <dgm:spPr/>
    </dgm:pt>
    <dgm:pt modelId="{422152CF-E936-458C-A363-36CCFED50AC4}" type="pres">
      <dgm:prSet presAssocID="{9E97727D-E5D3-46C2-AD0B-4BD43AA5A416}" presName="compNode" presStyleCnt="0"/>
      <dgm:spPr/>
    </dgm:pt>
    <dgm:pt modelId="{7E103573-C185-4935-9741-DC6B693969B9}" type="pres">
      <dgm:prSet presAssocID="{9E97727D-E5D3-46C2-AD0B-4BD43AA5A416}" presName="iconBgRect" presStyleLbl="bgShp" presStyleIdx="0" presStyleCnt="1"/>
      <dgm:spPr/>
    </dgm:pt>
    <dgm:pt modelId="{43785A6B-6732-40DC-9CC7-9E2622624D9C}" type="pres">
      <dgm:prSet presAssocID="{9E97727D-E5D3-46C2-AD0B-4BD43AA5A416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59B4EF56-11E0-4F10-BDA6-8E65668AAC38}" type="pres">
      <dgm:prSet presAssocID="{9E97727D-E5D3-46C2-AD0B-4BD43AA5A416}" presName="spaceRect" presStyleCnt="0"/>
      <dgm:spPr/>
    </dgm:pt>
    <dgm:pt modelId="{4181E11F-F258-44A3-8A22-D48FC00CEFFE}" type="pres">
      <dgm:prSet presAssocID="{9E97727D-E5D3-46C2-AD0B-4BD43AA5A416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4E51BB06-9361-49F0-A196-47103030A28A}" type="presOf" srcId="{C1922E6F-9B90-411D-BBF2-31C771E8FF8A}" destId="{186EA8B2-8009-490C-B0D2-DF872121F37C}" srcOrd="0" destOrd="0" presId="urn:microsoft.com/office/officeart/2018/5/layout/IconCircleLabelList"/>
    <dgm:cxn modelId="{22DCF473-793D-44A4-BA6C-B7E73CCAE81B}" type="presOf" srcId="{9E97727D-E5D3-46C2-AD0B-4BD43AA5A416}" destId="{4181E11F-F258-44A3-8A22-D48FC00CEFFE}" srcOrd="0" destOrd="0" presId="urn:microsoft.com/office/officeart/2018/5/layout/IconCircleLabelList"/>
    <dgm:cxn modelId="{92345BB9-FA3F-4F0B-AD6A-31E525703135}" srcId="{C1922E6F-9B90-411D-BBF2-31C771E8FF8A}" destId="{9E97727D-E5D3-46C2-AD0B-4BD43AA5A416}" srcOrd="0" destOrd="0" parTransId="{DD2D1262-2398-43D4-9C4C-3BE89B639B4F}" sibTransId="{2E5FCC83-4718-44CD-887F-66F94EA4A1FE}"/>
    <dgm:cxn modelId="{BD63E8FC-C5C7-485E-9950-97E40F6FB9F7}" type="presParOf" srcId="{186EA8B2-8009-490C-B0D2-DF872121F37C}" destId="{422152CF-E936-458C-A363-36CCFED50AC4}" srcOrd="0" destOrd="0" presId="urn:microsoft.com/office/officeart/2018/5/layout/IconCircleLabelList"/>
    <dgm:cxn modelId="{625F9DD3-5A62-41D1-A95D-A737477229C8}" type="presParOf" srcId="{422152CF-E936-458C-A363-36CCFED50AC4}" destId="{7E103573-C185-4935-9741-DC6B693969B9}" srcOrd="0" destOrd="0" presId="urn:microsoft.com/office/officeart/2018/5/layout/IconCircleLabelList"/>
    <dgm:cxn modelId="{65233009-3827-4474-A0EC-FC6A5073DD05}" type="presParOf" srcId="{422152CF-E936-458C-A363-36CCFED50AC4}" destId="{43785A6B-6732-40DC-9CC7-9E2622624D9C}" srcOrd="1" destOrd="0" presId="urn:microsoft.com/office/officeart/2018/5/layout/IconCircleLabelList"/>
    <dgm:cxn modelId="{F29B2F12-9900-43EB-87AF-2CE4EB4FDD52}" type="presParOf" srcId="{422152CF-E936-458C-A363-36CCFED50AC4}" destId="{59B4EF56-11E0-4F10-BDA6-8E65668AAC38}" srcOrd="2" destOrd="0" presId="urn:microsoft.com/office/officeart/2018/5/layout/IconCircleLabelList"/>
    <dgm:cxn modelId="{7D71AE1D-33F9-460E-8E15-0A0DF571AC04}" type="presParOf" srcId="{422152CF-E936-458C-A363-36CCFED50AC4}" destId="{4181E11F-F258-44A3-8A22-D48FC00CEFF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03573-C185-4935-9741-DC6B693969B9}">
      <dsp:nvSpPr>
        <dsp:cNvPr id="0" name=""/>
        <dsp:cNvSpPr/>
      </dsp:nvSpPr>
      <dsp:spPr>
        <a:xfrm>
          <a:off x="2736300" y="19549"/>
          <a:ext cx="2161687" cy="2161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785A6B-6732-40DC-9CC7-9E2622624D9C}">
      <dsp:nvSpPr>
        <dsp:cNvPr id="0" name=""/>
        <dsp:cNvSpPr/>
      </dsp:nvSpPr>
      <dsp:spPr>
        <a:xfrm>
          <a:off x="3196987" y="480237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1E11F-F258-44A3-8A22-D48FC00CEFFE}">
      <dsp:nvSpPr>
        <dsp:cNvPr id="0" name=""/>
        <dsp:cNvSpPr/>
      </dsp:nvSpPr>
      <dsp:spPr>
        <a:xfrm>
          <a:off x="2045269" y="2854550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A </a:t>
          </a:r>
          <a:r>
            <a:rPr lang="en-US" sz="1600" b="1" kern="1200"/>
            <a:t>game</a:t>
          </a:r>
          <a:r>
            <a:rPr lang="en-US" sz="1600" kern="1200"/>
            <a:t> designed for a primary purpose other than pure entertainment. </a:t>
          </a:r>
        </a:p>
      </dsp:txBody>
      <dsp:txXfrm>
        <a:off x="2045269" y="2854550"/>
        <a:ext cx="354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D5DED57-319F-4836-A4A0-590A5E59A38F}" type="datetimeFigureOut">
              <a:rPr lang="tr-TR" smtClean="0"/>
              <a:pPr/>
              <a:t>25.06.2020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4E15A9B-F159-47E4-A9FF-92C1DEB8E6A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787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ED57-319F-4836-A4A0-590A5E59A38F}" type="datetimeFigureOut">
              <a:rPr lang="tr-TR" smtClean="0"/>
              <a:pPr/>
              <a:t>25.06.2020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5A9B-F159-47E4-A9FF-92C1DEB8E6A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041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ED57-319F-4836-A4A0-590A5E59A38F}" type="datetimeFigureOut">
              <a:rPr lang="tr-TR" smtClean="0"/>
              <a:pPr/>
              <a:t>25.06.2020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5A9B-F159-47E4-A9FF-92C1DEB8E6A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890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ED57-319F-4836-A4A0-590A5E59A38F}" type="datetimeFigureOut">
              <a:rPr lang="tr-TR" smtClean="0"/>
              <a:pPr/>
              <a:t>25.06.2020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5A9B-F159-47E4-A9FF-92C1DEB8E6A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56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D5DED57-319F-4836-A4A0-590A5E59A38F}" type="datetimeFigureOut">
              <a:rPr lang="tr-TR" smtClean="0"/>
              <a:pPr/>
              <a:t>25.06.2020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4E15A9B-F159-47E4-A9FF-92C1DEB8E6A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9464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ED57-319F-4836-A4A0-590A5E59A38F}" type="datetimeFigureOut">
              <a:rPr lang="tr-TR" smtClean="0"/>
              <a:pPr/>
              <a:t>25.06.2020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5A9B-F159-47E4-A9FF-92C1DEB8E6A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296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ED57-319F-4836-A4A0-590A5E59A38F}" type="datetimeFigureOut">
              <a:rPr lang="tr-TR" smtClean="0"/>
              <a:pPr/>
              <a:t>25.06.2020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5A9B-F159-47E4-A9FF-92C1DEB8E6A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48180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ED57-319F-4836-A4A0-590A5E59A38F}" type="datetimeFigureOut">
              <a:rPr lang="tr-TR" smtClean="0"/>
              <a:pPr/>
              <a:t>25.06.2020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5A9B-F159-47E4-A9FF-92C1DEB8E6A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502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ED57-319F-4836-A4A0-590A5E59A38F}" type="datetimeFigureOut">
              <a:rPr lang="tr-TR" smtClean="0"/>
              <a:pPr/>
              <a:t>25.06.2020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5A9B-F159-47E4-A9FF-92C1DEB8E6A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382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BD5DED57-319F-4836-A4A0-590A5E59A38F}" type="datetimeFigureOut">
              <a:rPr lang="tr-TR" smtClean="0"/>
              <a:pPr/>
              <a:t>25.06.2020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B4E15A9B-F159-47E4-A9FF-92C1DEB8E6A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8842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BD5DED57-319F-4836-A4A0-590A5E59A38F}" type="datetimeFigureOut">
              <a:rPr lang="tr-TR" smtClean="0"/>
              <a:pPr/>
              <a:t>25.06.2020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B4E15A9B-F159-47E4-A9FF-92C1DEB8E6A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227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5DED57-319F-4836-A4A0-590A5E59A38F}" type="datetimeFigureOut">
              <a:rPr lang="tr-TR" smtClean="0"/>
              <a:pPr/>
              <a:t>25.06.2020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4E15A9B-F159-47E4-A9FF-92C1DEB8E6A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1706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9F8FBD1-A3F4-4615-9269-15BB7CC26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A409F77D-3FF8-418B-AE5F-C8402370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06297" y="0"/>
            <a:ext cx="5842211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95195" y="1231894"/>
            <a:ext cx="4117607" cy="4339177"/>
          </a:xfrm>
        </p:spPr>
        <p:txBody>
          <a:bodyPr>
            <a:normAutofit/>
          </a:bodyPr>
          <a:lstStyle/>
          <a:p>
            <a:pPr algn="l"/>
            <a:r>
              <a:rPr lang="tr-TR" dirty="0"/>
              <a:t>MInd Garden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520349" y="4221088"/>
            <a:ext cx="5549249" cy="2513420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tr-TR" sz="1000" dirty="0">
                <a:solidFill>
                  <a:schemeClr val="bg2"/>
                </a:solidFill>
              </a:rPr>
              <a:t>A Serıous Game Platform for chıldren</a:t>
            </a:r>
          </a:p>
          <a:p>
            <a:pPr algn="l">
              <a:lnSpc>
                <a:spcPct val="90000"/>
              </a:lnSpc>
            </a:pPr>
            <a:r>
              <a:rPr lang="tr-TR" sz="1000" dirty="0">
                <a:solidFill>
                  <a:schemeClr val="bg2"/>
                </a:solidFill>
              </a:rPr>
              <a:t>Team Members: </a:t>
            </a:r>
          </a:p>
          <a:p>
            <a:pPr algn="l">
              <a:lnSpc>
                <a:spcPct val="90000"/>
              </a:lnSpc>
            </a:pPr>
            <a:r>
              <a:rPr lang="tr-TR" sz="1000" dirty="0">
                <a:solidFill>
                  <a:schemeClr val="bg2"/>
                </a:solidFill>
              </a:rPr>
              <a:t>Ali Kaan Göksu: 201511026</a:t>
            </a:r>
          </a:p>
          <a:p>
            <a:pPr algn="l">
              <a:lnSpc>
                <a:spcPct val="90000"/>
              </a:lnSpc>
            </a:pPr>
            <a:r>
              <a:rPr lang="tr-TR" sz="1000" dirty="0">
                <a:solidFill>
                  <a:schemeClr val="bg2"/>
                </a:solidFill>
              </a:rPr>
              <a:t>Emre Kasar: 201511038</a:t>
            </a:r>
          </a:p>
          <a:p>
            <a:pPr algn="l">
              <a:lnSpc>
                <a:spcPct val="90000"/>
              </a:lnSpc>
            </a:pPr>
            <a:r>
              <a:rPr lang="tr-TR" sz="1000" dirty="0">
                <a:solidFill>
                  <a:schemeClr val="bg2"/>
                </a:solidFill>
              </a:rPr>
              <a:t>Eyüp Taşkın: 201511059</a:t>
            </a:r>
          </a:p>
          <a:p>
            <a:pPr algn="l">
              <a:lnSpc>
                <a:spcPct val="90000"/>
              </a:lnSpc>
            </a:pPr>
            <a:r>
              <a:rPr lang="tr-TR" sz="1000" dirty="0">
                <a:solidFill>
                  <a:schemeClr val="bg2"/>
                </a:solidFill>
              </a:rPr>
              <a:t>Kazım Ataol Özüseven: 201411049</a:t>
            </a:r>
          </a:p>
          <a:p>
            <a:pPr algn="l">
              <a:lnSpc>
                <a:spcPct val="90000"/>
              </a:lnSpc>
            </a:pPr>
            <a:endParaRPr lang="tr-TR" sz="1000" dirty="0">
              <a:solidFill>
                <a:schemeClr val="bg2"/>
              </a:solidFill>
            </a:endParaRPr>
          </a:p>
          <a:p>
            <a:pPr algn="l">
              <a:lnSpc>
                <a:spcPct val="90000"/>
              </a:lnSpc>
            </a:pPr>
            <a:r>
              <a:rPr lang="tr-TR" sz="1000" dirty="0">
                <a:solidFill>
                  <a:schemeClr val="bg2"/>
                </a:solidFill>
              </a:rPr>
              <a:t>AdvIsor:murat saran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0170C7-93CF-4AF8-8D9E-6DD63FE62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32E75D04-4CCF-47DB-B956-3382AFD61B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708" y="1704071"/>
            <a:ext cx="2996694" cy="345440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38757" y="645105"/>
            <a:ext cx="3359865" cy="1320855"/>
          </a:xfrm>
        </p:spPr>
        <p:txBody>
          <a:bodyPr>
            <a:normAutofit/>
          </a:bodyPr>
          <a:lstStyle/>
          <a:p>
            <a:r>
              <a:rPr lang="tr-TR" sz="3500" dirty="0"/>
              <a:t>Technology Used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938758" y="2286001"/>
            <a:ext cx="3272696" cy="3593591"/>
          </a:xfrm>
        </p:spPr>
        <p:txBody>
          <a:bodyPr>
            <a:normAutofit/>
          </a:bodyPr>
          <a:lstStyle/>
          <a:p>
            <a:r>
              <a:rPr lang="tr-TR" dirty="0"/>
              <a:t>Unity Game Engine</a:t>
            </a:r>
          </a:p>
          <a:p>
            <a:r>
              <a:rPr lang="tr-TR" dirty="0"/>
              <a:t>Photoshop CC </a:t>
            </a:r>
          </a:p>
          <a:p>
            <a:r>
              <a:rPr lang="tr-TR" dirty="0"/>
              <a:t>Adobe Illustrator CC </a:t>
            </a:r>
          </a:p>
          <a:p>
            <a:r>
              <a:rPr lang="tr-TR" dirty="0"/>
              <a:t>Visual Studio Community </a:t>
            </a:r>
          </a:p>
          <a:p>
            <a:r>
              <a:rPr lang="tr-TR" dirty="0"/>
              <a:t>Android Studio</a:t>
            </a:r>
          </a:p>
        </p:txBody>
      </p:sp>
      <p:pic>
        <p:nvPicPr>
          <p:cNvPr id="13" name="Picture 14" descr="illustrator logo png ile ilgili gÃ¶rsel sonucu">
            <a:extLst>
              <a:ext uri="{FF2B5EF4-FFF2-40B4-BE49-F238E27FC236}">
                <a16:creationId xmlns:a16="http://schemas.microsoft.com/office/drawing/2014/main" id="{6288B347-788B-4573-BAE8-D7DDF6A77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0272" y="4967478"/>
            <a:ext cx="1827156" cy="178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photoshop logo png ile ilgili gÃ¶rsel sonucu">
            <a:extLst>
              <a:ext uri="{FF2B5EF4-FFF2-40B4-BE49-F238E27FC236}">
                <a16:creationId xmlns:a16="http://schemas.microsoft.com/office/drawing/2014/main" id="{4FAA1D07-3F7A-4ABE-87CB-479E95EA0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5819" y="4967478"/>
            <a:ext cx="1824228" cy="182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8" descr="visual studio logo png ile ilgili gÃ¶rsel sonucu">
            <a:extLst>
              <a:ext uri="{FF2B5EF4-FFF2-40B4-BE49-F238E27FC236}">
                <a16:creationId xmlns:a16="http://schemas.microsoft.com/office/drawing/2014/main" id="{7B62FDF5-A5A8-48C6-B953-F4661771D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1016" y="458845"/>
            <a:ext cx="1827156" cy="182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unity logo png ile ilgili gÃ¶rsel sonucu">
            <a:extLst>
              <a:ext uri="{FF2B5EF4-FFF2-40B4-BE49-F238E27FC236}">
                <a16:creationId xmlns:a16="http://schemas.microsoft.com/office/drawing/2014/main" id="{A68C1CBA-C515-48F7-90EA-A643F2A99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4128" y="2487060"/>
            <a:ext cx="1824228" cy="187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graphics, room, clock, drawing&#10;&#10;Description automatically generated">
            <a:extLst>
              <a:ext uri="{FF2B5EF4-FFF2-40B4-BE49-F238E27FC236}">
                <a16:creationId xmlns:a16="http://schemas.microsoft.com/office/drawing/2014/main" id="{420A7086-6DD1-42BF-B9E2-CAA26B33AD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324" y="265754"/>
            <a:ext cx="2229676" cy="22296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tr-TR" dirty="0"/>
              <a:t>PotentIal RIsks</a:t>
            </a:r>
          </a:p>
        </p:txBody>
      </p:sp>
      <p:graphicFrame>
        <p:nvGraphicFramePr>
          <p:cNvPr id="4" name="3 İçerik Yer Tutucusu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415859"/>
              </p:ext>
            </p:extLst>
          </p:nvPr>
        </p:nvGraphicFramePr>
        <p:xfrm>
          <a:off x="938212" y="2621098"/>
          <a:ext cx="7634289" cy="283976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8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0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8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4638">
                <a:tc>
                  <a:txBody>
                    <a:bodyPr/>
                    <a:lstStyle/>
                    <a:p>
                      <a:r>
                        <a:rPr lang="tr-TR" sz="1300"/>
                        <a:t>Occured</a:t>
                      </a:r>
                      <a:r>
                        <a:rPr lang="tr-TR" sz="1300" baseline="0"/>
                        <a:t> Problem</a:t>
                      </a:r>
                      <a:endParaRPr lang="tr-TR" sz="1300"/>
                    </a:p>
                  </a:txBody>
                  <a:tcPr marL="89690" marR="89690" marT="44845" marB="44845"/>
                </a:tc>
                <a:tc>
                  <a:txBody>
                    <a:bodyPr/>
                    <a:lstStyle/>
                    <a:p>
                      <a:r>
                        <a:rPr lang="tr-TR" sz="1300"/>
                        <a:t>Reason</a:t>
                      </a:r>
                    </a:p>
                  </a:txBody>
                  <a:tcPr marL="89690" marR="89690" marT="44845" marB="44845"/>
                </a:tc>
                <a:tc>
                  <a:txBody>
                    <a:bodyPr/>
                    <a:lstStyle/>
                    <a:p>
                      <a:r>
                        <a:rPr lang="tr-TR" sz="1300"/>
                        <a:t>Solution</a:t>
                      </a:r>
                    </a:p>
                  </a:txBody>
                  <a:tcPr marL="89690" marR="89690" marT="44845" marB="44845"/>
                </a:tc>
                <a:tc>
                  <a:txBody>
                    <a:bodyPr/>
                    <a:lstStyle/>
                    <a:p>
                      <a:r>
                        <a:rPr lang="tr-TR" sz="1300"/>
                        <a:t>Priority</a:t>
                      </a:r>
                    </a:p>
                  </a:txBody>
                  <a:tcPr marL="89690" marR="89690" marT="44845" marB="4484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2780">
                <a:tc>
                  <a:txBody>
                    <a:bodyPr/>
                    <a:lstStyle/>
                    <a:p>
                      <a:r>
                        <a:rPr lang="tr-TR" sz="1300" dirty="0"/>
                        <a:t>Bugs and failures</a:t>
                      </a:r>
                      <a:r>
                        <a:rPr lang="tr-TR" sz="1300" baseline="0" dirty="0"/>
                        <a:t> in game</a:t>
                      </a:r>
                      <a:endParaRPr lang="tr-TR" sz="1300" dirty="0"/>
                    </a:p>
                  </a:txBody>
                  <a:tcPr marL="89690" marR="89690" marT="44845" marB="44845"/>
                </a:tc>
                <a:tc>
                  <a:txBody>
                    <a:bodyPr/>
                    <a:lstStyle/>
                    <a:p>
                      <a:r>
                        <a:rPr lang="tr-TR" sz="1300" dirty="0"/>
                        <a:t>Unexpected</a:t>
                      </a:r>
                      <a:r>
                        <a:rPr lang="tr-TR" sz="1300" baseline="0" dirty="0"/>
                        <a:t> input</a:t>
                      </a:r>
                      <a:endParaRPr lang="tr-TR" sz="1300" dirty="0"/>
                    </a:p>
                  </a:txBody>
                  <a:tcPr marL="89690" marR="89690" marT="44845" marB="44845"/>
                </a:tc>
                <a:tc>
                  <a:txBody>
                    <a:bodyPr/>
                    <a:lstStyle/>
                    <a:p>
                      <a:r>
                        <a:rPr lang="tr-TR" sz="1300" dirty="0"/>
                        <a:t>Debug and control random generated input</a:t>
                      </a:r>
                    </a:p>
                  </a:txBody>
                  <a:tcPr marL="89690" marR="89690" marT="44845" marB="44845"/>
                </a:tc>
                <a:tc>
                  <a:txBody>
                    <a:bodyPr/>
                    <a:lstStyle/>
                    <a:p>
                      <a:r>
                        <a:rPr lang="tr-TR" sz="1300"/>
                        <a:t>High</a:t>
                      </a:r>
                    </a:p>
                  </a:txBody>
                  <a:tcPr marL="89690" marR="89690" marT="44845" marB="4484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8636">
                <a:tc>
                  <a:txBody>
                    <a:bodyPr/>
                    <a:lstStyle/>
                    <a:p>
                      <a:r>
                        <a:rPr lang="tr-TR" sz="1300" dirty="0"/>
                        <a:t>User interface is complicated and dull</a:t>
                      </a:r>
                    </a:p>
                  </a:txBody>
                  <a:tcPr marL="89690" marR="89690" marT="44845" marB="44845"/>
                </a:tc>
                <a:tc>
                  <a:txBody>
                    <a:bodyPr/>
                    <a:lstStyle/>
                    <a:p>
                      <a:r>
                        <a:rPr lang="tr-TR" sz="1300" dirty="0"/>
                        <a:t>Tutorial is not</a:t>
                      </a:r>
                      <a:r>
                        <a:rPr lang="tr-TR" sz="1300" baseline="0" dirty="0"/>
                        <a:t> enough and environment is not interesting for kids.</a:t>
                      </a:r>
                      <a:endParaRPr lang="tr-TR" sz="1300" dirty="0"/>
                    </a:p>
                  </a:txBody>
                  <a:tcPr marL="89690" marR="89690" marT="44845" marB="44845"/>
                </a:tc>
                <a:tc>
                  <a:txBody>
                    <a:bodyPr/>
                    <a:lstStyle/>
                    <a:p>
                      <a:r>
                        <a:rPr lang="tr-TR" sz="1300" dirty="0"/>
                        <a:t>Improve tutorial and  redesign game environment.</a:t>
                      </a:r>
                    </a:p>
                  </a:txBody>
                  <a:tcPr marL="89690" marR="89690" marT="44845" marB="44845"/>
                </a:tc>
                <a:tc>
                  <a:txBody>
                    <a:bodyPr/>
                    <a:lstStyle/>
                    <a:p>
                      <a:r>
                        <a:rPr lang="tr-TR" sz="1300"/>
                        <a:t>Medium</a:t>
                      </a:r>
                    </a:p>
                  </a:txBody>
                  <a:tcPr marL="89690" marR="89690" marT="44845" marB="4484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709">
                <a:tc>
                  <a:txBody>
                    <a:bodyPr/>
                    <a:lstStyle/>
                    <a:p>
                      <a:r>
                        <a:rPr lang="tr-TR" sz="1300" dirty="0"/>
                        <a:t>Reward system is not satisfying</a:t>
                      </a:r>
                    </a:p>
                  </a:txBody>
                  <a:tcPr marL="89690" marR="89690" marT="44845" marB="44845"/>
                </a:tc>
                <a:tc>
                  <a:txBody>
                    <a:bodyPr/>
                    <a:lstStyle/>
                    <a:p>
                      <a:r>
                        <a:rPr lang="tr-TR" sz="1300"/>
                        <a:t>Rewards are not intresting</a:t>
                      </a:r>
                    </a:p>
                  </a:txBody>
                  <a:tcPr marL="89690" marR="89690" marT="44845" marB="44845"/>
                </a:tc>
                <a:tc>
                  <a:txBody>
                    <a:bodyPr/>
                    <a:lstStyle/>
                    <a:p>
                      <a:r>
                        <a:rPr lang="tr-TR" sz="1300" dirty="0"/>
                        <a:t>Gathering</a:t>
                      </a:r>
                      <a:r>
                        <a:rPr lang="tr-TR" sz="1300" baseline="0" dirty="0"/>
                        <a:t> unique assets for rewards</a:t>
                      </a:r>
                      <a:endParaRPr lang="tr-TR" sz="1300" dirty="0"/>
                    </a:p>
                  </a:txBody>
                  <a:tcPr marL="89690" marR="89690" marT="44845" marB="44845"/>
                </a:tc>
                <a:tc>
                  <a:txBody>
                    <a:bodyPr/>
                    <a:lstStyle/>
                    <a:p>
                      <a:r>
                        <a:rPr lang="tr-TR" sz="1300" dirty="0"/>
                        <a:t>Medium</a:t>
                      </a:r>
                    </a:p>
                  </a:txBody>
                  <a:tcPr marL="89690" marR="89690" marT="44845" marB="4484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tr-TR" dirty="0"/>
              <a:t>Success CrIterIa</a:t>
            </a:r>
          </a:p>
        </p:txBody>
      </p:sp>
      <p:graphicFrame>
        <p:nvGraphicFramePr>
          <p:cNvPr id="4" name="3 İçerik Yer Tutucusu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4915213"/>
              </p:ext>
            </p:extLst>
          </p:nvPr>
        </p:nvGraphicFramePr>
        <p:xfrm>
          <a:off x="939745" y="2060848"/>
          <a:ext cx="7634289" cy="3478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9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221">
                <a:tc>
                  <a:txBody>
                    <a:bodyPr/>
                    <a:lstStyle/>
                    <a:p>
                      <a:r>
                        <a:rPr lang="tr-TR" sz="1700" dirty="0"/>
                        <a:t>Success Criteria </a:t>
                      </a:r>
                    </a:p>
                  </a:txBody>
                  <a:tcPr marL="104378" marR="104378" marT="56259" marB="56259"/>
                </a:tc>
                <a:tc>
                  <a:txBody>
                    <a:bodyPr/>
                    <a:lstStyle/>
                    <a:p>
                      <a:r>
                        <a:rPr lang="tr-TR" sz="1700" dirty="0"/>
                        <a:t>How to Measure</a:t>
                      </a:r>
                    </a:p>
                  </a:txBody>
                  <a:tcPr marL="104378" marR="104378" marT="56259" marB="562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079">
                <a:tc>
                  <a:txBody>
                    <a:bodyPr/>
                    <a:lstStyle/>
                    <a:p>
                      <a:r>
                        <a:rPr lang="tr-TR" sz="1700" dirty="0"/>
                        <a:t>Succesfull</a:t>
                      </a:r>
                      <a:r>
                        <a:rPr lang="tr-TR" sz="1700" baseline="0" dirty="0"/>
                        <a:t> operating games</a:t>
                      </a:r>
                      <a:endParaRPr lang="tr-TR" sz="1700" dirty="0"/>
                    </a:p>
                  </a:txBody>
                  <a:tcPr marL="104378" marR="104378" marT="56259" marB="56259"/>
                </a:tc>
                <a:tc>
                  <a:txBody>
                    <a:bodyPr/>
                    <a:lstStyle/>
                    <a:p>
                      <a:r>
                        <a:rPr lang="tr-TR" sz="1700" dirty="0"/>
                        <a:t>Usability Test</a:t>
                      </a:r>
                    </a:p>
                  </a:txBody>
                  <a:tcPr marL="104378" marR="104378" marT="56259" marB="5625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2633">
                <a:tc>
                  <a:txBody>
                    <a:bodyPr/>
                    <a:lstStyle/>
                    <a:p>
                      <a:r>
                        <a:rPr lang="tr-TR" sz="1700" dirty="0"/>
                        <a:t>Attention of children is positive</a:t>
                      </a:r>
                    </a:p>
                  </a:txBody>
                  <a:tcPr marL="104378" marR="104378" marT="56259" marB="56259"/>
                </a:tc>
                <a:tc>
                  <a:txBody>
                    <a:bodyPr/>
                    <a:lstStyle/>
                    <a:p>
                      <a:r>
                        <a:rPr lang="tr-TR" sz="1700" dirty="0"/>
                        <a:t>Survey with users</a:t>
                      </a:r>
                    </a:p>
                  </a:txBody>
                  <a:tcPr marL="104378" marR="104378" marT="56259" marB="5625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2633">
                <a:tc>
                  <a:txBody>
                    <a:bodyPr/>
                    <a:lstStyle/>
                    <a:p>
                      <a:r>
                        <a:rPr lang="en-US" sz="1700" dirty="0"/>
                        <a:t>Properly gathering and </a:t>
                      </a:r>
                      <a:r>
                        <a:rPr lang="tr-TR" sz="1700" dirty="0"/>
                        <a:t>analyze</a:t>
                      </a:r>
                      <a:r>
                        <a:rPr lang="en-US" sz="1700" dirty="0"/>
                        <a:t> the data</a:t>
                      </a:r>
                      <a:endParaRPr lang="tr-TR" sz="1700" dirty="0"/>
                    </a:p>
                  </a:txBody>
                  <a:tcPr marL="104378" marR="104378" marT="56259" marB="56259"/>
                </a:tc>
                <a:tc>
                  <a:txBody>
                    <a:bodyPr/>
                    <a:lstStyle/>
                    <a:p>
                      <a:r>
                        <a:rPr lang="tr-TR" sz="1700" dirty="0"/>
                        <a:t>Observing users in</a:t>
                      </a:r>
                      <a:r>
                        <a:rPr lang="tr-TR" sz="1700" baseline="0" dirty="0"/>
                        <a:t> a period of time</a:t>
                      </a:r>
                      <a:endParaRPr lang="tr-TR" sz="1700" dirty="0"/>
                    </a:p>
                  </a:txBody>
                  <a:tcPr marL="104378" marR="104378" marT="56259" marB="5625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2633">
                <a:tc>
                  <a:txBody>
                    <a:bodyPr/>
                    <a:lstStyle/>
                    <a:p>
                      <a:r>
                        <a:rPr lang="tr-TR" sz="1700" dirty="0"/>
                        <a:t>Understandable</a:t>
                      </a:r>
                      <a:r>
                        <a:rPr lang="tr-TR" sz="1700" baseline="0" dirty="0"/>
                        <a:t> and usable user interface</a:t>
                      </a:r>
                      <a:endParaRPr lang="tr-TR" sz="1700" dirty="0"/>
                    </a:p>
                  </a:txBody>
                  <a:tcPr marL="104378" marR="104378" marT="56259" marB="56259"/>
                </a:tc>
                <a:tc>
                  <a:txBody>
                    <a:bodyPr/>
                    <a:lstStyle/>
                    <a:p>
                      <a:r>
                        <a:rPr lang="tr-TR" sz="1700" dirty="0"/>
                        <a:t>Survey with users</a:t>
                      </a:r>
                    </a:p>
                  </a:txBody>
                  <a:tcPr marL="104378" marR="104378" marT="56259" marB="5625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EC705-543D-4B53-98B1-6D798B78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Work Plan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3BF59E6-541E-48F6-9724-83D85107E9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05749"/>
              </p:ext>
            </p:extLst>
          </p:nvPr>
        </p:nvGraphicFramePr>
        <p:xfrm>
          <a:off x="938213" y="2286000"/>
          <a:ext cx="76342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7143">
                  <a:extLst>
                    <a:ext uri="{9D8B030D-6E8A-4147-A177-3AD203B41FA5}">
                      <a16:colId xmlns:a16="http://schemas.microsoft.com/office/drawing/2014/main" val="33954917"/>
                    </a:ext>
                  </a:extLst>
                </a:gridCol>
                <a:gridCol w="3817143">
                  <a:extLst>
                    <a:ext uri="{9D8B030D-6E8A-4147-A177-3AD203B41FA5}">
                      <a16:colId xmlns:a16="http://schemas.microsoft.com/office/drawing/2014/main" val="2867159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Done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56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Game Design/Development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Ali,Emre,Kazım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0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Adaptive Difficulty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Eyüp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07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Data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Eyüp,Emre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11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Ali,Kazım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1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Access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Emre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24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UI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215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157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0">
            <a:extLst>
              <a:ext uri="{FF2B5EF4-FFF2-40B4-BE49-F238E27FC236}">
                <a16:creationId xmlns:a16="http://schemas.microsoft.com/office/drawing/2014/main" id="{AF8F021D-E17C-4692-BC36-88810FC4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56769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D053D-3C77-4979-B761-566E5591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608" y="484631"/>
            <a:ext cx="4755389" cy="1638469"/>
          </a:xfrm>
        </p:spPr>
        <p:txBody>
          <a:bodyPr>
            <a:normAutofit/>
          </a:bodyPr>
          <a:lstStyle/>
          <a:p>
            <a:r>
              <a:rPr lang="tr-TR"/>
              <a:t>MInd Garden</a:t>
            </a:r>
            <a:endParaRPr lang="tr-T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734912-26F1-4F15-9124-B7468676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49E0D60-932C-4898-915B-C09847D1F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88" y="2443140"/>
            <a:ext cx="4729732" cy="3930227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000000"/>
                </a:solidFill>
              </a:rPr>
              <a:t>Game platform which contains series of serious games.</a:t>
            </a:r>
          </a:p>
          <a:p>
            <a:r>
              <a:rPr lang="tr-TR" dirty="0">
                <a:solidFill>
                  <a:srgbClr val="000000"/>
                </a:solidFill>
              </a:rPr>
              <a:t>Mascot and tutorial system.</a:t>
            </a:r>
          </a:p>
          <a:p>
            <a:r>
              <a:rPr lang="tr-TR" dirty="0">
                <a:solidFill>
                  <a:srgbClr val="000000"/>
                </a:solidFill>
              </a:rPr>
              <a:t>Session timer and access restriction.</a:t>
            </a:r>
          </a:p>
          <a:p>
            <a:r>
              <a:rPr lang="tr-TR" dirty="0">
                <a:solidFill>
                  <a:srgbClr val="000000"/>
                </a:solidFill>
              </a:rPr>
              <a:t>Android compatible.</a:t>
            </a:r>
          </a:p>
          <a:p>
            <a:r>
              <a:rPr lang="tr-TR" dirty="0">
                <a:solidFill>
                  <a:srgbClr val="000000"/>
                </a:solidFill>
              </a:rPr>
              <a:t>2 Different game modes.</a:t>
            </a:r>
          </a:p>
          <a:p>
            <a:endParaRPr lang="tr-TR" dirty="0">
              <a:solidFill>
                <a:srgbClr val="000000"/>
              </a:solidFill>
            </a:endParaRPr>
          </a:p>
        </p:txBody>
      </p:sp>
      <p:pic>
        <p:nvPicPr>
          <p:cNvPr id="11" name="Picture 10" descr="A picture containing fruit, food&#10;&#10;Description automatically generated">
            <a:extLst>
              <a:ext uri="{FF2B5EF4-FFF2-40B4-BE49-F238E27FC236}">
                <a16:creationId xmlns:a16="http://schemas.microsoft.com/office/drawing/2014/main" id="{8AE93DBE-CD59-48A2-8145-66879B9E42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90" y="991279"/>
            <a:ext cx="2742436" cy="487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03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0">
            <a:extLst>
              <a:ext uri="{FF2B5EF4-FFF2-40B4-BE49-F238E27FC236}">
                <a16:creationId xmlns:a16="http://schemas.microsoft.com/office/drawing/2014/main" id="{AF8F021D-E17C-4692-BC36-88810FC4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56769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4FD43-7668-4668-92B9-3F0AA97E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608" y="484631"/>
            <a:ext cx="4755389" cy="1638469"/>
          </a:xfrm>
        </p:spPr>
        <p:txBody>
          <a:bodyPr>
            <a:normAutofit/>
          </a:bodyPr>
          <a:lstStyle/>
          <a:p>
            <a:r>
              <a:rPr lang="tr-TR"/>
              <a:t>Mınd garden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734912-26F1-4F15-9124-B7468676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913034-B156-4E1C-85E6-14DA5E393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8" y="2443142"/>
            <a:ext cx="4729732" cy="3930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</a:rPr>
              <a:t>Challange Mode:</a:t>
            </a:r>
          </a:p>
          <a:p>
            <a:r>
              <a:rPr lang="tr-TR" dirty="0">
                <a:solidFill>
                  <a:srgbClr val="000000"/>
                </a:solidFill>
              </a:rPr>
              <a:t> 4 random games in a row. </a:t>
            </a:r>
          </a:p>
          <a:p>
            <a:r>
              <a:rPr lang="tr-TR" dirty="0">
                <a:solidFill>
                  <a:srgbClr val="000000"/>
                </a:solidFill>
              </a:rPr>
              <a:t>Your performance will rewarded.</a:t>
            </a:r>
          </a:p>
          <a:p>
            <a:r>
              <a:rPr lang="tr-TR" dirty="0">
                <a:solidFill>
                  <a:srgbClr val="000000"/>
                </a:solidFill>
              </a:rPr>
              <a:t>You can play only one time for a day.</a:t>
            </a:r>
          </a:p>
          <a:p>
            <a:endParaRPr lang="tr-T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</a:rPr>
              <a:t>Free Mode:</a:t>
            </a:r>
          </a:p>
          <a:p>
            <a:r>
              <a:rPr lang="tr-TR" dirty="0">
                <a:solidFill>
                  <a:srgbClr val="000000"/>
                </a:solidFill>
              </a:rPr>
              <a:t>Choose any game you want to play from 4 categories.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F9A4D5-226A-4D0C-BA2B-098E00859A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90" y="991279"/>
            <a:ext cx="2742436" cy="487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80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6">
            <a:extLst>
              <a:ext uri="{FF2B5EF4-FFF2-40B4-BE49-F238E27FC236}">
                <a16:creationId xmlns:a16="http://schemas.microsoft.com/office/drawing/2014/main" id="{44320601-669F-4540-8EF3-3950373AB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67762" y="630936"/>
            <a:ext cx="3926681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2" name="Rectangle 42">
            <a:extLst>
              <a:ext uri="{FF2B5EF4-FFF2-40B4-BE49-F238E27FC236}">
                <a16:creationId xmlns:a16="http://schemas.microsoft.com/office/drawing/2014/main" id="{39184054-1610-4A47-8F94-BFE73F1B65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44">
            <a:extLst>
              <a:ext uri="{FF2B5EF4-FFF2-40B4-BE49-F238E27FC236}">
                <a16:creationId xmlns:a16="http://schemas.microsoft.com/office/drawing/2014/main" id="{5EB5C8F0-2881-4184-92C6-0E251C42A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9143999" cy="4292600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46">
            <a:extLst>
              <a:ext uri="{FF2B5EF4-FFF2-40B4-BE49-F238E27FC236}">
                <a16:creationId xmlns:a16="http://schemas.microsoft.com/office/drawing/2014/main" id="{C2BCC826-0F95-4DB1-9DBA-C1F7BD609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55946"/>
            <a:ext cx="9143999" cy="3102054"/>
          </a:xfrm>
          <a:custGeom>
            <a:avLst/>
            <a:gdLst>
              <a:gd name="connsiteX0" fmla="*/ 685801 w 12192000"/>
              <a:gd name="connsiteY0" fmla="*/ 0 h 3102054"/>
              <a:gd name="connsiteX1" fmla="*/ 754064 w 12192000"/>
              <a:gd name="connsiteY1" fmla="*/ 3175 h 3102054"/>
              <a:gd name="connsiteX2" fmla="*/ 814389 w 12192000"/>
              <a:gd name="connsiteY2" fmla="*/ 9525 h 3102054"/>
              <a:gd name="connsiteX3" fmla="*/ 866776 w 12192000"/>
              <a:gd name="connsiteY3" fmla="*/ 20637 h 3102054"/>
              <a:gd name="connsiteX4" fmla="*/ 912814 w 12192000"/>
              <a:gd name="connsiteY4" fmla="*/ 36512 h 3102054"/>
              <a:gd name="connsiteX5" fmla="*/ 954089 w 12192000"/>
              <a:gd name="connsiteY5" fmla="*/ 52387 h 3102054"/>
              <a:gd name="connsiteX6" fmla="*/ 990601 w 12192000"/>
              <a:gd name="connsiteY6" fmla="*/ 68262 h 3102054"/>
              <a:gd name="connsiteX7" fmla="*/ 1028701 w 12192000"/>
              <a:gd name="connsiteY7" fmla="*/ 87312 h 3102054"/>
              <a:gd name="connsiteX8" fmla="*/ 1066801 w 12192000"/>
              <a:gd name="connsiteY8" fmla="*/ 106362 h 3102054"/>
              <a:gd name="connsiteX9" fmla="*/ 1103314 w 12192000"/>
              <a:gd name="connsiteY9" fmla="*/ 125412 h 3102054"/>
              <a:gd name="connsiteX10" fmla="*/ 1144589 w 12192000"/>
              <a:gd name="connsiteY10" fmla="*/ 141287 h 3102054"/>
              <a:gd name="connsiteX11" fmla="*/ 1190626 w 12192000"/>
              <a:gd name="connsiteY11" fmla="*/ 155575 h 3102054"/>
              <a:gd name="connsiteX12" fmla="*/ 1243014 w 12192000"/>
              <a:gd name="connsiteY12" fmla="*/ 166687 h 3102054"/>
              <a:gd name="connsiteX13" fmla="*/ 1303339 w 12192000"/>
              <a:gd name="connsiteY13" fmla="*/ 174625 h 3102054"/>
              <a:gd name="connsiteX14" fmla="*/ 1371601 w 12192000"/>
              <a:gd name="connsiteY14" fmla="*/ 176212 h 3102054"/>
              <a:gd name="connsiteX15" fmla="*/ 1439864 w 12192000"/>
              <a:gd name="connsiteY15" fmla="*/ 174625 h 3102054"/>
              <a:gd name="connsiteX16" fmla="*/ 1500189 w 12192000"/>
              <a:gd name="connsiteY16" fmla="*/ 166687 h 3102054"/>
              <a:gd name="connsiteX17" fmla="*/ 1552576 w 12192000"/>
              <a:gd name="connsiteY17" fmla="*/ 155575 h 3102054"/>
              <a:gd name="connsiteX18" fmla="*/ 1598614 w 12192000"/>
              <a:gd name="connsiteY18" fmla="*/ 141287 h 3102054"/>
              <a:gd name="connsiteX19" fmla="*/ 1639889 w 12192000"/>
              <a:gd name="connsiteY19" fmla="*/ 125412 h 3102054"/>
              <a:gd name="connsiteX20" fmla="*/ 1676401 w 12192000"/>
              <a:gd name="connsiteY20" fmla="*/ 106362 h 3102054"/>
              <a:gd name="connsiteX21" fmla="*/ 1714501 w 12192000"/>
              <a:gd name="connsiteY21" fmla="*/ 87312 h 3102054"/>
              <a:gd name="connsiteX22" fmla="*/ 1752601 w 12192000"/>
              <a:gd name="connsiteY22" fmla="*/ 68262 h 3102054"/>
              <a:gd name="connsiteX23" fmla="*/ 1789114 w 12192000"/>
              <a:gd name="connsiteY23" fmla="*/ 52387 h 3102054"/>
              <a:gd name="connsiteX24" fmla="*/ 1830389 w 12192000"/>
              <a:gd name="connsiteY24" fmla="*/ 36512 h 3102054"/>
              <a:gd name="connsiteX25" fmla="*/ 1876426 w 12192000"/>
              <a:gd name="connsiteY25" fmla="*/ 20637 h 3102054"/>
              <a:gd name="connsiteX26" fmla="*/ 1928814 w 12192000"/>
              <a:gd name="connsiteY26" fmla="*/ 9525 h 3102054"/>
              <a:gd name="connsiteX27" fmla="*/ 1989139 w 12192000"/>
              <a:gd name="connsiteY27" fmla="*/ 3175 h 3102054"/>
              <a:gd name="connsiteX28" fmla="*/ 2057401 w 12192000"/>
              <a:gd name="connsiteY28" fmla="*/ 0 h 3102054"/>
              <a:gd name="connsiteX29" fmla="*/ 2125664 w 12192000"/>
              <a:gd name="connsiteY29" fmla="*/ 3175 h 3102054"/>
              <a:gd name="connsiteX30" fmla="*/ 2185989 w 12192000"/>
              <a:gd name="connsiteY30" fmla="*/ 9525 h 3102054"/>
              <a:gd name="connsiteX31" fmla="*/ 2238376 w 12192000"/>
              <a:gd name="connsiteY31" fmla="*/ 20637 h 3102054"/>
              <a:gd name="connsiteX32" fmla="*/ 2284414 w 12192000"/>
              <a:gd name="connsiteY32" fmla="*/ 36512 h 3102054"/>
              <a:gd name="connsiteX33" fmla="*/ 2325688 w 12192000"/>
              <a:gd name="connsiteY33" fmla="*/ 52387 h 3102054"/>
              <a:gd name="connsiteX34" fmla="*/ 2362201 w 12192000"/>
              <a:gd name="connsiteY34" fmla="*/ 68262 h 3102054"/>
              <a:gd name="connsiteX35" fmla="*/ 2400301 w 12192000"/>
              <a:gd name="connsiteY35" fmla="*/ 87312 h 3102054"/>
              <a:gd name="connsiteX36" fmla="*/ 2438401 w 12192000"/>
              <a:gd name="connsiteY36" fmla="*/ 106362 h 3102054"/>
              <a:gd name="connsiteX37" fmla="*/ 2474913 w 12192000"/>
              <a:gd name="connsiteY37" fmla="*/ 125412 h 3102054"/>
              <a:gd name="connsiteX38" fmla="*/ 2516188 w 12192000"/>
              <a:gd name="connsiteY38" fmla="*/ 141287 h 3102054"/>
              <a:gd name="connsiteX39" fmla="*/ 2562226 w 12192000"/>
              <a:gd name="connsiteY39" fmla="*/ 155575 h 3102054"/>
              <a:gd name="connsiteX40" fmla="*/ 2614614 w 12192000"/>
              <a:gd name="connsiteY40" fmla="*/ 166687 h 3102054"/>
              <a:gd name="connsiteX41" fmla="*/ 2674938 w 12192000"/>
              <a:gd name="connsiteY41" fmla="*/ 174625 h 3102054"/>
              <a:gd name="connsiteX42" fmla="*/ 2743201 w 12192000"/>
              <a:gd name="connsiteY42" fmla="*/ 176212 h 3102054"/>
              <a:gd name="connsiteX43" fmla="*/ 2811464 w 12192000"/>
              <a:gd name="connsiteY43" fmla="*/ 174625 h 3102054"/>
              <a:gd name="connsiteX44" fmla="*/ 2871789 w 12192000"/>
              <a:gd name="connsiteY44" fmla="*/ 166687 h 3102054"/>
              <a:gd name="connsiteX45" fmla="*/ 2924176 w 12192000"/>
              <a:gd name="connsiteY45" fmla="*/ 155575 h 3102054"/>
              <a:gd name="connsiteX46" fmla="*/ 2970214 w 12192000"/>
              <a:gd name="connsiteY46" fmla="*/ 141287 h 3102054"/>
              <a:gd name="connsiteX47" fmla="*/ 3011489 w 12192000"/>
              <a:gd name="connsiteY47" fmla="*/ 125412 h 3102054"/>
              <a:gd name="connsiteX48" fmla="*/ 3048001 w 12192000"/>
              <a:gd name="connsiteY48" fmla="*/ 106362 h 3102054"/>
              <a:gd name="connsiteX49" fmla="*/ 3086101 w 12192000"/>
              <a:gd name="connsiteY49" fmla="*/ 87312 h 3102054"/>
              <a:gd name="connsiteX50" fmla="*/ 3124201 w 12192000"/>
              <a:gd name="connsiteY50" fmla="*/ 68262 h 3102054"/>
              <a:gd name="connsiteX51" fmla="*/ 3160714 w 12192000"/>
              <a:gd name="connsiteY51" fmla="*/ 52387 h 3102054"/>
              <a:gd name="connsiteX52" fmla="*/ 3201989 w 12192000"/>
              <a:gd name="connsiteY52" fmla="*/ 36512 h 3102054"/>
              <a:gd name="connsiteX53" fmla="*/ 3248026 w 12192000"/>
              <a:gd name="connsiteY53" fmla="*/ 20637 h 3102054"/>
              <a:gd name="connsiteX54" fmla="*/ 3300414 w 12192000"/>
              <a:gd name="connsiteY54" fmla="*/ 9525 h 3102054"/>
              <a:gd name="connsiteX55" fmla="*/ 3360739 w 12192000"/>
              <a:gd name="connsiteY55" fmla="*/ 3175 h 3102054"/>
              <a:gd name="connsiteX56" fmla="*/ 3427414 w 12192000"/>
              <a:gd name="connsiteY56" fmla="*/ 0 h 3102054"/>
              <a:gd name="connsiteX57" fmla="*/ 3497264 w 12192000"/>
              <a:gd name="connsiteY57" fmla="*/ 3175 h 3102054"/>
              <a:gd name="connsiteX58" fmla="*/ 3557589 w 12192000"/>
              <a:gd name="connsiteY58" fmla="*/ 9525 h 3102054"/>
              <a:gd name="connsiteX59" fmla="*/ 3609976 w 12192000"/>
              <a:gd name="connsiteY59" fmla="*/ 20637 h 3102054"/>
              <a:gd name="connsiteX60" fmla="*/ 3656014 w 12192000"/>
              <a:gd name="connsiteY60" fmla="*/ 36512 h 3102054"/>
              <a:gd name="connsiteX61" fmla="*/ 3697288 w 12192000"/>
              <a:gd name="connsiteY61" fmla="*/ 52387 h 3102054"/>
              <a:gd name="connsiteX62" fmla="*/ 3733801 w 12192000"/>
              <a:gd name="connsiteY62" fmla="*/ 68262 h 3102054"/>
              <a:gd name="connsiteX63" fmla="*/ 3771901 w 12192000"/>
              <a:gd name="connsiteY63" fmla="*/ 87312 h 3102054"/>
              <a:gd name="connsiteX64" fmla="*/ 3810001 w 12192000"/>
              <a:gd name="connsiteY64" fmla="*/ 106362 h 3102054"/>
              <a:gd name="connsiteX65" fmla="*/ 3846514 w 12192000"/>
              <a:gd name="connsiteY65" fmla="*/ 125412 h 3102054"/>
              <a:gd name="connsiteX66" fmla="*/ 3887789 w 12192000"/>
              <a:gd name="connsiteY66" fmla="*/ 141287 h 3102054"/>
              <a:gd name="connsiteX67" fmla="*/ 3933826 w 12192000"/>
              <a:gd name="connsiteY67" fmla="*/ 155575 h 3102054"/>
              <a:gd name="connsiteX68" fmla="*/ 3986214 w 12192000"/>
              <a:gd name="connsiteY68" fmla="*/ 166687 h 3102054"/>
              <a:gd name="connsiteX69" fmla="*/ 4046539 w 12192000"/>
              <a:gd name="connsiteY69" fmla="*/ 174625 h 3102054"/>
              <a:gd name="connsiteX70" fmla="*/ 4114801 w 12192000"/>
              <a:gd name="connsiteY70" fmla="*/ 176212 h 3102054"/>
              <a:gd name="connsiteX71" fmla="*/ 4183064 w 12192000"/>
              <a:gd name="connsiteY71" fmla="*/ 174625 h 3102054"/>
              <a:gd name="connsiteX72" fmla="*/ 4243388 w 12192000"/>
              <a:gd name="connsiteY72" fmla="*/ 166687 h 3102054"/>
              <a:gd name="connsiteX73" fmla="*/ 4295776 w 12192000"/>
              <a:gd name="connsiteY73" fmla="*/ 155575 h 3102054"/>
              <a:gd name="connsiteX74" fmla="*/ 4341813 w 12192000"/>
              <a:gd name="connsiteY74" fmla="*/ 141287 h 3102054"/>
              <a:gd name="connsiteX75" fmla="*/ 4383088 w 12192000"/>
              <a:gd name="connsiteY75" fmla="*/ 125412 h 3102054"/>
              <a:gd name="connsiteX76" fmla="*/ 4419601 w 12192000"/>
              <a:gd name="connsiteY76" fmla="*/ 106362 h 3102054"/>
              <a:gd name="connsiteX77" fmla="*/ 4495801 w 12192000"/>
              <a:gd name="connsiteY77" fmla="*/ 68262 h 3102054"/>
              <a:gd name="connsiteX78" fmla="*/ 4532314 w 12192000"/>
              <a:gd name="connsiteY78" fmla="*/ 52387 h 3102054"/>
              <a:gd name="connsiteX79" fmla="*/ 4573588 w 12192000"/>
              <a:gd name="connsiteY79" fmla="*/ 36512 h 3102054"/>
              <a:gd name="connsiteX80" fmla="*/ 4619626 w 12192000"/>
              <a:gd name="connsiteY80" fmla="*/ 20637 h 3102054"/>
              <a:gd name="connsiteX81" fmla="*/ 4672013 w 12192000"/>
              <a:gd name="connsiteY81" fmla="*/ 9525 h 3102054"/>
              <a:gd name="connsiteX82" fmla="*/ 4732338 w 12192000"/>
              <a:gd name="connsiteY82" fmla="*/ 3175 h 3102054"/>
              <a:gd name="connsiteX83" fmla="*/ 4800601 w 12192000"/>
              <a:gd name="connsiteY83" fmla="*/ 0 h 3102054"/>
              <a:gd name="connsiteX84" fmla="*/ 4868864 w 12192000"/>
              <a:gd name="connsiteY84" fmla="*/ 3175 h 3102054"/>
              <a:gd name="connsiteX85" fmla="*/ 4929188 w 12192000"/>
              <a:gd name="connsiteY85" fmla="*/ 9525 h 3102054"/>
              <a:gd name="connsiteX86" fmla="*/ 4981576 w 12192000"/>
              <a:gd name="connsiteY86" fmla="*/ 20637 h 3102054"/>
              <a:gd name="connsiteX87" fmla="*/ 5027614 w 12192000"/>
              <a:gd name="connsiteY87" fmla="*/ 36512 h 3102054"/>
              <a:gd name="connsiteX88" fmla="*/ 5068889 w 12192000"/>
              <a:gd name="connsiteY88" fmla="*/ 52387 h 3102054"/>
              <a:gd name="connsiteX89" fmla="*/ 5105402 w 12192000"/>
              <a:gd name="connsiteY89" fmla="*/ 68262 h 3102054"/>
              <a:gd name="connsiteX90" fmla="*/ 5143502 w 12192000"/>
              <a:gd name="connsiteY90" fmla="*/ 87312 h 3102054"/>
              <a:gd name="connsiteX91" fmla="*/ 5181601 w 12192000"/>
              <a:gd name="connsiteY91" fmla="*/ 106362 h 3102054"/>
              <a:gd name="connsiteX92" fmla="*/ 5218115 w 12192000"/>
              <a:gd name="connsiteY92" fmla="*/ 125412 h 3102054"/>
              <a:gd name="connsiteX93" fmla="*/ 5259388 w 12192000"/>
              <a:gd name="connsiteY93" fmla="*/ 141287 h 3102054"/>
              <a:gd name="connsiteX94" fmla="*/ 5305426 w 12192000"/>
              <a:gd name="connsiteY94" fmla="*/ 155575 h 3102054"/>
              <a:gd name="connsiteX95" fmla="*/ 5357813 w 12192000"/>
              <a:gd name="connsiteY95" fmla="*/ 166687 h 3102054"/>
              <a:gd name="connsiteX96" fmla="*/ 5418139 w 12192000"/>
              <a:gd name="connsiteY96" fmla="*/ 174625 h 3102054"/>
              <a:gd name="connsiteX97" fmla="*/ 5486401 w 12192000"/>
              <a:gd name="connsiteY97" fmla="*/ 176212 h 3102054"/>
              <a:gd name="connsiteX98" fmla="*/ 5554663 w 12192000"/>
              <a:gd name="connsiteY98" fmla="*/ 174625 h 3102054"/>
              <a:gd name="connsiteX99" fmla="*/ 5614989 w 12192000"/>
              <a:gd name="connsiteY99" fmla="*/ 166687 h 3102054"/>
              <a:gd name="connsiteX100" fmla="*/ 5667376 w 12192000"/>
              <a:gd name="connsiteY100" fmla="*/ 155575 h 3102054"/>
              <a:gd name="connsiteX101" fmla="*/ 5713414 w 12192000"/>
              <a:gd name="connsiteY101" fmla="*/ 141287 h 3102054"/>
              <a:gd name="connsiteX102" fmla="*/ 5754689 w 12192000"/>
              <a:gd name="connsiteY102" fmla="*/ 125412 h 3102054"/>
              <a:gd name="connsiteX103" fmla="*/ 5791202 w 12192000"/>
              <a:gd name="connsiteY103" fmla="*/ 106362 h 3102054"/>
              <a:gd name="connsiteX104" fmla="*/ 5829302 w 12192000"/>
              <a:gd name="connsiteY104" fmla="*/ 87312 h 3102054"/>
              <a:gd name="connsiteX105" fmla="*/ 5867402 w 12192000"/>
              <a:gd name="connsiteY105" fmla="*/ 68262 h 3102054"/>
              <a:gd name="connsiteX106" fmla="*/ 5903915 w 12192000"/>
              <a:gd name="connsiteY106" fmla="*/ 52387 h 3102054"/>
              <a:gd name="connsiteX107" fmla="*/ 5945189 w 12192000"/>
              <a:gd name="connsiteY107" fmla="*/ 36512 h 3102054"/>
              <a:gd name="connsiteX108" fmla="*/ 5991226 w 12192000"/>
              <a:gd name="connsiteY108" fmla="*/ 20637 h 3102054"/>
              <a:gd name="connsiteX109" fmla="*/ 6043614 w 12192000"/>
              <a:gd name="connsiteY109" fmla="*/ 9525 h 3102054"/>
              <a:gd name="connsiteX110" fmla="*/ 6103939 w 12192000"/>
              <a:gd name="connsiteY110" fmla="*/ 3175 h 3102054"/>
              <a:gd name="connsiteX111" fmla="*/ 6172201 w 12192000"/>
              <a:gd name="connsiteY111" fmla="*/ 0 h 3102054"/>
              <a:gd name="connsiteX112" fmla="*/ 6210301 w 12192000"/>
              <a:gd name="connsiteY112" fmla="*/ 1772 h 3102054"/>
              <a:gd name="connsiteX113" fmla="*/ 6248401 w 12192000"/>
              <a:gd name="connsiteY113" fmla="*/ 0 h 3102054"/>
              <a:gd name="connsiteX114" fmla="*/ 6316664 w 12192000"/>
              <a:gd name="connsiteY114" fmla="*/ 3175 h 3102054"/>
              <a:gd name="connsiteX115" fmla="*/ 6376989 w 12192000"/>
              <a:gd name="connsiteY115" fmla="*/ 9525 h 3102054"/>
              <a:gd name="connsiteX116" fmla="*/ 6429376 w 12192000"/>
              <a:gd name="connsiteY116" fmla="*/ 20637 h 3102054"/>
              <a:gd name="connsiteX117" fmla="*/ 6475414 w 12192000"/>
              <a:gd name="connsiteY117" fmla="*/ 36512 h 3102054"/>
              <a:gd name="connsiteX118" fmla="*/ 6516689 w 12192000"/>
              <a:gd name="connsiteY118" fmla="*/ 52387 h 3102054"/>
              <a:gd name="connsiteX119" fmla="*/ 6553202 w 12192000"/>
              <a:gd name="connsiteY119" fmla="*/ 68262 h 3102054"/>
              <a:gd name="connsiteX120" fmla="*/ 6591302 w 12192000"/>
              <a:gd name="connsiteY120" fmla="*/ 87312 h 3102054"/>
              <a:gd name="connsiteX121" fmla="*/ 6629401 w 12192000"/>
              <a:gd name="connsiteY121" fmla="*/ 106362 h 3102054"/>
              <a:gd name="connsiteX122" fmla="*/ 6665915 w 12192000"/>
              <a:gd name="connsiteY122" fmla="*/ 125412 h 3102054"/>
              <a:gd name="connsiteX123" fmla="*/ 6707189 w 12192000"/>
              <a:gd name="connsiteY123" fmla="*/ 141287 h 3102054"/>
              <a:gd name="connsiteX124" fmla="*/ 6753226 w 12192000"/>
              <a:gd name="connsiteY124" fmla="*/ 155575 h 3102054"/>
              <a:gd name="connsiteX125" fmla="*/ 6805614 w 12192000"/>
              <a:gd name="connsiteY125" fmla="*/ 166687 h 3102054"/>
              <a:gd name="connsiteX126" fmla="*/ 6865939 w 12192000"/>
              <a:gd name="connsiteY126" fmla="*/ 174625 h 3102054"/>
              <a:gd name="connsiteX127" fmla="*/ 6934201 w 12192000"/>
              <a:gd name="connsiteY127" fmla="*/ 176212 h 3102054"/>
              <a:gd name="connsiteX128" fmla="*/ 7002464 w 12192000"/>
              <a:gd name="connsiteY128" fmla="*/ 174625 h 3102054"/>
              <a:gd name="connsiteX129" fmla="*/ 7062789 w 12192000"/>
              <a:gd name="connsiteY129" fmla="*/ 166687 h 3102054"/>
              <a:gd name="connsiteX130" fmla="*/ 7115176 w 12192000"/>
              <a:gd name="connsiteY130" fmla="*/ 155575 h 3102054"/>
              <a:gd name="connsiteX131" fmla="*/ 7161214 w 12192000"/>
              <a:gd name="connsiteY131" fmla="*/ 141287 h 3102054"/>
              <a:gd name="connsiteX132" fmla="*/ 7202489 w 12192000"/>
              <a:gd name="connsiteY132" fmla="*/ 125412 h 3102054"/>
              <a:gd name="connsiteX133" fmla="*/ 7239001 w 12192000"/>
              <a:gd name="connsiteY133" fmla="*/ 106362 h 3102054"/>
              <a:gd name="connsiteX134" fmla="*/ 7277101 w 12192000"/>
              <a:gd name="connsiteY134" fmla="*/ 87312 h 3102054"/>
              <a:gd name="connsiteX135" fmla="*/ 7315201 w 12192000"/>
              <a:gd name="connsiteY135" fmla="*/ 68262 h 3102054"/>
              <a:gd name="connsiteX136" fmla="*/ 7351714 w 12192000"/>
              <a:gd name="connsiteY136" fmla="*/ 52387 h 3102054"/>
              <a:gd name="connsiteX137" fmla="*/ 7392989 w 12192000"/>
              <a:gd name="connsiteY137" fmla="*/ 36512 h 3102054"/>
              <a:gd name="connsiteX138" fmla="*/ 7439026 w 12192000"/>
              <a:gd name="connsiteY138" fmla="*/ 20637 h 3102054"/>
              <a:gd name="connsiteX139" fmla="*/ 7491414 w 12192000"/>
              <a:gd name="connsiteY139" fmla="*/ 9525 h 3102054"/>
              <a:gd name="connsiteX140" fmla="*/ 7551739 w 12192000"/>
              <a:gd name="connsiteY140" fmla="*/ 3175 h 3102054"/>
              <a:gd name="connsiteX141" fmla="*/ 7620001 w 12192000"/>
              <a:gd name="connsiteY141" fmla="*/ 0 h 3102054"/>
              <a:gd name="connsiteX142" fmla="*/ 7688264 w 12192000"/>
              <a:gd name="connsiteY142" fmla="*/ 3175 h 3102054"/>
              <a:gd name="connsiteX143" fmla="*/ 7748589 w 12192000"/>
              <a:gd name="connsiteY143" fmla="*/ 9525 h 3102054"/>
              <a:gd name="connsiteX144" fmla="*/ 7800976 w 12192000"/>
              <a:gd name="connsiteY144" fmla="*/ 20637 h 3102054"/>
              <a:gd name="connsiteX145" fmla="*/ 7847014 w 12192000"/>
              <a:gd name="connsiteY145" fmla="*/ 36512 h 3102054"/>
              <a:gd name="connsiteX146" fmla="*/ 7888289 w 12192000"/>
              <a:gd name="connsiteY146" fmla="*/ 52387 h 3102054"/>
              <a:gd name="connsiteX147" fmla="*/ 7924801 w 12192000"/>
              <a:gd name="connsiteY147" fmla="*/ 68262 h 3102054"/>
              <a:gd name="connsiteX148" fmla="*/ 7962901 w 12192000"/>
              <a:gd name="connsiteY148" fmla="*/ 87312 h 3102054"/>
              <a:gd name="connsiteX149" fmla="*/ 8001001 w 12192000"/>
              <a:gd name="connsiteY149" fmla="*/ 106362 h 3102054"/>
              <a:gd name="connsiteX150" fmla="*/ 8037514 w 12192000"/>
              <a:gd name="connsiteY150" fmla="*/ 125412 h 3102054"/>
              <a:gd name="connsiteX151" fmla="*/ 8078789 w 12192000"/>
              <a:gd name="connsiteY151" fmla="*/ 141287 h 3102054"/>
              <a:gd name="connsiteX152" fmla="*/ 8124826 w 12192000"/>
              <a:gd name="connsiteY152" fmla="*/ 155575 h 3102054"/>
              <a:gd name="connsiteX153" fmla="*/ 8177214 w 12192000"/>
              <a:gd name="connsiteY153" fmla="*/ 166687 h 3102054"/>
              <a:gd name="connsiteX154" fmla="*/ 8237539 w 12192000"/>
              <a:gd name="connsiteY154" fmla="*/ 174625 h 3102054"/>
              <a:gd name="connsiteX155" fmla="*/ 8305801 w 12192000"/>
              <a:gd name="connsiteY155" fmla="*/ 176212 h 3102054"/>
              <a:gd name="connsiteX156" fmla="*/ 8374064 w 12192000"/>
              <a:gd name="connsiteY156" fmla="*/ 174625 h 3102054"/>
              <a:gd name="connsiteX157" fmla="*/ 8434388 w 12192000"/>
              <a:gd name="connsiteY157" fmla="*/ 166687 h 3102054"/>
              <a:gd name="connsiteX158" fmla="*/ 8486776 w 12192000"/>
              <a:gd name="connsiteY158" fmla="*/ 155575 h 3102054"/>
              <a:gd name="connsiteX159" fmla="*/ 8532814 w 12192000"/>
              <a:gd name="connsiteY159" fmla="*/ 141287 h 3102054"/>
              <a:gd name="connsiteX160" fmla="*/ 8574088 w 12192000"/>
              <a:gd name="connsiteY160" fmla="*/ 125412 h 3102054"/>
              <a:gd name="connsiteX161" fmla="*/ 8610600 w 12192000"/>
              <a:gd name="connsiteY161" fmla="*/ 106362 h 3102054"/>
              <a:gd name="connsiteX162" fmla="*/ 8648700 w 12192000"/>
              <a:gd name="connsiteY162" fmla="*/ 87312 h 3102054"/>
              <a:gd name="connsiteX163" fmla="*/ 8686800 w 12192000"/>
              <a:gd name="connsiteY163" fmla="*/ 68262 h 3102054"/>
              <a:gd name="connsiteX164" fmla="*/ 8723314 w 12192000"/>
              <a:gd name="connsiteY164" fmla="*/ 52387 h 3102054"/>
              <a:gd name="connsiteX165" fmla="*/ 8764588 w 12192000"/>
              <a:gd name="connsiteY165" fmla="*/ 36512 h 3102054"/>
              <a:gd name="connsiteX166" fmla="*/ 8810626 w 12192000"/>
              <a:gd name="connsiteY166" fmla="*/ 20637 h 3102054"/>
              <a:gd name="connsiteX167" fmla="*/ 8863014 w 12192000"/>
              <a:gd name="connsiteY167" fmla="*/ 9525 h 3102054"/>
              <a:gd name="connsiteX168" fmla="*/ 8923338 w 12192000"/>
              <a:gd name="connsiteY168" fmla="*/ 3175 h 3102054"/>
              <a:gd name="connsiteX169" fmla="*/ 8990014 w 12192000"/>
              <a:gd name="connsiteY169" fmla="*/ 0 h 3102054"/>
              <a:gd name="connsiteX170" fmla="*/ 9059864 w 12192000"/>
              <a:gd name="connsiteY170" fmla="*/ 3175 h 3102054"/>
              <a:gd name="connsiteX171" fmla="*/ 9120188 w 12192000"/>
              <a:gd name="connsiteY171" fmla="*/ 9525 h 3102054"/>
              <a:gd name="connsiteX172" fmla="*/ 9172576 w 12192000"/>
              <a:gd name="connsiteY172" fmla="*/ 20637 h 3102054"/>
              <a:gd name="connsiteX173" fmla="*/ 9218614 w 12192000"/>
              <a:gd name="connsiteY173" fmla="*/ 36512 h 3102054"/>
              <a:gd name="connsiteX174" fmla="*/ 9259888 w 12192000"/>
              <a:gd name="connsiteY174" fmla="*/ 52387 h 3102054"/>
              <a:gd name="connsiteX175" fmla="*/ 9296400 w 12192000"/>
              <a:gd name="connsiteY175" fmla="*/ 68262 h 3102054"/>
              <a:gd name="connsiteX176" fmla="*/ 9334500 w 12192000"/>
              <a:gd name="connsiteY176" fmla="*/ 87312 h 3102054"/>
              <a:gd name="connsiteX177" fmla="*/ 9372600 w 12192000"/>
              <a:gd name="connsiteY177" fmla="*/ 106362 h 3102054"/>
              <a:gd name="connsiteX178" fmla="*/ 9409114 w 12192000"/>
              <a:gd name="connsiteY178" fmla="*/ 125412 h 3102054"/>
              <a:gd name="connsiteX179" fmla="*/ 9450388 w 12192000"/>
              <a:gd name="connsiteY179" fmla="*/ 141287 h 3102054"/>
              <a:gd name="connsiteX180" fmla="*/ 9496426 w 12192000"/>
              <a:gd name="connsiteY180" fmla="*/ 155575 h 3102054"/>
              <a:gd name="connsiteX181" fmla="*/ 9548814 w 12192000"/>
              <a:gd name="connsiteY181" fmla="*/ 166687 h 3102054"/>
              <a:gd name="connsiteX182" fmla="*/ 9609138 w 12192000"/>
              <a:gd name="connsiteY182" fmla="*/ 174625 h 3102054"/>
              <a:gd name="connsiteX183" fmla="*/ 9677400 w 12192000"/>
              <a:gd name="connsiteY183" fmla="*/ 176212 h 3102054"/>
              <a:gd name="connsiteX184" fmla="*/ 9745664 w 12192000"/>
              <a:gd name="connsiteY184" fmla="*/ 174625 h 3102054"/>
              <a:gd name="connsiteX185" fmla="*/ 9805988 w 12192000"/>
              <a:gd name="connsiteY185" fmla="*/ 166687 h 3102054"/>
              <a:gd name="connsiteX186" fmla="*/ 9858376 w 12192000"/>
              <a:gd name="connsiteY186" fmla="*/ 155575 h 3102054"/>
              <a:gd name="connsiteX187" fmla="*/ 9904414 w 12192000"/>
              <a:gd name="connsiteY187" fmla="*/ 141287 h 3102054"/>
              <a:gd name="connsiteX188" fmla="*/ 9945688 w 12192000"/>
              <a:gd name="connsiteY188" fmla="*/ 125412 h 3102054"/>
              <a:gd name="connsiteX189" fmla="*/ 9982200 w 12192000"/>
              <a:gd name="connsiteY189" fmla="*/ 106362 h 3102054"/>
              <a:gd name="connsiteX190" fmla="*/ 10058400 w 12192000"/>
              <a:gd name="connsiteY190" fmla="*/ 68262 h 3102054"/>
              <a:gd name="connsiteX191" fmla="*/ 10094914 w 12192000"/>
              <a:gd name="connsiteY191" fmla="*/ 52387 h 3102054"/>
              <a:gd name="connsiteX192" fmla="*/ 10136188 w 12192000"/>
              <a:gd name="connsiteY192" fmla="*/ 36512 h 3102054"/>
              <a:gd name="connsiteX193" fmla="*/ 10182226 w 12192000"/>
              <a:gd name="connsiteY193" fmla="*/ 20637 h 3102054"/>
              <a:gd name="connsiteX194" fmla="*/ 10234614 w 12192000"/>
              <a:gd name="connsiteY194" fmla="*/ 9525 h 3102054"/>
              <a:gd name="connsiteX195" fmla="*/ 10294938 w 12192000"/>
              <a:gd name="connsiteY195" fmla="*/ 3175 h 3102054"/>
              <a:gd name="connsiteX196" fmla="*/ 10363200 w 12192000"/>
              <a:gd name="connsiteY196" fmla="*/ 0 h 3102054"/>
              <a:gd name="connsiteX197" fmla="*/ 10431464 w 12192000"/>
              <a:gd name="connsiteY197" fmla="*/ 3175 h 3102054"/>
              <a:gd name="connsiteX198" fmla="*/ 10491788 w 12192000"/>
              <a:gd name="connsiteY198" fmla="*/ 9525 h 3102054"/>
              <a:gd name="connsiteX199" fmla="*/ 10544176 w 12192000"/>
              <a:gd name="connsiteY199" fmla="*/ 20637 h 3102054"/>
              <a:gd name="connsiteX200" fmla="*/ 10590214 w 12192000"/>
              <a:gd name="connsiteY200" fmla="*/ 36512 h 3102054"/>
              <a:gd name="connsiteX201" fmla="*/ 10631488 w 12192000"/>
              <a:gd name="connsiteY201" fmla="*/ 52387 h 3102054"/>
              <a:gd name="connsiteX202" fmla="*/ 10668000 w 12192000"/>
              <a:gd name="connsiteY202" fmla="*/ 68262 h 3102054"/>
              <a:gd name="connsiteX203" fmla="*/ 10706100 w 12192000"/>
              <a:gd name="connsiteY203" fmla="*/ 87312 h 3102054"/>
              <a:gd name="connsiteX204" fmla="*/ 10744200 w 12192000"/>
              <a:gd name="connsiteY204" fmla="*/ 106362 h 3102054"/>
              <a:gd name="connsiteX205" fmla="*/ 10780714 w 12192000"/>
              <a:gd name="connsiteY205" fmla="*/ 125412 h 3102054"/>
              <a:gd name="connsiteX206" fmla="*/ 10821988 w 12192000"/>
              <a:gd name="connsiteY206" fmla="*/ 141287 h 3102054"/>
              <a:gd name="connsiteX207" fmla="*/ 10868026 w 12192000"/>
              <a:gd name="connsiteY207" fmla="*/ 155575 h 3102054"/>
              <a:gd name="connsiteX208" fmla="*/ 10920414 w 12192000"/>
              <a:gd name="connsiteY208" fmla="*/ 166687 h 3102054"/>
              <a:gd name="connsiteX209" fmla="*/ 10980738 w 12192000"/>
              <a:gd name="connsiteY209" fmla="*/ 174625 h 3102054"/>
              <a:gd name="connsiteX210" fmla="*/ 11049000 w 12192000"/>
              <a:gd name="connsiteY210" fmla="*/ 176212 h 3102054"/>
              <a:gd name="connsiteX211" fmla="*/ 11117264 w 12192000"/>
              <a:gd name="connsiteY211" fmla="*/ 174625 h 3102054"/>
              <a:gd name="connsiteX212" fmla="*/ 11177588 w 12192000"/>
              <a:gd name="connsiteY212" fmla="*/ 166687 h 3102054"/>
              <a:gd name="connsiteX213" fmla="*/ 11229976 w 12192000"/>
              <a:gd name="connsiteY213" fmla="*/ 155575 h 3102054"/>
              <a:gd name="connsiteX214" fmla="*/ 11276014 w 12192000"/>
              <a:gd name="connsiteY214" fmla="*/ 141287 h 3102054"/>
              <a:gd name="connsiteX215" fmla="*/ 11317288 w 12192000"/>
              <a:gd name="connsiteY215" fmla="*/ 125412 h 3102054"/>
              <a:gd name="connsiteX216" fmla="*/ 11353800 w 12192000"/>
              <a:gd name="connsiteY216" fmla="*/ 106362 h 3102054"/>
              <a:gd name="connsiteX217" fmla="*/ 11391900 w 12192000"/>
              <a:gd name="connsiteY217" fmla="*/ 87312 h 3102054"/>
              <a:gd name="connsiteX218" fmla="*/ 11430000 w 12192000"/>
              <a:gd name="connsiteY218" fmla="*/ 68263 h 3102054"/>
              <a:gd name="connsiteX219" fmla="*/ 11466514 w 12192000"/>
              <a:gd name="connsiteY219" fmla="*/ 52388 h 3102054"/>
              <a:gd name="connsiteX220" fmla="*/ 11507788 w 12192000"/>
              <a:gd name="connsiteY220" fmla="*/ 36513 h 3102054"/>
              <a:gd name="connsiteX221" fmla="*/ 11553826 w 12192000"/>
              <a:gd name="connsiteY221" fmla="*/ 20638 h 3102054"/>
              <a:gd name="connsiteX222" fmla="*/ 11606214 w 12192000"/>
              <a:gd name="connsiteY222" fmla="*/ 9525 h 3102054"/>
              <a:gd name="connsiteX223" fmla="*/ 11666538 w 12192000"/>
              <a:gd name="connsiteY223" fmla="*/ 3175 h 3102054"/>
              <a:gd name="connsiteX224" fmla="*/ 11734800 w 12192000"/>
              <a:gd name="connsiteY224" fmla="*/ 0 h 3102054"/>
              <a:gd name="connsiteX225" fmla="*/ 11803064 w 12192000"/>
              <a:gd name="connsiteY225" fmla="*/ 3175 h 3102054"/>
              <a:gd name="connsiteX226" fmla="*/ 11863388 w 12192000"/>
              <a:gd name="connsiteY226" fmla="*/ 9525 h 3102054"/>
              <a:gd name="connsiteX227" fmla="*/ 11915776 w 12192000"/>
              <a:gd name="connsiteY227" fmla="*/ 20638 h 3102054"/>
              <a:gd name="connsiteX228" fmla="*/ 11961814 w 12192000"/>
              <a:gd name="connsiteY228" fmla="*/ 36513 h 3102054"/>
              <a:gd name="connsiteX229" fmla="*/ 12003088 w 12192000"/>
              <a:gd name="connsiteY229" fmla="*/ 52388 h 3102054"/>
              <a:gd name="connsiteX230" fmla="*/ 12039600 w 12192000"/>
              <a:gd name="connsiteY230" fmla="*/ 68263 h 3102054"/>
              <a:gd name="connsiteX231" fmla="*/ 12077700 w 12192000"/>
              <a:gd name="connsiteY231" fmla="*/ 87313 h 3102054"/>
              <a:gd name="connsiteX232" fmla="*/ 12115800 w 12192000"/>
              <a:gd name="connsiteY232" fmla="*/ 106363 h 3102054"/>
              <a:gd name="connsiteX233" fmla="*/ 12152314 w 12192000"/>
              <a:gd name="connsiteY233" fmla="*/ 125413 h 3102054"/>
              <a:gd name="connsiteX234" fmla="*/ 12192000 w 12192000"/>
              <a:gd name="connsiteY234" fmla="*/ 140677 h 3102054"/>
              <a:gd name="connsiteX235" fmla="*/ 12192000 w 12192000"/>
              <a:gd name="connsiteY235" fmla="*/ 885826 h 3102054"/>
              <a:gd name="connsiteX236" fmla="*/ 12191999 w 12192000"/>
              <a:gd name="connsiteY236" fmla="*/ 885826 h 3102054"/>
              <a:gd name="connsiteX237" fmla="*/ 12191999 w 12192000"/>
              <a:gd name="connsiteY237" fmla="*/ 3102054 h 3102054"/>
              <a:gd name="connsiteX238" fmla="*/ 0 w 12192000"/>
              <a:gd name="connsiteY238" fmla="*/ 3102054 h 3102054"/>
              <a:gd name="connsiteX239" fmla="*/ 0 w 12192000"/>
              <a:gd name="connsiteY239" fmla="*/ 638254 h 3102054"/>
              <a:gd name="connsiteX240" fmla="*/ 1 w 12192000"/>
              <a:gd name="connsiteY240" fmla="*/ 638254 h 3102054"/>
              <a:gd name="connsiteX241" fmla="*/ 1 w 12192000"/>
              <a:gd name="connsiteY241" fmla="*/ 176212 h 3102054"/>
              <a:gd name="connsiteX242" fmla="*/ 68264 w 12192000"/>
              <a:gd name="connsiteY242" fmla="*/ 174625 h 3102054"/>
              <a:gd name="connsiteX243" fmla="*/ 128589 w 12192000"/>
              <a:gd name="connsiteY243" fmla="*/ 166687 h 3102054"/>
              <a:gd name="connsiteX244" fmla="*/ 180976 w 12192000"/>
              <a:gd name="connsiteY244" fmla="*/ 155575 h 3102054"/>
              <a:gd name="connsiteX245" fmla="*/ 227014 w 12192000"/>
              <a:gd name="connsiteY245" fmla="*/ 141287 h 3102054"/>
              <a:gd name="connsiteX246" fmla="*/ 268289 w 12192000"/>
              <a:gd name="connsiteY246" fmla="*/ 125412 h 3102054"/>
              <a:gd name="connsiteX247" fmla="*/ 304801 w 12192000"/>
              <a:gd name="connsiteY247" fmla="*/ 106362 h 3102054"/>
              <a:gd name="connsiteX248" fmla="*/ 342901 w 12192000"/>
              <a:gd name="connsiteY248" fmla="*/ 87312 h 3102054"/>
              <a:gd name="connsiteX249" fmla="*/ 381001 w 12192000"/>
              <a:gd name="connsiteY249" fmla="*/ 68262 h 3102054"/>
              <a:gd name="connsiteX250" fmla="*/ 417514 w 12192000"/>
              <a:gd name="connsiteY250" fmla="*/ 52387 h 3102054"/>
              <a:gd name="connsiteX251" fmla="*/ 458789 w 12192000"/>
              <a:gd name="connsiteY251" fmla="*/ 36512 h 3102054"/>
              <a:gd name="connsiteX252" fmla="*/ 504826 w 12192000"/>
              <a:gd name="connsiteY252" fmla="*/ 20637 h 3102054"/>
              <a:gd name="connsiteX253" fmla="*/ 557214 w 12192000"/>
              <a:gd name="connsiteY253" fmla="*/ 9525 h 3102054"/>
              <a:gd name="connsiteX254" fmla="*/ 617539 w 12192000"/>
              <a:gd name="connsiteY254" fmla="*/ 3175 h 3102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2000" h="3102054">
                <a:moveTo>
                  <a:pt x="685801" y="0"/>
                </a:moveTo>
                <a:lnTo>
                  <a:pt x="754064" y="3175"/>
                </a:lnTo>
                <a:lnTo>
                  <a:pt x="814389" y="9525"/>
                </a:lnTo>
                <a:lnTo>
                  <a:pt x="866776" y="20637"/>
                </a:lnTo>
                <a:lnTo>
                  <a:pt x="912814" y="36512"/>
                </a:lnTo>
                <a:lnTo>
                  <a:pt x="954089" y="52387"/>
                </a:lnTo>
                <a:lnTo>
                  <a:pt x="990601" y="68262"/>
                </a:lnTo>
                <a:lnTo>
                  <a:pt x="1028701" y="87312"/>
                </a:lnTo>
                <a:lnTo>
                  <a:pt x="1066801" y="106362"/>
                </a:lnTo>
                <a:lnTo>
                  <a:pt x="1103314" y="125412"/>
                </a:lnTo>
                <a:lnTo>
                  <a:pt x="1144589" y="141287"/>
                </a:lnTo>
                <a:lnTo>
                  <a:pt x="1190626" y="155575"/>
                </a:lnTo>
                <a:lnTo>
                  <a:pt x="1243014" y="166687"/>
                </a:lnTo>
                <a:lnTo>
                  <a:pt x="1303339" y="174625"/>
                </a:lnTo>
                <a:lnTo>
                  <a:pt x="1371601" y="176212"/>
                </a:lnTo>
                <a:lnTo>
                  <a:pt x="1439864" y="174625"/>
                </a:lnTo>
                <a:lnTo>
                  <a:pt x="1500189" y="166687"/>
                </a:lnTo>
                <a:lnTo>
                  <a:pt x="1552576" y="155575"/>
                </a:lnTo>
                <a:lnTo>
                  <a:pt x="1598614" y="141287"/>
                </a:lnTo>
                <a:lnTo>
                  <a:pt x="1639889" y="125412"/>
                </a:lnTo>
                <a:lnTo>
                  <a:pt x="1676401" y="106362"/>
                </a:lnTo>
                <a:lnTo>
                  <a:pt x="1714501" y="87312"/>
                </a:lnTo>
                <a:lnTo>
                  <a:pt x="1752601" y="68262"/>
                </a:lnTo>
                <a:lnTo>
                  <a:pt x="1789114" y="52387"/>
                </a:lnTo>
                <a:lnTo>
                  <a:pt x="1830389" y="36512"/>
                </a:lnTo>
                <a:lnTo>
                  <a:pt x="1876426" y="20637"/>
                </a:lnTo>
                <a:lnTo>
                  <a:pt x="1928814" y="9525"/>
                </a:lnTo>
                <a:lnTo>
                  <a:pt x="1989139" y="3175"/>
                </a:lnTo>
                <a:lnTo>
                  <a:pt x="2057401" y="0"/>
                </a:lnTo>
                <a:lnTo>
                  <a:pt x="2125664" y="3175"/>
                </a:lnTo>
                <a:lnTo>
                  <a:pt x="2185989" y="9525"/>
                </a:lnTo>
                <a:lnTo>
                  <a:pt x="2238376" y="20637"/>
                </a:lnTo>
                <a:lnTo>
                  <a:pt x="2284414" y="36512"/>
                </a:lnTo>
                <a:lnTo>
                  <a:pt x="2325688" y="52387"/>
                </a:lnTo>
                <a:lnTo>
                  <a:pt x="2362201" y="68262"/>
                </a:lnTo>
                <a:lnTo>
                  <a:pt x="2400301" y="87312"/>
                </a:lnTo>
                <a:lnTo>
                  <a:pt x="2438401" y="106362"/>
                </a:lnTo>
                <a:lnTo>
                  <a:pt x="2474913" y="125412"/>
                </a:lnTo>
                <a:lnTo>
                  <a:pt x="2516188" y="141287"/>
                </a:lnTo>
                <a:lnTo>
                  <a:pt x="2562226" y="155575"/>
                </a:lnTo>
                <a:lnTo>
                  <a:pt x="2614614" y="166687"/>
                </a:lnTo>
                <a:lnTo>
                  <a:pt x="2674938" y="174625"/>
                </a:lnTo>
                <a:lnTo>
                  <a:pt x="2743201" y="176212"/>
                </a:lnTo>
                <a:lnTo>
                  <a:pt x="2811464" y="174625"/>
                </a:lnTo>
                <a:lnTo>
                  <a:pt x="2871789" y="166687"/>
                </a:lnTo>
                <a:lnTo>
                  <a:pt x="2924176" y="155575"/>
                </a:lnTo>
                <a:lnTo>
                  <a:pt x="2970214" y="141287"/>
                </a:lnTo>
                <a:lnTo>
                  <a:pt x="3011489" y="125412"/>
                </a:lnTo>
                <a:lnTo>
                  <a:pt x="3048001" y="106362"/>
                </a:lnTo>
                <a:lnTo>
                  <a:pt x="3086101" y="87312"/>
                </a:lnTo>
                <a:lnTo>
                  <a:pt x="3124201" y="68262"/>
                </a:lnTo>
                <a:lnTo>
                  <a:pt x="3160714" y="52387"/>
                </a:lnTo>
                <a:lnTo>
                  <a:pt x="3201989" y="36512"/>
                </a:lnTo>
                <a:lnTo>
                  <a:pt x="3248026" y="20637"/>
                </a:lnTo>
                <a:lnTo>
                  <a:pt x="3300414" y="9525"/>
                </a:lnTo>
                <a:lnTo>
                  <a:pt x="3360739" y="3175"/>
                </a:lnTo>
                <a:lnTo>
                  <a:pt x="3427414" y="0"/>
                </a:lnTo>
                <a:lnTo>
                  <a:pt x="3497264" y="3175"/>
                </a:lnTo>
                <a:lnTo>
                  <a:pt x="3557589" y="9525"/>
                </a:lnTo>
                <a:lnTo>
                  <a:pt x="3609976" y="20637"/>
                </a:lnTo>
                <a:lnTo>
                  <a:pt x="3656014" y="36512"/>
                </a:lnTo>
                <a:lnTo>
                  <a:pt x="3697288" y="52387"/>
                </a:lnTo>
                <a:lnTo>
                  <a:pt x="3733801" y="68262"/>
                </a:lnTo>
                <a:lnTo>
                  <a:pt x="3771901" y="87312"/>
                </a:lnTo>
                <a:lnTo>
                  <a:pt x="3810001" y="106362"/>
                </a:lnTo>
                <a:lnTo>
                  <a:pt x="3846514" y="125412"/>
                </a:lnTo>
                <a:lnTo>
                  <a:pt x="3887789" y="141287"/>
                </a:lnTo>
                <a:lnTo>
                  <a:pt x="3933826" y="155575"/>
                </a:lnTo>
                <a:lnTo>
                  <a:pt x="3986214" y="166687"/>
                </a:lnTo>
                <a:lnTo>
                  <a:pt x="4046539" y="174625"/>
                </a:lnTo>
                <a:lnTo>
                  <a:pt x="4114801" y="176212"/>
                </a:lnTo>
                <a:lnTo>
                  <a:pt x="4183064" y="174625"/>
                </a:lnTo>
                <a:lnTo>
                  <a:pt x="4243388" y="166687"/>
                </a:lnTo>
                <a:lnTo>
                  <a:pt x="4295776" y="155575"/>
                </a:lnTo>
                <a:lnTo>
                  <a:pt x="4341813" y="141287"/>
                </a:lnTo>
                <a:lnTo>
                  <a:pt x="4383088" y="125412"/>
                </a:lnTo>
                <a:lnTo>
                  <a:pt x="4419601" y="106362"/>
                </a:lnTo>
                <a:lnTo>
                  <a:pt x="4495801" y="68262"/>
                </a:lnTo>
                <a:lnTo>
                  <a:pt x="4532314" y="52387"/>
                </a:lnTo>
                <a:lnTo>
                  <a:pt x="4573588" y="36512"/>
                </a:lnTo>
                <a:lnTo>
                  <a:pt x="4619626" y="20637"/>
                </a:lnTo>
                <a:lnTo>
                  <a:pt x="4672013" y="9525"/>
                </a:lnTo>
                <a:lnTo>
                  <a:pt x="4732338" y="3175"/>
                </a:lnTo>
                <a:lnTo>
                  <a:pt x="4800601" y="0"/>
                </a:lnTo>
                <a:lnTo>
                  <a:pt x="4868864" y="3175"/>
                </a:lnTo>
                <a:lnTo>
                  <a:pt x="4929188" y="9525"/>
                </a:lnTo>
                <a:lnTo>
                  <a:pt x="4981576" y="20637"/>
                </a:lnTo>
                <a:lnTo>
                  <a:pt x="5027614" y="36512"/>
                </a:lnTo>
                <a:lnTo>
                  <a:pt x="5068889" y="52387"/>
                </a:lnTo>
                <a:lnTo>
                  <a:pt x="5105402" y="68262"/>
                </a:lnTo>
                <a:lnTo>
                  <a:pt x="5143502" y="87312"/>
                </a:lnTo>
                <a:lnTo>
                  <a:pt x="5181601" y="106362"/>
                </a:lnTo>
                <a:lnTo>
                  <a:pt x="5218115" y="125412"/>
                </a:lnTo>
                <a:lnTo>
                  <a:pt x="5259388" y="141287"/>
                </a:lnTo>
                <a:lnTo>
                  <a:pt x="5305426" y="155575"/>
                </a:lnTo>
                <a:lnTo>
                  <a:pt x="5357813" y="166687"/>
                </a:lnTo>
                <a:lnTo>
                  <a:pt x="5418139" y="174625"/>
                </a:lnTo>
                <a:lnTo>
                  <a:pt x="5486401" y="176212"/>
                </a:lnTo>
                <a:lnTo>
                  <a:pt x="5554663" y="174625"/>
                </a:lnTo>
                <a:lnTo>
                  <a:pt x="5614989" y="166687"/>
                </a:lnTo>
                <a:lnTo>
                  <a:pt x="5667376" y="155575"/>
                </a:lnTo>
                <a:lnTo>
                  <a:pt x="5713414" y="141287"/>
                </a:lnTo>
                <a:lnTo>
                  <a:pt x="5754689" y="125412"/>
                </a:lnTo>
                <a:lnTo>
                  <a:pt x="5791202" y="106362"/>
                </a:lnTo>
                <a:lnTo>
                  <a:pt x="5829302" y="87312"/>
                </a:lnTo>
                <a:lnTo>
                  <a:pt x="5867402" y="68262"/>
                </a:lnTo>
                <a:lnTo>
                  <a:pt x="5903915" y="52387"/>
                </a:lnTo>
                <a:lnTo>
                  <a:pt x="5945189" y="36512"/>
                </a:lnTo>
                <a:lnTo>
                  <a:pt x="5991226" y="20637"/>
                </a:lnTo>
                <a:lnTo>
                  <a:pt x="6043614" y="9525"/>
                </a:lnTo>
                <a:lnTo>
                  <a:pt x="6103939" y="3175"/>
                </a:lnTo>
                <a:lnTo>
                  <a:pt x="6172201" y="0"/>
                </a:lnTo>
                <a:lnTo>
                  <a:pt x="6210301" y="1772"/>
                </a:lnTo>
                <a:lnTo>
                  <a:pt x="6248401" y="0"/>
                </a:lnTo>
                <a:lnTo>
                  <a:pt x="6316664" y="3175"/>
                </a:lnTo>
                <a:lnTo>
                  <a:pt x="6376989" y="9525"/>
                </a:lnTo>
                <a:lnTo>
                  <a:pt x="6429376" y="20637"/>
                </a:lnTo>
                <a:lnTo>
                  <a:pt x="6475414" y="36512"/>
                </a:lnTo>
                <a:lnTo>
                  <a:pt x="6516689" y="52387"/>
                </a:lnTo>
                <a:lnTo>
                  <a:pt x="6553202" y="68262"/>
                </a:lnTo>
                <a:lnTo>
                  <a:pt x="6591302" y="87312"/>
                </a:lnTo>
                <a:lnTo>
                  <a:pt x="6629401" y="106362"/>
                </a:lnTo>
                <a:lnTo>
                  <a:pt x="6665915" y="125412"/>
                </a:lnTo>
                <a:lnTo>
                  <a:pt x="6707189" y="141287"/>
                </a:lnTo>
                <a:lnTo>
                  <a:pt x="6753226" y="155575"/>
                </a:lnTo>
                <a:lnTo>
                  <a:pt x="6805614" y="166687"/>
                </a:lnTo>
                <a:lnTo>
                  <a:pt x="6865939" y="174625"/>
                </a:lnTo>
                <a:lnTo>
                  <a:pt x="6934201" y="176212"/>
                </a:lnTo>
                <a:lnTo>
                  <a:pt x="7002464" y="174625"/>
                </a:lnTo>
                <a:lnTo>
                  <a:pt x="7062789" y="166687"/>
                </a:lnTo>
                <a:lnTo>
                  <a:pt x="7115176" y="155575"/>
                </a:lnTo>
                <a:lnTo>
                  <a:pt x="7161214" y="141287"/>
                </a:lnTo>
                <a:lnTo>
                  <a:pt x="7202489" y="125412"/>
                </a:lnTo>
                <a:lnTo>
                  <a:pt x="7239001" y="106362"/>
                </a:lnTo>
                <a:lnTo>
                  <a:pt x="7277101" y="87312"/>
                </a:lnTo>
                <a:lnTo>
                  <a:pt x="7315201" y="68262"/>
                </a:lnTo>
                <a:lnTo>
                  <a:pt x="7351714" y="52387"/>
                </a:lnTo>
                <a:lnTo>
                  <a:pt x="7392989" y="36512"/>
                </a:lnTo>
                <a:lnTo>
                  <a:pt x="7439026" y="20637"/>
                </a:lnTo>
                <a:lnTo>
                  <a:pt x="7491414" y="9525"/>
                </a:lnTo>
                <a:lnTo>
                  <a:pt x="7551739" y="3175"/>
                </a:lnTo>
                <a:lnTo>
                  <a:pt x="7620001" y="0"/>
                </a:lnTo>
                <a:lnTo>
                  <a:pt x="7688264" y="3175"/>
                </a:lnTo>
                <a:lnTo>
                  <a:pt x="7748589" y="9525"/>
                </a:lnTo>
                <a:lnTo>
                  <a:pt x="7800976" y="20637"/>
                </a:lnTo>
                <a:lnTo>
                  <a:pt x="7847014" y="36512"/>
                </a:lnTo>
                <a:lnTo>
                  <a:pt x="7888289" y="52387"/>
                </a:lnTo>
                <a:lnTo>
                  <a:pt x="7924801" y="68262"/>
                </a:lnTo>
                <a:lnTo>
                  <a:pt x="7962901" y="87312"/>
                </a:lnTo>
                <a:lnTo>
                  <a:pt x="8001001" y="106362"/>
                </a:lnTo>
                <a:lnTo>
                  <a:pt x="8037514" y="125412"/>
                </a:lnTo>
                <a:lnTo>
                  <a:pt x="8078789" y="141287"/>
                </a:lnTo>
                <a:lnTo>
                  <a:pt x="8124826" y="155575"/>
                </a:lnTo>
                <a:lnTo>
                  <a:pt x="8177214" y="166687"/>
                </a:lnTo>
                <a:lnTo>
                  <a:pt x="8237539" y="174625"/>
                </a:lnTo>
                <a:lnTo>
                  <a:pt x="8305801" y="176212"/>
                </a:lnTo>
                <a:lnTo>
                  <a:pt x="8374064" y="174625"/>
                </a:lnTo>
                <a:lnTo>
                  <a:pt x="8434388" y="166687"/>
                </a:lnTo>
                <a:lnTo>
                  <a:pt x="8486776" y="155575"/>
                </a:lnTo>
                <a:lnTo>
                  <a:pt x="8532814" y="141287"/>
                </a:lnTo>
                <a:lnTo>
                  <a:pt x="8574088" y="125412"/>
                </a:lnTo>
                <a:lnTo>
                  <a:pt x="8610600" y="106362"/>
                </a:lnTo>
                <a:lnTo>
                  <a:pt x="8648700" y="87312"/>
                </a:lnTo>
                <a:lnTo>
                  <a:pt x="8686800" y="68262"/>
                </a:lnTo>
                <a:lnTo>
                  <a:pt x="8723314" y="52387"/>
                </a:lnTo>
                <a:lnTo>
                  <a:pt x="8764588" y="36512"/>
                </a:lnTo>
                <a:lnTo>
                  <a:pt x="8810626" y="20637"/>
                </a:lnTo>
                <a:lnTo>
                  <a:pt x="8863014" y="9525"/>
                </a:lnTo>
                <a:lnTo>
                  <a:pt x="8923338" y="3175"/>
                </a:lnTo>
                <a:lnTo>
                  <a:pt x="8990014" y="0"/>
                </a:lnTo>
                <a:lnTo>
                  <a:pt x="9059864" y="3175"/>
                </a:lnTo>
                <a:lnTo>
                  <a:pt x="9120188" y="9525"/>
                </a:lnTo>
                <a:lnTo>
                  <a:pt x="9172576" y="20637"/>
                </a:lnTo>
                <a:lnTo>
                  <a:pt x="9218614" y="36512"/>
                </a:lnTo>
                <a:lnTo>
                  <a:pt x="9259888" y="52387"/>
                </a:lnTo>
                <a:lnTo>
                  <a:pt x="9296400" y="68262"/>
                </a:lnTo>
                <a:lnTo>
                  <a:pt x="9334500" y="87312"/>
                </a:lnTo>
                <a:lnTo>
                  <a:pt x="9372600" y="106362"/>
                </a:lnTo>
                <a:lnTo>
                  <a:pt x="9409114" y="125412"/>
                </a:lnTo>
                <a:lnTo>
                  <a:pt x="9450388" y="141287"/>
                </a:lnTo>
                <a:lnTo>
                  <a:pt x="9496426" y="155575"/>
                </a:lnTo>
                <a:lnTo>
                  <a:pt x="9548814" y="166687"/>
                </a:lnTo>
                <a:lnTo>
                  <a:pt x="9609138" y="174625"/>
                </a:lnTo>
                <a:lnTo>
                  <a:pt x="9677400" y="176212"/>
                </a:lnTo>
                <a:lnTo>
                  <a:pt x="9745664" y="174625"/>
                </a:lnTo>
                <a:lnTo>
                  <a:pt x="9805988" y="166687"/>
                </a:lnTo>
                <a:lnTo>
                  <a:pt x="9858376" y="155575"/>
                </a:lnTo>
                <a:lnTo>
                  <a:pt x="9904414" y="141287"/>
                </a:lnTo>
                <a:lnTo>
                  <a:pt x="9945688" y="125412"/>
                </a:lnTo>
                <a:lnTo>
                  <a:pt x="9982200" y="106362"/>
                </a:lnTo>
                <a:lnTo>
                  <a:pt x="10058400" y="68262"/>
                </a:lnTo>
                <a:lnTo>
                  <a:pt x="10094914" y="52387"/>
                </a:lnTo>
                <a:lnTo>
                  <a:pt x="10136188" y="36512"/>
                </a:lnTo>
                <a:lnTo>
                  <a:pt x="10182226" y="20637"/>
                </a:lnTo>
                <a:lnTo>
                  <a:pt x="10234614" y="9525"/>
                </a:lnTo>
                <a:lnTo>
                  <a:pt x="10294938" y="3175"/>
                </a:lnTo>
                <a:lnTo>
                  <a:pt x="10363200" y="0"/>
                </a:lnTo>
                <a:lnTo>
                  <a:pt x="10431464" y="3175"/>
                </a:lnTo>
                <a:lnTo>
                  <a:pt x="10491788" y="9525"/>
                </a:lnTo>
                <a:lnTo>
                  <a:pt x="10544176" y="20637"/>
                </a:lnTo>
                <a:lnTo>
                  <a:pt x="10590214" y="36512"/>
                </a:lnTo>
                <a:lnTo>
                  <a:pt x="10631488" y="52387"/>
                </a:lnTo>
                <a:lnTo>
                  <a:pt x="10668000" y="68262"/>
                </a:lnTo>
                <a:lnTo>
                  <a:pt x="10706100" y="87312"/>
                </a:lnTo>
                <a:lnTo>
                  <a:pt x="10744200" y="106362"/>
                </a:lnTo>
                <a:lnTo>
                  <a:pt x="10780714" y="125412"/>
                </a:lnTo>
                <a:lnTo>
                  <a:pt x="10821988" y="141287"/>
                </a:lnTo>
                <a:lnTo>
                  <a:pt x="10868026" y="155575"/>
                </a:lnTo>
                <a:lnTo>
                  <a:pt x="10920414" y="166687"/>
                </a:lnTo>
                <a:lnTo>
                  <a:pt x="10980738" y="174625"/>
                </a:lnTo>
                <a:lnTo>
                  <a:pt x="11049000" y="176212"/>
                </a:lnTo>
                <a:lnTo>
                  <a:pt x="11117264" y="174625"/>
                </a:lnTo>
                <a:lnTo>
                  <a:pt x="11177588" y="166687"/>
                </a:lnTo>
                <a:lnTo>
                  <a:pt x="11229976" y="155575"/>
                </a:lnTo>
                <a:lnTo>
                  <a:pt x="11276014" y="141287"/>
                </a:lnTo>
                <a:lnTo>
                  <a:pt x="11317288" y="125412"/>
                </a:lnTo>
                <a:lnTo>
                  <a:pt x="11353800" y="106362"/>
                </a:lnTo>
                <a:lnTo>
                  <a:pt x="11391900" y="87312"/>
                </a:lnTo>
                <a:lnTo>
                  <a:pt x="11430000" y="68263"/>
                </a:lnTo>
                <a:lnTo>
                  <a:pt x="11466514" y="52388"/>
                </a:lnTo>
                <a:lnTo>
                  <a:pt x="11507788" y="36513"/>
                </a:lnTo>
                <a:lnTo>
                  <a:pt x="11553826" y="20638"/>
                </a:lnTo>
                <a:lnTo>
                  <a:pt x="11606214" y="9525"/>
                </a:lnTo>
                <a:lnTo>
                  <a:pt x="11666538" y="3175"/>
                </a:lnTo>
                <a:lnTo>
                  <a:pt x="11734800" y="0"/>
                </a:lnTo>
                <a:lnTo>
                  <a:pt x="11803064" y="3175"/>
                </a:lnTo>
                <a:lnTo>
                  <a:pt x="11863388" y="9525"/>
                </a:lnTo>
                <a:lnTo>
                  <a:pt x="11915776" y="20638"/>
                </a:lnTo>
                <a:lnTo>
                  <a:pt x="11961814" y="36513"/>
                </a:lnTo>
                <a:lnTo>
                  <a:pt x="12003088" y="52388"/>
                </a:lnTo>
                <a:lnTo>
                  <a:pt x="12039600" y="68263"/>
                </a:lnTo>
                <a:lnTo>
                  <a:pt x="12077700" y="87313"/>
                </a:lnTo>
                <a:lnTo>
                  <a:pt x="12115800" y="106363"/>
                </a:lnTo>
                <a:lnTo>
                  <a:pt x="12152314" y="125413"/>
                </a:lnTo>
                <a:lnTo>
                  <a:pt x="12192000" y="140677"/>
                </a:lnTo>
                <a:lnTo>
                  <a:pt x="12192000" y="885826"/>
                </a:lnTo>
                <a:lnTo>
                  <a:pt x="12191999" y="885826"/>
                </a:lnTo>
                <a:lnTo>
                  <a:pt x="12191999" y="3102054"/>
                </a:lnTo>
                <a:lnTo>
                  <a:pt x="0" y="3102054"/>
                </a:lnTo>
                <a:lnTo>
                  <a:pt x="0" y="638254"/>
                </a:lnTo>
                <a:lnTo>
                  <a:pt x="1" y="638254"/>
                </a:lnTo>
                <a:lnTo>
                  <a:pt x="1" y="176212"/>
                </a:lnTo>
                <a:lnTo>
                  <a:pt x="68264" y="174625"/>
                </a:lnTo>
                <a:lnTo>
                  <a:pt x="128589" y="166687"/>
                </a:lnTo>
                <a:lnTo>
                  <a:pt x="180976" y="155575"/>
                </a:lnTo>
                <a:lnTo>
                  <a:pt x="227014" y="141287"/>
                </a:lnTo>
                <a:lnTo>
                  <a:pt x="268289" y="125412"/>
                </a:lnTo>
                <a:lnTo>
                  <a:pt x="304801" y="106362"/>
                </a:lnTo>
                <a:lnTo>
                  <a:pt x="342901" y="87312"/>
                </a:lnTo>
                <a:lnTo>
                  <a:pt x="381001" y="68262"/>
                </a:lnTo>
                <a:lnTo>
                  <a:pt x="417514" y="52387"/>
                </a:lnTo>
                <a:lnTo>
                  <a:pt x="458789" y="36512"/>
                </a:lnTo>
                <a:lnTo>
                  <a:pt x="504826" y="20637"/>
                </a:lnTo>
                <a:lnTo>
                  <a:pt x="557214" y="9525"/>
                </a:lnTo>
                <a:lnTo>
                  <a:pt x="617539" y="317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5B0DE-EEC5-4FE3-9358-E0424CA3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76" y="4292599"/>
            <a:ext cx="8011248" cy="14657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tr-TR" sz="5700" spc="800" dirty="0">
                <a:solidFill>
                  <a:schemeClr val="bg1"/>
                </a:solidFill>
              </a:rPr>
              <a:t>Game scenes</a:t>
            </a:r>
            <a:endParaRPr lang="en-US" sz="5700" spc="800" dirty="0">
              <a:solidFill>
                <a:schemeClr val="bg1"/>
              </a:solidFill>
            </a:endParaRPr>
          </a:p>
        </p:txBody>
      </p:sp>
      <p:pic>
        <p:nvPicPr>
          <p:cNvPr id="23" name="Picture 22" descr="A close up of a sign&#10;&#10;Description automatically generated">
            <a:extLst>
              <a:ext uri="{FF2B5EF4-FFF2-40B4-BE49-F238E27FC236}">
                <a16:creationId xmlns:a16="http://schemas.microsoft.com/office/drawing/2014/main" id="{A75F2224-ECA0-4A59-A9FA-D60355611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09" y="453945"/>
            <a:ext cx="1673468" cy="2975055"/>
          </a:xfrm>
          <a:prstGeom prst="rect">
            <a:avLst/>
          </a:prstGeom>
        </p:spPr>
      </p:pic>
      <p:pic>
        <p:nvPicPr>
          <p:cNvPr id="18" name="Picture 17" descr="A picture containing meter, clock&#10;&#10;Description automatically generated">
            <a:extLst>
              <a:ext uri="{FF2B5EF4-FFF2-40B4-BE49-F238E27FC236}">
                <a16:creationId xmlns:a16="http://schemas.microsoft.com/office/drawing/2014/main" id="{2B0CDD45-1E2A-4890-9369-F92E70B660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040" y="453945"/>
            <a:ext cx="1673468" cy="29750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CCC748-5B53-4B34-B52F-AF722D8537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970" y="466705"/>
            <a:ext cx="1673468" cy="2975055"/>
          </a:xfrm>
          <a:prstGeom prst="rect">
            <a:avLst/>
          </a:prstGeom>
        </p:spPr>
      </p:pic>
      <p:pic>
        <p:nvPicPr>
          <p:cNvPr id="28" name="Picture 27" descr="A picture containing fabric&#10;&#10;Description automatically generated">
            <a:extLst>
              <a:ext uri="{FF2B5EF4-FFF2-40B4-BE49-F238E27FC236}">
                <a16:creationId xmlns:a16="http://schemas.microsoft.com/office/drawing/2014/main" id="{FF78FE19-86A0-4261-BC51-F7D8918126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901" y="453943"/>
            <a:ext cx="1673468" cy="297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30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71497" y="382385"/>
            <a:ext cx="8001003" cy="1113295"/>
          </a:xfrm>
        </p:spPr>
        <p:txBody>
          <a:bodyPr anchor="b">
            <a:normAutofit/>
          </a:bodyPr>
          <a:lstStyle/>
          <a:p>
            <a:pPr algn="ctr"/>
            <a:r>
              <a:rPr lang="tr-TR" dirty="0"/>
              <a:t>Acknowledgement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755576" y="1772816"/>
            <a:ext cx="8001003" cy="34405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2100" dirty="0"/>
              <a:t>We are grateful to: </a:t>
            </a:r>
          </a:p>
          <a:p>
            <a:r>
              <a:rPr lang="tr-TR" sz="2100" dirty="0"/>
              <a:t>Murat SARAN, Assist. Prof. Dr.</a:t>
            </a:r>
          </a:p>
          <a:p>
            <a:r>
              <a:rPr lang="tr-TR" sz="2100" dirty="0"/>
              <a:t>Arman Demirci, Psychologist M.S.</a:t>
            </a:r>
          </a:p>
          <a:p>
            <a:pPr>
              <a:buNone/>
            </a:pPr>
            <a:r>
              <a:rPr lang="tr-TR" sz="2100" dirty="0"/>
              <a:t>We appriciate the guidance and attention.</a:t>
            </a:r>
          </a:p>
          <a:p>
            <a:endParaRPr lang="tr-TR" sz="21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Thank</a:t>
            </a:r>
            <a:br>
              <a:rPr lang="tr-TR" dirty="0"/>
            </a:br>
            <a:r>
              <a:rPr lang="tr-TR" dirty="0"/>
              <a:t> you. </a:t>
            </a:r>
          </a:p>
        </p:txBody>
      </p:sp>
      <p:sp>
        <p:nvSpPr>
          <p:cNvPr id="5" name="4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QuestIons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C5E17-47C0-4A54-9673-4B6B3B5D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951135"/>
          </a:xfrm>
        </p:spPr>
        <p:txBody>
          <a:bodyPr>
            <a:normAutofit fontScale="90000"/>
          </a:bodyPr>
          <a:lstStyle/>
          <a:p>
            <a:r>
              <a:rPr lang="en-GB"/>
              <a:t>contents</a:t>
            </a:r>
            <a:endParaRPr lang="en-GB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BCC724F-0811-4E47-BB8F-570EE8F36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2198" y="2204864"/>
            <a:ext cx="5263116" cy="39060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AIM OF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Serıous 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Problems and solutıons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Sımılar </a:t>
            </a:r>
            <a:r>
              <a:rPr lang="en-GB" dirty="0"/>
              <a:t>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What ıs our </a:t>
            </a:r>
            <a:r>
              <a:rPr lang="en-GB" dirty="0"/>
              <a:t>difference</a:t>
            </a:r>
            <a:r>
              <a:rPr lang="tr-TR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Informatıons of the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Project contrıbutıons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Technology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Potentıal rısks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Success crıterıa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Project work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Game overvıew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165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907704" y="332656"/>
            <a:ext cx="6400799" cy="1413758"/>
          </a:xfrm>
        </p:spPr>
        <p:txBody>
          <a:bodyPr anchor="b">
            <a:normAutofit/>
          </a:bodyPr>
          <a:lstStyle/>
          <a:p>
            <a:pPr algn="ctr"/>
            <a:r>
              <a:rPr lang="tr-TR" sz="3800" dirty="0"/>
              <a:t>AIm of Study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171700" y="2564904"/>
            <a:ext cx="6400800" cy="3701065"/>
          </a:xfrm>
        </p:spPr>
        <p:txBody>
          <a:bodyPr>
            <a:normAutofit/>
          </a:bodyPr>
          <a:lstStyle/>
          <a:p>
            <a:r>
              <a:rPr lang="tr-TR" dirty="0"/>
              <a:t>Create a digital platform containing serious games for children to enhance the capabilities of their motor skills.</a:t>
            </a:r>
          </a:p>
        </p:txBody>
      </p:sp>
    </p:spTree>
    <p:extLst>
      <p:ext uri="{BB962C8B-B14F-4D97-AF65-F5344CB8AC3E}">
        <p14:creationId xmlns:p14="http://schemas.microsoft.com/office/powerpoint/2010/main" val="324062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55129" y="231834"/>
            <a:ext cx="7633742" cy="1492132"/>
          </a:xfrm>
        </p:spPr>
        <p:txBody>
          <a:bodyPr anchor="ctr">
            <a:normAutofit/>
          </a:bodyPr>
          <a:lstStyle/>
          <a:p>
            <a:pPr algn="ctr"/>
            <a:r>
              <a:rPr lang="tr-TR" dirty="0"/>
              <a:t>Serıous games</a:t>
            </a:r>
          </a:p>
        </p:txBody>
      </p:sp>
      <p:graphicFrame>
        <p:nvGraphicFramePr>
          <p:cNvPr id="5" name="2 İçerik Yer Tutucusu">
            <a:extLst>
              <a:ext uri="{FF2B5EF4-FFF2-40B4-BE49-F238E27FC236}">
                <a16:creationId xmlns:a16="http://schemas.microsoft.com/office/drawing/2014/main" id="{B46E9AED-C9D7-4581-AD1E-CC934BCDE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832538"/>
              </p:ext>
            </p:extLst>
          </p:nvPr>
        </p:nvGraphicFramePr>
        <p:xfrm>
          <a:off x="938212" y="2286000"/>
          <a:ext cx="7634288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251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Problems and SolutIons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Problem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Education</a:t>
            </a:r>
            <a:r>
              <a:rPr lang="tr-TR" dirty="0"/>
              <a:t> is </a:t>
            </a:r>
            <a:r>
              <a:rPr lang="tr-TR" dirty="0" err="1"/>
              <a:t>boring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children</a:t>
            </a:r>
            <a:r>
              <a:rPr lang="tr-TR" dirty="0"/>
              <a:t>.</a:t>
            </a:r>
          </a:p>
          <a:p>
            <a:r>
              <a:rPr lang="tr-TR" dirty="0"/>
              <a:t>Kids can spend a lot of time playing games.</a:t>
            </a:r>
          </a:p>
          <a:p>
            <a:r>
              <a:rPr lang="tr-TR" dirty="0"/>
              <a:t>P</a:t>
            </a:r>
            <a:r>
              <a:rPr lang="en-US" dirty="0"/>
              <a:t>laying not inspected games for children could lead to serious harm in children’s</a:t>
            </a:r>
            <a:r>
              <a:rPr lang="tr-TR" dirty="0"/>
              <a:t> psychology.</a:t>
            </a:r>
          </a:p>
        </p:txBody>
      </p:sp>
      <p:sp>
        <p:nvSpPr>
          <p:cNvPr id="7" name="6 Metin Yer Tutucusu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/>
              <a:t>SolutIon</a:t>
            </a:r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4"/>
          </p:nvPr>
        </p:nvSpPr>
        <p:spPr>
          <a:xfrm>
            <a:off x="4960620" y="2909102"/>
            <a:ext cx="3611880" cy="2996398"/>
          </a:xfrm>
        </p:spPr>
        <p:txBody>
          <a:bodyPr>
            <a:normAutofit/>
          </a:bodyPr>
          <a:lstStyle/>
          <a:p>
            <a:r>
              <a:rPr lang="tr-TR" dirty="0"/>
              <a:t>Serious games increases interests for education.</a:t>
            </a:r>
          </a:p>
          <a:p>
            <a:r>
              <a:rPr lang="tr-TR" dirty="0"/>
              <a:t>Limiting the time of gameplay to avoid game addiction.</a:t>
            </a:r>
          </a:p>
          <a:p>
            <a:r>
              <a:rPr lang="en-US" dirty="0"/>
              <a:t>Designing games under the guidance of a pedagogue.</a:t>
            </a:r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C615D28-8D37-47CB-9D5B-9ACFDA30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895350" y="1460502"/>
            <a:ext cx="4755638" cy="1261282"/>
          </a:xfrm>
        </p:spPr>
        <p:txBody>
          <a:bodyPr>
            <a:normAutofit/>
          </a:bodyPr>
          <a:lstStyle/>
          <a:p>
            <a:r>
              <a:rPr lang="tr-TR" sz="4300" dirty="0"/>
              <a:t>SImIlar Projects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1FDC264-1201-436C-919B-101837D60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1"/>
            <a:ext cx="504349" cy="6857999"/>
          </a:xfrm>
          <a:custGeom>
            <a:avLst/>
            <a:gdLst>
              <a:gd name="connsiteX0" fmla="*/ 0 w 672465"/>
              <a:gd name="connsiteY0" fmla="*/ 0 h 6858000"/>
              <a:gd name="connsiteX1" fmla="*/ 496253 w 672465"/>
              <a:gd name="connsiteY1" fmla="*/ 0 h 6858000"/>
              <a:gd name="connsiteX2" fmla="*/ 497840 w 672465"/>
              <a:gd name="connsiteY2" fmla="*/ 68263 h 6858000"/>
              <a:gd name="connsiteX3" fmla="*/ 505778 w 672465"/>
              <a:gd name="connsiteY3" fmla="*/ 128588 h 6858000"/>
              <a:gd name="connsiteX4" fmla="*/ 516890 w 672465"/>
              <a:gd name="connsiteY4" fmla="*/ 180975 h 6858000"/>
              <a:gd name="connsiteX5" fmla="*/ 531178 w 672465"/>
              <a:gd name="connsiteY5" fmla="*/ 227013 h 6858000"/>
              <a:gd name="connsiteX6" fmla="*/ 547053 w 672465"/>
              <a:gd name="connsiteY6" fmla="*/ 268288 h 6858000"/>
              <a:gd name="connsiteX7" fmla="*/ 566103 w 672465"/>
              <a:gd name="connsiteY7" fmla="*/ 304800 h 6858000"/>
              <a:gd name="connsiteX8" fmla="*/ 585153 w 672465"/>
              <a:gd name="connsiteY8" fmla="*/ 342900 h 6858000"/>
              <a:gd name="connsiteX9" fmla="*/ 604203 w 672465"/>
              <a:gd name="connsiteY9" fmla="*/ 381000 h 6858000"/>
              <a:gd name="connsiteX10" fmla="*/ 620078 w 672465"/>
              <a:gd name="connsiteY10" fmla="*/ 417513 h 6858000"/>
              <a:gd name="connsiteX11" fmla="*/ 635953 w 672465"/>
              <a:gd name="connsiteY11" fmla="*/ 458788 h 6858000"/>
              <a:gd name="connsiteX12" fmla="*/ 651828 w 672465"/>
              <a:gd name="connsiteY12" fmla="*/ 504825 h 6858000"/>
              <a:gd name="connsiteX13" fmla="*/ 662940 w 672465"/>
              <a:gd name="connsiteY13" fmla="*/ 557213 h 6858000"/>
              <a:gd name="connsiteX14" fmla="*/ 669290 w 672465"/>
              <a:gd name="connsiteY14" fmla="*/ 617538 h 6858000"/>
              <a:gd name="connsiteX15" fmla="*/ 672465 w 672465"/>
              <a:gd name="connsiteY15" fmla="*/ 685800 h 6858000"/>
              <a:gd name="connsiteX16" fmla="*/ 669290 w 672465"/>
              <a:gd name="connsiteY16" fmla="*/ 754063 h 6858000"/>
              <a:gd name="connsiteX17" fmla="*/ 662940 w 672465"/>
              <a:gd name="connsiteY17" fmla="*/ 814388 h 6858000"/>
              <a:gd name="connsiteX18" fmla="*/ 651828 w 672465"/>
              <a:gd name="connsiteY18" fmla="*/ 866775 h 6858000"/>
              <a:gd name="connsiteX19" fmla="*/ 635953 w 672465"/>
              <a:gd name="connsiteY19" fmla="*/ 912813 h 6858000"/>
              <a:gd name="connsiteX20" fmla="*/ 620078 w 672465"/>
              <a:gd name="connsiteY20" fmla="*/ 954088 h 6858000"/>
              <a:gd name="connsiteX21" fmla="*/ 604203 w 672465"/>
              <a:gd name="connsiteY21" fmla="*/ 990600 h 6858000"/>
              <a:gd name="connsiteX22" fmla="*/ 585153 w 672465"/>
              <a:gd name="connsiteY22" fmla="*/ 1028700 h 6858000"/>
              <a:gd name="connsiteX23" fmla="*/ 566103 w 672465"/>
              <a:gd name="connsiteY23" fmla="*/ 1066800 h 6858000"/>
              <a:gd name="connsiteX24" fmla="*/ 547053 w 672465"/>
              <a:gd name="connsiteY24" fmla="*/ 1103313 h 6858000"/>
              <a:gd name="connsiteX25" fmla="*/ 531178 w 672465"/>
              <a:gd name="connsiteY25" fmla="*/ 1144588 h 6858000"/>
              <a:gd name="connsiteX26" fmla="*/ 516890 w 672465"/>
              <a:gd name="connsiteY26" fmla="*/ 1190625 h 6858000"/>
              <a:gd name="connsiteX27" fmla="*/ 505778 w 672465"/>
              <a:gd name="connsiteY27" fmla="*/ 1243013 h 6858000"/>
              <a:gd name="connsiteX28" fmla="*/ 497840 w 672465"/>
              <a:gd name="connsiteY28" fmla="*/ 1303338 h 6858000"/>
              <a:gd name="connsiteX29" fmla="*/ 496253 w 672465"/>
              <a:gd name="connsiteY29" fmla="*/ 1371600 h 6858000"/>
              <a:gd name="connsiteX30" fmla="*/ 497840 w 672465"/>
              <a:gd name="connsiteY30" fmla="*/ 1439863 h 6858000"/>
              <a:gd name="connsiteX31" fmla="*/ 505778 w 672465"/>
              <a:gd name="connsiteY31" fmla="*/ 1500188 h 6858000"/>
              <a:gd name="connsiteX32" fmla="*/ 516890 w 672465"/>
              <a:gd name="connsiteY32" fmla="*/ 1552575 h 6858000"/>
              <a:gd name="connsiteX33" fmla="*/ 531178 w 672465"/>
              <a:gd name="connsiteY33" fmla="*/ 1598613 h 6858000"/>
              <a:gd name="connsiteX34" fmla="*/ 547053 w 672465"/>
              <a:gd name="connsiteY34" fmla="*/ 1639888 h 6858000"/>
              <a:gd name="connsiteX35" fmla="*/ 566103 w 672465"/>
              <a:gd name="connsiteY35" fmla="*/ 1676400 h 6858000"/>
              <a:gd name="connsiteX36" fmla="*/ 585153 w 672465"/>
              <a:gd name="connsiteY36" fmla="*/ 1714500 h 6858000"/>
              <a:gd name="connsiteX37" fmla="*/ 604203 w 672465"/>
              <a:gd name="connsiteY37" fmla="*/ 1752600 h 6858000"/>
              <a:gd name="connsiteX38" fmla="*/ 620078 w 672465"/>
              <a:gd name="connsiteY38" fmla="*/ 1789113 h 6858000"/>
              <a:gd name="connsiteX39" fmla="*/ 635953 w 672465"/>
              <a:gd name="connsiteY39" fmla="*/ 1830388 h 6858000"/>
              <a:gd name="connsiteX40" fmla="*/ 651828 w 672465"/>
              <a:gd name="connsiteY40" fmla="*/ 1876425 h 6858000"/>
              <a:gd name="connsiteX41" fmla="*/ 662940 w 672465"/>
              <a:gd name="connsiteY41" fmla="*/ 1928813 h 6858000"/>
              <a:gd name="connsiteX42" fmla="*/ 669290 w 672465"/>
              <a:gd name="connsiteY42" fmla="*/ 1989138 h 6858000"/>
              <a:gd name="connsiteX43" fmla="*/ 672465 w 672465"/>
              <a:gd name="connsiteY43" fmla="*/ 2057400 h 6858000"/>
              <a:gd name="connsiteX44" fmla="*/ 669290 w 672465"/>
              <a:gd name="connsiteY44" fmla="*/ 2125663 h 6858000"/>
              <a:gd name="connsiteX45" fmla="*/ 662940 w 672465"/>
              <a:gd name="connsiteY45" fmla="*/ 2185988 h 6858000"/>
              <a:gd name="connsiteX46" fmla="*/ 651828 w 672465"/>
              <a:gd name="connsiteY46" fmla="*/ 2238375 h 6858000"/>
              <a:gd name="connsiteX47" fmla="*/ 635953 w 672465"/>
              <a:gd name="connsiteY47" fmla="*/ 2284413 h 6858000"/>
              <a:gd name="connsiteX48" fmla="*/ 620078 w 672465"/>
              <a:gd name="connsiteY48" fmla="*/ 2325688 h 6858000"/>
              <a:gd name="connsiteX49" fmla="*/ 604203 w 672465"/>
              <a:gd name="connsiteY49" fmla="*/ 2362200 h 6858000"/>
              <a:gd name="connsiteX50" fmla="*/ 585153 w 672465"/>
              <a:gd name="connsiteY50" fmla="*/ 2400300 h 6858000"/>
              <a:gd name="connsiteX51" fmla="*/ 566103 w 672465"/>
              <a:gd name="connsiteY51" fmla="*/ 2438400 h 6858000"/>
              <a:gd name="connsiteX52" fmla="*/ 547053 w 672465"/>
              <a:gd name="connsiteY52" fmla="*/ 2474913 h 6858000"/>
              <a:gd name="connsiteX53" fmla="*/ 531178 w 672465"/>
              <a:gd name="connsiteY53" fmla="*/ 2516188 h 6858000"/>
              <a:gd name="connsiteX54" fmla="*/ 516890 w 672465"/>
              <a:gd name="connsiteY54" fmla="*/ 2562225 h 6858000"/>
              <a:gd name="connsiteX55" fmla="*/ 505778 w 672465"/>
              <a:gd name="connsiteY55" fmla="*/ 2614613 h 6858000"/>
              <a:gd name="connsiteX56" fmla="*/ 497840 w 672465"/>
              <a:gd name="connsiteY56" fmla="*/ 2674938 h 6858000"/>
              <a:gd name="connsiteX57" fmla="*/ 496253 w 672465"/>
              <a:gd name="connsiteY57" fmla="*/ 2743200 h 6858000"/>
              <a:gd name="connsiteX58" fmla="*/ 497840 w 672465"/>
              <a:gd name="connsiteY58" fmla="*/ 2811463 h 6858000"/>
              <a:gd name="connsiteX59" fmla="*/ 505778 w 672465"/>
              <a:gd name="connsiteY59" fmla="*/ 2871788 h 6858000"/>
              <a:gd name="connsiteX60" fmla="*/ 516890 w 672465"/>
              <a:gd name="connsiteY60" fmla="*/ 2924175 h 6858000"/>
              <a:gd name="connsiteX61" fmla="*/ 531178 w 672465"/>
              <a:gd name="connsiteY61" fmla="*/ 2970213 h 6858000"/>
              <a:gd name="connsiteX62" fmla="*/ 547053 w 672465"/>
              <a:gd name="connsiteY62" fmla="*/ 3011488 h 6858000"/>
              <a:gd name="connsiteX63" fmla="*/ 566103 w 672465"/>
              <a:gd name="connsiteY63" fmla="*/ 3048000 h 6858000"/>
              <a:gd name="connsiteX64" fmla="*/ 585153 w 672465"/>
              <a:gd name="connsiteY64" fmla="*/ 3086100 h 6858000"/>
              <a:gd name="connsiteX65" fmla="*/ 604203 w 672465"/>
              <a:gd name="connsiteY65" fmla="*/ 3124200 h 6858000"/>
              <a:gd name="connsiteX66" fmla="*/ 620078 w 672465"/>
              <a:gd name="connsiteY66" fmla="*/ 3160713 h 6858000"/>
              <a:gd name="connsiteX67" fmla="*/ 635953 w 672465"/>
              <a:gd name="connsiteY67" fmla="*/ 3201988 h 6858000"/>
              <a:gd name="connsiteX68" fmla="*/ 651828 w 672465"/>
              <a:gd name="connsiteY68" fmla="*/ 3248025 h 6858000"/>
              <a:gd name="connsiteX69" fmla="*/ 662940 w 672465"/>
              <a:gd name="connsiteY69" fmla="*/ 3300413 h 6858000"/>
              <a:gd name="connsiteX70" fmla="*/ 669290 w 672465"/>
              <a:gd name="connsiteY70" fmla="*/ 3360738 h 6858000"/>
              <a:gd name="connsiteX71" fmla="*/ 672465 w 672465"/>
              <a:gd name="connsiteY71" fmla="*/ 3427413 h 6858000"/>
              <a:gd name="connsiteX72" fmla="*/ 669290 w 672465"/>
              <a:gd name="connsiteY72" fmla="*/ 3497263 h 6858000"/>
              <a:gd name="connsiteX73" fmla="*/ 662940 w 672465"/>
              <a:gd name="connsiteY73" fmla="*/ 3557588 h 6858000"/>
              <a:gd name="connsiteX74" fmla="*/ 651828 w 672465"/>
              <a:gd name="connsiteY74" fmla="*/ 3609975 h 6858000"/>
              <a:gd name="connsiteX75" fmla="*/ 635953 w 672465"/>
              <a:gd name="connsiteY75" fmla="*/ 3656013 h 6858000"/>
              <a:gd name="connsiteX76" fmla="*/ 620078 w 672465"/>
              <a:gd name="connsiteY76" fmla="*/ 3697288 h 6858000"/>
              <a:gd name="connsiteX77" fmla="*/ 604203 w 672465"/>
              <a:gd name="connsiteY77" fmla="*/ 3733800 h 6858000"/>
              <a:gd name="connsiteX78" fmla="*/ 585153 w 672465"/>
              <a:gd name="connsiteY78" fmla="*/ 3771900 h 6858000"/>
              <a:gd name="connsiteX79" fmla="*/ 566103 w 672465"/>
              <a:gd name="connsiteY79" fmla="*/ 3810000 h 6858000"/>
              <a:gd name="connsiteX80" fmla="*/ 547053 w 672465"/>
              <a:gd name="connsiteY80" fmla="*/ 3846513 h 6858000"/>
              <a:gd name="connsiteX81" fmla="*/ 531178 w 672465"/>
              <a:gd name="connsiteY81" fmla="*/ 3887788 h 6858000"/>
              <a:gd name="connsiteX82" fmla="*/ 516890 w 672465"/>
              <a:gd name="connsiteY82" fmla="*/ 3933825 h 6858000"/>
              <a:gd name="connsiteX83" fmla="*/ 505778 w 672465"/>
              <a:gd name="connsiteY83" fmla="*/ 3986213 h 6858000"/>
              <a:gd name="connsiteX84" fmla="*/ 497840 w 672465"/>
              <a:gd name="connsiteY84" fmla="*/ 4046538 h 6858000"/>
              <a:gd name="connsiteX85" fmla="*/ 496253 w 672465"/>
              <a:gd name="connsiteY85" fmla="*/ 4114800 h 6858000"/>
              <a:gd name="connsiteX86" fmla="*/ 497840 w 672465"/>
              <a:gd name="connsiteY86" fmla="*/ 4183063 h 6858000"/>
              <a:gd name="connsiteX87" fmla="*/ 505778 w 672465"/>
              <a:gd name="connsiteY87" fmla="*/ 4243388 h 6858000"/>
              <a:gd name="connsiteX88" fmla="*/ 516890 w 672465"/>
              <a:gd name="connsiteY88" fmla="*/ 4295775 h 6858000"/>
              <a:gd name="connsiteX89" fmla="*/ 531178 w 672465"/>
              <a:gd name="connsiteY89" fmla="*/ 4341813 h 6858000"/>
              <a:gd name="connsiteX90" fmla="*/ 547053 w 672465"/>
              <a:gd name="connsiteY90" fmla="*/ 4383088 h 6858000"/>
              <a:gd name="connsiteX91" fmla="*/ 566103 w 672465"/>
              <a:gd name="connsiteY91" fmla="*/ 4419600 h 6858000"/>
              <a:gd name="connsiteX92" fmla="*/ 604203 w 672465"/>
              <a:gd name="connsiteY92" fmla="*/ 4495800 h 6858000"/>
              <a:gd name="connsiteX93" fmla="*/ 620078 w 672465"/>
              <a:gd name="connsiteY93" fmla="*/ 4532313 h 6858000"/>
              <a:gd name="connsiteX94" fmla="*/ 635953 w 672465"/>
              <a:gd name="connsiteY94" fmla="*/ 4573588 h 6858000"/>
              <a:gd name="connsiteX95" fmla="*/ 651828 w 672465"/>
              <a:gd name="connsiteY95" fmla="*/ 4619625 h 6858000"/>
              <a:gd name="connsiteX96" fmla="*/ 662940 w 672465"/>
              <a:gd name="connsiteY96" fmla="*/ 4672013 h 6858000"/>
              <a:gd name="connsiteX97" fmla="*/ 669290 w 672465"/>
              <a:gd name="connsiteY97" fmla="*/ 4732338 h 6858000"/>
              <a:gd name="connsiteX98" fmla="*/ 672465 w 672465"/>
              <a:gd name="connsiteY98" fmla="*/ 4800600 h 6858000"/>
              <a:gd name="connsiteX99" fmla="*/ 669290 w 672465"/>
              <a:gd name="connsiteY99" fmla="*/ 4868863 h 6858000"/>
              <a:gd name="connsiteX100" fmla="*/ 662940 w 672465"/>
              <a:gd name="connsiteY100" fmla="*/ 4929188 h 6858000"/>
              <a:gd name="connsiteX101" fmla="*/ 651828 w 672465"/>
              <a:gd name="connsiteY101" fmla="*/ 4981575 h 6858000"/>
              <a:gd name="connsiteX102" fmla="*/ 635953 w 672465"/>
              <a:gd name="connsiteY102" fmla="*/ 5027613 h 6858000"/>
              <a:gd name="connsiteX103" fmla="*/ 620078 w 672465"/>
              <a:gd name="connsiteY103" fmla="*/ 5068888 h 6858000"/>
              <a:gd name="connsiteX104" fmla="*/ 604203 w 672465"/>
              <a:gd name="connsiteY104" fmla="*/ 5105400 h 6858000"/>
              <a:gd name="connsiteX105" fmla="*/ 585153 w 672465"/>
              <a:gd name="connsiteY105" fmla="*/ 5143500 h 6858000"/>
              <a:gd name="connsiteX106" fmla="*/ 566103 w 672465"/>
              <a:gd name="connsiteY106" fmla="*/ 5181600 h 6858000"/>
              <a:gd name="connsiteX107" fmla="*/ 547053 w 672465"/>
              <a:gd name="connsiteY107" fmla="*/ 5218113 h 6858000"/>
              <a:gd name="connsiteX108" fmla="*/ 531178 w 672465"/>
              <a:gd name="connsiteY108" fmla="*/ 5259388 h 6858000"/>
              <a:gd name="connsiteX109" fmla="*/ 516890 w 672465"/>
              <a:gd name="connsiteY109" fmla="*/ 5305425 h 6858000"/>
              <a:gd name="connsiteX110" fmla="*/ 505778 w 672465"/>
              <a:gd name="connsiteY110" fmla="*/ 5357813 h 6858000"/>
              <a:gd name="connsiteX111" fmla="*/ 497840 w 672465"/>
              <a:gd name="connsiteY111" fmla="*/ 5418138 h 6858000"/>
              <a:gd name="connsiteX112" fmla="*/ 496253 w 672465"/>
              <a:gd name="connsiteY112" fmla="*/ 5486400 h 6858000"/>
              <a:gd name="connsiteX113" fmla="*/ 497840 w 672465"/>
              <a:gd name="connsiteY113" fmla="*/ 5554663 h 6858000"/>
              <a:gd name="connsiteX114" fmla="*/ 505778 w 672465"/>
              <a:gd name="connsiteY114" fmla="*/ 5614988 h 6858000"/>
              <a:gd name="connsiteX115" fmla="*/ 516890 w 672465"/>
              <a:gd name="connsiteY115" fmla="*/ 5667375 h 6858000"/>
              <a:gd name="connsiteX116" fmla="*/ 531178 w 672465"/>
              <a:gd name="connsiteY116" fmla="*/ 5713413 h 6858000"/>
              <a:gd name="connsiteX117" fmla="*/ 547053 w 672465"/>
              <a:gd name="connsiteY117" fmla="*/ 5754688 h 6858000"/>
              <a:gd name="connsiteX118" fmla="*/ 566103 w 672465"/>
              <a:gd name="connsiteY118" fmla="*/ 5791200 h 6858000"/>
              <a:gd name="connsiteX119" fmla="*/ 585153 w 672465"/>
              <a:gd name="connsiteY119" fmla="*/ 5829300 h 6858000"/>
              <a:gd name="connsiteX120" fmla="*/ 604203 w 672465"/>
              <a:gd name="connsiteY120" fmla="*/ 5867400 h 6858000"/>
              <a:gd name="connsiteX121" fmla="*/ 620078 w 672465"/>
              <a:gd name="connsiteY121" fmla="*/ 5903913 h 6858000"/>
              <a:gd name="connsiteX122" fmla="*/ 635953 w 672465"/>
              <a:gd name="connsiteY122" fmla="*/ 5945188 h 6858000"/>
              <a:gd name="connsiteX123" fmla="*/ 651828 w 672465"/>
              <a:gd name="connsiteY123" fmla="*/ 5991225 h 6858000"/>
              <a:gd name="connsiteX124" fmla="*/ 662940 w 672465"/>
              <a:gd name="connsiteY124" fmla="*/ 6043613 h 6858000"/>
              <a:gd name="connsiteX125" fmla="*/ 669290 w 672465"/>
              <a:gd name="connsiteY125" fmla="*/ 6103938 h 6858000"/>
              <a:gd name="connsiteX126" fmla="*/ 672465 w 672465"/>
              <a:gd name="connsiteY126" fmla="*/ 6172200 h 6858000"/>
              <a:gd name="connsiteX127" fmla="*/ 669290 w 672465"/>
              <a:gd name="connsiteY127" fmla="*/ 6240463 h 6858000"/>
              <a:gd name="connsiteX128" fmla="*/ 662940 w 672465"/>
              <a:gd name="connsiteY128" fmla="*/ 6300788 h 6858000"/>
              <a:gd name="connsiteX129" fmla="*/ 651828 w 672465"/>
              <a:gd name="connsiteY129" fmla="*/ 6353175 h 6858000"/>
              <a:gd name="connsiteX130" fmla="*/ 635953 w 672465"/>
              <a:gd name="connsiteY130" fmla="*/ 6399213 h 6858000"/>
              <a:gd name="connsiteX131" fmla="*/ 620078 w 672465"/>
              <a:gd name="connsiteY131" fmla="*/ 6440488 h 6858000"/>
              <a:gd name="connsiteX132" fmla="*/ 604203 w 672465"/>
              <a:gd name="connsiteY132" fmla="*/ 6477000 h 6858000"/>
              <a:gd name="connsiteX133" fmla="*/ 585153 w 672465"/>
              <a:gd name="connsiteY133" fmla="*/ 6515100 h 6858000"/>
              <a:gd name="connsiteX134" fmla="*/ 566103 w 672465"/>
              <a:gd name="connsiteY134" fmla="*/ 6553200 h 6858000"/>
              <a:gd name="connsiteX135" fmla="*/ 547053 w 672465"/>
              <a:gd name="connsiteY135" fmla="*/ 6589713 h 6858000"/>
              <a:gd name="connsiteX136" fmla="*/ 531178 w 672465"/>
              <a:gd name="connsiteY136" fmla="*/ 6630988 h 6858000"/>
              <a:gd name="connsiteX137" fmla="*/ 516890 w 672465"/>
              <a:gd name="connsiteY137" fmla="*/ 6677025 h 6858000"/>
              <a:gd name="connsiteX138" fmla="*/ 505778 w 672465"/>
              <a:gd name="connsiteY138" fmla="*/ 6729413 h 6858000"/>
              <a:gd name="connsiteX139" fmla="*/ 497840 w 672465"/>
              <a:gd name="connsiteY139" fmla="*/ 6789738 h 6858000"/>
              <a:gd name="connsiteX140" fmla="*/ 496253 w 672465"/>
              <a:gd name="connsiteY140" fmla="*/ 6858000 h 6858000"/>
              <a:gd name="connsiteX141" fmla="*/ 0 w 672465"/>
              <a:gd name="connsiteY1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672465" h="6858000">
                <a:moveTo>
                  <a:pt x="0" y="0"/>
                </a:moveTo>
                <a:lnTo>
                  <a:pt x="496253" y="0"/>
                </a:lnTo>
                <a:lnTo>
                  <a:pt x="497840" y="68263"/>
                </a:lnTo>
                <a:lnTo>
                  <a:pt x="505778" y="128588"/>
                </a:lnTo>
                <a:lnTo>
                  <a:pt x="516890" y="180975"/>
                </a:lnTo>
                <a:lnTo>
                  <a:pt x="531178" y="227013"/>
                </a:lnTo>
                <a:lnTo>
                  <a:pt x="547053" y="268288"/>
                </a:lnTo>
                <a:lnTo>
                  <a:pt x="566103" y="304800"/>
                </a:lnTo>
                <a:lnTo>
                  <a:pt x="585153" y="342900"/>
                </a:lnTo>
                <a:lnTo>
                  <a:pt x="604203" y="381000"/>
                </a:lnTo>
                <a:lnTo>
                  <a:pt x="620078" y="417513"/>
                </a:lnTo>
                <a:lnTo>
                  <a:pt x="635953" y="458788"/>
                </a:lnTo>
                <a:lnTo>
                  <a:pt x="651828" y="504825"/>
                </a:lnTo>
                <a:lnTo>
                  <a:pt x="662940" y="557213"/>
                </a:lnTo>
                <a:lnTo>
                  <a:pt x="669290" y="617538"/>
                </a:lnTo>
                <a:lnTo>
                  <a:pt x="672465" y="685800"/>
                </a:lnTo>
                <a:lnTo>
                  <a:pt x="669290" y="754063"/>
                </a:lnTo>
                <a:lnTo>
                  <a:pt x="662940" y="814388"/>
                </a:lnTo>
                <a:lnTo>
                  <a:pt x="651828" y="866775"/>
                </a:lnTo>
                <a:lnTo>
                  <a:pt x="635953" y="912813"/>
                </a:lnTo>
                <a:lnTo>
                  <a:pt x="620078" y="954088"/>
                </a:lnTo>
                <a:lnTo>
                  <a:pt x="604203" y="990600"/>
                </a:lnTo>
                <a:lnTo>
                  <a:pt x="585153" y="1028700"/>
                </a:lnTo>
                <a:lnTo>
                  <a:pt x="566103" y="1066800"/>
                </a:lnTo>
                <a:lnTo>
                  <a:pt x="547053" y="1103313"/>
                </a:lnTo>
                <a:lnTo>
                  <a:pt x="531178" y="1144588"/>
                </a:lnTo>
                <a:lnTo>
                  <a:pt x="516890" y="1190625"/>
                </a:lnTo>
                <a:lnTo>
                  <a:pt x="505778" y="1243013"/>
                </a:lnTo>
                <a:lnTo>
                  <a:pt x="497840" y="1303338"/>
                </a:lnTo>
                <a:lnTo>
                  <a:pt x="496253" y="1371600"/>
                </a:lnTo>
                <a:lnTo>
                  <a:pt x="497840" y="1439863"/>
                </a:lnTo>
                <a:lnTo>
                  <a:pt x="505778" y="1500188"/>
                </a:lnTo>
                <a:lnTo>
                  <a:pt x="516890" y="1552575"/>
                </a:lnTo>
                <a:lnTo>
                  <a:pt x="531178" y="1598613"/>
                </a:lnTo>
                <a:lnTo>
                  <a:pt x="547053" y="1639888"/>
                </a:lnTo>
                <a:lnTo>
                  <a:pt x="566103" y="1676400"/>
                </a:lnTo>
                <a:lnTo>
                  <a:pt x="585153" y="1714500"/>
                </a:lnTo>
                <a:lnTo>
                  <a:pt x="604203" y="1752600"/>
                </a:lnTo>
                <a:lnTo>
                  <a:pt x="620078" y="1789113"/>
                </a:lnTo>
                <a:lnTo>
                  <a:pt x="635953" y="1830388"/>
                </a:lnTo>
                <a:lnTo>
                  <a:pt x="651828" y="1876425"/>
                </a:lnTo>
                <a:lnTo>
                  <a:pt x="662940" y="1928813"/>
                </a:lnTo>
                <a:lnTo>
                  <a:pt x="669290" y="1989138"/>
                </a:lnTo>
                <a:lnTo>
                  <a:pt x="672465" y="2057400"/>
                </a:lnTo>
                <a:lnTo>
                  <a:pt x="669290" y="2125663"/>
                </a:lnTo>
                <a:lnTo>
                  <a:pt x="662940" y="2185988"/>
                </a:lnTo>
                <a:lnTo>
                  <a:pt x="651828" y="2238375"/>
                </a:lnTo>
                <a:lnTo>
                  <a:pt x="635953" y="2284413"/>
                </a:lnTo>
                <a:lnTo>
                  <a:pt x="620078" y="2325688"/>
                </a:lnTo>
                <a:lnTo>
                  <a:pt x="604203" y="2362200"/>
                </a:lnTo>
                <a:lnTo>
                  <a:pt x="585153" y="2400300"/>
                </a:lnTo>
                <a:lnTo>
                  <a:pt x="566103" y="2438400"/>
                </a:lnTo>
                <a:lnTo>
                  <a:pt x="547053" y="2474913"/>
                </a:lnTo>
                <a:lnTo>
                  <a:pt x="531178" y="2516188"/>
                </a:lnTo>
                <a:lnTo>
                  <a:pt x="516890" y="2562225"/>
                </a:lnTo>
                <a:lnTo>
                  <a:pt x="505778" y="2614613"/>
                </a:lnTo>
                <a:lnTo>
                  <a:pt x="497840" y="2674938"/>
                </a:lnTo>
                <a:lnTo>
                  <a:pt x="496253" y="2743200"/>
                </a:lnTo>
                <a:lnTo>
                  <a:pt x="497840" y="2811463"/>
                </a:lnTo>
                <a:lnTo>
                  <a:pt x="505778" y="2871788"/>
                </a:lnTo>
                <a:lnTo>
                  <a:pt x="516890" y="2924175"/>
                </a:lnTo>
                <a:lnTo>
                  <a:pt x="531178" y="2970213"/>
                </a:lnTo>
                <a:lnTo>
                  <a:pt x="547053" y="3011488"/>
                </a:lnTo>
                <a:lnTo>
                  <a:pt x="566103" y="3048000"/>
                </a:lnTo>
                <a:lnTo>
                  <a:pt x="585153" y="3086100"/>
                </a:lnTo>
                <a:lnTo>
                  <a:pt x="604203" y="3124200"/>
                </a:lnTo>
                <a:lnTo>
                  <a:pt x="620078" y="3160713"/>
                </a:lnTo>
                <a:lnTo>
                  <a:pt x="635953" y="3201988"/>
                </a:lnTo>
                <a:lnTo>
                  <a:pt x="651828" y="3248025"/>
                </a:lnTo>
                <a:lnTo>
                  <a:pt x="662940" y="3300413"/>
                </a:lnTo>
                <a:lnTo>
                  <a:pt x="669290" y="3360738"/>
                </a:lnTo>
                <a:lnTo>
                  <a:pt x="672465" y="3427413"/>
                </a:lnTo>
                <a:lnTo>
                  <a:pt x="669290" y="3497263"/>
                </a:lnTo>
                <a:lnTo>
                  <a:pt x="662940" y="3557588"/>
                </a:lnTo>
                <a:lnTo>
                  <a:pt x="651828" y="3609975"/>
                </a:lnTo>
                <a:lnTo>
                  <a:pt x="635953" y="3656013"/>
                </a:lnTo>
                <a:lnTo>
                  <a:pt x="620078" y="3697288"/>
                </a:lnTo>
                <a:lnTo>
                  <a:pt x="604203" y="3733800"/>
                </a:lnTo>
                <a:lnTo>
                  <a:pt x="585153" y="3771900"/>
                </a:lnTo>
                <a:lnTo>
                  <a:pt x="566103" y="3810000"/>
                </a:lnTo>
                <a:lnTo>
                  <a:pt x="547053" y="3846513"/>
                </a:lnTo>
                <a:lnTo>
                  <a:pt x="531178" y="3887788"/>
                </a:lnTo>
                <a:lnTo>
                  <a:pt x="516890" y="3933825"/>
                </a:lnTo>
                <a:lnTo>
                  <a:pt x="505778" y="3986213"/>
                </a:lnTo>
                <a:lnTo>
                  <a:pt x="497840" y="4046538"/>
                </a:lnTo>
                <a:lnTo>
                  <a:pt x="496253" y="4114800"/>
                </a:lnTo>
                <a:lnTo>
                  <a:pt x="497840" y="4183063"/>
                </a:lnTo>
                <a:lnTo>
                  <a:pt x="505778" y="4243388"/>
                </a:lnTo>
                <a:lnTo>
                  <a:pt x="516890" y="4295775"/>
                </a:lnTo>
                <a:lnTo>
                  <a:pt x="531178" y="4341813"/>
                </a:lnTo>
                <a:lnTo>
                  <a:pt x="547053" y="4383088"/>
                </a:lnTo>
                <a:lnTo>
                  <a:pt x="566103" y="4419600"/>
                </a:lnTo>
                <a:lnTo>
                  <a:pt x="604203" y="4495800"/>
                </a:lnTo>
                <a:lnTo>
                  <a:pt x="620078" y="4532313"/>
                </a:lnTo>
                <a:lnTo>
                  <a:pt x="635953" y="4573588"/>
                </a:lnTo>
                <a:lnTo>
                  <a:pt x="651828" y="4619625"/>
                </a:lnTo>
                <a:lnTo>
                  <a:pt x="662940" y="4672013"/>
                </a:lnTo>
                <a:lnTo>
                  <a:pt x="669290" y="4732338"/>
                </a:lnTo>
                <a:lnTo>
                  <a:pt x="672465" y="4800600"/>
                </a:lnTo>
                <a:lnTo>
                  <a:pt x="669290" y="4868863"/>
                </a:lnTo>
                <a:lnTo>
                  <a:pt x="662940" y="4929188"/>
                </a:lnTo>
                <a:lnTo>
                  <a:pt x="651828" y="4981575"/>
                </a:lnTo>
                <a:lnTo>
                  <a:pt x="635953" y="5027613"/>
                </a:lnTo>
                <a:lnTo>
                  <a:pt x="620078" y="5068888"/>
                </a:lnTo>
                <a:lnTo>
                  <a:pt x="604203" y="5105400"/>
                </a:lnTo>
                <a:lnTo>
                  <a:pt x="585153" y="5143500"/>
                </a:lnTo>
                <a:lnTo>
                  <a:pt x="566103" y="5181600"/>
                </a:lnTo>
                <a:lnTo>
                  <a:pt x="547053" y="5218113"/>
                </a:lnTo>
                <a:lnTo>
                  <a:pt x="531178" y="5259388"/>
                </a:lnTo>
                <a:lnTo>
                  <a:pt x="516890" y="5305425"/>
                </a:lnTo>
                <a:lnTo>
                  <a:pt x="505778" y="5357813"/>
                </a:lnTo>
                <a:lnTo>
                  <a:pt x="497840" y="5418138"/>
                </a:lnTo>
                <a:lnTo>
                  <a:pt x="496253" y="5486400"/>
                </a:lnTo>
                <a:lnTo>
                  <a:pt x="497840" y="5554663"/>
                </a:lnTo>
                <a:lnTo>
                  <a:pt x="505778" y="5614988"/>
                </a:lnTo>
                <a:lnTo>
                  <a:pt x="516890" y="5667375"/>
                </a:lnTo>
                <a:lnTo>
                  <a:pt x="531178" y="5713413"/>
                </a:lnTo>
                <a:lnTo>
                  <a:pt x="547053" y="5754688"/>
                </a:lnTo>
                <a:lnTo>
                  <a:pt x="566103" y="5791200"/>
                </a:lnTo>
                <a:lnTo>
                  <a:pt x="585153" y="5829300"/>
                </a:lnTo>
                <a:lnTo>
                  <a:pt x="604203" y="5867400"/>
                </a:lnTo>
                <a:lnTo>
                  <a:pt x="620078" y="5903913"/>
                </a:lnTo>
                <a:lnTo>
                  <a:pt x="635953" y="5945188"/>
                </a:lnTo>
                <a:lnTo>
                  <a:pt x="651828" y="5991225"/>
                </a:lnTo>
                <a:lnTo>
                  <a:pt x="662940" y="6043613"/>
                </a:lnTo>
                <a:lnTo>
                  <a:pt x="669290" y="6103938"/>
                </a:lnTo>
                <a:lnTo>
                  <a:pt x="672465" y="6172200"/>
                </a:lnTo>
                <a:lnTo>
                  <a:pt x="669290" y="6240463"/>
                </a:lnTo>
                <a:lnTo>
                  <a:pt x="662940" y="6300788"/>
                </a:lnTo>
                <a:lnTo>
                  <a:pt x="651828" y="6353175"/>
                </a:lnTo>
                <a:lnTo>
                  <a:pt x="635953" y="6399213"/>
                </a:lnTo>
                <a:lnTo>
                  <a:pt x="620078" y="6440488"/>
                </a:lnTo>
                <a:lnTo>
                  <a:pt x="604203" y="6477000"/>
                </a:lnTo>
                <a:lnTo>
                  <a:pt x="585153" y="6515100"/>
                </a:lnTo>
                <a:lnTo>
                  <a:pt x="566103" y="6553200"/>
                </a:lnTo>
                <a:lnTo>
                  <a:pt x="547053" y="6589713"/>
                </a:lnTo>
                <a:lnTo>
                  <a:pt x="531178" y="6630988"/>
                </a:lnTo>
                <a:lnTo>
                  <a:pt x="516890" y="6677025"/>
                </a:lnTo>
                <a:lnTo>
                  <a:pt x="505778" y="6729413"/>
                </a:lnTo>
                <a:lnTo>
                  <a:pt x="497840" y="6789738"/>
                </a:lnTo>
                <a:lnTo>
                  <a:pt x="4962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895350" y="3011237"/>
            <a:ext cx="4755641" cy="2386263"/>
          </a:xfrm>
        </p:spPr>
        <p:txBody>
          <a:bodyPr anchor="t">
            <a:normAutofit/>
          </a:bodyPr>
          <a:lstStyle/>
          <a:p>
            <a:r>
              <a:rPr lang="tr-TR" sz="1350">
                <a:solidFill>
                  <a:schemeClr val="tx1"/>
                </a:solidFill>
              </a:rPr>
              <a:t>MentalUp: </a:t>
            </a:r>
            <a:r>
              <a:rPr lang="en-US" sz="1350">
                <a:solidFill>
                  <a:schemeClr val="tx1"/>
                </a:solidFill>
              </a:rPr>
              <a:t>Focuses on kindergarten children's mindset. It aims to help children develop their mental skills and discover their potential through fun brain exercises. </a:t>
            </a:r>
            <a:endParaRPr lang="tr-TR" sz="1350">
              <a:solidFill>
                <a:schemeClr val="tx1"/>
              </a:solidFill>
            </a:endParaRPr>
          </a:p>
          <a:p>
            <a:r>
              <a:rPr lang="tr-TR" sz="1350">
                <a:solidFill>
                  <a:schemeClr val="tx1"/>
                </a:solidFill>
              </a:rPr>
              <a:t>Toca Boca: </a:t>
            </a:r>
            <a:r>
              <a:rPr lang="en-US" sz="1350">
                <a:solidFill>
                  <a:schemeClr val="tx1"/>
                </a:solidFill>
              </a:rPr>
              <a:t>The main goal for the company makes fun games for kids and keep children away from harmful games.</a:t>
            </a:r>
            <a:endParaRPr lang="tr-TR" sz="1350">
              <a:solidFill>
                <a:schemeClr val="tx1"/>
              </a:solidFill>
            </a:endParaRPr>
          </a:p>
          <a:p>
            <a:endParaRPr lang="tr-TR" sz="1350">
              <a:solidFill>
                <a:schemeClr val="tx1"/>
              </a:solidFill>
            </a:endParaRPr>
          </a:p>
          <a:p>
            <a:pPr>
              <a:buNone/>
            </a:pPr>
            <a:r>
              <a:rPr lang="tr-TR" sz="135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6B215F4-747D-4CC6-A400-179A94AB8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26447" y="-3322"/>
            <a:ext cx="3617553" cy="3163401"/>
          </a:xfrm>
          <a:custGeom>
            <a:avLst/>
            <a:gdLst>
              <a:gd name="connsiteX0" fmla="*/ 319701 w 4232332"/>
              <a:gd name="connsiteY0" fmla="*/ 0 h 3701000"/>
              <a:gd name="connsiteX1" fmla="*/ 4232332 w 4232332"/>
              <a:gd name="connsiteY1" fmla="*/ 0 h 3701000"/>
              <a:gd name="connsiteX2" fmla="*/ 4232332 w 4232332"/>
              <a:gd name="connsiteY2" fmla="*/ 3034486 h 3701000"/>
              <a:gd name="connsiteX3" fmla="*/ 4230268 w 4232332"/>
              <a:gd name="connsiteY3" fmla="*/ 3035198 h 3701000"/>
              <a:gd name="connsiteX4" fmla="*/ 4185051 w 4232332"/>
              <a:gd name="connsiteY4" fmla="*/ 3049231 h 3701000"/>
              <a:gd name="connsiteX5" fmla="*/ 4136714 w 4232332"/>
              <a:gd name="connsiteY5" fmla="*/ 3061706 h 3701000"/>
              <a:gd name="connsiteX6" fmla="*/ 4089935 w 4232332"/>
              <a:gd name="connsiteY6" fmla="*/ 3074180 h 3701000"/>
              <a:gd name="connsiteX7" fmla="*/ 4043158 w 4232332"/>
              <a:gd name="connsiteY7" fmla="*/ 3088214 h 3701000"/>
              <a:gd name="connsiteX8" fmla="*/ 3997940 w 4232332"/>
              <a:gd name="connsiteY8" fmla="*/ 3103806 h 3701000"/>
              <a:gd name="connsiteX9" fmla="*/ 3955840 w 4232332"/>
              <a:gd name="connsiteY9" fmla="*/ 3122518 h 3701000"/>
              <a:gd name="connsiteX10" fmla="*/ 3916860 w 4232332"/>
              <a:gd name="connsiteY10" fmla="*/ 3144346 h 3701000"/>
              <a:gd name="connsiteX11" fmla="*/ 3882555 w 4232332"/>
              <a:gd name="connsiteY11" fmla="*/ 3172413 h 3701000"/>
              <a:gd name="connsiteX12" fmla="*/ 3846692 w 4232332"/>
              <a:gd name="connsiteY12" fmla="*/ 3203599 h 3701000"/>
              <a:gd name="connsiteX13" fmla="*/ 3815506 w 4232332"/>
              <a:gd name="connsiteY13" fmla="*/ 3239461 h 3701000"/>
              <a:gd name="connsiteX14" fmla="*/ 3785881 w 4232332"/>
              <a:gd name="connsiteY14" fmla="*/ 3276884 h 3701000"/>
              <a:gd name="connsiteX15" fmla="*/ 3756254 w 4232332"/>
              <a:gd name="connsiteY15" fmla="*/ 3315864 h 3701000"/>
              <a:gd name="connsiteX16" fmla="*/ 3726629 w 4232332"/>
              <a:gd name="connsiteY16" fmla="*/ 3354846 h 3701000"/>
              <a:gd name="connsiteX17" fmla="*/ 3697003 w 4232332"/>
              <a:gd name="connsiteY17" fmla="*/ 3392268 h 3701000"/>
              <a:gd name="connsiteX18" fmla="*/ 3664258 w 4232332"/>
              <a:gd name="connsiteY18" fmla="*/ 3428131 h 3701000"/>
              <a:gd name="connsiteX19" fmla="*/ 3631513 w 4232332"/>
              <a:gd name="connsiteY19" fmla="*/ 3459315 h 3701000"/>
              <a:gd name="connsiteX20" fmla="*/ 3594093 w 4232332"/>
              <a:gd name="connsiteY20" fmla="*/ 3485823 h 3701000"/>
              <a:gd name="connsiteX21" fmla="*/ 3555111 w 4232332"/>
              <a:gd name="connsiteY21" fmla="*/ 3506094 h 3701000"/>
              <a:gd name="connsiteX22" fmla="*/ 3508332 w 4232332"/>
              <a:gd name="connsiteY22" fmla="*/ 3520128 h 3701000"/>
              <a:gd name="connsiteX23" fmla="*/ 3459994 w 4232332"/>
              <a:gd name="connsiteY23" fmla="*/ 3526365 h 3701000"/>
              <a:gd name="connsiteX24" fmla="*/ 3410100 w 4232332"/>
              <a:gd name="connsiteY24" fmla="*/ 3527923 h 3701000"/>
              <a:gd name="connsiteX25" fmla="*/ 3357084 w 4232332"/>
              <a:gd name="connsiteY25" fmla="*/ 3523245 h 3701000"/>
              <a:gd name="connsiteX26" fmla="*/ 3304070 w 4232332"/>
              <a:gd name="connsiteY26" fmla="*/ 3517009 h 3701000"/>
              <a:gd name="connsiteX27" fmla="*/ 3251054 w 4232332"/>
              <a:gd name="connsiteY27" fmla="*/ 3509211 h 3701000"/>
              <a:gd name="connsiteX28" fmla="*/ 3198040 w 4232332"/>
              <a:gd name="connsiteY28" fmla="*/ 3502976 h 3701000"/>
              <a:gd name="connsiteX29" fmla="*/ 3145024 w 4232332"/>
              <a:gd name="connsiteY29" fmla="*/ 3499857 h 3701000"/>
              <a:gd name="connsiteX30" fmla="*/ 3093569 w 4232332"/>
              <a:gd name="connsiteY30" fmla="*/ 3499857 h 3701000"/>
              <a:gd name="connsiteX31" fmla="*/ 3045233 w 4232332"/>
              <a:gd name="connsiteY31" fmla="*/ 3506094 h 3701000"/>
              <a:gd name="connsiteX32" fmla="*/ 2995337 w 4232332"/>
              <a:gd name="connsiteY32" fmla="*/ 3518569 h 3701000"/>
              <a:gd name="connsiteX33" fmla="*/ 2950118 w 4232332"/>
              <a:gd name="connsiteY33" fmla="*/ 3537278 h 3701000"/>
              <a:gd name="connsiteX34" fmla="*/ 2903340 w 4232332"/>
              <a:gd name="connsiteY34" fmla="*/ 3562227 h 3701000"/>
              <a:gd name="connsiteX35" fmla="*/ 2856564 w 4232332"/>
              <a:gd name="connsiteY35" fmla="*/ 3587176 h 3701000"/>
              <a:gd name="connsiteX36" fmla="*/ 2809785 w 4232332"/>
              <a:gd name="connsiteY36" fmla="*/ 3615241 h 3701000"/>
              <a:gd name="connsiteX37" fmla="*/ 2764565 w 4232332"/>
              <a:gd name="connsiteY37" fmla="*/ 3641749 h 3701000"/>
              <a:gd name="connsiteX38" fmla="*/ 2716230 w 4232332"/>
              <a:gd name="connsiteY38" fmla="*/ 3665138 h 3701000"/>
              <a:gd name="connsiteX39" fmla="*/ 2669451 w 4232332"/>
              <a:gd name="connsiteY39" fmla="*/ 3683850 h 3701000"/>
              <a:gd name="connsiteX40" fmla="*/ 2621114 w 4232332"/>
              <a:gd name="connsiteY40" fmla="*/ 3696324 h 3701000"/>
              <a:gd name="connsiteX41" fmla="*/ 2571219 w 4232332"/>
              <a:gd name="connsiteY41" fmla="*/ 3701000 h 3701000"/>
              <a:gd name="connsiteX42" fmla="*/ 2521322 w 4232332"/>
              <a:gd name="connsiteY42" fmla="*/ 3696324 h 3701000"/>
              <a:gd name="connsiteX43" fmla="*/ 2472985 w 4232332"/>
              <a:gd name="connsiteY43" fmla="*/ 3683850 h 3701000"/>
              <a:gd name="connsiteX44" fmla="*/ 2426209 w 4232332"/>
              <a:gd name="connsiteY44" fmla="*/ 3665138 h 3701000"/>
              <a:gd name="connsiteX45" fmla="*/ 2377871 w 4232332"/>
              <a:gd name="connsiteY45" fmla="*/ 3641749 h 3701000"/>
              <a:gd name="connsiteX46" fmla="*/ 2332651 w 4232332"/>
              <a:gd name="connsiteY46" fmla="*/ 3615241 h 3701000"/>
              <a:gd name="connsiteX47" fmla="*/ 2285874 w 4232332"/>
              <a:gd name="connsiteY47" fmla="*/ 3587176 h 3701000"/>
              <a:gd name="connsiteX48" fmla="*/ 2239096 w 4232332"/>
              <a:gd name="connsiteY48" fmla="*/ 3562227 h 3701000"/>
              <a:gd name="connsiteX49" fmla="*/ 2192319 w 4232332"/>
              <a:gd name="connsiteY49" fmla="*/ 3537278 h 3701000"/>
              <a:gd name="connsiteX50" fmla="*/ 2145542 w 4232332"/>
              <a:gd name="connsiteY50" fmla="*/ 3518569 h 3701000"/>
              <a:gd name="connsiteX51" fmla="*/ 2097204 w 4232332"/>
              <a:gd name="connsiteY51" fmla="*/ 3506094 h 3701000"/>
              <a:gd name="connsiteX52" fmla="*/ 2048867 w 4232332"/>
              <a:gd name="connsiteY52" fmla="*/ 3499857 h 3701000"/>
              <a:gd name="connsiteX53" fmla="*/ 1997410 w 4232332"/>
              <a:gd name="connsiteY53" fmla="*/ 3499857 h 3701000"/>
              <a:gd name="connsiteX54" fmla="*/ 1944396 w 4232332"/>
              <a:gd name="connsiteY54" fmla="*/ 3502976 h 3701000"/>
              <a:gd name="connsiteX55" fmla="*/ 1891382 w 4232332"/>
              <a:gd name="connsiteY55" fmla="*/ 3509211 h 3701000"/>
              <a:gd name="connsiteX56" fmla="*/ 1838366 w 4232332"/>
              <a:gd name="connsiteY56" fmla="*/ 3517009 h 3701000"/>
              <a:gd name="connsiteX57" fmla="*/ 1785350 w 4232332"/>
              <a:gd name="connsiteY57" fmla="*/ 3523245 h 3701000"/>
              <a:gd name="connsiteX58" fmla="*/ 1732336 w 4232332"/>
              <a:gd name="connsiteY58" fmla="*/ 3527923 h 3701000"/>
              <a:gd name="connsiteX59" fmla="*/ 1682442 w 4232332"/>
              <a:gd name="connsiteY59" fmla="*/ 3526365 h 3701000"/>
              <a:gd name="connsiteX60" fmla="*/ 1634105 w 4232332"/>
              <a:gd name="connsiteY60" fmla="*/ 3520128 h 3701000"/>
              <a:gd name="connsiteX61" fmla="*/ 1587326 w 4232332"/>
              <a:gd name="connsiteY61" fmla="*/ 3506094 h 3701000"/>
              <a:gd name="connsiteX62" fmla="*/ 1548345 w 4232332"/>
              <a:gd name="connsiteY62" fmla="*/ 3485823 h 3701000"/>
              <a:gd name="connsiteX63" fmla="*/ 1510922 w 4232332"/>
              <a:gd name="connsiteY63" fmla="*/ 3459315 h 3701000"/>
              <a:gd name="connsiteX64" fmla="*/ 1478179 w 4232332"/>
              <a:gd name="connsiteY64" fmla="*/ 3428131 h 3701000"/>
              <a:gd name="connsiteX65" fmla="*/ 1445433 w 4232332"/>
              <a:gd name="connsiteY65" fmla="*/ 3392268 h 3701000"/>
              <a:gd name="connsiteX66" fmla="*/ 1415807 w 4232332"/>
              <a:gd name="connsiteY66" fmla="*/ 3354846 h 3701000"/>
              <a:gd name="connsiteX67" fmla="*/ 1386182 w 4232332"/>
              <a:gd name="connsiteY67" fmla="*/ 3315864 h 3701000"/>
              <a:gd name="connsiteX68" fmla="*/ 1356556 w 4232332"/>
              <a:gd name="connsiteY68" fmla="*/ 3276884 h 3701000"/>
              <a:gd name="connsiteX69" fmla="*/ 1326930 w 4232332"/>
              <a:gd name="connsiteY69" fmla="*/ 3239461 h 3701000"/>
              <a:gd name="connsiteX70" fmla="*/ 1295744 w 4232332"/>
              <a:gd name="connsiteY70" fmla="*/ 3203599 h 3701000"/>
              <a:gd name="connsiteX71" fmla="*/ 1259881 w 4232332"/>
              <a:gd name="connsiteY71" fmla="*/ 3172413 h 3701000"/>
              <a:gd name="connsiteX72" fmla="*/ 1225577 w 4232332"/>
              <a:gd name="connsiteY72" fmla="*/ 3144346 h 3701000"/>
              <a:gd name="connsiteX73" fmla="*/ 1186596 w 4232332"/>
              <a:gd name="connsiteY73" fmla="*/ 3122518 h 3701000"/>
              <a:gd name="connsiteX74" fmla="*/ 1144496 w 4232332"/>
              <a:gd name="connsiteY74" fmla="*/ 3103806 h 3701000"/>
              <a:gd name="connsiteX75" fmla="*/ 1099278 w 4232332"/>
              <a:gd name="connsiteY75" fmla="*/ 3088214 h 3701000"/>
              <a:gd name="connsiteX76" fmla="*/ 1052499 w 4232332"/>
              <a:gd name="connsiteY76" fmla="*/ 3074180 h 3701000"/>
              <a:gd name="connsiteX77" fmla="*/ 1005723 w 4232332"/>
              <a:gd name="connsiteY77" fmla="*/ 3061706 h 3701000"/>
              <a:gd name="connsiteX78" fmla="*/ 957386 w 4232332"/>
              <a:gd name="connsiteY78" fmla="*/ 3049231 h 3701000"/>
              <a:gd name="connsiteX79" fmla="*/ 912167 w 4232332"/>
              <a:gd name="connsiteY79" fmla="*/ 3035198 h 3701000"/>
              <a:gd name="connsiteX80" fmla="*/ 866948 w 4232332"/>
              <a:gd name="connsiteY80" fmla="*/ 3019606 h 3701000"/>
              <a:gd name="connsiteX81" fmla="*/ 824850 w 4232332"/>
              <a:gd name="connsiteY81" fmla="*/ 3000894 h 3701000"/>
              <a:gd name="connsiteX82" fmla="*/ 787426 w 4232332"/>
              <a:gd name="connsiteY82" fmla="*/ 2977505 h 3701000"/>
              <a:gd name="connsiteX83" fmla="*/ 753122 w 4232332"/>
              <a:gd name="connsiteY83" fmla="*/ 2949439 h 3701000"/>
              <a:gd name="connsiteX84" fmla="*/ 725057 w 4232332"/>
              <a:gd name="connsiteY84" fmla="*/ 2915136 h 3701000"/>
              <a:gd name="connsiteX85" fmla="*/ 701668 w 4232332"/>
              <a:gd name="connsiteY85" fmla="*/ 2877713 h 3701000"/>
              <a:gd name="connsiteX86" fmla="*/ 682956 w 4232332"/>
              <a:gd name="connsiteY86" fmla="*/ 2835613 h 3701000"/>
              <a:gd name="connsiteX87" fmla="*/ 667364 w 4232332"/>
              <a:gd name="connsiteY87" fmla="*/ 2790396 h 3701000"/>
              <a:gd name="connsiteX88" fmla="*/ 653331 w 4232332"/>
              <a:gd name="connsiteY88" fmla="*/ 2745177 h 3701000"/>
              <a:gd name="connsiteX89" fmla="*/ 640857 w 4232332"/>
              <a:gd name="connsiteY89" fmla="*/ 2696840 h 3701000"/>
              <a:gd name="connsiteX90" fmla="*/ 628382 w 4232332"/>
              <a:gd name="connsiteY90" fmla="*/ 2650063 h 3701000"/>
              <a:gd name="connsiteX91" fmla="*/ 614349 w 4232332"/>
              <a:gd name="connsiteY91" fmla="*/ 2603285 h 3701000"/>
              <a:gd name="connsiteX92" fmla="*/ 598756 w 4232332"/>
              <a:gd name="connsiteY92" fmla="*/ 2558065 h 3701000"/>
              <a:gd name="connsiteX93" fmla="*/ 580044 w 4232332"/>
              <a:gd name="connsiteY93" fmla="*/ 2515965 h 3701000"/>
              <a:gd name="connsiteX94" fmla="*/ 558214 w 4232332"/>
              <a:gd name="connsiteY94" fmla="*/ 2476984 h 3701000"/>
              <a:gd name="connsiteX95" fmla="*/ 530150 w 4232332"/>
              <a:gd name="connsiteY95" fmla="*/ 2442681 h 3701000"/>
              <a:gd name="connsiteX96" fmla="*/ 498963 w 4232332"/>
              <a:gd name="connsiteY96" fmla="*/ 2406817 h 3701000"/>
              <a:gd name="connsiteX97" fmla="*/ 463101 w 4232332"/>
              <a:gd name="connsiteY97" fmla="*/ 2375633 h 3701000"/>
              <a:gd name="connsiteX98" fmla="*/ 424118 w 4232332"/>
              <a:gd name="connsiteY98" fmla="*/ 2346007 h 3701000"/>
              <a:gd name="connsiteX99" fmla="*/ 385138 w 4232332"/>
              <a:gd name="connsiteY99" fmla="*/ 2316382 h 3701000"/>
              <a:gd name="connsiteX100" fmla="*/ 346157 w 4232332"/>
              <a:gd name="connsiteY100" fmla="*/ 2286756 h 3701000"/>
              <a:gd name="connsiteX101" fmla="*/ 308733 w 4232332"/>
              <a:gd name="connsiteY101" fmla="*/ 2257129 h 3701000"/>
              <a:gd name="connsiteX102" fmla="*/ 272871 w 4232332"/>
              <a:gd name="connsiteY102" fmla="*/ 2224386 h 3701000"/>
              <a:gd name="connsiteX103" fmla="*/ 241686 w 4232332"/>
              <a:gd name="connsiteY103" fmla="*/ 2191641 h 3701000"/>
              <a:gd name="connsiteX104" fmla="*/ 215179 w 4232332"/>
              <a:gd name="connsiteY104" fmla="*/ 2154219 h 3701000"/>
              <a:gd name="connsiteX105" fmla="*/ 194909 w 4232332"/>
              <a:gd name="connsiteY105" fmla="*/ 2115238 h 3701000"/>
              <a:gd name="connsiteX106" fmla="*/ 180876 w 4232332"/>
              <a:gd name="connsiteY106" fmla="*/ 2068461 h 3701000"/>
              <a:gd name="connsiteX107" fmla="*/ 174638 w 4232332"/>
              <a:gd name="connsiteY107" fmla="*/ 2020123 h 3701000"/>
              <a:gd name="connsiteX108" fmla="*/ 173078 w 4232332"/>
              <a:gd name="connsiteY108" fmla="*/ 1970225 h 3701000"/>
              <a:gd name="connsiteX109" fmla="*/ 177756 w 4232332"/>
              <a:gd name="connsiteY109" fmla="*/ 1917211 h 3701000"/>
              <a:gd name="connsiteX110" fmla="*/ 183993 w 4232332"/>
              <a:gd name="connsiteY110" fmla="*/ 1864197 h 3701000"/>
              <a:gd name="connsiteX111" fmla="*/ 191789 w 4232332"/>
              <a:gd name="connsiteY111" fmla="*/ 1811182 h 3701000"/>
              <a:gd name="connsiteX112" fmla="*/ 198027 w 4232332"/>
              <a:gd name="connsiteY112" fmla="*/ 1758167 h 3701000"/>
              <a:gd name="connsiteX113" fmla="*/ 201146 w 4232332"/>
              <a:gd name="connsiteY113" fmla="*/ 1705153 h 3701000"/>
              <a:gd name="connsiteX114" fmla="*/ 201146 w 4232332"/>
              <a:gd name="connsiteY114" fmla="*/ 1653697 h 3701000"/>
              <a:gd name="connsiteX115" fmla="*/ 194909 w 4232332"/>
              <a:gd name="connsiteY115" fmla="*/ 1605362 h 3701000"/>
              <a:gd name="connsiteX116" fmla="*/ 182434 w 4232332"/>
              <a:gd name="connsiteY116" fmla="*/ 1557024 h 3701000"/>
              <a:gd name="connsiteX117" fmla="*/ 163723 w 4232332"/>
              <a:gd name="connsiteY117" fmla="*/ 1511804 h 3701000"/>
              <a:gd name="connsiteX118" fmla="*/ 140335 w 4232332"/>
              <a:gd name="connsiteY118" fmla="*/ 1465027 h 3701000"/>
              <a:gd name="connsiteX119" fmla="*/ 113826 w 4232332"/>
              <a:gd name="connsiteY119" fmla="*/ 1418251 h 3701000"/>
              <a:gd name="connsiteX120" fmla="*/ 85761 w 4232332"/>
              <a:gd name="connsiteY120" fmla="*/ 1371472 h 3701000"/>
              <a:gd name="connsiteX121" fmla="*/ 59253 w 4232332"/>
              <a:gd name="connsiteY121" fmla="*/ 1326252 h 3701000"/>
              <a:gd name="connsiteX122" fmla="*/ 35863 w 4232332"/>
              <a:gd name="connsiteY122" fmla="*/ 1277917 h 3701000"/>
              <a:gd name="connsiteX123" fmla="*/ 17153 w 4232332"/>
              <a:gd name="connsiteY123" fmla="*/ 1231139 h 3701000"/>
              <a:gd name="connsiteX124" fmla="*/ 4679 w 4232332"/>
              <a:gd name="connsiteY124" fmla="*/ 1182801 h 3701000"/>
              <a:gd name="connsiteX125" fmla="*/ 0 w 4232332"/>
              <a:gd name="connsiteY125" fmla="*/ 1132905 h 3701000"/>
              <a:gd name="connsiteX126" fmla="*/ 4679 w 4232332"/>
              <a:gd name="connsiteY126" fmla="*/ 1083010 h 3701000"/>
              <a:gd name="connsiteX127" fmla="*/ 17153 w 4232332"/>
              <a:gd name="connsiteY127" fmla="*/ 1034673 h 3701000"/>
              <a:gd name="connsiteX128" fmla="*/ 35863 w 4232332"/>
              <a:gd name="connsiteY128" fmla="*/ 987895 h 3701000"/>
              <a:gd name="connsiteX129" fmla="*/ 59253 w 4232332"/>
              <a:gd name="connsiteY129" fmla="*/ 939559 h 3701000"/>
              <a:gd name="connsiteX130" fmla="*/ 85761 w 4232332"/>
              <a:gd name="connsiteY130" fmla="*/ 894339 h 3701000"/>
              <a:gd name="connsiteX131" fmla="*/ 113826 w 4232332"/>
              <a:gd name="connsiteY131" fmla="*/ 847563 h 3701000"/>
              <a:gd name="connsiteX132" fmla="*/ 140335 w 4232332"/>
              <a:gd name="connsiteY132" fmla="*/ 800784 h 3701000"/>
              <a:gd name="connsiteX133" fmla="*/ 163723 w 4232332"/>
              <a:gd name="connsiteY133" fmla="*/ 754007 h 3701000"/>
              <a:gd name="connsiteX134" fmla="*/ 182434 w 4232332"/>
              <a:gd name="connsiteY134" fmla="*/ 708787 h 3701000"/>
              <a:gd name="connsiteX135" fmla="*/ 194909 w 4232332"/>
              <a:gd name="connsiteY135" fmla="*/ 660451 h 3701000"/>
              <a:gd name="connsiteX136" fmla="*/ 201146 w 4232332"/>
              <a:gd name="connsiteY136" fmla="*/ 612115 h 3701000"/>
              <a:gd name="connsiteX137" fmla="*/ 201146 w 4232332"/>
              <a:gd name="connsiteY137" fmla="*/ 560659 h 3701000"/>
              <a:gd name="connsiteX138" fmla="*/ 198027 w 4232332"/>
              <a:gd name="connsiteY138" fmla="*/ 507644 h 3701000"/>
              <a:gd name="connsiteX139" fmla="*/ 191789 w 4232332"/>
              <a:gd name="connsiteY139" fmla="*/ 454630 h 3701000"/>
              <a:gd name="connsiteX140" fmla="*/ 183993 w 4232332"/>
              <a:gd name="connsiteY140" fmla="*/ 401614 h 3701000"/>
              <a:gd name="connsiteX141" fmla="*/ 177756 w 4232332"/>
              <a:gd name="connsiteY141" fmla="*/ 348600 h 3701000"/>
              <a:gd name="connsiteX142" fmla="*/ 173078 w 4232332"/>
              <a:gd name="connsiteY142" fmla="*/ 295586 h 3701000"/>
              <a:gd name="connsiteX143" fmla="*/ 174638 w 4232332"/>
              <a:gd name="connsiteY143" fmla="*/ 245689 h 3701000"/>
              <a:gd name="connsiteX144" fmla="*/ 180876 w 4232332"/>
              <a:gd name="connsiteY144" fmla="*/ 197353 h 3701000"/>
              <a:gd name="connsiteX145" fmla="*/ 194909 w 4232332"/>
              <a:gd name="connsiteY145" fmla="*/ 150574 h 3701000"/>
              <a:gd name="connsiteX146" fmla="*/ 215179 w 4232332"/>
              <a:gd name="connsiteY146" fmla="*/ 111594 h 3701000"/>
              <a:gd name="connsiteX147" fmla="*/ 241686 w 4232332"/>
              <a:gd name="connsiteY147" fmla="*/ 74171 h 3701000"/>
              <a:gd name="connsiteX148" fmla="*/ 272871 w 4232332"/>
              <a:gd name="connsiteY148" fmla="*/ 41427 h 3701000"/>
              <a:gd name="connsiteX149" fmla="*/ 308733 w 4232332"/>
              <a:gd name="connsiteY149" fmla="*/ 8683 h 370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4232332" h="3701000">
                <a:moveTo>
                  <a:pt x="319701" y="0"/>
                </a:moveTo>
                <a:lnTo>
                  <a:pt x="4232332" y="0"/>
                </a:lnTo>
                <a:lnTo>
                  <a:pt x="4232332" y="3034486"/>
                </a:lnTo>
                <a:lnTo>
                  <a:pt x="4230268" y="3035198"/>
                </a:lnTo>
                <a:lnTo>
                  <a:pt x="4185051" y="3049231"/>
                </a:lnTo>
                <a:lnTo>
                  <a:pt x="4136714" y="3061706"/>
                </a:lnTo>
                <a:lnTo>
                  <a:pt x="4089935" y="3074180"/>
                </a:lnTo>
                <a:lnTo>
                  <a:pt x="4043158" y="3088214"/>
                </a:lnTo>
                <a:lnTo>
                  <a:pt x="3997940" y="3103806"/>
                </a:lnTo>
                <a:lnTo>
                  <a:pt x="3955840" y="3122518"/>
                </a:lnTo>
                <a:lnTo>
                  <a:pt x="3916860" y="3144346"/>
                </a:lnTo>
                <a:lnTo>
                  <a:pt x="3882555" y="3172413"/>
                </a:lnTo>
                <a:lnTo>
                  <a:pt x="3846692" y="3203599"/>
                </a:lnTo>
                <a:lnTo>
                  <a:pt x="3815506" y="3239461"/>
                </a:lnTo>
                <a:lnTo>
                  <a:pt x="3785881" y="3276884"/>
                </a:lnTo>
                <a:lnTo>
                  <a:pt x="3756254" y="3315864"/>
                </a:lnTo>
                <a:lnTo>
                  <a:pt x="3726629" y="3354846"/>
                </a:lnTo>
                <a:lnTo>
                  <a:pt x="3697003" y="3392268"/>
                </a:lnTo>
                <a:lnTo>
                  <a:pt x="3664258" y="3428131"/>
                </a:lnTo>
                <a:lnTo>
                  <a:pt x="3631513" y="3459315"/>
                </a:lnTo>
                <a:lnTo>
                  <a:pt x="3594093" y="3485823"/>
                </a:lnTo>
                <a:lnTo>
                  <a:pt x="3555111" y="3506094"/>
                </a:lnTo>
                <a:lnTo>
                  <a:pt x="3508332" y="3520128"/>
                </a:lnTo>
                <a:lnTo>
                  <a:pt x="3459994" y="3526365"/>
                </a:lnTo>
                <a:lnTo>
                  <a:pt x="3410100" y="3527923"/>
                </a:lnTo>
                <a:lnTo>
                  <a:pt x="3357084" y="3523245"/>
                </a:lnTo>
                <a:lnTo>
                  <a:pt x="3304070" y="3517009"/>
                </a:lnTo>
                <a:lnTo>
                  <a:pt x="3251054" y="3509211"/>
                </a:lnTo>
                <a:lnTo>
                  <a:pt x="3198040" y="3502976"/>
                </a:lnTo>
                <a:lnTo>
                  <a:pt x="3145024" y="3499857"/>
                </a:lnTo>
                <a:lnTo>
                  <a:pt x="3093569" y="3499857"/>
                </a:lnTo>
                <a:lnTo>
                  <a:pt x="3045233" y="3506094"/>
                </a:lnTo>
                <a:lnTo>
                  <a:pt x="2995337" y="3518569"/>
                </a:lnTo>
                <a:lnTo>
                  <a:pt x="2950118" y="3537278"/>
                </a:lnTo>
                <a:lnTo>
                  <a:pt x="2903340" y="3562227"/>
                </a:lnTo>
                <a:lnTo>
                  <a:pt x="2856564" y="3587176"/>
                </a:lnTo>
                <a:lnTo>
                  <a:pt x="2809785" y="3615241"/>
                </a:lnTo>
                <a:lnTo>
                  <a:pt x="2764565" y="3641749"/>
                </a:lnTo>
                <a:lnTo>
                  <a:pt x="2716230" y="3665138"/>
                </a:lnTo>
                <a:lnTo>
                  <a:pt x="2669451" y="3683850"/>
                </a:lnTo>
                <a:lnTo>
                  <a:pt x="2621114" y="3696324"/>
                </a:lnTo>
                <a:lnTo>
                  <a:pt x="2571219" y="3701000"/>
                </a:lnTo>
                <a:lnTo>
                  <a:pt x="2521322" y="3696324"/>
                </a:lnTo>
                <a:lnTo>
                  <a:pt x="2472985" y="3683850"/>
                </a:lnTo>
                <a:lnTo>
                  <a:pt x="2426209" y="3665138"/>
                </a:lnTo>
                <a:lnTo>
                  <a:pt x="2377871" y="3641749"/>
                </a:lnTo>
                <a:lnTo>
                  <a:pt x="2332651" y="3615241"/>
                </a:lnTo>
                <a:lnTo>
                  <a:pt x="2285874" y="3587176"/>
                </a:lnTo>
                <a:lnTo>
                  <a:pt x="2239096" y="3562227"/>
                </a:lnTo>
                <a:lnTo>
                  <a:pt x="2192319" y="3537278"/>
                </a:lnTo>
                <a:lnTo>
                  <a:pt x="2145542" y="3518569"/>
                </a:lnTo>
                <a:lnTo>
                  <a:pt x="2097204" y="3506094"/>
                </a:lnTo>
                <a:lnTo>
                  <a:pt x="2048867" y="3499857"/>
                </a:lnTo>
                <a:lnTo>
                  <a:pt x="1997410" y="3499857"/>
                </a:lnTo>
                <a:lnTo>
                  <a:pt x="1944396" y="3502976"/>
                </a:lnTo>
                <a:lnTo>
                  <a:pt x="1891382" y="3509211"/>
                </a:lnTo>
                <a:lnTo>
                  <a:pt x="1838366" y="3517009"/>
                </a:lnTo>
                <a:lnTo>
                  <a:pt x="1785350" y="3523245"/>
                </a:lnTo>
                <a:lnTo>
                  <a:pt x="1732336" y="3527923"/>
                </a:lnTo>
                <a:lnTo>
                  <a:pt x="1682442" y="3526365"/>
                </a:lnTo>
                <a:lnTo>
                  <a:pt x="1634105" y="3520128"/>
                </a:lnTo>
                <a:lnTo>
                  <a:pt x="1587326" y="3506094"/>
                </a:lnTo>
                <a:lnTo>
                  <a:pt x="1548345" y="3485823"/>
                </a:lnTo>
                <a:lnTo>
                  <a:pt x="1510922" y="3459315"/>
                </a:lnTo>
                <a:lnTo>
                  <a:pt x="1478179" y="3428131"/>
                </a:lnTo>
                <a:lnTo>
                  <a:pt x="1445433" y="3392268"/>
                </a:lnTo>
                <a:lnTo>
                  <a:pt x="1415807" y="3354846"/>
                </a:lnTo>
                <a:lnTo>
                  <a:pt x="1386182" y="3315864"/>
                </a:lnTo>
                <a:lnTo>
                  <a:pt x="1356556" y="3276884"/>
                </a:lnTo>
                <a:lnTo>
                  <a:pt x="1326930" y="3239461"/>
                </a:lnTo>
                <a:lnTo>
                  <a:pt x="1295744" y="3203599"/>
                </a:lnTo>
                <a:lnTo>
                  <a:pt x="1259881" y="3172413"/>
                </a:lnTo>
                <a:lnTo>
                  <a:pt x="1225577" y="3144346"/>
                </a:lnTo>
                <a:lnTo>
                  <a:pt x="1186596" y="3122518"/>
                </a:lnTo>
                <a:lnTo>
                  <a:pt x="1144496" y="3103806"/>
                </a:lnTo>
                <a:lnTo>
                  <a:pt x="1099278" y="3088214"/>
                </a:lnTo>
                <a:lnTo>
                  <a:pt x="1052499" y="3074180"/>
                </a:lnTo>
                <a:lnTo>
                  <a:pt x="1005723" y="3061706"/>
                </a:lnTo>
                <a:lnTo>
                  <a:pt x="957386" y="3049231"/>
                </a:lnTo>
                <a:lnTo>
                  <a:pt x="912167" y="3035198"/>
                </a:lnTo>
                <a:lnTo>
                  <a:pt x="866948" y="3019606"/>
                </a:lnTo>
                <a:lnTo>
                  <a:pt x="824850" y="3000894"/>
                </a:lnTo>
                <a:lnTo>
                  <a:pt x="787426" y="2977505"/>
                </a:lnTo>
                <a:lnTo>
                  <a:pt x="753122" y="2949439"/>
                </a:lnTo>
                <a:lnTo>
                  <a:pt x="725057" y="2915136"/>
                </a:lnTo>
                <a:lnTo>
                  <a:pt x="701668" y="2877713"/>
                </a:lnTo>
                <a:lnTo>
                  <a:pt x="682956" y="2835613"/>
                </a:lnTo>
                <a:lnTo>
                  <a:pt x="667364" y="2790396"/>
                </a:lnTo>
                <a:lnTo>
                  <a:pt x="653331" y="2745177"/>
                </a:lnTo>
                <a:lnTo>
                  <a:pt x="640857" y="2696840"/>
                </a:lnTo>
                <a:lnTo>
                  <a:pt x="628382" y="2650063"/>
                </a:lnTo>
                <a:lnTo>
                  <a:pt x="614349" y="2603285"/>
                </a:lnTo>
                <a:lnTo>
                  <a:pt x="598756" y="2558065"/>
                </a:lnTo>
                <a:lnTo>
                  <a:pt x="580044" y="2515965"/>
                </a:lnTo>
                <a:lnTo>
                  <a:pt x="558214" y="2476984"/>
                </a:lnTo>
                <a:lnTo>
                  <a:pt x="530150" y="2442681"/>
                </a:lnTo>
                <a:lnTo>
                  <a:pt x="498963" y="2406817"/>
                </a:lnTo>
                <a:lnTo>
                  <a:pt x="463101" y="2375633"/>
                </a:lnTo>
                <a:lnTo>
                  <a:pt x="424118" y="2346007"/>
                </a:lnTo>
                <a:lnTo>
                  <a:pt x="385138" y="2316382"/>
                </a:lnTo>
                <a:lnTo>
                  <a:pt x="346157" y="2286756"/>
                </a:lnTo>
                <a:lnTo>
                  <a:pt x="308733" y="2257129"/>
                </a:lnTo>
                <a:lnTo>
                  <a:pt x="272871" y="2224386"/>
                </a:lnTo>
                <a:lnTo>
                  <a:pt x="241686" y="2191641"/>
                </a:lnTo>
                <a:lnTo>
                  <a:pt x="215179" y="2154219"/>
                </a:lnTo>
                <a:lnTo>
                  <a:pt x="194909" y="2115238"/>
                </a:lnTo>
                <a:lnTo>
                  <a:pt x="180876" y="2068461"/>
                </a:lnTo>
                <a:lnTo>
                  <a:pt x="174638" y="2020123"/>
                </a:lnTo>
                <a:lnTo>
                  <a:pt x="173078" y="1970225"/>
                </a:lnTo>
                <a:lnTo>
                  <a:pt x="177756" y="1917211"/>
                </a:lnTo>
                <a:lnTo>
                  <a:pt x="183993" y="1864197"/>
                </a:lnTo>
                <a:lnTo>
                  <a:pt x="191789" y="1811182"/>
                </a:lnTo>
                <a:lnTo>
                  <a:pt x="198027" y="1758167"/>
                </a:lnTo>
                <a:lnTo>
                  <a:pt x="201146" y="1705153"/>
                </a:lnTo>
                <a:lnTo>
                  <a:pt x="201146" y="1653697"/>
                </a:lnTo>
                <a:lnTo>
                  <a:pt x="194909" y="1605362"/>
                </a:lnTo>
                <a:lnTo>
                  <a:pt x="182434" y="1557024"/>
                </a:lnTo>
                <a:lnTo>
                  <a:pt x="163723" y="1511804"/>
                </a:lnTo>
                <a:lnTo>
                  <a:pt x="140335" y="1465027"/>
                </a:lnTo>
                <a:lnTo>
                  <a:pt x="113826" y="1418251"/>
                </a:lnTo>
                <a:lnTo>
                  <a:pt x="85761" y="1371472"/>
                </a:lnTo>
                <a:lnTo>
                  <a:pt x="59253" y="1326252"/>
                </a:lnTo>
                <a:lnTo>
                  <a:pt x="35863" y="1277917"/>
                </a:lnTo>
                <a:lnTo>
                  <a:pt x="17153" y="1231139"/>
                </a:lnTo>
                <a:lnTo>
                  <a:pt x="4679" y="1182801"/>
                </a:lnTo>
                <a:lnTo>
                  <a:pt x="0" y="1132905"/>
                </a:lnTo>
                <a:lnTo>
                  <a:pt x="4679" y="1083010"/>
                </a:lnTo>
                <a:lnTo>
                  <a:pt x="17153" y="1034673"/>
                </a:lnTo>
                <a:lnTo>
                  <a:pt x="35863" y="987895"/>
                </a:lnTo>
                <a:lnTo>
                  <a:pt x="59253" y="939559"/>
                </a:lnTo>
                <a:lnTo>
                  <a:pt x="85761" y="894339"/>
                </a:lnTo>
                <a:lnTo>
                  <a:pt x="113826" y="847563"/>
                </a:lnTo>
                <a:lnTo>
                  <a:pt x="140335" y="800784"/>
                </a:lnTo>
                <a:lnTo>
                  <a:pt x="163723" y="754007"/>
                </a:lnTo>
                <a:lnTo>
                  <a:pt x="182434" y="708787"/>
                </a:lnTo>
                <a:lnTo>
                  <a:pt x="194909" y="660451"/>
                </a:lnTo>
                <a:lnTo>
                  <a:pt x="201146" y="612115"/>
                </a:lnTo>
                <a:lnTo>
                  <a:pt x="201146" y="560659"/>
                </a:lnTo>
                <a:lnTo>
                  <a:pt x="198027" y="507644"/>
                </a:lnTo>
                <a:lnTo>
                  <a:pt x="191789" y="454630"/>
                </a:lnTo>
                <a:lnTo>
                  <a:pt x="183993" y="401614"/>
                </a:lnTo>
                <a:lnTo>
                  <a:pt x="177756" y="348600"/>
                </a:lnTo>
                <a:lnTo>
                  <a:pt x="173078" y="295586"/>
                </a:lnTo>
                <a:lnTo>
                  <a:pt x="174638" y="245689"/>
                </a:lnTo>
                <a:lnTo>
                  <a:pt x="180876" y="197353"/>
                </a:lnTo>
                <a:lnTo>
                  <a:pt x="194909" y="150574"/>
                </a:lnTo>
                <a:lnTo>
                  <a:pt x="215179" y="111594"/>
                </a:lnTo>
                <a:lnTo>
                  <a:pt x="241686" y="74171"/>
                </a:lnTo>
                <a:lnTo>
                  <a:pt x="272871" y="41427"/>
                </a:lnTo>
                <a:lnTo>
                  <a:pt x="308733" y="868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336FE1A-0BAD-4B17-A0E2-47F328026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5125" y="-3322"/>
            <a:ext cx="3518876" cy="3064869"/>
          </a:xfrm>
          <a:custGeom>
            <a:avLst/>
            <a:gdLst>
              <a:gd name="connsiteX0" fmla="*/ 371204 w 4116885"/>
              <a:gd name="connsiteY0" fmla="*/ 0 h 3585722"/>
              <a:gd name="connsiteX1" fmla="*/ 4116885 w 4116885"/>
              <a:gd name="connsiteY1" fmla="*/ 0 h 3585722"/>
              <a:gd name="connsiteX2" fmla="*/ 4116885 w 4116885"/>
              <a:gd name="connsiteY2" fmla="*/ 2920084 h 3585722"/>
              <a:gd name="connsiteX3" fmla="*/ 4083518 w 4116885"/>
              <a:gd name="connsiteY3" fmla="*/ 2934914 h 3585722"/>
              <a:gd name="connsiteX4" fmla="*/ 4040331 w 4116885"/>
              <a:gd name="connsiteY4" fmla="*/ 2949806 h 3585722"/>
              <a:gd name="connsiteX5" fmla="*/ 3997143 w 4116885"/>
              <a:gd name="connsiteY5" fmla="*/ 2963209 h 3585722"/>
              <a:gd name="connsiteX6" fmla="*/ 3950976 w 4116885"/>
              <a:gd name="connsiteY6" fmla="*/ 2975125 h 3585722"/>
              <a:gd name="connsiteX7" fmla="*/ 3906298 w 4116885"/>
              <a:gd name="connsiteY7" fmla="*/ 2987039 h 3585722"/>
              <a:gd name="connsiteX8" fmla="*/ 3861622 w 4116885"/>
              <a:gd name="connsiteY8" fmla="*/ 3000442 h 3585722"/>
              <a:gd name="connsiteX9" fmla="*/ 3818433 w 4116885"/>
              <a:gd name="connsiteY9" fmla="*/ 3015336 h 3585722"/>
              <a:gd name="connsiteX10" fmla="*/ 3778225 w 4116885"/>
              <a:gd name="connsiteY10" fmla="*/ 3033207 h 3585722"/>
              <a:gd name="connsiteX11" fmla="*/ 3740994 w 4116885"/>
              <a:gd name="connsiteY11" fmla="*/ 3054056 h 3585722"/>
              <a:gd name="connsiteX12" fmla="*/ 3708230 w 4116885"/>
              <a:gd name="connsiteY12" fmla="*/ 3080861 h 3585722"/>
              <a:gd name="connsiteX13" fmla="*/ 3673977 w 4116885"/>
              <a:gd name="connsiteY13" fmla="*/ 3110649 h 3585722"/>
              <a:gd name="connsiteX14" fmla="*/ 3644190 w 4116885"/>
              <a:gd name="connsiteY14" fmla="*/ 3144902 h 3585722"/>
              <a:gd name="connsiteX15" fmla="*/ 3615895 w 4116885"/>
              <a:gd name="connsiteY15" fmla="*/ 3180643 h 3585722"/>
              <a:gd name="connsiteX16" fmla="*/ 3587600 w 4116885"/>
              <a:gd name="connsiteY16" fmla="*/ 3217874 h 3585722"/>
              <a:gd name="connsiteX17" fmla="*/ 3559305 w 4116885"/>
              <a:gd name="connsiteY17" fmla="*/ 3255107 h 3585722"/>
              <a:gd name="connsiteX18" fmla="*/ 3531009 w 4116885"/>
              <a:gd name="connsiteY18" fmla="*/ 3290849 h 3585722"/>
              <a:gd name="connsiteX19" fmla="*/ 3499734 w 4116885"/>
              <a:gd name="connsiteY19" fmla="*/ 3325101 h 3585722"/>
              <a:gd name="connsiteX20" fmla="*/ 3468459 w 4116885"/>
              <a:gd name="connsiteY20" fmla="*/ 3354887 h 3585722"/>
              <a:gd name="connsiteX21" fmla="*/ 3432719 w 4116885"/>
              <a:gd name="connsiteY21" fmla="*/ 3380204 h 3585722"/>
              <a:gd name="connsiteX22" fmla="*/ 3395487 w 4116885"/>
              <a:gd name="connsiteY22" fmla="*/ 3399565 h 3585722"/>
              <a:gd name="connsiteX23" fmla="*/ 3350809 w 4116885"/>
              <a:gd name="connsiteY23" fmla="*/ 3412968 h 3585722"/>
              <a:gd name="connsiteX24" fmla="*/ 3304642 w 4116885"/>
              <a:gd name="connsiteY24" fmla="*/ 3418925 h 3585722"/>
              <a:gd name="connsiteX25" fmla="*/ 3256988 w 4116885"/>
              <a:gd name="connsiteY25" fmla="*/ 3420415 h 3585722"/>
              <a:gd name="connsiteX26" fmla="*/ 3206353 w 4116885"/>
              <a:gd name="connsiteY26" fmla="*/ 3415946 h 3585722"/>
              <a:gd name="connsiteX27" fmla="*/ 3155719 w 4116885"/>
              <a:gd name="connsiteY27" fmla="*/ 3409991 h 3585722"/>
              <a:gd name="connsiteX28" fmla="*/ 3105083 w 4116885"/>
              <a:gd name="connsiteY28" fmla="*/ 3402543 h 3585722"/>
              <a:gd name="connsiteX29" fmla="*/ 3054450 w 4116885"/>
              <a:gd name="connsiteY29" fmla="*/ 3396587 h 3585722"/>
              <a:gd name="connsiteX30" fmla="*/ 3003814 w 4116885"/>
              <a:gd name="connsiteY30" fmla="*/ 3393607 h 3585722"/>
              <a:gd name="connsiteX31" fmla="*/ 2954669 w 4116885"/>
              <a:gd name="connsiteY31" fmla="*/ 3393607 h 3585722"/>
              <a:gd name="connsiteX32" fmla="*/ 2908503 w 4116885"/>
              <a:gd name="connsiteY32" fmla="*/ 3399565 h 3585722"/>
              <a:gd name="connsiteX33" fmla="*/ 2860847 w 4116885"/>
              <a:gd name="connsiteY33" fmla="*/ 3411479 h 3585722"/>
              <a:gd name="connsiteX34" fmla="*/ 2817659 w 4116885"/>
              <a:gd name="connsiteY34" fmla="*/ 3429350 h 3585722"/>
              <a:gd name="connsiteX35" fmla="*/ 2772981 w 4116885"/>
              <a:gd name="connsiteY35" fmla="*/ 3453178 h 3585722"/>
              <a:gd name="connsiteX36" fmla="*/ 2728305 w 4116885"/>
              <a:gd name="connsiteY36" fmla="*/ 3477008 h 3585722"/>
              <a:gd name="connsiteX37" fmla="*/ 2683627 w 4116885"/>
              <a:gd name="connsiteY37" fmla="*/ 3503814 h 3585722"/>
              <a:gd name="connsiteX38" fmla="*/ 2640437 w 4116885"/>
              <a:gd name="connsiteY38" fmla="*/ 3529131 h 3585722"/>
              <a:gd name="connsiteX39" fmla="*/ 2594272 w 4116885"/>
              <a:gd name="connsiteY39" fmla="*/ 3551469 h 3585722"/>
              <a:gd name="connsiteX40" fmla="*/ 2549594 w 4116885"/>
              <a:gd name="connsiteY40" fmla="*/ 3569341 h 3585722"/>
              <a:gd name="connsiteX41" fmla="*/ 2503426 w 4116885"/>
              <a:gd name="connsiteY41" fmla="*/ 3581255 h 3585722"/>
              <a:gd name="connsiteX42" fmla="*/ 2455772 w 4116885"/>
              <a:gd name="connsiteY42" fmla="*/ 3585722 h 3585722"/>
              <a:gd name="connsiteX43" fmla="*/ 2408116 w 4116885"/>
              <a:gd name="connsiteY43" fmla="*/ 3581255 h 3585722"/>
              <a:gd name="connsiteX44" fmla="*/ 2361949 w 4116885"/>
              <a:gd name="connsiteY44" fmla="*/ 3569341 h 3585722"/>
              <a:gd name="connsiteX45" fmla="*/ 2317272 w 4116885"/>
              <a:gd name="connsiteY45" fmla="*/ 3551469 h 3585722"/>
              <a:gd name="connsiteX46" fmla="*/ 2271105 w 4116885"/>
              <a:gd name="connsiteY46" fmla="*/ 3529131 h 3585722"/>
              <a:gd name="connsiteX47" fmla="*/ 2227917 w 4116885"/>
              <a:gd name="connsiteY47" fmla="*/ 3503814 h 3585722"/>
              <a:gd name="connsiteX48" fmla="*/ 2183239 w 4116885"/>
              <a:gd name="connsiteY48" fmla="*/ 3477008 h 3585722"/>
              <a:gd name="connsiteX49" fmla="*/ 2138561 w 4116885"/>
              <a:gd name="connsiteY49" fmla="*/ 3453178 h 3585722"/>
              <a:gd name="connsiteX50" fmla="*/ 2093885 w 4116885"/>
              <a:gd name="connsiteY50" fmla="*/ 3429350 h 3585722"/>
              <a:gd name="connsiteX51" fmla="*/ 2049208 w 4116885"/>
              <a:gd name="connsiteY51" fmla="*/ 3411479 h 3585722"/>
              <a:gd name="connsiteX52" fmla="*/ 2003041 w 4116885"/>
              <a:gd name="connsiteY52" fmla="*/ 3399565 h 3585722"/>
              <a:gd name="connsiteX53" fmla="*/ 1956874 w 4116885"/>
              <a:gd name="connsiteY53" fmla="*/ 3393607 h 3585722"/>
              <a:gd name="connsiteX54" fmla="*/ 1907728 w 4116885"/>
              <a:gd name="connsiteY54" fmla="*/ 3393607 h 3585722"/>
              <a:gd name="connsiteX55" fmla="*/ 1857094 w 4116885"/>
              <a:gd name="connsiteY55" fmla="*/ 3396587 h 3585722"/>
              <a:gd name="connsiteX56" fmla="*/ 1806460 w 4116885"/>
              <a:gd name="connsiteY56" fmla="*/ 3402543 h 3585722"/>
              <a:gd name="connsiteX57" fmla="*/ 1755825 w 4116885"/>
              <a:gd name="connsiteY57" fmla="*/ 3409991 h 3585722"/>
              <a:gd name="connsiteX58" fmla="*/ 1705189 w 4116885"/>
              <a:gd name="connsiteY58" fmla="*/ 3415946 h 3585722"/>
              <a:gd name="connsiteX59" fmla="*/ 1654555 w 4116885"/>
              <a:gd name="connsiteY59" fmla="*/ 3420415 h 3585722"/>
              <a:gd name="connsiteX60" fmla="*/ 1606901 w 4116885"/>
              <a:gd name="connsiteY60" fmla="*/ 3418925 h 3585722"/>
              <a:gd name="connsiteX61" fmla="*/ 1560733 w 4116885"/>
              <a:gd name="connsiteY61" fmla="*/ 3412968 h 3585722"/>
              <a:gd name="connsiteX62" fmla="*/ 1516055 w 4116885"/>
              <a:gd name="connsiteY62" fmla="*/ 3399565 h 3585722"/>
              <a:gd name="connsiteX63" fmla="*/ 1478825 w 4116885"/>
              <a:gd name="connsiteY63" fmla="*/ 3380204 h 3585722"/>
              <a:gd name="connsiteX64" fmla="*/ 1443081 w 4116885"/>
              <a:gd name="connsiteY64" fmla="*/ 3354887 h 3585722"/>
              <a:gd name="connsiteX65" fmla="*/ 1411808 w 4116885"/>
              <a:gd name="connsiteY65" fmla="*/ 3325101 h 3585722"/>
              <a:gd name="connsiteX66" fmla="*/ 1380533 w 4116885"/>
              <a:gd name="connsiteY66" fmla="*/ 3290849 h 3585722"/>
              <a:gd name="connsiteX67" fmla="*/ 1352239 w 4116885"/>
              <a:gd name="connsiteY67" fmla="*/ 3255107 h 3585722"/>
              <a:gd name="connsiteX68" fmla="*/ 1323942 w 4116885"/>
              <a:gd name="connsiteY68" fmla="*/ 3217874 h 3585722"/>
              <a:gd name="connsiteX69" fmla="*/ 1295647 w 4116885"/>
              <a:gd name="connsiteY69" fmla="*/ 3180643 h 3585722"/>
              <a:gd name="connsiteX70" fmla="*/ 1267352 w 4116885"/>
              <a:gd name="connsiteY70" fmla="*/ 3144902 h 3585722"/>
              <a:gd name="connsiteX71" fmla="*/ 1237566 w 4116885"/>
              <a:gd name="connsiteY71" fmla="*/ 3110649 h 3585722"/>
              <a:gd name="connsiteX72" fmla="*/ 1203314 w 4116885"/>
              <a:gd name="connsiteY72" fmla="*/ 3080861 h 3585722"/>
              <a:gd name="connsiteX73" fmla="*/ 1170550 w 4116885"/>
              <a:gd name="connsiteY73" fmla="*/ 3054056 h 3585722"/>
              <a:gd name="connsiteX74" fmla="*/ 1133319 w 4116885"/>
              <a:gd name="connsiteY74" fmla="*/ 3033207 h 3585722"/>
              <a:gd name="connsiteX75" fmla="*/ 1093109 w 4116885"/>
              <a:gd name="connsiteY75" fmla="*/ 3015336 h 3585722"/>
              <a:gd name="connsiteX76" fmla="*/ 1049921 w 4116885"/>
              <a:gd name="connsiteY76" fmla="*/ 3000442 h 3585722"/>
              <a:gd name="connsiteX77" fmla="*/ 1005242 w 4116885"/>
              <a:gd name="connsiteY77" fmla="*/ 2987039 h 3585722"/>
              <a:gd name="connsiteX78" fmla="*/ 960566 w 4116885"/>
              <a:gd name="connsiteY78" fmla="*/ 2975125 h 3585722"/>
              <a:gd name="connsiteX79" fmla="*/ 914400 w 4116885"/>
              <a:gd name="connsiteY79" fmla="*/ 2963209 h 3585722"/>
              <a:gd name="connsiteX80" fmla="*/ 871211 w 4116885"/>
              <a:gd name="connsiteY80" fmla="*/ 2949806 h 3585722"/>
              <a:gd name="connsiteX81" fmla="*/ 828022 w 4116885"/>
              <a:gd name="connsiteY81" fmla="*/ 2934914 h 3585722"/>
              <a:gd name="connsiteX82" fmla="*/ 787813 w 4116885"/>
              <a:gd name="connsiteY82" fmla="*/ 2917043 h 3585722"/>
              <a:gd name="connsiteX83" fmla="*/ 752072 w 4116885"/>
              <a:gd name="connsiteY83" fmla="*/ 2894704 h 3585722"/>
              <a:gd name="connsiteX84" fmla="*/ 719306 w 4116885"/>
              <a:gd name="connsiteY84" fmla="*/ 2867898 h 3585722"/>
              <a:gd name="connsiteX85" fmla="*/ 692502 w 4116885"/>
              <a:gd name="connsiteY85" fmla="*/ 2835134 h 3585722"/>
              <a:gd name="connsiteX86" fmla="*/ 670163 w 4116885"/>
              <a:gd name="connsiteY86" fmla="*/ 2799391 h 3585722"/>
              <a:gd name="connsiteX87" fmla="*/ 652291 w 4116885"/>
              <a:gd name="connsiteY87" fmla="*/ 2759180 h 3585722"/>
              <a:gd name="connsiteX88" fmla="*/ 637399 w 4116885"/>
              <a:gd name="connsiteY88" fmla="*/ 2715993 h 3585722"/>
              <a:gd name="connsiteX89" fmla="*/ 623997 w 4116885"/>
              <a:gd name="connsiteY89" fmla="*/ 2672804 h 3585722"/>
              <a:gd name="connsiteX90" fmla="*/ 612083 w 4116885"/>
              <a:gd name="connsiteY90" fmla="*/ 2626638 h 3585722"/>
              <a:gd name="connsiteX91" fmla="*/ 600169 w 4116885"/>
              <a:gd name="connsiteY91" fmla="*/ 2581960 h 3585722"/>
              <a:gd name="connsiteX92" fmla="*/ 586764 w 4116885"/>
              <a:gd name="connsiteY92" fmla="*/ 2537281 h 3585722"/>
              <a:gd name="connsiteX93" fmla="*/ 571872 w 4116885"/>
              <a:gd name="connsiteY93" fmla="*/ 2494092 h 3585722"/>
              <a:gd name="connsiteX94" fmla="*/ 554000 w 4116885"/>
              <a:gd name="connsiteY94" fmla="*/ 2453882 h 3585722"/>
              <a:gd name="connsiteX95" fmla="*/ 533152 w 4116885"/>
              <a:gd name="connsiteY95" fmla="*/ 2416651 h 3585722"/>
              <a:gd name="connsiteX96" fmla="*/ 506346 w 4116885"/>
              <a:gd name="connsiteY96" fmla="*/ 2383887 h 3585722"/>
              <a:gd name="connsiteX97" fmla="*/ 476561 w 4116885"/>
              <a:gd name="connsiteY97" fmla="*/ 2349633 h 3585722"/>
              <a:gd name="connsiteX98" fmla="*/ 442308 w 4116885"/>
              <a:gd name="connsiteY98" fmla="*/ 2319849 h 3585722"/>
              <a:gd name="connsiteX99" fmla="*/ 405075 w 4116885"/>
              <a:gd name="connsiteY99" fmla="*/ 2291554 h 3585722"/>
              <a:gd name="connsiteX100" fmla="*/ 367844 w 4116885"/>
              <a:gd name="connsiteY100" fmla="*/ 2263257 h 3585722"/>
              <a:gd name="connsiteX101" fmla="*/ 330615 w 4116885"/>
              <a:gd name="connsiteY101" fmla="*/ 2234962 h 3585722"/>
              <a:gd name="connsiteX102" fmla="*/ 294872 w 4116885"/>
              <a:gd name="connsiteY102" fmla="*/ 2206664 h 3585722"/>
              <a:gd name="connsiteX103" fmla="*/ 260619 w 4116885"/>
              <a:gd name="connsiteY103" fmla="*/ 2175390 h 3585722"/>
              <a:gd name="connsiteX104" fmla="*/ 230835 w 4116885"/>
              <a:gd name="connsiteY104" fmla="*/ 2144116 h 3585722"/>
              <a:gd name="connsiteX105" fmla="*/ 205519 w 4116885"/>
              <a:gd name="connsiteY105" fmla="*/ 2108372 h 3585722"/>
              <a:gd name="connsiteX106" fmla="*/ 186158 w 4116885"/>
              <a:gd name="connsiteY106" fmla="*/ 2071141 h 3585722"/>
              <a:gd name="connsiteX107" fmla="*/ 172755 w 4116885"/>
              <a:gd name="connsiteY107" fmla="*/ 2026465 h 3585722"/>
              <a:gd name="connsiteX108" fmla="*/ 166797 w 4116885"/>
              <a:gd name="connsiteY108" fmla="*/ 1980297 h 3585722"/>
              <a:gd name="connsiteX109" fmla="*/ 165306 w 4116885"/>
              <a:gd name="connsiteY109" fmla="*/ 1932640 h 3585722"/>
              <a:gd name="connsiteX110" fmla="*/ 169775 w 4116885"/>
              <a:gd name="connsiteY110" fmla="*/ 1882006 h 3585722"/>
              <a:gd name="connsiteX111" fmla="*/ 175733 w 4116885"/>
              <a:gd name="connsiteY111" fmla="*/ 1831370 h 3585722"/>
              <a:gd name="connsiteX112" fmla="*/ 183178 w 4116885"/>
              <a:gd name="connsiteY112" fmla="*/ 1780735 h 3585722"/>
              <a:gd name="connsiteX113" fmla="*/ 189136 w 4116885"/>
              <a:gd name="connsiteY113" fmla="*/ 1730101 h 3585722"/>
              <a:gd name="connsiteX114" fmla="*/ 192116 w 4116885"/>
              <a:gd name="connsiteY114" fmla="*/ 1679466 h 3585722"/>
              <a:gd name="connsiteX115" fmla="*/ 192116 w 4116885"/>
              <a:gd name="connsiteY115" fmla="*/ 1630319 h 3585722"/>
              <a:gd name="connsiteX116" fmla="*/ 186158 w 4116885"/>
              <a:gd name="connsiteY116" fmla="*/ 1584152 h 3585722"/>
              <a:gd name="connsiteX117" fmla="*/ 174244 w 4116885"/>
              <a:gd name="connsiteY117" fmla="*/ 1537986 h 3585722"/>
              <a:gd name="connsiteX118" fmla="*/ 156372 w 4116885"/>
              <a:gd name="connsiteY118" fmla="*/ 1494795 h 3585722"/>
              <a:gd name="connsiteX119" fmla="*/ 134033 w 4116885"/>
              <a:gd name="connsiteY119" fmla="*/ 1450119 h 3585722"/>
              <a:gd name="connsiteX120" fmla="*/ 108716 w 4116885"/>
              <a:gd name="connsiteY120" fmla="*/ 1405442 h 3585722"/>
              <a:gd name="connsiteX121" fmla="*/ 81910 w 4116885"/>
              <a:gd name="connsiteY121" fmla="*/ 1360762 h 3585722"/>
              <a:gd name="connsiteX122" fmla="*/ 56594 w 4116885"/>
              <a:gd name="connsiteY122" fmla="*/ 1317574 h 3585722"/>
              <a:gd name="connsiteX123" fmla="*/ 34253 w 4116885"/>
              <a:gd name="connsiteY123" fmla="*/ 1271407 h 3585722"/>
              <a:gd name="connsiteX124" fmla="*/ 16383 w 4116885"/>
              <a:gd name="connsiteY124" fmla="*/ 1226729 h 3585722"/>
              <a:gd name="connsiteX125" fmla="*/ 4469 w 4116885"/>
              <a:gd name="connsiteY125" fmla="*/ 1180561 h 3585722"/>
              <a:gd name="connsiteX126" fmla="*/ 0 w 4116885"/>
              <a:gd name="connsiteY126" fmla="*/ 1132905 h 3585722"/>
              <a:gd name="connsiteX127" fmla="*/ 4469 w 4116885"/>
              <a:gd name="connsiteY127" fmla="*/ 1085249 h 3585722"/>
              <a:gd name="connsiteX128" fmla="*/ 16383 w 4116885"/>
              <a:gd name="connsiteY128" fmla="*/ 1039083 h 3585722"/>
              <a:gd name="connsiteX129" fmla="*/ 34253 w 4116885"/>
              <a:gd name="connsiteY129" fmla="*/ 994403 h 3585722"/>
              <a:gd name="connsiteX130" fmla="*/ 56594 w 4116885"/>
              <a:gd name="connsiteY130" fmla="*/ 948238 h 3585722"/>
              <a:gd name="connsiteX131" fmla="*/ 81910 w 4116885"/>
              <a:gd name="connsiteY131" fmla="*/ 905048 h 3585722"/>
              <a:gd name="connsiteX132" fmla="*/ 108716 w 4116885"/>
              <a:gd name="connsiteY132" fmla="*/ 860370 h 3585722"/>
              <a:gd name="connsiteX133" fmla="*/ 134033 w 4116885"/>
              <a:gd name="connsiteY133" fmla="*/ 815693 h 3585722"/>
              <a:gd name="connsiteX134" fmla="*/ 156372 w 4116885"/>
              <a:gd name="connsiteY134" fmla="*/ 771015 h 3585722"/>
              <a:gd name="connsiteX135" fmla="*/ 174244 w 4116885"/>
              <a:gd name="connsiteY135" fmla="*/ 727825 h 3585722"/>
              <a:gd name="connsiteX136" fmla="*/ 186158 w 4116885"/>
              <a:gd name="connsiteY136" fmla="*/ 681658 h 3585722"/>
              <a:gd name="connsiteX137" fmla="*/ 192116 w 4116885"/>
              <a:gd name="connsiteY137" fmla="*/ 635491 h 3585722"/>
              <a:gd name="connsiteX138" fmla="*/ 192116 w 4116885"/>
              <a:gd name="connsiteY138" fmla="*/ 586346 h 3585722"/>
              <a:gd name="connsiteX139" fmla="*/ 189136 w 4116885"/>
              <a:gd name="connsiteY139" fmla="*/ 535711 h 3585722"/>
              <a:gd name="connsiteX140" fmla="*/ 183178 w 4116885"/>
              <a:gd name="connsiteY140" fmla="*/ 485075 h 3585722"/>
              <a:gd name="connsiteX141" fmla="*/ 175733 w 4116885"/>
              <a:gd name="connsiteY141" fmla="*/ 434440 h 3585722"/>
              <a:gd name="connsiteX142" fmla="*/ 169775 w 4116885"/>
              <a:gd name="connsiteY142" fmla="*/ 383806 h 3585722"/>
              <a:gd name="connsiteX143" fmla="*/ 165306 w 4116885"/>
              <a:gd name="connsiteY143" fmla="*/ 333172 h 3585722"/>
              <a:gd name="connsiteX144" fmla="*/ 166797 w 4116885"/>
              <a:gd name="connsiteY144" fmla="*/ 285515 h 3585722"/>
              <a:gd name="connsiteX145" fmla="*/ 172755 w 4116885"/>
              <a:gd name="connsiteY145" fmla="*/ 239348 h 3585722"/>
              <a:gd name="connsiteX146" fmla="*/ 186158 w 4116885"/>
              <a:gd name="connsiteY146" fmla="*/ 194669 h 3585722"/>
              <a:gd name="connsiteX147" fmla="*/ 205519 w 4116885"/>
              <a:gd name="connsiteY147" fmla="*/ 157438 h 3585722"/>
              <a:gd name="connsiteX148" fmla="*/ 230835 w 4116885"/>
              <a:gd name="connsiteY148" fmla="*/ 121696 h 3585722"/>
              <a:gd name="connsiteX149" fmla="*/ 260619 w 4116885"/>
              <a:gd name="connsiteY149" fmla="*/ 90421 h 3585722"/>
              <a:gd name="connsiteX150" fmla="*/ 294872 w 4116885"/>
              <a:gd name="connsiteY150" fmla="*/ 59147 h 3585722"/>
              <a:gd name="connsiteX151" fmla="*/ 330615 w 4116885"/>
              <a:gd name="connsiteY151" fmla="*/ 30850 h 3585722"/>
              <a:gd name="connsiteX152" fmla="*/ 367844 w 4116885"/>
              <a:gd name="connsiteY152" fmla="*/ 2553 h 358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4116885" h="3585722">
                <a:moveTo>
                  <a:pt x="371204" y="0"/>
                </a:moveTo>
                <a:lnTo>
                  <a:pt x="4116885" y="0"/>
                </a:lnTo>
                <a:lnTo>
                  <a:pt x="4116885" y="2920084"/>
                </a:lnTo>
                <a:lnTo>
                  <a:pt x="4083518" y="2934914"/>
                </a:lnTo>
                <a:lnTo>
                  <a:pt x="4040331" y="2949806"/>
                </a:lnTo>
                <a:lnTo>
                  <a:pt x="3997143" y="2963209"/>
                </a:lnTo>
                <a:lnTo>
                  <a:pt x="3950976" y="2975125"/>
                </a:lnTo>
                <a:lnTo>
                  <a:pt x="3906298" y="2987039"/>
                </a:lnTo>
                <a:lnTo>
                  <a:pt x="3861622" y="3000442"/>
                </a:lnTo>
                <a:lnTo>
                  <a:pt x="3818433" y="3015336"/>
                </a:lnTo>
                <a:lnTo>
                  <a:pt x="3778225" y="3033207"/>
                </a:lnTo>
                <a:lnTo>
                  <a:pt x="3740994" y="3054056"/>
                </a:lnTo>
                <a:lnTo>
                  <a:pt x="3708230" y="3080861"/>
                </a:lnTo>
                <a:lnTo>
                  <a:pt x="3673977" y="3110649"/>
                </a:lnTo>
                <a:lnTo>
                  <a:pt x="3644190" y="3144902"/>
                </a:lnTo>
                <a:lnTo>
                  <a:pt x="3615895" y="3180643"/>
                </a:lnTo>
                <a:lnTo>
                  <a:pt x="3587600" y="3217874"/>
                </a:lnTo>
                <a:lnTo>
                  <a:pt x="3559305" y="3255107"/>
                </a:lnTo>
                <a:lnTo>
                  <a:pt x="3531009" y="3290849"/>
                </a:lnTo>
                <a:lnTo>
                  <a:pt x="3499734" y="3325101"/>
                </a:lnTo>
                <a:lnTo>
                  <a:pt x="3468459" y="3354887"/>
                </a:lnTo>
                <a:lnTo>
                  <a:pt x="3432719" y="3380204"/>
                </a:lnTo>
                <a:lnTo>
                  <a:pt x="3395487" y="3399565"/>
                </a:lnTo>
                <a:lnTo>
                  <a:pt x="3350809" y="3412968"/>
                </a:lnTo>
                <a:lnTo>
                  <a:pt x="3304642" y="3418925"/>
                </a:lnTo>
                <a:lnTo>
                  <a:pt x="3256988" y="3420415"/>
                </a:lnTo>
                <a:lnTo>
                  <a:pt x="3206353" y="3415946"/>
                </a:lnTo>
                <a:lnTo>
                  <a:pt x="3155719" y="3409991"/>
                </a:lnTo>
                <a:lnTo>
                  <a:pt x="3105083" y="3402543"/>
                </a:lnTo>
                <a:lnTo>
                  <a:pt x="3054450" y="3396587"/>
                </a:lnTo>
                <a:lnTo>
                  <a:pt x="3003814" y="3393607"/>
                </a:lnTo>
                <a:lnTo>
                  <a:pt x="2954669" y="3393607"/>
                </a:lnTo>
                <a:lnTo>
                  <a:pt x="2908503" y="3399565"/>
                </a:lnTo>
                <a:lnTo>
                  <a:pt x="2860847" y="3411479"/>
                </a:lnTo>
                <a:lnTo>
                  <a:pt x="2817659" y="3429350"/>
                </a:lnTo>
                <a:lnTo>
                  <a:pt x="2772981" y="3453178"/>
                </a:lnTo>
                <a:lnTo>
                  <a:pt x="2728305" y="3477008"/>
                </a:lnTo>
                <a:lnTo>
                  <a:pt x="2683627" y="3503814"/>
                </a:lnTo>
                <a:lnTo>
                  <a:pt x="2640437" y="3529131"/>
                </a:lnTo>
                <a:lnTo>
                  <a:pt x="2594272" y="3551469"/>
                </a:lnTo>
                <a:lnTo>
                  <a:pt x="2549594" y="3569341"/>
                </a:lnTo>
                <a:lnTo>
                  <a:pt x="2503426" y="3581255"/>
                </a:lnTo>
                <a:lnTo>
                  <a:pt x="2455772" y="3585722"/>
                </a:lnTo>
                <a:lnTo>
                  <a:pt x="2408116" y="3581255"/>
                </a:lnTo>
                <a:lnTo>
                  <a:pt x="2361949" y="3569341"/>
                </a:lnTo>
                <a:lnTo>
                  <a:pt x="2317272" y="3551469"/>
                </a:lnTo>
                <a:lnTo>
                  <a:pt x="2271105" y="3529131"/>
                </a:lnTo>
                <a:lnTo>
                  <a:pt x="2227917" y="3503814"/>
                </a:lnTo>
                <a:lnTo>
                  <a:pt x="2183239" y="3477008"/>
                </a:lnTo>
                <a:lnTo>
                  <a:pt x="2138561" y="3453178"/>
                </a:lnTo>
                <a:lnTo>
                  <a:pt x="2093885" y="3429350"/>
                </a:lnTo>
                <a:lnTo>
                  <a:pt x="2049208" y="3411479"/>
                </a:lnTo>
                <a:lnTo>
                  <a:pt x="2003041" y="3399565"/>
                </a:lnTo>
                <a:lnTo>
                  <a:pt x="1956874" y="3393607"/>
                </a:lnTo>
                <a:lnTo>
                  <a:pt x="1907728" y="3393607"/>
                </a:lnTo>
                <a:lnTo>
                  <a:pt x="1857094" y="3396587"/>
                </a:lnTo>
                <a:lnTo>
                  <a:pt x="1806460" y="3402543"/>
                </a:lnTo>
                <a:lnTo>
                  <a:pt x="1755825" y="3409991"/>
                </a:lnTo>
                <a:lnTo>
                  <a:pt x="1705189" y="3415946"/>
                </a:lnTo>
                <a:lnTo>
                  <a:pt x="1654555" y="3420415"/>
                </a:lnTo>
                <a:lnTo>
                  <a:pt x="1606901" y="3418925"/>
                </a:lnTo>
                <a:lnTo>
                  <a:pt x="1560733" y="3412968"/>
                </a:lnTo>
                <a:lnTo>
                  <a:pt x="1516055" y="3399565"/>
                </a:lnTo>
                <a:lnTo>
                  <a:pt x="1478825" y="3380204"/>
                </a:lnTo>
                <a:lnTo>
                  <a:pt x="1443081" y="3354887"/>
                </a:lnTo>
                <a:lnTo>
                  <a:pt x="1411808" y="3325101"/>
                </a:lnTo>
                <a:lnTo>
                  <a:pt x="1380533" y="3290849"/>
                </a:lnTo>
                <a:lnTo>
                  <a:pt x="1352239" y="3255107"/>
                </a:lnTo>
                <a:lnTo>
                  <a:pt x="1323942" y="3217874"/>
                </a:lnTo>
                <a:lnTo>
                  <a:pt x="1295647" y="3180643"/>
                </a:lnTo>
                <a:lnTo>
                  <a:pt x="1267352" y="3144902"/>
                </a:lnTo>
                <a:lnTo>
                  <a:pt x="1237566" y="3110649"/>
                </a:lnTo>
                <a:lnTo>
                  <a:pt x="1203314" y="3080861"/>
                </a:lnTo>
                <a:lnTo>
                  <a:pt x="1170550" y="3054056"/>
                </a:lnTo>
                <a:lnTo>
                  <a:pt x="1133319" y="3033207"/>
                </a:lnTo>
                <a:lnTo>
                  <a:pt x="1093109" y="3015336"/>
                </a:lnTo>
                <a:lnTo>
                  <a:pt x="1049921" y="3000442"/>
                </a:lnTo>
                <a:lnTo>
                  <a:pt x="1005242" y="2987039"/>
                </a:lnTo>
                <a:lnTo>
                  <a:pt x="960566" y="2975125"/>
                </a:lnTo>
                <a:lnTo>
                  <a:pt x="914400" y="2963209"/>
                </a:lnTo>
                <a:lnTo>
                  <a:pt x="871211" y="2949806"/>
                </a:lnTo>
                <a:lnTo>
                  <a:pt x="828022" y="2934914"/>
                </a:lnTo>
                <a:lnTo>
                  <a:pt x="787813" y="2917043"/>
                </a:lnTo>
                <a:lnTo>
                  <a:pt x="752072" y="2894704"/>
                </a:lnTo>
                <a:lnTo>
                  <a:pt x="719306" y="2867898"/>
                </a:lnTo>
                <a:lnTo>
                  <a:pt x="692502" y="2835134"/>
                </a:lnTo>
                <a:lnTo>
                  <a:pt x="670163" y="2799391"/>
                </a:lnTo>
                <a:lnTo>
                  <a:pt x="652291" y="2759180"/>
                </a:lnTo>
                <a:lnTo>
                  <a:pt x="637399" y="2715993"/>
                </a:lnTo>
                <a:lnTo>
                  <a:pt x="623997" y="2672804"/>
                </a:lnTo>
                <a:lnTo>
                  <a:pt x="612083" y="2626638"/>
                </a:lnTo>
                <a:lnTo>
                  <a:pt x="600169" y="2581960"/>
                </a:lnTo>
                <a:lnTo>
                  <a:pt x="586764" y="2537281"/>
                </a:lnTo>
                <a:lnTo>
                  <a:pt x="571872" y="2494092"/>
                </a:lnTo>
                <a:lnTo>
                  <a:pt x="554000" y="2453882"/>
                </a:lnTo>
                <a:lnTo>
                  <a:pt x="533152" y="2416651"/>
                </a:lnTo>
                <a:lnTo>
                  <a:pt x="506346" y="2383887"/>
                </a:lnTo>
                <a:lnTo>
                  <a:pt x="476561" y="2349633"/>
                </a:lnTo>
                <a:lnTo>
                  <a:pt x="442308" y="2319849"/>
                </a:lnTo>
                <a:lnTo>
                  <a:pt x="405075" y="2291554"/>
                </a:lnTo>
                <a:lnTo>
                  <a:pt x="367844" y="2263257"/>
                </a:lnTo>
                <a:lnTo>
                  <a:pt x="330615" y="2234962"/>
                </a:lnTo>
                <a:lnTo>
                  <a:pt x="294872" y="2206664"/>
                </a:lnTo>
                <a:lnTo>
                  <a:pt x="260619" y="2175390"/>
                </a:lnTo>
                <a:lnTo>
                  <a:pt x="230835" y="2144116"/>
                </a:lnTo>
                <a:lnTo>
                  <a:pt x="205519" y="2108372"/>
                </a:lnTo>
                <a:lnTo>
                  <a:pt x="186158" y="2071141"/>
                </a:lnTo>
                <a:lnTo>
                  <a:pt x="172755" y="2026465"/>
                </a:lnTo>
                <a:lnTo>
                  <a:pt x="166797" y="1980297"/>
                </a:lnTo>
                <a:lnTo>
                  <a:pt x="165306" y="1932640"/>
                </a:lnTo>
                <a:lnTo>
                  <a:pt x="169775" y="1882006"/>
                </a:lnTo>
                <a:lnTo>
                  <a:pt x="175733" y="1831370"/>
                </a:lnTo>
                <a:lnTo>
                  <a:pt x="183178" y="1780735"/>
                </a:lnTo>
                <a:lnTo>
                  <a:pt x="189136" y="1730101"/>
                </a:lnTo>
                <a:lnTo>
                  <a:pt x="192116" y="1679466"/>
                </a:lnTo>
                <a:lnTo>
                  <a:pt x="192116" y="1630319"/>
                </a:lnTo>
                <a:lnTo>
                  <a:pt x="186158" y="1584152"/>
                </a:lnTo>
                <a:lnTo>
                  <a:pt x="174244" y="1537986"/>
                </a:lnTo>
                <a:lnTo>
                  <a:pt x="156372" y="1494795"/>
                </a:lnTo>
                <a:lnTo>
                  <a:pt x="134033" y="1450119"/>
                </a:lnTo>
                <a:lnTo>
                  <a:pt x="108716" y="1405442"/>
                </a:lnTo>
                <a:lnTo>
                  <a:pt x="81910" y="1360762"/>
                </a:lnTo>
                <a:lnTo>
                  <a:pt x="56594" y="1317574"/>
                </a:lnTo>
                <a:lnTo>
                  <a:pt x="34253" y="1271407"/>
                </a:lnTo>
                <a:lnTo>
                  <a:pt x="16383" y="1226729"/>
                </a:lnTo>
                <a:lnTo>
                  <a:pt x="4469" y="1180561"/>
                </a:lnTo>
                <a:lnTo>
                  <a:pt x="0" y="1132905"/>
                </a:lnTo>
                <a:lnTo>
                  <a:pt x="4469" y="1085249"/>
                </a:lnTo>
                <a:lnTo>
                  <a:pt x="16383" y="1039083"/>
                </a:lnTo>
                <a:lnTo>
                  <a:pt x="34253" y="994403"/>
                </a:lnTo>
                <a:lnTo>
                  <a:pt x="56594" y="948238"/>
                </a:lnTo>
                <a:lnTo>
                  <a:pt x="81910" y="905048"/>
                </a:lnTo>
                <a:lnTo>
                  <a:pt x="108716" y="860370"/>
                </a:lnTo>
                <a:lnTo>
                  <a:pt x="134033" y="815693"/>
                </a:lnTo>
                <a:lnTo>
                  <a:pt x="156372" y="771015"/>
                </a:lnTo>
                <a:lnTo>
                  <a:pt x="174244" y="727825"/>
                </a:lnTo>
                <a:lnTo>
                  <a:pt x="186158" y="681658"/>
                </a:lnTo>
                <a:lnTo>
                  <a:pt x="192116" y="635491"/>
                </a:lnTo>
                <a:lnTo>
                  <a:pt x="192116" y="586346"/>
                </a:lnTo>
                <a:lnTo>
                  <a:pt x="189136" y="535711"/>
                </a:lnTo>
                <a:lnTo>
                  <a:pt x="183178" y="485075"/>
                </a:lnTo>
                <a:lnTo>
                  <a:pt x="175733" y="434440"/>
                </a:lnTo>
                <a:lnTo>
                  <a:pt x="169775" y="383806"/>
                </a:lnTo>
                <a:lnTo>
                  <a:pt x="165306" y="333172"/>
                </a:lnTo>
                <a:lnTo>
                  <a:pt x="166797" y="285515"/>
                </a:lnTo>
                <a:lnTo>
                  <a:pt x="172755" y="239348"/>
                </a:lnTo>
                <a:lnTo>
                  <a:pt x="186158" y="194669"/>
                </a:lnTo>
                <a:lnTo>
                  <a:pt x="205519" y="157438"/>
                </a:lnTo>
                <a:lnTo>
                  <a:pt x="230835" y="121696"/>
                </a:lnTo>
                <a:lnTo>
                  <a:pt x="260619" y="90421"/>
                </a:lnTo>
                <a:lnTo>
                  <a:pt x="294872" y="59147"/>
                </a:lnTo>
                <a:lnTo>
                  <a:pt x="330615" y="30850"/>
                </a:lnTo>
                <a:lnTo>
                  <a:pt x="367844" y="25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DBD888-8FA4-4681-ADEE-D37EA6D7D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393" y="182872"/>
            <a:ext cx="2099791" cy="2099791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3DD866-9865-42E4-989A-17A2755F2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88" y="3748017"/>
            <a:ext cx="3493012" cy="3107851"/>
          </a:xfrm>
          <a:custGeom>
            <a:avLst/>
            <a:gdLst>
              <a:gd name="connsiteX0" fmla="*/ 1934947 w 3313402"/>
              <a:gd name="connsiteY0" fmla="*/ 0 h 2948047"/>
              <a:gd name="connsiteX1" fmla="*/ 1972495 w 3313402"/>
              <a:gd name="connsiteY1" fmla="*/ 3519 h 2948047"/>
              <a:gd name="connsiteX2" fmla="*/ 2008871 w 3313402"/>
              <a:gd name="connsiteY2" fmla="*/ 12907 h 2948047"/>
              <a:gd name="connsiteX3" fmla="*/ 2044074 w 3313402"/>
              <a:gd name="connsiteY3" fmla="*/ 26988 h 2948047"/>
              <a:gd name="connsiteX4" fmla="*/ 2080448 w 3313402"/>
              <a:gd name="connsiteY4" fmla="*/ 44589 h 2948047"/>
              <a:gd name="connsiteX5" fmla="*/ 2114478 w 3313402"/>
              <a:gd name="connsiteY5" fmla="*/ 64537 h 2948047"/>
              <a:gd name="connsiteX6" fmla="*/ 2149681 w 3313402"/>
              <a:gd name="connsiteY6" fmla="*/ 85659 h 2948047"/>
              <a:gd name="connsiteX7" fmla="*/ 2184882 w 3313402"/>
              <a:gd name="connsiteY7" fmla="*/ 104433 h 2948047"/>
              <a:gd name="connsiteX8" fmla="*/ 2220084 w 3313402"/>
              <a:gd name="connsiteY8" fmla="*/ 123208 h 2948047"/>
              <a:gd name="connsiteX9" fmla="*/ 2254113 w 3313402"/>
              <a:gd name="connsiteY9" fmla="*/ 137288 h 2948047"/>
              <a:gd name="connsiteX10" fmla="*/ 2291662 w 3313402"/>
              <a:gd name="connsiteY10" fmla="*/ 146675 h 2948047"/>
              <a:gd name="connsiteX11" fmla="*/ 2328037 w 3313402"/>
              <a:gd name="connsiteY11" fmla="*/ 151369 h 2948047"/>
              <a:gd name="connsiteX12" fmla="*/ 2366759 w 3313402"/>
              <a:gd name="connsiteY12" fmla="*/ 151369 h 2948047"/>
              <a:gd name="connsiteX13" fmla="*/ 2406656 w 3313402"/>
              <a:gd name="connsiteY13" fmla="*/ 149023 h 2948047"/>
              <a:gd name="connsiteX14" fmla="*/ 2446551 w 3313402"/>
              <a:gd name="connsiteY14" fmla="*/ 144329 h 2948047"/>
              <a:gd name="connsiteX15" fmla="*/ 2486448 w 3313402"/>
              <a:gd name="connsiteY15" fmla="*/ 138462 h 2948047"/>
              <a:gd name="connsiteX16" fmla="*/ 2526343 w 3313402"/>
              <a:gd name="connsiteY16" fmla="*/ 133769 h 2948047"/>
              <a:gd name="connsiteX17" fmla="*/ 2566239 w 3313402"/>
              <a:gd name="connsiteY17" fmla="*/ 130247 h 2948047"/>
              <a:gd name="connsiteX18" fmla="*/ 2603787 w 3313402"/>
              <a:gd name="connsiteY18" fmla="*/ 131421 h 2948047"/>
              <a:gd name="connsiteX19" fmla="*/ 2640163 w 3313402"/>
              <a:gd name="connsiteY19" fmla="*/ 136115 h 2948047"/>
              <a:gd name="connsiteX20" fmla="*/ 2675366 w 3313402"/>
              <a:gd name="connsiteY20" fmla="*/ 146675 h 2948047"/>
              <a:gd name="connsiteX21" fmla="*/ 2704702 w 3313402"/>
              <a:gd name="connsiteY21" fmla="*/ 161930 h 2948047"/>
              <a:gd name="connsiteX22" fmla="*/ 2732862 w 3313402"/>
              <a:gd name="connsiteY22" fmla="*/ 181878 h 2948047"/>
              <a:gd name="connsiteX23" fmla="*/ 2757504 w 3313402"/>
              <a:gd name="connsiteY23" fmla="*/ 205346 h 2948047"/>
              <a:gd name="connsiteX24" fmla="*/ 2782146 w 3313402"/>
              <a:gd name="connsiteY24" fmla="*/ 232334 h 2948047"/>
              <a:gd name="connsiteX25" fmla="*/ 2804440 w 3313402"/>
              <a:gd name="connsiteY25" fmla="*/ 260495 h 2948047"/>
              <a:gd name="connsiteX26" fmla="*/ 2826735 w 3313402"/>
              <a:gd name="connsiteY26" fmla="*/ 289831 h 2948047"/>
              <a:gd name="connsiteX27" fmla="*/ 2849030 w 3313402"/>
              <a:gd name="connsiteY27" fmla="*/ 319166 h 2948047"/>
              <a:gd name="connsiteX28" fmla="*/ 2871324 w 3313402"/>
              <a:gd name="connsiteY28" fmla="*/ 347327 h 2948047"/>
              <a:gd name="connsiteX29" fmla="*/ 2894793 w 3313402"/>
              <a:gd name="connsiteY29" fmla="*/ 374315 h 2948047"/>
              <a:gd name="connsiteX30" fmla="*/ 2921781 w 3313402"/>
              <a:gd name="connsiteY30" fmla="*/ 397785 h 2948047"/>
              <a:gd name="connsiteX31" fmla="*/ 2947597 w 3313402"/>
              <a:gd name="connsiteY31" fmla="*/ 418906 h 2948047"/>
              <a:gd name="connsiteX32" fmla="*/ 2976931 w 3313402"/>
              <a:gd name="connsiteY32" fmla="*/ 435332 h 2948047"/>
              <a:gd name="connsiteX33" fmla="*/ 3008614 w 3313402"/>
              <a:gd name="connsiteY33" fmla="*/ 449413 h 2948047"/>
              <a:gd name="connsiteX34" fmla="*/ 3042641 w 3313402"/>
              <a:gd name="connsiteY34" fmla="*/ 461147 h 2948047"/>
              <a:gd name="connsiteX35" fmla="*/ 3077843 w 3313402"/>
              <a:gd name="connsiteY35" fmla="*/ 471708 h 2948047"/>
              <a:gd name="connsiteX36" fmla="*/ 3113046 w 3313402"/>
              <a:gd name="connsiteY36" fmla="*/ 481096 h 2948047"/>
              <a:gd name="connsiteX37" fmla="*/ 3149422 w 3313402"/>
              <a:gd name="connsiteY37" fmla="*/ 490483 h 2948047"/>
              <a:gd name="connsiteX38" fmla="*/ 3183450 w 3313402"/>
              <a:gd name="connsiteY38" fmla="*/ 501044 h 2948047"/>
              <a:gd name="connsiteX39" fmla="*/ 3217478 w 3313402"/>
              <a:gd name="connsiteY39" fmla="*/ 512777 h 2948047"/>
              <a:gd name="connsiteX40" fmla="*/ 3249161 w 3313402"/>
              <a:gd name="connsiteY40" fmla="*/ 526859 h 2948047"/>
              <a:gd name="connsiteX41" fmla="*/ 3277323 w 3313402"/>
              <a:gd name="connsiteY41" fmla="*/ 544460 h 2948047"/>
              <a:gd name="connsiteX42" fmla="*/ 3303139 w 3313402"/>
              <a:gd name="connsiteY42" fmla="*/ 565581 h 2948047"/>
              <a:gd name="connsiteX43" fmla="*/ 3313402 w 3313402"/>
              <a:gd name="connsiteY43" fmla="*/ 578126 h 2948047"/>
              <a:gd name="connsiteX44" fmla="*/ 3313402 w 3313402"/>
              <a:gd name="connsiteY44" fmla="*/ 2948047 h 2948047"/>
              <a:gd name="connsiteX45" fmla="*/ 422306 w 3313402"/>
              <a:gd name="connsiteY45" fmla="*/ 2948047 h 2948047"/>
              <a:gd name="connsiteX46" fmla="*/ 420079 w 3313402"/>
              <a:gd name="connsiteY46" fmla="*/ 2944070 h 2948047"/>
              <a:gd name="connsiteX47" fmla="*/ 398960 w 3313402"/>
              <a:gd name="connsiteY47" fmla="*/ 2918255 h 2948047"/>
              <a:gd name="connsiteX48" fmla="*/ 375490 w 3313402"/>
              <a:gd name="connsiteY48" fmla="*/ 2891267 h 2948047"/>
              <a:gd name="connsiteX49" fmla="*/ 348502 w 3313402"/>
              <a:gd name="connsiteY49" fmla="*/ 2867799 h 2948047"/>
              <a:gd name="connsiteX50" fmla="*/ 319166 w 3313402"/>
              <a:gd name="connsiteY50" fmla="*/ 2845505 h 2948047"/>
              <a:gd name="connsiteX51" fmla="*/ 289832 w 3313402"/>
              <a:gd name="connsiteY51" fmla="*/ 2823210 h 2948047"/>
              <a:gd name="connsiteX52" fmla="*/ 260497 w 3313402"/>
              <a:gd name="connsiteY52" fmla="*/ 2800916 h 2948047"/>
              <a:gd name="connsiteX53" fmla="*/ 232334 w 3313402"/>
              <a:gd name="connsiteY53" fmla="*/ 2778620 h 2948047"/>
              <a:gd name="connsiteX54" fmla="*/ 205346 w 3313402"/>
              <a:gd name="connsiteY54" fmla="*/ 2753979 h 2948047"/>
              <a:gd name="connsiteX55" fmla="*/ 181878 w 3313402"/>
              <a:gd name="connsiteY55" fmla="*/ 2729338 h 2948047"/>
              <a:gd name="connsiteX56" fmla="*/ 161931 w 3313402"/>
              <a:gd name="connsiteY56" fmla="*/ 2701176 h 2948047"/>
              <a:gd name="connsiteX57" fmla="*/ 146677 w 3313402"/>
              <a:gd name="connsiteY57" fmla="*/ 2671841 h 2948047"/>
              <a:gd name="connsiteX58" fmla="*/ 136116 w 3313402"/>
              <a:gd name="connsiteY58" fmla="*/ 2636640 h 2948047"/>
              <a:gd name="connsiteX59" fmla="*/ 131422 w 3313402"/>
              <a:gd name="connsiteY59" fmla="*/ 2600264 h 2948047"/>
              <a:gd name="connsiteX60" fmla="*/ 130248 w 3313402"/>
              <a:gd name="connsiteY60" fmla="*/ 2562713 h 2948047"/>
              <a:gd name="connsiteX61" fmla="*/ 133769 w 3313402"/>
              <a:gd name="connsiteY61" fmla="*/ 2522818 h 2948047"/>
              <a:gd name="connsiteX62" fmla="*/ 138462 w 3313402"/>
              <a:gd name="connsiteY62" fmla="*/ 2482923 h 2948047"/>
              <a:gd name="connsiteX63" fmla="*/ 144329 w 3313402"/>
              <a:gd name="connsiteY63" fmla="*/ 2443026 h 2948047"/>
              <a:gd name="connsiteX64" fmla="*/ 149023 w 3313402"/>
              <a:gd name="connsiteY64" fmla="*/ 2403131 h 2948047"/>
              <a:gd name="connsiteX65" fmla="*/ 151371 w 3313402"/>
              <a:gd name="connsiteY65" fmla="*/ 2363236 h 2948047"/>
              <a:gd name="connsiteX66" fmla="*/ 151371 w 3313402"/>
              <a:gd name="connsiteY66" fmla="*/ 2324513 h 2948047"/>
              <a:gd name="connsiteX67" fmla="*/ 146677 w 3313402"/>
              <a:gd name="connsiteY67" fmla="*/ 2288138 h 2948047"/>
              <a:gd name="connsiteX68" fmla="*/ 137289 w 3313402"/>
              <a:gd name="connsiteY68" fmla="*/ 2251763 h 2948047"/>
              <a:gd name="connsiteX69" fmla="*/ 123208 w 3313402"/>
              <a:gd name="connsiteY69" fmla="*/ 2217733 h 2948047"/>
              <a:gd name="connsiteX70" fmla="*/ 105607 w 3313402"/>
              <a:gd name="connsiteY70" fmla="*/ 2182531 h 2948047"/>
              <a:gd name="connsiteX71" fmla="*/ 85659 w 3313402"/>
              <a:gd name="connsiteY71" fmla="*/ 2147330 h 2948047"/>
              <a:gd name="connsiteX72" fmla="*/ 64538 w 3313402"/>
              <a:gd name="connsiteY72" fmla="*/ 2112127 h 2948047"/>
              <a:gd name="connsiteX73" fmla="*/ 44590 w 3313402"/>
              <a:gd name="connsiteY73" fmla="*/ 2078098 h 2948047"/>
              <a:gd name="connsiteX74" fmla="*/ 26988 w 3313402"/>
              <a:gd name="connsiteY74" fmla="*/ 2041723 h 2948047"/>
              <a:gd name="connsiteX75" fmla="*/ 12908 w 3313402"/>
              <a:gd name="connsiteY75" fmla="*/ 2006521 h 2948047"/>
              <a:gd name="connsiteX76" fmla="*/ 3521 w 3313402"/>
              <a:gd name="connsiteY76" fmla="*/ 1970145 h 2948047"/>
              <a:gd name="connsiteX77" fmla="*/ 0 w 3313402"/>
              <a:gd name="connsiteY77" fmla="*/ 1932596 h 2948047"/>
              <a:gd name="connsiteX78" fmla="*/ 3521 w 3313402"/>
              <a:gd name="connsiteY78" fmla="*/ 1895048 h 2948047"/>
              <a:gd name="connsiteX79" fmla="*/ 12908 w 3313402"/>
              <a:gd name="connsiteY79" fmla="*/ 1858672 h 2948047"/>
              <a:gd name="connsiteX80" fmla="*/ 26988 w 3313402"/>
              <a:gd name="connsiteY80" fmla="*/ 1823470 h 2948047"/>
              <a:gd name="connsiteX81" fmla="*/ 44590 w 3313402"/>
              <a:gd name="connsiteY81" fmla="*/ 1787095 h 2948047"/>
              <a:gd name="connsiteX82" fmla="*/ 64538 w 3313402"/>
              <a:gd name="connsiteY82" fmla="*/ 1753065 h 2948047"/>
              <a:gd name="connsiteX83" fmla="*/ 85659 w 3313402"/>
              <a:gd name="connsiteY83" fmla="*/ 1717864 h 2948047"/>
              <a:gd name="connsiteX84" fmla="*/ 105607 w 3313402"/>
              <a:gd name="connsiteY84" fmla="*/ 1682661 h 2948047"/>
              <a:gd name="connsiteX85" fmla="*/ 123208 w 3313402"/>
              <a:gd name="connsiteY85" fmla="*/ 1647460 h 2948047"/>
              <a:gd name="connsiteX86" fmla="*/ 137289 w 3313402"/>
              <a:gd name="connsiteY86" fmla="*/ 1613430 h 2948047"/>
              <a:gd name="connsiteX87" fmla="*/ 146677 w 3313402"/>
              <a:gd name="connsiteY87" fmla="*/ 1577054 h 2948047"/>
              <a:gd name="connsiteX88" fmla="*/ 151371 w 3313402"/>
              <a:gd name="connsiteY88" fmla="*/ 1540680 h 2948047"/>
              <a:gd name="connsiteX89" fmla="*/ 151371 w 3313402"/>
              <a:gd name="connsiteY89" fmla="*/ 1501958 h 2948047"/>
              <a:gd name="connsiteX90" fmla="*/ 149023 w 3313402"/>
              <a:gd name="connsiteY90" fmla="*/ 1462061 h 2948047"/>
              <a:gd name="connsiteX91" fmla="*/ 144329 w 3313402"/>
              <a:gd name="connsiteY91" fmla="*/ 1422166 h 2948047"/>
              <a:gd name="connsiteX92" fmla="*/ 138462 w 3313402"/>
              <a:gd name="connsiteY92" fmla="*/ 1382269 h 2948047"/>
              <a:gd name="connsiteX93" fmla="*/ 133769 w 3313402"/>
              <a:gd name="connsiteY93" fmla="*/ 1342374 h 2948047"/>
              <a:gd name="connsiteX94" fmla="*/ 130248 w 3313402"/>
              <a:gd name="connsiteY94" fmla="*/ 1302479 h 2948047"/>
              <a:gd name="connsiteX95" fmla="*/ 131422 w 3313402"/>
              <a:gd name="connsiteY95" fmla="*/ 1264930 h 2948047"/>
              <a:gd name="connsiteX96" fmla="*/ 136116 w 3313402"/>
              <a:gd name="connsiteY96" fmla="*/ 1228554 h 2948047"/>
              <a:gd name="connsiteX97" fmla="*/ 146677 w 3313402"/>
              <a:gd name="connsiteY97" fmla="*/ 1193352 h 2948047"/>
              <a:gd name="connsiteX98" fmla="*/ 161931 w 3313402"/>
              <a:gd name="connsiteY98" fmla="*/ 1164017 h 2948047"/>
              <a:gd name="connsiteX99" fmla="*/ 181878 w 3313402"/>
              <a:gd name="connsiteY99" fmla="*/ 1135856 h 2948047"/>
              <a:gd name="connsiteX100" fmla="*/ 205346 w 3313402"/>
              <a:gd name="connsiteY100" fmla="*/ 1111214 h 2948047"/>
              <a:gd name="connsiteX101" fmla="*/ 232334 w 3313402"/>
              <a:gd name="connsiteY101" fmla="*/ 1086573 h 2948047"/>
              <a:gd name="connsiteX102" fmla="*/ 260497 w 3313402"/>
              <a:gd name="connsiteY102" fmla="*/ 1064277 h 2948047"/>
              <a:gd name="connsiteX103" fmla="*/ 289832 w 3313402"/>
              <a:gd name="connsiteY103" fmla="*/ 1041982 h 2948047"/>
              <a:gd name="connsiteX104" fmla="*/ 319166 w 3313402"/>
              <a:gd name="connsiteY104" fmla="*/ 1019688 h 2948047"/>
              <a:gd name="connsiteX105" fmla="*/ 348502 w 3313402"/>
              <a:gd name="connsiteY105" fmla="*/ 997393 h 2948047"/>
              <a:gd name="connsiteX106" fmla="*/ 375490 w 3313402"/>
              <a:gd name="connsiteY106" fmla="*/ 973926 h 2948047"/>
              <a:gd name="connsiteX107" fmla="*/ 398960 w 3313402"/>
              <a:gd name="connsiteY107" fmla="*/ 946938 h 2948047"/>
              <a:gd name="connsiteX108" fmla="*/ 420079 w 3313402"/>
              <a:gd name="connsiteY108" fmla="*/ 921122 h 2948047"/>
              <a:gd name="connsiteX109" fmla="*/ 436507 w 3313402"/>
              <a:gd name="connsiteY109" fmla="*/ 891788 h 2948047"/>
              <a:gd name="connsiteX110" fmla="*/ 450588 w 3313402"/>
              <a:gd name="connsiteY110" fmla="*/ 860106 h 2948047"/>
              <a:gd name="connsiteX111" fmla="*/ 462322 w 3313402"/>
              <a:gd name="connsiteY111" fmla="*/ 826076 h 2948047"/>
              <a:gd name="connsiteX112" fmla="*/ 472883 w 3313402"/>
              <a:gd name="connsiteY112" fmla="*/ 790874 h 2948047"/>
              <a:gd name="connsiteX113" fmla="*/ 482271 w 3313402"/>
              <a:gd name="connsiteY113" fmla="*/ 755672 h 2948047"/>
              <a:gd name="connsiteX114" fmla="*/ 491658 w 3313402"/>
              <a:gd name="connsiteY114" fmla="*/ 719297 h 2948047"/>
              <a:gd name="connsiteX115" fmla="*/ 502219 w 3313402"/>
              <a:gd name="connsiteY115" fmla="*/ 685268 h 2948047"/>
              <a:gd name="connsiteX116" fmla="*/ 513952 w 3313402"/>
              <a:gd name="connsiteY116" fmla="*/ 651238 h 2948047"/>
              <a:gd name="connsiteX117" fmla="*/ 528034 w 3313402"/>
              <a:gd name="connsiteY117" fmla="*/ 619558 h 2948047"/>
              <a:gd name="connsiteX118" fmla="*/ 545635 w 3313402"/>
              <a:gd name="connsiteY118" fmla="*/ 591396 h 2948047"/>
              <a:gd name="connsiteX119" fmla="*/ 566755 w 3313402"/>
              <a:gd name="connsiteY119" fmla="*/ 565581 h 2948047"/>
              <a:gd name="connsiteX120" fmla="*/ 592570 w 3313402"/>
              <a:gd name="connsiteY120" fmla="*/ 544460 h 2948047"/>
              <a:gd name="connsiteX121" fmla="*/ 620733 w 3313402"/>
              <a:gd name="connsiteY121" fmla="*/ 526859 h 2948047"/>
              <a:gd name="connsiteX122" fmla="*/ 652413 w 3313402"/>
              <a:gd name="connsiteY122" fmla="*/ 512777 h 2948047"/>
              <a:gd name="connsiteX123" fmla="*/ 686443 w 3313402"/>
              <a:gd name="connsiteY123" fmla="*/ 501044 h 2948047"/>
              <a:gd name="connsiteX124" fmla="*/ 720472 w 3313402"/>
              <a:gd name="connsiteY124" fmla="*/ 490483 h 2948047"/>
              <a:gd name="connsiteX125" fmla="*/ 756848 w 3313402"/>
              <a:gd name="connsiteY125" fmla="*/ 481096 h 2948047"/>
              <a:gd name="connsiteX126" fmla="*/ 792049 w 3313402"/>
              <a:gd name="connsiteY126" fmla="*/ 471708 h 2948047"/>
              <a:gd name="connsiteX127" fmla="*/ 827252 w 3313402"/>
              <a:gd name="connsiteY127" fmla="*/ 461147 h 2948047"/>
              <a:gd name="connsiteX128" fmla="*/ 861280 w 3313402"/>
              <a:gd name="connsiteY128" fmla="*/ 449413 h 2948047"/>
              <a:gd name="connsiteX129" fmla="*/ 892962 w 3313402"/>
              <a:gd name="connsiteY129" fmla="*/ 435332 h 2948047"/>
              <a:gd name="connsiteX130" fmla="*/ 922297 w 3313402"/>
              <a:gd name="connsiteY130" fmla="*/ 418906 h 2948047"/>
              <a:gd name="connsiteX131" fmla="*/ 948112 w 3313402"/>
              <a:gd name="connsiteY131" fmla="*/ 397785 h 2948047"/>
              <a:gd name="connsiteX132" fmla="*/ 975101 w 3313402"/>
              <a:gd name="connsiteY132" fmla="*/ 374315 h 2948047"/>
              <a:gd name="connsiteX133" fmla="*/ 998569 w 3313402"/>
              <a:gd name="connsiteY133" fmla="*/ 347327 h 2948047"/>
              <a:gd name="connsiteX134" fmla="*/ 1020864 w 3313402"/>
              <a:gd name="connsiteY134" fmla="*/ 319166 h 2948047"/>
              <a:gd name="connsiteX135" fmla="*/ 1043158 w 3313402"/>
              <a:gd name="connsiteY135" fmla="*/ 289831 h 2948047"/>
              <a:gd name="connsiteX136" fmla="*/ 1065453 w 3313402"/>
              <a:gd name="connsiteY136" fmla="*/ 260495 h 2948047"/>
              <a:gd name="connsiteX137" fmla="*/ 1087747 w 3313402"/>
              <a:gd name="connsiteY137" fmla="*/ 232334 h 2948047"/>
              <a:gd name="connsiteX138" fmla="*/ 1112390 w 3313402"/>
              <a:gd name="connsiteY138" fmla="*/ 205346 h 2948047"/>
              <a:gd name="connsiteX139" fmla="*/ 1137030 w 3313402"/>
              <a:gd name="connsiteY139" fmla="*/ 181878 h 2948047"/>
              <a:gd name="connsiteX140" fmla="*/ 1165193 w 3313402"/>
              <a:gd name="connsiteY140" fmla="*/ 161930 h 2948047"/>
              <a:gd name="connsiteX141" fmla="*/ 1194528 w 3313402"/>
              <a:gd name="connsiteY141" fmla="*/ 146675 h 2948047"/>
              <a:gd name="connsiteX142" fmla="*/ 1229731 w 3313402"/>
              <a:gd name="connsiteY142" fmla="*/ 136115 h 2948047"/>
              <a:gd name="connsiteX143" fmla="*/ 1266106 w 3313402"/>
              <a:gd name="connsiteY143" fmla="*/ 131421 h 2948047"/>
              <a:gd name="connsiteX144" fmla="*/ 1303654 w 3313402"/>
              <a:gd name="connsiteY144" fmla="*/ 130247 h 2948047"/>
              <a:gd name="connsiteX145" fmla="*/ 1343549 w 3313402"/>
              <a:gd name="connsiteY145" fmla="*/ 133769 h 2948047"/>
              <a:gd name="connsiteX146" fmla="*/ 1383446 w 3313402"/>
              <a:gd name="connsiteY146" fmla="*/ 138462 h 2948047"/>
              <a:gd name="connsiteX147" fmla="*/ 1423342 w 3313402"/>
              <a:gd name="connsiteY147" fmla="*/ 144329 h 2948047"/>
              <a:gd name="connsiteX148" fmla="*/ 1463237 w 3313402"/>
              <a:gd name="connsiteY148" fmla="*/ 149023 h 2948047"/>
              <a:gd name="connsiteX149" fmla="*/ 1503133 w 3313402"/>
              <a:gd name="connsiteY149" fmla="*/ 151369 h 2948047"/>
              <a:gd name="connsiteX150" fmla="*/ 1541856 w 3313402"/>
              <a:gd name="connsiteY150" fmla="*/ 151369 h 2948047"/>
              <a:gd name="connsiteX151" fmla="*/ 1578232 w 3313402"/>
              <a:gd name="connsiteY151" fmla="*/ 146675 h 2948047"/>
              <a:gd name="connsiteX152" fmla="*/ 1614608 w 3313402"/>
              <a:gd name="connsiteY152" fmla="*/ 137288 h 2948047"/>
              <a:gd name="connsiteX153" fmla="*/ 1649810 w 3313402"/>
              <a:gd name="connsiteY153" fmla="*/ 123208 h 2948047"/>
              <a:gd name="connsiteX154" fmla="*/ 1685011 w 3313402"/>
              <a:gd name="connsiteY154" fmla="*/ 104433 h 2948047"/>
              <a:gd name="connsiteX155" fmla="*/ 1720214 w 3313402"/>
              <a:gd name="connsiteY155" fmla="*/ 85659 h 2948047"/>
              <a:gd name="connsiteX156" fmla="*/ 1755415 w 3313402"/>
              <a:gd name="connsiteY156" fmla="*/ 64537 h 2948047"/>
              <a:gd name="connsiteX157" fmla="*/ 1789445 w 3313402"/>
              <a:gd name="connsiteY157" fmla="*/ 44589 h 2948047"/>
              <a:gd name="connsiteX158" fmla="*/ 1825821 w 3313402"/>
              <a:gd name="connsiteY158" fmla="*/ 26988 h 2948047"/>
              <a:gd name="connsiteX159" fmla="*/ 1861022 w 3313402"/>
              <a:gd name="connsiteY159" fmla="*/ 12907 h 2948047"/>
              <a:gd name="connsiteX160" fmla="*/ 1897398 w 3313402"/>
              <a:gd name="connsiteY160" fmla="*/ 3519 h 294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3313402" h="2948047">
                <a:moveTo>
                  <a:pt x="1934947" y="0"/>
                </a:moveTo>
                <a:lnTo>
                  <a:pt x="1972495" y="3519"/>
                </a:lnTo>
                <a:lnTo>
                  <a:pt x="2008871" y="12907"/>
                </a:lnTo>
                <a:lnTo>
                  <a:pt x="2044074" y="26988"/>
                </a:lnTo>
                <a:lnTo>
                  <a:pt x="2080448" y="44589"/>
                </a:lnTo>
                <a:lnTo>
                  <a:pt x="2114478" y="64537"/>
                </a:lnTo>
                <a:lnTo>
                  <a:pt x="2149681" y="85659"/>
                </a:lnTo>
                <a:lnTo>
                  <a:pt x="2184882" y="104433"/>
                </a:lnTo>
                <a:lnTo>
                  <a:pt x="2220084" y="123208"/>
                </a:lnTo>
                <a:lnTo>
                  <a:pt x="2254113" y="137288"/>
                </a:lnTo>
                <a:lnTo>
                  <a:pt x="2291662" y="146675"/>
                </a:lnTo>
                <a:lnTo>
                  <a:pt x="2328037" y="151369"/>
                </a:lnTo>
                <a:lnTo>
                  <a:pt x="2366759" y="151369"/>
                </a:lnTo>
                <a:lnTo>
                  <a:pt x="2406656" y="149023"/>
                </a:lnTo>
                <a:lnTo>
                  <a:pt x="2446551" y="144329"/>
                </a:lnTo>
                <a:lnTo>
                  <a:pt x="2486448" y="138462"/>
                </a:lnTo>
                <a:lnTo>
                  <a:pt x="2526343" y="133769"/>
                </a:lnTo>
                <a:lnTo>
                  <a:pt x="2566239" y="130247"/>
                </a:lnTo>
                <a:lnTo>
                  <a:pt x="2603787" y="131421"/>
                </a:lnTo>
                <a:lnTo>
                  <a:pt x="2640163" y="136115"/>
                </a:lnTo>
                <a:lnTo>
                  <a:pt x="2675366" y="146675"/>
                </a:lnTo>
                <a:lnTo>
                  <a:pt x="2704702" y="161930"/>
                </a:lnTo>
                <a:lnTo>
                  <a:pt x="2732862" y="181878"/>
                </a:lnTo>
                <a:lnTo>
                  <a:pt x="2757504" y="205346"/>
                </a:lnTo>
                <a:lnTo>
                  <a:pt x="2782146" y="232334"/>
                </a:lnTo>
                <a:lnTo>
                  <a:pt x="2804440" y="260495"/>
                </a:lnTo>
                <a:lnTo>
                  <a:pt x="2826735" y="289831"/>
                </a:lnTo>
                <a:lnTo>
                  <a:pt x="2849030" y="319166"/>
                </a:lnTo>
                <a:lnTo>
                  <a:pt x="2871324" y="347327"/>
                </a:lnTo>
                <a:lnTo>
                  <a:pt x="2894793" y="374315"/>
                </a:lnTo>
                <a:lnTo>
                  <a:pt x="2921781" y="397785"/>
                </a:lnTo>
                <a:lnTo>
                  <a:pt x="2947597" y="418906"/>
                </a:lnTo>
                <a:lnTo>
                  <a:pt x="2976931" y="435332"/>
                </a:lnTo>
                <a:lnTo>
                  <a:pt x="3008614" y="449413"/>
                </a:lnTo>
                <a:lnTo>
                  <a:pt x="3042641" y="461147"/>
                </a:lnTo>
                <a:lnTo>
                  <a:pt x="3077843" y="471708"/>
                </a:lnTo>
                <a:lnTo>
                  <a:pt x="3113046" y="481096"/>
                </a:lnTo>
                <a:lnTo>
                  <a:pt x="3149422" y="490483"/>
                </a:lnTo>
                <a:lnTo>
                  <a:pt x="3183450" y="501044"/>
                </a:lnTo>
                <a:lnTo>
                  <a:pt x="3217478" y="512777"/>
                </a:lnTo>
                <a:lnTo>
                  <a:pt x="3249161" y="526859"/>
                </a:lnTo>
                <a:lnTo>
                  <a:pt x="3277323" y="544460"/>
                </a:lnTo>
                <a:lnTo>
                  <a:pt x="3303139" y="565581"/>
                </a:lnTo>
                <a:lnTo>
                  <a:pt x="3313402" y="578126"/>
                </a:lnTo>
                <a:lnTo>
                  <a:pt x="3313402" y="2948047"/>
                </a:lnTo>
                <a:lnTo>
                  <a:pt x="422306" y="2948047"/>
                </a:lnTo>
                <a:lnTo>
                  <a:pt x="420079" y="2944070"/>
                </a:lnTo>
                <a:lnTo>
                  <a:pt x="398960" y="2918255"/>
                </a:lnTo>
                <a:lnTo>
                  <a:pt x="375490" y="2891267"/>
                </a:lnTo>
                <a:lnTo>
                  <a:pt x="348502" y="2867799"/>
                </a:lnTo>
                <a:lnTo>
                  <a:pt x="319166" y="2845505"/>
                </a:lnTo>
                <a:lnTo>
                  <a:pt x="289832" y="2823210"/>
                </a:lnTo>
                <a:lnTo>
                  <a:pt x="260497" y="2800916"/>
                </a:lnTo>
                <a:lnTo>
                  <a:pt x="232334" y="2778620"/>
                </a:lnTo>
                <a:lnTo>
                  <a:pt x="205346" y="2753979"/>
                </a:lnTo>
                <a:lnTo>
                  <a:pt x="181878" y="2729338"/>
                </a:lnTo>
                <a:lnTo>
                  <a:pt x="161931" y="2701176"/>
                </a:lnTo>
                <a:lnTo>
                  <a:pt x="146677" y="2671841"/>
                </a:lnTo>
                <a:lnTo>
                  <a:pt x="136116" y="2636640"/>
                </a:lnTo>
                <a:lnTo>
                  <a:pt x="131422" y="2600264"/>
                </a:lnTo>
                <a:lnTo>
                  <a:pt x="130248" y="2562713"/>
                </a:lnTo>
                <a:lnTo>
                  <a:pt x="133769" y="2522818"/>
                </a:lnTo>
                <a:lnTo>
                  <a:pt x="138462" y="2482923"/>
                </a:lnTo>
                <a:lnTo>
                  <a:pt x="144329" y="2443026"/>
                </a:lnTo>
                <a:lnTo>
                  <a:pt x="149023" y="2403131"/>
                </a:lnTo>
                <a:lnTo>
                  <a:pt x="151371" y="2363236"/>
                </a:lnTo>
                <a:lnTo>
                  <a:pt x="151371" y="2324513"/>
                </a:lnTo>
                <a:lnTo>
                  <a:pt x="146677" y="2288138"/>
                </a:lnTo>
                <a:lnTo>
                  <a:pt x="137289" y="2251763"/>
                </a:lnTo>
                <a:lnTo>
                  <a:pt x="123208" y="2217733"/>
                </a:lnTo>
                <a:lnTo>
                  <a:pt x="105607" y="2182531"/>
                </a:lnTo>
                <a:lnTo>
                  <a:pt x="85659" y="2147330"/>
                </a:lnTo>
                <a:lnTo>
                  <a:pt x="64538" y="2112127"/>
                </a:lnTo>
                <a:lnTo>
                  <a:pt x="44590" y="2078098"/>
                </a:lnTo>
                <a:lnTo>
                  <a:pt x="26988" y="2041723"/>
                </a:lnTo>
                <a:lnTo>
                  <a:pt x="12908" y="2006521"/>
                </a:lnTo>
                <a:lnTo>
                  <a:pt x="3521" y="1970145"/>
                </a:lnTo>
                <a:lnTo>
                  <a:pt x="0" y="1932596"/>
                </a:lnTo>
                <a:lnTo>
                  <a:pt x="3521" y="1895048"/>
                </a:lnTo>
                <a:lnTo>
                  <a:pt x="12908" y="1858672"/>
                </a:lnTo>
                <a:lnTo>
                  <a:pt x="26988" y="1823470"/>
                </a:lnTo>
                <a:lnTo>
                  <a:pt x="44590" y="1787095"/>
                </a:lnTo>
                <a:lnTo>
                  <a:pt x="64538" y="1753065"/>
                </a:lnTo>
                <a:lnTo>
                  <a:pt x="85659" y="1717864"/>
                </a:lnTo>
                <a:lnTo>
                  <a:pt x="105607" y="1682661"/>
                </a:lnTo>
                <a:lnTo>
                  <a:pt x="123208" y="1647460"/>
                </a:lnTo>
                <a:lnTo>
                  <a:pt x="137289" y="1613430"/>
                </a:lnTo>
                <a:lnTo>
                  <a:pt x="146677" y="1577054"/>
                </a:lnTo>
                <a:lnTo>
                  <a:pt x="151371" y="1540680"/>
                </a:lnTo>
                <a:lnTo>
                  <a:pt x="151371" y="1501958"/>
                </a:lnTo>
                <a:lnTo>
                  <a:pt x="149023" y="1462061"/>
                </a:lnTo>
                <a:lnTo>
                  <a:pt x="144329" y="1422166"/>
                </a:lnTo>
                <a:lnTo>
                  <a:pt x="138462" y="1382269"/>
                </a:lnTo>
                <a:lnTo>
                  <a:pt x="133769" y="1342374"/>
                </a:lnTo>
                <a:lnTo>
                  <a:pt x="130248" y="1302479"/>
                </a:lnTo>
                <a:lnTo>
                  <a:pt x="131422" y="1264930"/>
                </a:lnTo>
                <a:lnTo>
                  <a:pt x="136116" y="1228554"/>
                </a:lnTo>
                <a:lnTo>
                  <a:pt x="146677" y="1193352"/>
                </a:lnTo>
                <a:lnTo>
                  <a:pt x="161931" y="1164017"/>
                </a:lnTo>
                <a:lnTo>
                  <a:pt x="181878" y="1135856"/>
                </a:lnTo>
                <a:lnTo>
                  <a:pt x="205346" y="1111214"/>
                </a:lnTo>
                <a:lnTo>
                  <a:pt x="232334" y="1086573"/>
                </a:lnTo>
                <a:lnTo>
                  <a:pt x="260497" y="1064277"/>
                </a:lnTo>
                <a:lnTo>
                  <a:pt x="289832" y="1041982"/>
                </a:lnTo>
                <a:lnTo>
                  <a:pt x="319166" y="1019688"/>
                </a:lnTo>
                <a:lnTo>
                  <a:pt x="348502" y="997393"/>
                </a:lnTo>
                <a:lnTo>
                  <a:pt x="375490" y="973926"/>
                </a:lnTo>
                <a:lnTo>
                  <a:pt x="398960" y="946938"/>
                </a:lnTo>
                <a:lnTo>
                  <a:pt x="420079" y="921122"/>
                </a:lnTo>
                <a:lnTo>
                  <a:pt x="436507" y="891788"/>
                </a:lnTo>
                <a:lnTo>
                  <a:pt x="450588" y="860106"/>
                </a:lnTo>
                <a:lnTo>
                  <a:pt x="462322" y="826076"/>
                </a:lnTo>
                <a:lnTo>
                  <a:pt x="472883" y="790874"/>
                </a:lnTo>
                <a:lnTo>
                  <a:pt x="482271" y="755672"/>
                </a:lnTo>
                <a:lnTo>
                  <a:pt x="491658" y="719297"/>
                </a:lnTo>
                <a:lnTo>
                  <a:pt x="502219" y="685268"/>
                </a:lnTo>
                <a:lnTo>
                  <a:pt x="513952" y="651238"/>
                </a:lnTo>
                <a:lnTo>
                  <a:pt x="528034" y="619558"/>
                </a:lnTo>
                <a:lnTo>
                  <a:pt x="545635" y="591396"/>
                </a:lnTo>
                <a:lnTo>
                  <a:pt x="566755" y="565581"/>
                </a:lnTo>
                <a:lnTo>
                  <a:pt x="592570" y="544460"/>
                </a:lnTo>
                <a:lnTo>
                  <a:pt x="620733" y="526859"/>
                </a:lnTo>
                <a:lnTo>
                  <a:pt x="652413" y="512777"/>
                </a:lnTo>
                <a:lnTo>
                  <a:pt x="686443" y="501044"/>
                </a:lnTo>
                <a:lnTo>
                  <a:pt x="720472" y="490483"/>
                </a:lnTo>
                <a:lnTo>
                  <a:pt x="756848" y="481096"/>
                </a:lnTo>
                <a:lnTo>
                  <a:pt x="792049" y="471708"/>
                </a:lnTo>
                <a:lnTo>
                  <a:pt x="827252" y="461147"/>
                </a:lnTo>
                <a:lnTo>
                  <a:pt x="861280" y="449413"/>
                </a:lnTo>
                <a:lnTo>
                  <a:pt x="892962" y="435332"/>
                </a:lnTo>
                <a:lnTo>
                  <a:pt x="922297" y="418906"/>
                </a:lnTo>
                <a:lnTo>
                  <a:pt x="948112" y="397785"/>
                </a:lnTo>
                <a:lnTo>
                  <a:pt x="975101" y="374315"/>
                </a:lnTo>
                <a:lnTo>
                  <a:pt x="998569" y="347327"/>
                </a:lnTo>
                <a:lnTo>
                  <a:pt x="1020864" y="319166"/>
                </a:lnTo>
                <a:lnTo>
                  <a:pt x="1043158" y="289831"/>
                </a:lnTo>
                <a:lnTo>
                  <a:pt x="1065453" y="260495"/>
                </a:lnTo>
                <a:lnTo>
                  <a:pt x="1087747" y="232334"/>
                </a:lnTo>
                <a:lnTo>
                  <a:pt x="1112390" y="205346"/>
                </a:lnTo>
                <a:lnTo>
                  <a:pt x="1137030" y="181878"/>
                </a:lnTo>
                <a:lnTo>
                  <a:pt x="1165193" y="161930"/>
                </a:lnTo>
                <a:lnTo>
                  <a:pt x="1194528" y="146675"/>
                </a:lnTo>
                <a:lnTo>
                  <a:pt x="1229731" y="136115"/>
                </a:lnTo>
                <a:lnTo>
                  <a:pt x="1266106" y="131421"/>
                </a:lnTo>
                <a:lnTo>
                  <a:pt x="1303654" y="130247"/>
                </a:lnTo>
                <a:lnTo>
                  <a:pt x="1343549" y="133769"/>
                </a:lnTo>
                <a:lnTo>
                  <a:pt x="1383446" y="138462"/>
                </a:lnTo>
                <a:lnTo>
                  <a:pt x="1423342" y="144329"/>
                </a:lnTo>
                <a:lnTo>
                  <a:pt x="1463237" y="149023"/>
                </a:lnTo>
                <a:lnTo>
                  <a:pt x="1503133" y="151369"/>
                </a:lnTo>
                <a:lnTo>
                  <a:pt x="1541856" y="151369"/>
                </a:lnTo>
                <a:lnTo>
                  <a:pt x="1578232" y="146675"/>
                </a:lnTo>
                <a:lnTo>
                  <a:pt x="1614608" y="137288"/>
                </a:lnTo>
                <a:lnTo>
                  <a:pt x="1649810" y="123208"/>
                </a:lnTo>
                <a:lnTo>
                  <a:pt x="1685011" y="104433"/>
                </a:lnTo>
                <a:lnTo>
                  <a:pt x="1720214" y="85659"/>
                </a:lnTo>
                <a:lnTo>
                  <a:pt x="1755415" y="64537"/>
                </a:lnTo>
                <a:lnTo>
                  <a:pt x="1789445" y="44589"/>
                </a:lnTo>
                <a:lnTo>
                  <a:pt x="1825821" y="26988"/>
                </a:lnTo>
                <a:lnTo>
                  <a:pt x="1861022" y="12907"/>
                </a:lnTo>
                <a:lnTo>
                  <a:pt x="1897398" y="351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E2E6A6E-803E-4838-AD5C-113793CC2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5664" y="3852541"/>
            <a:ext cx="3388338" cy="3003328"/>
          </a:xfrm>
          <a:custGeom>
            <a:avLst/>
            <a:gdLst>
              <a:gd name="connsiteX0" fmla="*/ 1835656 w 3214111"/>
              <a:gd name="connsiteY0" fmla="*/ 0 h 2848897"/>
              <a:gd name="connsiteX1" fmla="*/ 1871276 w 3214111"/>
              <a:gd name="connsiteY1" fmla="*/ 3339 h 2848897"/>
              <a:gd name="connsiteX2" fmla="*/ 1905787 w 3214111"/>
              <a:gd name="connsiteY2" fmla="*/ 12245 h 2848897"/>
              <a:gd name="connsiteX3" fmla="*/ 1939183 w 3214111"/>
              <a:gd name="connsiteY3" fmla="*/ 25604 h 2848897"/>
              <a:gd name="connsiteX4" fmla="*/ 1973690 w 3214111"/>
              <a:gd name="connsiteY4" fmla="*/ 42302 h 2848897"/>
              <a:gd name="connsiteX5" fmla="*/ 2005974 w 3214111"/>
              <a:gd name="connsiteY5" fmla="*/ 61227 h 2848897"/>
              <a:gd name="connsiteX6" fmla="*/ 2039370 w 3214111"/>
              <a:gd name="connsiteY6" fmla="*/ 81264 h 2848897"/>
              <a:gd name="connsiteX7" fmla="*/ 2072765 w 3214111"/>
              <a:gd name="connsiteY7" fmla="*/ 99075 h 2848897"/>
              <a:gd name="connsiteX8" fmla="*/ 2106161 w 3214111"/>
              <a:gd name="connsiteY8" fmla="*/ 116887 h 2848897"/>
              <a:gd name="connsiteX9" fmla="*/ 2138444 w 3214111"/>
              <a:gd name="connsiteY9" fmla="*/ 130245 h 2848897"/>
              <a:gd name="connsiteX10" fmla="*/ 2174066 w 3214111"/>
              <a:gd name="connsiteY10" fmla="*/ 139150 h 2848897"/>
              <a:gd name="connsiteX11" fmla="*/ 2208575 w 3214111"/>
              <a:gd name="connsiteY11" fmla="*/ 143604 h 2848897"/>
              <a:gd name="connsiteX12" fmla="*/ 2245310 w 3214111"/>
              <a:gd name="connsiteY12" fmla="*/ 143604 h 2848897"/>
              <a:gd name="connsiteX13" fmla="*/ 2283159 w 3214111"/>
              <a:gd name="connsiteY13" fmla="*/ 141378 h 2848897"/>
              <a:gd name="connsiteX14" fmla="*/ 2321007 w 3214111"/>
              <a:gd name="connsiteY14" fmla="*/ 136924 h 2848897"/>
              <a:gd name="connsiteX15" fmla="*/ 2358857 w 3214111"/>
              <a:gd name="connsiteY15" fmla="*/ 131359 h 2848897"/>
              <a:gd name="connsiteX16" fmla="*/ 2396705 w 3214111"/>
              <a:gd name="connsiteY16" fmla="*/ 126906 h 2848897"/>
              <a:gd name="connsiteX17" fmla="*/ 2434554 w 3214111"/>
              <a:gd name="connsiteY17" fmla="*/ 123565 h 2848897"/>
              <a:gd name="connsiteX18" fmla="*/ 2470175 w 3214111"/>
              <a:gd name="connsiteY18" fmla="*/ 124678 h 2848897"/>
              <a:gd name="connsiteX19" fmla="*/ 2504683 w 3214111"/>
              <a:gd name="connsiteY19" fmla="*/ 129132 h 2848897"/>
              <a:gd name="connsiteX20" fmla="*/ 2538079 w 3214111"/>
              <a:gd name="connsiteY20" fmla="*/ 139150 h 2848897"/>
              <a:gd name="connsiteX21" fmla="*/ 2565910 w 3214111"/>
              <a:gd name="connsiteY21" fmla="*/ 153622 h 2848897"/>
              <a:gd name="connsiteX22" fmla="*/ 2592625 w 3214111"/>
              <a:gd name="connsiteY22" fmla="*/ 172547 h 2848897"/>
              <a:gd name="connsiteX23" fmla="*/ 2616003 w 3214111"/>
              <a:gd name="connsiteY23" fmla="*/ 194811 h 2848897"/>
              <a:gd name="connsiteX24" fmla="*/ 2639380 w 3214111"/>
              <a:gd name="connsiteY24" fmla="*/ 220414 h 2848897"/>
              <a:gd name="connsiteX25" fmla="*/ 2660531 w 3214111"/>
              <a:gd name="connsiteY25" fmla="*/ 247131 h 2848897"/>
              <a:gd name="connsiteX26" fmla="*/ 2681682 w 3214111"/>
              <a:gd name="connsiteY26" fmla="*/ 274961 h 2848897"/>
              <a:gd name="connsiteX27" fmla="*/ 2702832 w 3214111"/>
              <a:gd name="connsiteY27" fmla="*/ 302791 h 2848897"/>
              <a:gd name="connsiteX28" fmla="*/ 2723982 w 3214111"/>
              <a:gd name="connsiteY28" fmla="*/ 329509 h 2848897"/>
              <a:gd name="connsiteX29" fmla="*/ 2746247 w 3214111"/>
              <a:gd name="connsiteY29" fmla="*/ 355112 h 2848897"/>
              <a:gd name="connsiteX30" fmla="*/ 2771851 w 3214111"/>
              <a:gd name="connsiteY30" fmla="*/ 377377 h 2848897"/>
              <a:gd name="connsiteX31" fmla="*/ 2796341 w 3214111"/>
              <a:gd name="connsiteY31" fmla="*/ 397415 h 2848897"/>
              <a:gd name="connsiteX32" fmla="*/ 2824171 w 3214111"/>
              <a:gd name="connsiteY32" fmla="*/ 412999 h 2848897"/>
              <a:gd name="connsiteX33" fmla="*/ 2854227 w 3214111"/>
              <a:gd name="connsiteY33" fmla="*/ 426357 h 2848897"/>
              <a:gd name="connsiteX34" fmla="*/ 2886509 w 3214111"/>
              <a:gd name="connsiteY34" fmla="*/ 437489 h 2848897"/>
              <a:gd name="connsiteX35" fmla="*/ 2919904 w 3214111"/>
              <a:gd name="connsiteY35" fmla="*/ 447507 h 2848897"/>
              <a:gd name="connsiteX36" fmla="*/ 2953300 w 3214111"/>
              <a:gd name="connsiteY36" fmla="*/ 456413 h 2848897"/>
              <a:gd name="connsiteX37" fmla="*/ 2987809 w 3214111"/>
              <a:gd name="connsiteY37" fmla="*/ 465320 h 2848897"/>
              <a:gd name="connsiteX38" fmla="*/ 3020092 w 3214111"/>
              <a:gd name="connsiteY38" fmla="*/ 475338 h 2848897"/>
              <a:gd name="connsiteX39" fmla="*/ 3052373 w 3214111"/>
              <a:gd name="connsiteY39" fmla="*/ 486470 h 2848897"/>
              <a:gd name="connsiteX40" fmla="*/ 3082430 w 3214111"/>
              <a:gd name="connsiteY40" fmla="*/ 499829 h 2848897"/>
              <a:gd name="connsiteX41" fmla="*/ 3109148 w 3214111"/>
              <a:gd name="connsiteY41" fmla="*/ 516527 h 2848897"/>
              <a:gd name="connsiteX42" fmla="*/ 3133639 w 3214111"/>
              <a:gd name="connsiteY42" fmla="*/ 536565 h 2848897"/>
              <a:gd name="connsiteX43" fmla="*/ 3153674 w 3214111"/>
              <a:gd name="connsiteY43" fmla="*/ 561055 h 2848897"/>
              <a:gd name="connsiteX44" fmla="*/ 3170373 w 3214111"/>
              <a:gd name="connsiteY44" fmla="*/ 587772 h 2848897"/>
              <a:gd name="connsiteX45" fmla="*/ 3183731 w 3214111"/>
              <a:gd name="connsiteY45" fmla="*/ 617827 h 2848897"/>
              <a:gd name="connsiteX46" fmla="*/ 3194863 w 3214111"/>
              <a:gd name="connsiteY46" fmla="*/ 650112 h 2848897"/>
              <a:gd name="connsiteX47" fmla="*/ 3204881 w 3214111"/>
              <a:gd name="connsiteY47" fmla="*/ 682393 h 2848897"/>
              <a:gd name="connsiteX48" fmla="*/ 3213788 w 3214111"/>
              <a:gd name="connsiteY48" fmla="*/ 716904 h 2848897"/>
              <a:gd name="connsiteX49" fmla="*/ 3214111 w 3214111"/>
              <a:gd name="connsiteY49" fmla="*/ 718115 h 2848897"/>
              <a:gd name="connsiteX50" fmla="*/ 3214111 w 3214111"/>
              <a:gd name="connsiteY50" fmla="*/ 2848897 h 2848897"/>
              <a:gd name="connsiteX51" fmla="*/ 426570 w 3214111"/>
              <a:gd name="connsiteY51" fmla="*/ 2848897 h 2848897"/>
              <a:gd name="connsiteX52" fmla="*/ 414108 w 3214111"/>
              <a:gd name="connsiteY52" fmla="*/ 2820857 h 2848897"/>
              <a:gd name="connsiteX53" fmla="*/ 398524 w 3214111"/>
              <a:gd name="connsiteY53" fmla="*/ 2793028 h 2848897"/>
              <a:gd name="connsiteX54" fmla="*/ 378487 w 3214111"/>
              <a:gd name="connsiteY54" fmla="*/ 2768537 h 2848897"/>
              <a:gd name="connsiteX55" fmla="*/ 356222 w 3214111"/>
              <a:gd name="connsiteY55" fmla="*/ 2742933 h 2848897"/>
              <a:gd name="connsiteX56" fmla="*/ 330619 w 3214111"/>
              <a:gd name="connsiteY56" fmla="*/ 2720669 h 2848897"/>
              <a:gd name="connsiteX57" fmla="*/ 302788 w 3214111"/>
              <a:gd name="connsiteY57" fmla="*/ 2699519 h 2848897"/>
              <a:gd name="connsiteX58" fmla="*/ 274959 w 3214111"/>
              <a:gd name="connsiteY58" fmla="*/ 2678368 h 2848897"/>
              <a:gd name="connsiteX59" fmla="*/ 247130 w 3214111"/>
              <a:gd name="connsiteY59" fmla="*/ 2657218 h 2848897"/>
              <a:gd name="connsiteX60" fmla="*/ 220413 w 3214111"/>
              <a:gd name="connsiteY60" fmla="*/ 2636065 h 2848897"/>
              <a:gd name="connsiteX61" fmla="*/ 194809 w 3214111"/>
              <a:gd name="connsiteY61" fmla="*/ 2612689 h 2848897"/>
              <a:gd name="connsiteX62" fmla="*/ 172546 w 3214111"/>
              <a:gd name="connsiteY62" fmla="*/ 2589312 h 2848897"/>
              <a:gd name="connsiteX63" fmla="*/ 153622 w 3214111"/>
              <a:gd name="connsiteY63" fmla="*/ 2562594 h 2848897"/>
              <a:gd name="connsiteX64" fmla="*/ 139150 w 3214111"/>
              <a:gd name="connsiteY64" fmla="*/ 2534764 h 2848897"/>
              <a:gd name="connsiteX65" fmla="*/ 129132 w 3214111"/>
              <a:gd name="connsiteY65" fmla="*/ 2501370 h 2848897"/>
              <a:gd name="connsiteX66" fmla="*/ 124678 w 3214111"/>
              <a:gd name="connsiteY66" fmla="*/ 2466860 h 2848897"/>
              <a:gd name="connsiteX67" fmla="*/ 123564 w 3214111"/>
              <a:gd name="connsiteY67" fmla="*/ 2431236 h 2848897"/>
              <a:gd name="connsiteX68" fmla="*/ 126904 w 3214111"/>
              <a:gd name="connsiteY68" fmla="*/ 2393388 h 2848897"/>
              <a:gd name="connsiteX69" fmla="*/ 131358 w 3214111"/>
              <a:gd name="connsiteY69" fmla="*/ 2355539 h 2848897"/>
              <a:gd name="connsiteX70" fmla="*/ 136923 w 3214111"/>
              <a:gd name="connsiteY70" fmla="*/ 2317690 h 2848897"/>
              <a:gd name="connsiteX71" fmla="*/ 141376 w 3214111"/>
              <a:gd name="connsiteY71" fmla="*/ 2279842 h 2848897"/>
              <a:gd name="connsiteX72" fmla="*/ 143604 w 3214111"/>
              <a:gd name="connsiteY72" fmla="*/ 2241992 h 2848897"/>
              <a:gd name="connsiteX73" fmla="*/ 143604 w 3214111"/>
              <a:gd name="connsiteY73" fmla="*/ 2205256 h 2848897"/>
              <a:gd name="connsiteX74" fmla="*/ 139150 w 3214111"/>
              <a:gd name="connsiteY74" fmla="*/ 2170747 h 2848897"/>
              <a:gd name="connsiteX75" fmla="*/ 130245 w 3214111"/>
              <a:gd name="connsiteY75" fmla="*/ 2136238 h 2848897"/>
              <a:gd name="connsiteX76" fmla="*/ 116886 w 3214111"/>
              <a:gd name="connsiteY76" fmla="*/ 2103954 h 2848897"/>
              <a:gd name="connsiteX77" fmla="*/ 100188 w 3214111"/>
              <a:gd name="connsiteY77" fmla="*/ 2070559 h 2848897"/>
              <a:gd name="connsiteX78" fmla="*/ 81264 w 3214111"/>
              <a:gd name="connsiteY78" fmla="*/ 2037163 h 2848897"/>
              <a:gd name="connsiteX79" fmla="*/ 61227 w 3214111"/>
              <a:gd name="connsiteY79" fmla="*/ 2003766 h 2848897"/>
              <a:gd name="connsiteX80" fmla="*/ 42303 w 3214111"/>
              <a:gd name="connsiteY80" fmla="*/ 1971483 h 2848897"/>
              <a:gd name="connsiteX81" fmla="*/ 25603 w 3214111"/>
              <a:gd name="connsiteY81" fmla="*/ 1936974 h 2848897"/>
              <a:gd name="connsiteX82" fmla="*/ 12246 w 3214111"/>
              <a:gd name="connsiteY82" fmla="*/ 1903578 h 2848897"/>
              <a:gd name="connsiteX83" fmla="*/ 3340 w 3214111"/>
              <a:gd name="connsiteY83" fmla="*/ 1869068 h 2848897"/>
              <a:gd name="connsiteX84" fmla="*/ 0 w 3214111"/>
              <a:gd name="connsiteY84" fmla="*/ 1833446 h 2848897"/>
              <a:gd name="connsiteX85" fmla="*/ 3340 w 3214111"/>
              <a:gd name="connsiteY85" fmla="*/ 1797824 h 2848897"/>
              <a:gd name="connsiteX86" fmla="*/ 12246 w 3214111"/>
              <a:gd name="connsiteY86" fmla="*/ 1763315 h 2848897"/>
              <a:gd name="connsiteX87" fmla="*/ 25603 w 3214111"/>
              <a:gd name="connsiteY87" fmla="*/ 1729918 h 2848897"/>
              <a:gd name="connsiteX88" fmla="*/ 42303 w 3214111"/>
              <a:gd name="connsiteY88" fmla="*/ 1695410 h 2848897"/>
              <a:gd name="connsiteX89" fmla="*/ 61227 w 3214111"/>
              <a:gd name="connsiteY89" fmla="*/ 1663126 h 2848897"/>
              <a:gd name="connsiteX90" fmla="*/ 81264 w 3214111"/>
              <a:gd name="connsiteY90" fmla="*/ 1629730 h 2848897"/>
              <a:gd name="connsiteX91" fmla="*/ 100188 w 3214111"/>
              <a:gd name="connsiteY91" fmla="*/ 1596334 h 2848897"/>
              <a:gd name="connsiteX92" fmla="*/ 116886 w 3214111"/>
              <a:gd name="connsiteY92" fmla="*/ 1562938 h 2848897"/>
              <a:gd name="connsiteX93" fmla="*/ 130245 w 3214111"/>
              <a:gd name="connsiteY93" fmla="*/ 1530654 h 2848897"/>
              <a:gd name="connsiteX94" fmla="*/ 139150 w 3214111"/>
              <a:gd name="connsiteY94" fmla="*/ 1496145 h 2848897"/>
              <a:gd name="connsiteX95" fmla="*/ 143604 w 3214111"/>
              <a:gd name="connsiteY95" fmla="*/ 1461636 h 2848897"/>
              <a:gd name="connsiteX96" fmla="*/ 143604 w 3214111"/>
              <a:gd name="connsiteY96" fmla="*/ 1424901 h 2848897"/>
              <a:gd name="connsiteX97" fmla="*/ 141376 w 3214111"/>
              <a:gd name="connsiteY97" fmla="*/ 1387052 h 2848897"/>
              <a:gd name="connsiteX98" fmla="*/ 136923 w 3214111"/>
              <a:gd name="connsiteY98" fmla="*/ 1349203 h 2848897"/>
              <a:gd name="connsiteX99" fmla="*/ 131358 w 3214111"/>
              <a:gd name="connsiteY99" fmla="*/ 1311353 h 2848897"/>
              <a:gd name="connsiteX100" fmla="*/ 126904 w 3214111"/>
              <a:gd name="connsiteY100" fmla="*/ 1273505 h 2848897"/>
              <a:gd name="connsiteX101" fmla="*/ 123564 w 3214111"/>
              <a:gd name="connsiteY101" fmla="*/ 1235657 h 2848897"/>
              <a:gd name="connsiteX102" fmla="*/ 124678 w 3214111"/>
              <a:gd name="connsiteY102" fmla="*/ 1200034 h 2848897"/>
              <a:gd name="connsiteX103" fmla="*/ 129132 w 3214111"/>
              <a:gd name="connsiteY103" fmla="*/ 1165525 h 2848897"/>
              <a:gd name="connsiteX104" fmla="*/ 139150 w 3214111"/>
              <a:gd name="connsiteY104" fmla="*/ 1132128 h 2848897"/>
              <a:gd name="connsiteX105" fmla="*/ 153622 w 3214111"/>
              <a:gd name="connsiteY105" fmla="*/ 1104298 h 2848897"/>
              <a:gd name="connsiteX106" fmla="*/ 172546 w 3214111"/>
              <a:gd name="connsiteY106" fmla="*/ 1077582 h 2848897"/>
              <a:gd name="connsiteX107" fmla="*/ 194809 w 3214111"/>
              <a:gd name="connsiteY107" fmla="*/ 1054204 h 2848897"/>
              <a:gd name="connsiteX108" fmla="*/ 220413 w 3214111"/>
              <a:gd name="connsiteY108" fmla="*/ 1030827 h 2848897"/>
              <a:gd name="connsiteX109" fmla="*/ 247130 w 3214111"/>
              <a:gd name="connsiteY109" fmla="*/ 1009676 h 2848897"/>
              <a:gd name="connsiteX110" fmla="*/ 274959 w 3214111"/>
              <a:gd name="connsiteY110" fmla="*/ 988524 h 2848897"/>
              <a:gd name="connsiteX111" fmla="*/ 302788 w 3214111"/>
              <a:gd name="connsiteY111" fmla="*/ 967374 h 2848897"/>
              <a:gd name="connsiteX112" fmla="*/ 330619 w 3214111"/>
              <a:gd name="connsiteY112" fmla="*/ 946223 h 2848897"/>
              <a:gd name="connsiteX113" fmla="*/ 356222 w 3214111"/>
              <a:gd name="connsiteY113" fmla="*/ 923960 h 2848897"/>
              <a:gd name="connsiteX114" fmla="*/ 378487 w 3214111"/>
              <a:gd name="connsiteY114" fmla="*/ 898356 h 2848897"/>
              <a:gd name="connsiteX115" fmla="*/ 398524 w 3214111"/>
              <a:gd name="connsiteY115" fmla="*/ 873865 h 2848897"/>
              <a:gd name="connsiteX116" fmla="*/ 414108 w 3214111"/>
              <a:gd name="connsiteY116" fmla="*/ 846035 h 2848897"/>
              <a:gd name="connsiteX117" fmla="*/ 427466 w 3214111"/>
              <a:gd name="connsiteY117" fmla="*/ 815980 h 2848897"/>
              <a:gd name="connsiteX118" fmla="*/ 438598 w 3214111"/>
              <a:gd name="connsiteY118" fmla="*/ 783695 h 2848897"/>
              <a:gd name="connsiteX119" fmla="*/ 448618 w 3214111"/>
              <a:gd name="connsiteY119" fmla="*/ 750298 h 2848897"/>
              <a:gd name="connsiteX120" fmla="*/ 457523 w 3214111"/>
              <a:gd name="connsiteY120" fmla="*/ 716904 h 2848897"/>
              <a:gd name="connsiteX121" fmla="*/ 466429 w 3214111"/>
              <a:gd name="connsiteY121" fmla="*/ 682393 h 2848897"/>
              <a:gd name="connsiteX122" fmla="*/ 476447 w 3214111"/>
              <a:gd name="connsiteY122" fmla="*/ 650112 h 2848897"/>
              <a:gd name="connsiteX123" fmla="*/ 487579 w 3214111"/>
              <a:gd name="connsiteY123" fmla="*/ 617827 h 2848897"/>
              <a:gd name="connsiteX124" fmla="*/ 500938 w 3214111"/>
              <a:gd name="connsiteY124" fmla="*/ 587772 h 2848897"/>
              <a:gd name="connsiteX125" fmla="*/ 517636 w 3214111"/>
              <a:gd name="connsiteY125" fmla="*/ 561055 h 2848897"/>
              <a:gd name="connsiteX126" fmla="*/ 537671 w 3214111"/>
              <a:gd name="connsiteY126" fmla="*/ 536565 h 2848897"/>
              <a:gd name="connsiteX127" fmla="*/ 562163 w 3214111"/>
              <a:gd name="connsiteY127" fmla="*/ 516527 h 2848897"/>
              <a:gd name="connsiteX128" fmla="*/ 588880 w 3214111"/>
              <a:gd name="connsiteY128" fmla="*/ 499829 h 2848897"/>
              <a:gd name="connsiteX129" fmla="*/ 618935 w 3214111"/>
              <a:gd name="connsiteY129" fmla="*/ 486470 h 2848897"/>
              <a:gd name="connsiteX130" fmla="*/ 651218 w 3214111"/>
              <a:gd name="connsiteY130" fmla="*/ 475338 h 2848897"/>
              <a:gd name="connsiteX131" fmla="*/ 683501 w 3214111"/>
              <a:gd name="connsiteY131" fmla="*/ 465320 h 2848897"/>
              <a:gd name="connsiteX132" fmla="*/ 718010 w 3214111"/>
              <a:gd name="connsiteY132" fmla="*/ 456413 h 2848897"/>
              <a:gd name="connsiteX133" fmla="*/ 751405 w 3214111"/>
              <a:gd name="connsiteY133" fmla="*/ 447507 h 2848897"/>
              <a:gd name="connsiteX134" fmla="*/ 784802 w 3214111"/>
              <a:gd name="connsiteY134" fmla="*/ 437489 h 2848897"/>
              <a:gd name="connsiteX135" fmla="*/ 817083 w 3214111"/>
              <a:gd name="connsiteY135" fmla="*/ 426357 h 2848897"/>
              <a:gd name="connsiteX136" fmla="*/ 847140 w 3214111"/>
              <a:gd name="connsiteY136" fmla="*/ 412999 h 2848897"/>
              <a:gd name="connsiteX137" fmla="*/ 874970 w 3214111"/>
              <a:gd name="connsiteY137" fmla="*/ 397415 h 2848897"/>
              <a:gd name="connsiteX138" fmla="*/ 899460 w 3214111"/>
              <a:gd name="connsiteY138" fmla="*/ 377377 h 2848897"/>
              <a:gd name="connsiteX139" fmla="*/ 925064 w 3214111"/>
              <a:gd name="connsiteY139" fmla="*/ 355112 h 2848897"/>
              <a:gd name="connsiteX140" fmla="*/ 947328 w 3214111"/>
              <a:gd name="connsiteY140" fmla="*/ 329509 h 2848897"/>
              <a:gd name="connsiteX141" fmla="*/ 968478 w 3214111"/>
              <a:gd name="connsiteY141" fmla="*/ 302791 h 2848897"/>
              <a:gd name="connsiteX142" fmla="*/ 989628 w 3214111"/>
              <a:gd name="connsiteY142" fmla="*/ 274961 h 2848897"/>
              <a:gd name="connsiteX143" fmla="*/ 1010780 w 3214111"/>
              <a:gd name="connsiteY143" fmla="*/ 247131 h 2848897"/>
              <a:gd name="connsiteX144" fmla="*/ 1031930 w 3214111"/>
              <a:gd name="connsiteY144" fmla="*/ 220414 h 2848897"/>
              <a:gd name="connsiteX145" fmla="*/ 1055307 w 3214111"/>
              <a:gd name="connsiteY145" fmla="*/ 194811 h 2848897"/>
              <a:gd name="connsiteX146" fmla="*/ 1078683 w 3214111"/>
              <a:gd name="connsiteY146" fmla="*/ 172547 h 2848897"/>
              <a:gd name="connsiteX147" fmla="*/ 1105401 w 3214111"/>
              <a:gd name="connsiteY147" fmla="*/ 153622 h 2848897"/>
              <a:gd name="connsiteX148" fmla="*/ 1133231 w 3214111"/>
              <a:gd name="connsiteY148" fmla="*/ 139150 h 2848897"/>
              <a:gd name="connsiteX149" fmla="*/ 1166627 w 3214111"/>
              <a:gd name="connsiteY149" fmla="*/ 129132 h 2848897"/>
              <a:gd name="connsiteX150" fmla="*/ 1201137 w 3214111"/>
              <a:gd name="connsiteY150" fmla="*/ 124678 h 2848897"/>
              <a:gd name="connsiteX151" fmla="*/ 1236757 w 3214111"/>
              <a:gd name="connsiteY151" fmla="*/ 123565 h 2848897"/>
              <a:gd name="connsiteX152" fmla="*/ 1274605 w 3214111"/>
              <a:gd name="connsiteY152" fmla="*/ 126906 h 2848897"/>
              <a:gd name="connsiteX153" fmla="*/ 1312455 w 3214111"/>
              <a:gd name="connsiteY153" fmla="*/ 131359 h 2848897"/>
              <a:gd name="connsiteX154" fmla="*/ 1350304 w 3214111"/>
              <a:gd name="connsiteY154" fmla="*/ 136924 h 2848897"/>
              <a:gd name="connsiteX155" fmla="*/ 1388152 w 3214111"/>
              <a:gd name="connsiteY155" fmla="*/ 141378 h 2848897"/>
              <a:gd name="connsiteX156" fmla="*/ 1426000 w 3214111"/>
              <a:gd name="connsiteY156" fmla="*/ 143604 h 2848897"/>
              <a:gd name="connsiteX157" fmla="*/ 1462737 w 3214111"/>
              <a:gd name="connsiteY157" fmla="*/ 143604 h 2848897"/>
              <a:gd name="connsiteX158" fmla="*/ 1497245 w 3214111"/>
              <a:gd name="connsiteY158" fmla="*/ 139150 h 2848897"/>
              <a:gd name="connsiteX159" fmla="*/ 1531755 w 3214111"/>
              <a:gd name="connsiteY159" fmla="*/ 130245 h 2848897"/>
              <a:gd name="connsiteX160" fmla="*/ 1565150 w 3214111"/>
              <a:gd name="connsiteY160" fmla="*/ 116887 h 2848897"/>
              <a:gd name="connsiteX161" fmla="*/ 1598545 w 3214111"/>
              <a:gd name="connsiteY161" fmla="*/ 99075 h 2848897"/>
              <a:gd name="connsiteX162" fmla="*/ 1631941 w 3214111"/>
              <a:gd name="connsiteY162" fmla="*/ 81264 h 2848897"/>
              <a:gd name="connsiteX163" fmla="*/ 1665337 w 3214111"/>
              <a:gd name="connsiteY163" fmla="*/ 61227 h 2848897"/>
              <a:gd name="connsiteX164" fmla="*/ 1697620 w 3214111"/>
              <a:gd name="connsiteY164" fmla="*/ 42302 h 2848897"/>
              <a:gd name="connsiteX165" fmla="*/ 1732129 w 3214111"/>
              <a:gd name="connsiteY165" fmla="*/ 25604 h 2848897"/>
              <a:gd name="connsiteX166" fmla="*/ 1765525 w 3214111"/>
              <a:gd name="connsiteY166" fmla="*/ 12245 h 2848897"/>
              <a:gd name="connsiteX167" fmla="*/ 1800034 w 3214111"/>
              <a:gd name="connsiteY167" fmla="*/ 3339 h 284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3214111" h="2848897">
                <a:moveTo>
                  <a:pt x="1835656" y="0"/>
                </a:moveTo>
                <a:lnTo>
                  <a:pt x="1871276" y="3339"/>
                </a:lnTo>
                <a:lnTo>
                  <a:pt x="1905787" y="12245"/>
                </a:lnTo>
                <a:lnTo>
                  <a:pt x="1939183" y="25604"/>
                </a:lnTo>
                <a:lnTo>
                  <a:pt x="1973690" y="42302"/>
                </a:lnTo>
                <a:lnTo>
                  <a:pt x="2005974" y="61227"/>
                </a:lnTo>
                <a:lnTo>
                  <a:pt x="2039370" y="81264"/>
                </a:lnTo>
                <a:lnTo>
                  <a:pt x="2072765" y="99075"/>
                </a:lnTo>
                <a:lnTo>
                  <a:pt x="2106161" y="116887"/>
                </a:lnTo>
                <a:lnTo>
                  <a:pt x="2138444" y="130245"/>
                </a:lnTo>
                <a:lnTo>
                  <a:pt x="2174066" y="139150"/>
                </a:lnTo>
                <a:lnTo>
                  <a:pt x="2208575" y="143604"/>
                </a:lnTo>
                <a:lnTo>
                  <a:pt x="2245310" y="143604"/>
                </a:lnTo>
                <a:lnTo>
                  <a:pt x="2283159" y="141378"/>
                </a:lnTo>
                <a:lnTo>
                  <a:pt x="2321007" y="136924"/>
                </a:lnTo>
                <a:lnTo>
                  <a:pt x="2358857" y="131359"/>
                </a:lnTo>
                <a:lnTo>
                  <a:pt x="2396705" y="126906"/>
                </a:lnTo>
                <a:lnTo>
                  <a:pt x="2434554" y="123565"/>
                </a:lnTo>
                <a:lnTo>
                  <a:pt x="2470175" y="124678"/>
                </a:lnTo>
                <a:lnTo>
                  <a:pt x="2504683" y="129132"/>
                </a:lnTo>
                <a:lnTo>
                  <a:pt x="2538079" y="139150"/>
                </a:lnTo>
                <a:lnTo>
                  <a:pt x="2565910" y="153622"/>
                </a:lnTo>
                <a:lnTo>
                  <a:pt x="2592625" y="172547"/>
                </a:lnTo>
                <a:lnTo>
                  <a:pt x="2616003" y="194811"/>
                </a:lnTo>
                <a:lnTo>
                  <a:pt x="2639380" y="220414"/>
                </a:lnTo>
                <a:lnTo>
                  <a:pt x="2660531" y="247131"/>
                </a:lnTo>
                <a:lnTo>
                  <a:pt x="2681682" y="274961"/>
                </a:lnTo>
                <a:lnTo>
                  <a:pt x="2702832" y="302791"/>
                </a:lnTo>
                <a:lnTo>
                  <a:pt x="2723982" y="329509"/>
                </a:lnTo>
                <a:lnTo>
                  <a:pt x="2746247" y="355112"/>
                </a:lnTo>
                <a:lnTo>
                  <a:pt x="2771851" y="377377"/>
                </a:lnTo>
                <a:lnTo>
                  <a:pt x="2796341" y="397415"/>
                </a:lnTo>
                <a:lnTo>
                  <a:pt x="2824171" y="412999"/>
                </a:lnTo>
                <a:lnTo>
                  <a:pt x="2854227" y="426357"/>
                </a:lnTo>
                <a:lnTo>
                  <a:pt x="2886509" y="437489"/>
                </a:lnTo>
                <a:lnTo>
                  <a:pt x="2919904" y="447507"/>
                </a:lnTo>
                <a:lnTo>
                  <a:pt x="2953300" y="456413"/>
                </a:lnTo>
                <a:lnTo>
                  <a:pt x="2987809" y="465320"/>
                </a:lnTo>
                <a:lnTo>
                  <a:pt x="3020092" y="475338"/>
                </a:lnTo>
                <a:lnTo>
                  <a:pt x="3052373" y="486470"/>
                </a:lnTo>
                <a:lnTo>
                  <a:pt x="3082430" y="499829"/>
                </a:lnTo>
                <a:lnTo>
                  <a:pt x="3109148" y="516527"/>
                </a:lnTo>
                <a:lnTo>
                  <a:pt x="3133639" y="536565"/>
                </a:lnTo>
                <a:lnTo>
                  <a:pt x="3153674" y="561055"/>
                </a:lnTo>
                <a:lnTo>
                  <a:pt x="3170373" y="587772"/>
                </a:lnTo>
                <a:lnTo>
                  <a:pt x="3183731" y="617827"/>
                </a:lnTo>
                <a:lnTo>
                  <a:pt x="3194863" y="650112"/>
                </a:lnTo>
                <a:lnTo>
                  <a:pt x="3204881" y="682393"/>
                </a:lnTo>
                <a:lnTo>
                  <a:pt x="3213788" y="716904"/>
                </a:lnTo>
                <a:lnTo>
                  <a:pt x="3214111" y="718115"/>
                </a:lnTo>
                <a:lnTo>
                  <a:pt x="3214111" y="2848897"/>
                </a:lnTo>
                <a:lnTo>
                  <a:pt x="426570" y="2848897"/>
                </a:lnTo>
                <a:lnTo>
                  <a:pt x="414108" y="2820857"/>
                </a:lnTo>
                <a:lnTo>
                  <a:pt x="398524" y="2793028"/>
                </a:lnTo>
                <a:lnTo>
                  <a:pt x="378487" y="2768537"/>
                </a:lnTo>
                <a:lnTo>
                  <a:pt x="356222" y="2742933"/>
                </a:lnTo>
                <a:lnTo>
                  <a:pt x="330619" y="2720669"/>
                </a:lnTo>
                <a:lnTo>
                  <a:pt x="302788" y="2699519"/>
                </a:lnTo>
                <a:lnTo>
                  <a:pt x="274959" y="2678368"/>
                </a:lnTo>
                <a:lnTo>
                  <a:pt x="247130" y="2657218"/>
                </a:lnTo>
                <a:lnTo>
                  <a:pt x="220413" y="2636065"/>
                </a:lnTo>
                <a:lnTo>
                  <a:pt x="194809" y="2612689"/>
                </a:lnTo>
                <a:lnTo>
                  <a:pt x="172546" y="2589312"/>
                </a:lnTo>
                <a:lnTo>
                  <a:pt x="153622" y="2562594"/>
                </a:lnTo>
                <a:lnTo>
                  <a:pt x="139150" y="2534764"/>
                </a:lnTo>
                <a:lnTo>
                  <a:pt x="129132" y="2501370"/>
                </a:lnTo>
                <a:lnTo>
                  <a:pt x="124678" y="2466860"/>
                </a:lnTo>
                <a:lnTo>
                  <a:pt x="123564" y="2431236"/>
                </a:lnTo>
                <a:lnTo>
                  <a:pt x="126904" y="2393388"/>
                </a:lnTo>
                <a:lnTo>
                  <a:pt x="131358" y="2355539"/>
                </a:lnTo>
                <a:lnTo>
                  <a:pt x="136923" y="2317690"/>
                </a:lnTo>
                <a:lnTo>
                  <a:pt x="141376" y="2279842"/>
                </a:lnTo>
                <a:lnTo>
                  <a:pt x="143604" y="2241992"/>
                </a:lnTo>
                <a:lnTo>
                  <a:pt x="143604" y="2205256"/>
                </a:lnTo>
                <a:lnTo>
                  <a:pt x="139150" y="2170747"/>
                </a:lnTo>
                <a:lnTo>
                  <a:pt x="130245" y="2136238"/>
                </a:lnTo>
                <a:lnTo>
                  <a:pt x="116886" y="2103954"/>
                </a:lnTo>
                <a:lnTo>
                  <a:pt x="100188" y="2070559"/>
                </a:lnTo>
                <a:lnTo>
                  <a:pt x="81264" y="2037163"/>
                </a:lnTo>
                <a:lnTo>
                  <a:pt x="61227" y="2003766"/>
                </a:lnTo>
                <a:lnTo>
                  <a:pt x="42303" y="1971483"/>
                </a:lnTo>
                <a:lnTo>
                  <a:pt x="25603" y="1936974"/>
                </a:lnTo>
                <a:lnTo>
                  <a:pt x="12246" y="1903578"/>
                </a:lnTo>
                <a:lnTo>
                  <a:pt x="3340" y="1869068"/>
                </a:lnTo>
                <a:lnTo>
                  <a:pt x="0" y="1833446"/>
                </a:lnTo>
                <a:lnTo>
                  <a:pt x="3340" y="1797824"/>
                </a:lnTo>
                <a:lnTo>
                  <a:pt x="12246" y="1763315"/>
                </a:lnTo>
                <a:lnTo>
                  <a:pt x="25603" y="1729918"/>
                </a:lnTo>
                <a:lnTo>
                  <a:pt x="42303" y="1695410"/>
                </a:lnTo>
                <a:lnTo>
                  <a:pt x="61227" y="1663126"/>
                </a:lnTo>
                <a:lnTo>
                  <a:pt x="81264" y="1629730"/>
                </a:lnTo>
                <a:lnTo>
                  <a:pt x="100188" y="1596334"/>
                </a:lnTo>
                <a:lnTo>
                  <a:pt x="116886" y="1562938"/>
                </a:lnTo>
                <a:lnTo>
                  <a:pt x="130245" y="1530654"/>
                </a:lnTo>
                <a:lnTo>
                  <a:pt x="139150" y="1496145"/>
                </a:lnTo>
                <a:lnTo>
                  <a:pt x="143604" y="1461636"/>
                </a:lnTo>
                <a:lnTo>
                  <a:pt x="143604" y="1424901"/>
                </a:lnTo>
                <a:lnTo>
                  <a:pt x="141376" y="1387052"/>
                </a:lnTo>
                <a:lnTo>
                  <a:pt x="136923" y="1349203"/>
                </a:lnTo>
                <a:lnTo>
                  <a:pt x="131358" y="1311353"/>
                </a:lnTo>
                <a:lnTo>
                  <a:pt x="126904" y="1273505"/>
                </a:lnTo>
                <a:lnTo>
                  <a:pt x="123564" y="1235657"/>
                </a:lnTo>
                <a:lnTo>
                  <a:pt x="124678" y="1200034"/>
                </a:lnTo>
                <a:lnTo>
                  <a:pt x="129132" y="1165525"/>
                </a:lnTo>
                <a:lnTo>
                  <a:pt x="139150" y="1132128"/>
                </a:lnTo>
                <a:lnTo>
                  <a:pt x="153622" y="1104298"/>
                </a:lnTo>
                <a:lnTo>
                  <a:pt x="172546" y="1077582"/>
                </a:lnTo>
                <a:lnTo>
                  <a:pt x="194809" y="1054204"/>
                </a:lnTo>
                <a:lnTo>
                  <a:pt x="220413" y="1030827"/>
                </a:lnTo>
                <a:lnTo>
                  <a:pt x="247130" y="1009676"/>
                </a:lnTo>
                <a:lnTo>
                  <a:pt x="274959" y="988524"/>
                </a:lnTo>
                <a:lnTo>
                  <a:pt x="302788" y="967374"/>
                </a:lnTo>
                <a:lnTo>
                  <a:pt x="330619" y="946223"/>
                </a:lnTo>
                <a:lnTo>
                  <a:pt x="356222" y="923960"/>
                </a:lnTo>
                <a:lnTo>
                  <a:pt x="378487" y="898356"/>
                </a:lnTo>
                <a:lnTo>
                  <a:pt x="398524" y="873865"/>
                </a:lnTo>
                <a:lnTo>
                  <a:pt x="414108" y="846035"/>
                </a:lnTo>
                <a:lnTo>
                  <a:pt x="427466" y="815980"/>
                </a:lnTo>
                <a:lnTo>
                  <a:pt x="438598" y="783695"/>
                </a:lnTo>
                <a:lnTo>
                  <a:pt x="448618" y="750298"/>
                </a:lnTo>
                <a:lnTo>
                  <a:pt x="457523" y="716904"/>
                </a:lnTo>
                <a:lnTo>
                  <a:pt x="466429" y="682393"/>
                </a:lnTo>
                <a:lnTo>
                  <a:pt x="476447" y="650112"/>
                </a:lnTo>
                <a:lnTo>
                  <a:pt x="487579" y="617827"/>
                </a:lnTo>
                <a:lnTo>
                  <a:pt x="500938" y="587772"/>
                </a:lnTo>
                <a:lnTo>
                  <a:pt x="517636" y="561055"/>
                </a:lnTo>
                <a:lnTo>
                  <a:pt x="537671" y="536565"/>
                </a:lnTo>
                <a:lnTo>
                  <a:pt x="562163" y="516527"/>
                </a:lnTo>
                <a:lnTo>
                  <a:pt x="588880" y="499829"/>
                </a:lnTo>
                <a:lnTo>
                  <a:pt x="618935" y="486470"/>
                </a:lnTo>
                <a:lnTo>
                  <a:pt x="651218" y="475338"/>
                </a:lnTo>
                <a:lnTo>
                  <a:pt x="683501" y="465320"/>
                </a:lnTo>
                <a:lnTo>
                  <a:pt x="718010" y="456413"/>
                </a:lnTo>
                <a:lnTo>
                  <a:pt x="751405" y="447507"/>
                </a:lnTo>
                <a:lnTo>
                  <a:pt x="784802" y="437489"/>
                </a:lnTo>
                <a:lnTo>
                  <a:pt x="817083" y="426357"/>
                </a:lnTo>
                <a:lnTo>
                  <a:pt x="847140" y="412999"/>
                </a:lnTo>
                <a:lnTo>
                  <a:pt x="874970" y="397415"/>
                </a:lnTo>
                <a:lnTo>
                  <a:pt x="899460" y="377377"/>
                </a:lnTo>
                <a:lnTo>
                  <a:pt x="925064" y="355112"/>
                </a:lnTo>
                <a:lnTo>
                  <a:pt x="947328" y="329509"/>
                </a:lnTo>
                <a:lnTo>
                  <a:pt x="968478" y="302791"/>
                </a:lnTo>
                <a:lnTo>
                  <a:pt x="989628" y="274961"/>
                </a:lnTo>
                <a:lnTo>
                  <a:pt x="1010780" y="247131"/>
                </a:lnTo>
                <a:lnTo>
                  <a:pt x="1031930" y="220414"/>
                </a:lnTo>
                <a:lnTo>
                  <a:pt x="1055307" y="194811"/>
                </a:lnTo>
                <a:lnTo>
                  <a:pt x="1078683" y="172547"/>
                </a:lnTo>
                <a:lnTo>
                  <a:pt x="1105401" y="153622"/>
                </a:lnTo>
                <a:lnTo>
                  <a:pt x="1133231" y="139150"/>
                </a:lnTo>
                <a:lnTo>
                  <a:pt x="1166627" y="129132"/>
                </a:lnTo>
                <a:lnTo>
                  <a:pt x="1201137" y="124678"/>
                </a:lnTo>
                <a:lnTo>
                  <a:pt x="1236757" y="123565"/>
                </a:lnTo>
                <a:lnTo>
                  <a:pt x="1274605" y="126906"/>
                </a:lnTo>
                <a:lnTo>
                  <a:pt x="1312455" y="131359"/>
                </a:lnTo>
                <a:lnTo>
                  <a:pt x="1350304" y="136924"/>
                </a:lnTo>
                <a:lnTo>
                  <a:pt x="1388152" y="141378"/>
                </a:lnTo>
                <a:lnTo>
                  <a:pt x="1426000" y="143604"/>
                </a:lnTo>
                <a:lnTo>
                  <a:pt x="1462737" y="143604"/>
                </a:lnTo>
                <a:lnTo>
                  <a:pt x="1497245" y="139150"/>
                </a:lnTo>
                <a:lnTo>
                  <a:pt x="1531755" y="130245"/>
                </a:lnTo>
                <a:lnTo>
                  <a:pt x="1565150" y="116887"/>
                </a:lnTo>
                <a:lnTo>
                  <a:pt x="1598545" y="99075"/>
                </a:lnTo>
                <a:lnTo>
                  <a:pt x="1631941" y="81264"/>
                </a:lnTo>
                <a:lnTo>
                  <a:pt x="1665337" y="61227"/>
                </a:lnTo>
                <a:lnTo>
                  <a:pt x="1697620" y="42302"/>
                </a:lnTo>
                <a:lnTo>
                  <a:pt x="1732129" y="25604"/>
                </a:lnTo>
                <a:lnTo>
                  <a:pt x="1765525" y="12245"/>
                </a:lnTo>
                <a:lnTo>
                  <a:pt x="1800034" y="33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C1CC39-3FFB-4BE4-8BFA-3AE0AB313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497" y="4521152"/>
            <a:ext cx="2202165" cy="22021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Başlık"/>
          <p:cNvSpPr>
            <a:spLocks noGrp="1"/>
          </p:cNvSpPr>
          <p:nvPr>
            <p:ph type="title"/>
          </p:nvPr>
        </p:nvSpPr>
        <p:spPr>
          <a:xfrm>
            <a:off x="2171700" y="382385"/>
            <a:ext cx="6400799" cy="1413758"/>
          </a:xfrm>
        </p:spPr>
        <p:txBody>
          <a:bodyPr anchor="b">
            <a:normAutofit/>
          </a:bodyPr>
          <a:lstStyle/>
          <a:p>
            <a:pPr algn="ctr"/>
            <a:r>
              <a:rPr lang="en-US" sz="3800" dirty="0"/>
              <a:t>What is our Difference ?</a:t>
            </a:r>
          </a:p>
        </p:txBody>
      </p:sp>
      <p:sp>
        <p:nvSpPr>
          <p:cNvPr id="8" name="7 İçerik Yer Tutucusu"/>
          <p:cNvSpPr>
            <a:spLocks noGrp="1"/>
          </p:cNvSpPr>
          <p:nvPr>
            <p:ph idx="1"/>
          </p:nvPr>
        </p:nvSpPr>
        <p:spPr>
          <a:xfrm>
            <a:off x="2171700" y="2178528"/>
            <a:ext cx="6400800" cy="3701065"/>
          </a:xfrm>
        </p:spPr>
        <p:txBody>
          <a:bodyPr>
            <a:normAutofit/>
          </a:bodyPr>
          <a:lstStyle/>
          <a:p>
            <a:r>
              <a:rPr lang="tr-TR" dirty="0"/>
              <a:t>Unlike other applications we have a time limit on our game to avoid game addiction.</a:t>
            </a:r>
          </a:p>
          <a:p>
            <a:r>
              <a:rPr lang="en-US" dirty="0"/>
              <a:t>It</a:t>
            </a:r>
            <a:r>
              <a:rPr lang="tr-TR" dirty="0"/>
              <a:t> i</a:t>
            </a:r>
            <a:r>
              <a:rPr lang="en-US" dirty="0"/>
              <a:t>s not the player who determines the difficulty of the game, game has adapt</a:t>
            </a:r>
            <a:r>
              <a:rPr lang="tr-TR" dirty="0"/>
              <a:t>ive</a:t>
            </a:r>
            <a:r>
              <a:rPr lang="en-US" dirty="0"/>
              <a:t> difficulty based on player’s performance.</a:t>
            </a:r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171700" y="382385"/>
            <a:ext cx="6400799" cy="1413758"/>
          </a:xfrm>
        </p:spPr>
        <p:txBody>
          <a:bodyPr anchor="b">
            <a:normAutofit/>
          </a:bodyPr>
          <a:lstStyle/>
          <a:p>
            <a:pPr algn="ctr"/>
            <a:r>
              <a:rPr lang="tr-TR" sz="3800" dirty="0"/>
              <a:t>InformatIons of the Study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171700" y="2178528"/>
            <a:ext cx="6400800" cy="370106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600" dirty="0"/>
              <a:t>Definition: Develop a digital game platform containing serious games. </a:t>
            </a:r>
          </a:p>
          <a:p>
            <a:pPr>
              <a:lnSpc>
                <a:spcPct val="100000"/>
              </a:lnSpc>
            </a:pPr>
            <a:r>
              <a:rPr lang="tr-TR" sz="1600" dirty="0"/>
              <a:t>Designed for children in ages 7 – 11.</a:t>
            </a:r>
          </a:p>
          <a:p>
            <a:pPr>
              <a:lnSpc>
                <a:spcPct val="100000"/>
              </a:lnSpc>
            </a:pPr>
            <a:r>
              <a:rPr lang="tr-TR" sz="1600" dirty="0"/>
              <a:t>Compatible in Android.</a:t>
            </a:r>
          </a:p>
          <a:p>
            <a:pPr>
              <a:lnSpc>
                <a:spcPct val="100000"/>
              </a:lnSpc>
              <a:buNone/>
            </a:pPr>
            <a:r>
              <a:rPr lang="tr-TR" sz="1600" dirty="0"/>
              <a:t>Main Features</a:t>
            </a:r>
          </a:p>
          <a:p>
            <a:pPr>
              <a:lnSpc>
                <a:spcPct val="100000"/>
              </a:lnSpc>
            </a:pPr>
            <a:r>
              <a:rPr lang="tr-TR" sz="1600" dirty="0"/>
              <a:t>Series of serious games.</a:t>
            </a:r>
          </a:p>
          <a:p>
            <a:pPr>
              <a:lnSpc>
                <a:spcPct val="100000"/>
              </a:lnSpc>
            </a:pPr>
            <a:r>
              <a:rPr lang="tr-TR" sz="1600" dirty="0"/>
              <a:t>Rewarding system.</a:t>
            </a:r>
          </a:p>
          <a:p>
            <a:pPr>
              <a:lnSpc>
                <a:spcPct val="100000"/>
              </a:lnSpc>
            </a:pPr>
            <a:r>
              <a:rPr lang="tr-TR" sz="1600" dirty="0"/>
              <a:t>Adaptive difficulty</a:t>
            </a:r>
          </a:p>
          <a:p>
            <a:pPr>
              <a:lnSpc>
                <a:spcPct val="100000"/>
              </a:lnSpc>
              <a:buNone/>
            </a:pPr>
            <a:r>
              <a:rPr lang="tr-TR" sz="1600" dirty="0"/>
              <a:t>Constraints</a:t>
            </a:r>
          </a:p>
          <a:p>
            <a:pPr>
              <a:lnSpc>
                <a:spcPct val="100000"/>
              </a:lnSpc>
            </a:pPr>
            <a:r>
              <a:rPr lang="tr-TR" sz="1600" dirty="0"/>
              <a:t>All game components should be child friendly.</a:t>
            </a:r>
          </a:p>
          <a:p>
            <a:pPr>
              <a:lnSpc>
                <a:spcPct val="100000"/>
              </a:lnSpc>
            </a:pPr>
            <a:r>
              <a:rPr lang="tr-TR" sz="1600" dirty="0"/>
              <a:t>Limited screen time.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</p:spPr>
        <p:txBody>
          <a:bodyPr/>
          <a:lstStyle/>
          <a:p>
            <a:r>
              <a:rPr lang="tr-TR"/>
              <a:t>Project ContrIbutIons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938758" y="2286002"/>
            <a:ext cx="7633742" cy="3593591"/>
          </a:xfrm>
        </p:spPr>
        <p:txBody>
          <a:bodyPr>
            <a:normAutofit/>
          </a:bodyPr>
          <a:lstStyle/>
          <a:p>
            <a:r>
              <a:rPr lang="tr-TR" dirty="0"/>
              <a:t>Enjoyable and efficient way to mind improvement.</a:t>
            </a:r>
          </a:p>
          <a:p>
            <a:r>
              <a:rPr lang="tr-TR" dirty="0"/>
              <a:t>2D child friendly environment. Environment contains a mascot to show and teach how to use UI of the application.</a:t>
            </a:r>
          </a:p>
          <a:p>
            <a:r>
              <a:rPr lang="tr-TR" dirty="0"/>
              <a:t>Change mascot by using rewarding system.</a:t>
            </a:r>
          </a:p>
          <a:p>
            <a:r>
              <a:rPr lang="en-GB" dirty="0"/>
              <a:t>Storing</a:t>
            </a:r>
            <a:r>
              <a:rPr lang="tr-TR" dirty="0"/>
              <a:t> data of the players for adaptive difficulty.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608</Words>
  <Application>Microsoft Office PowerPoint</Application>
  <PresentationFormat>On-screen Show (4:3)</PresentationFormat>
  <Paragraphs>131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Gill Sans MT</vt:lpstr>
      <vt:lpstr>Impact</vt:lpstr>
      <vt:lpstr>Badge</vt:lpstr>
      <vt:lpstr>MInd Garden</vt:lpstr>
      <vt:lpstr>contents</vt:lpstr>
      <vt:lpstr>AIm of Study</vt:lpstr>
      <vt:lpstr>Serıous games</vt:lpstr>
      <vt:lpstr>Problems and SolutIons</vt:lpstr>
      <vt:lpstr>SImIlar Projects</vt:lpstr>
      <vt:lpstr>What is our Difference ?</vt:lpstr>
      <vt:lpstr>InformatIons of the Study</vt:lpstr>
      <vt:lpstr>Project ContrIbutIons</vt:lpstr>
      <vt:lpstr>Technology Used</vt:lpstr>
      <vt:lpstr>PotentIal RIsks</vt:lpstr>
      <vt:lpstr>Success CrIterIa</vt:lpstr>
      <vt:lpstr>Project Work Plan</vt:lpstr>
      <vt:lpstr>MInd Garden</vt:lpstr>
      <vt:lpstr>Mınd garden</vt:lpstr>
      <vt:lpstr>Game scenes</vt:lpstr>
      <vt:lpstr>Acknowledgement</vt:lpstr>
      <vt:lpstr>Thank  you.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 Garden</dc:title>
  <dc:creator>Ali Kaan </dc:creator>
  <cp:lastModifiedBy>Ali Kaan </cp:lastModifiedBy>
  <cp:revision>6</cp:revision>
  <dcterms:created xsi:type="dcterms:W3CDTF">2020-06-25T16:10:30Z</dcterms:created>
  <dcterms:modified xsi:type="dcterms:W3CDTF">2020-06-25T21:03:40Z</dcterms:modified>
</cp:coreProperties>
</file>