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nC5wwad5stdEC9AXHYjx1pD5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48c759b3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48c759b3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648c759b3_4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48c759b3_4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48c759b3_4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648c759b3_4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48c75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48c75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7648c759b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48c759b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48c759b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7648c759b3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65b2b941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65b2b941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65b2b9417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  <a:defRPr sz="8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4" name="Google Shape;24;p12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 rot="5400000">
            <a:off x="2590800" y="-990600"/>
            <a:ext cx="3886200" cy="7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 rot="5400000">
            <a:off x="-1028700" y="2476500"/>
            <a:ext cx="541019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 rot="5400000">
            <a:off x="3009900" y="266701"/>
            <a:ext cx="4876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55" name="Google Shape;55;p16"/>
          <p:cNvCxnSpPr/>
          <p:nvPr/>
        </p:nvCxnSpPr>
        <p:spPr>
          <a:xfrm>
            <a:off x="758952" y="1249362"/>
            <a:ext cx="3657600" cy="1588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6"/>
          <p:cNvCxnSpPr/>
          <p:nvPr/>
        </p:nvCxnSpPr>
        <p:spPr>
          <a:xfrm>
            <a:off x="4645152" y="1249362"/>
            <a:ext cx="3657600" cy="1588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73" name="Google Shape;73;p19"/>
          <p:cNvCxnSpPr/>
          <p:nvPr/>
        </p:nvCxnSpPr>
        <p:spPr>
          <a:xfrm rot="5400000">
            <a:off x="1677194" y="2514600"/>
            <a:ext cx="3810000" cy="1588"/>
          </a:xfrm>
          <a:prstGeom prst="straightConnector1">
            <a:avLst/>
          </a:prstGeom>
          <a:noFill/>
          <a:ln w="15875" cap="flat" cmpd="sng">
            <a:solidFill>
              <a:srgbClr val="97979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2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sz="5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m.tt/1385733538?t=2z3rlSF6D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584175" y="69825"/>
            <a:ext cx="59592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Impact"/>
              <a:buNone/>
            </a:pPr>
            <a:r>
              <a:rPr lang="tr-TR" sz="4000">
                <a:solidFill>
                  <a:srgbClr val="F2F2F2"/>
                </a:solidFill>
              </a:rPr>
              <a:t>Ankades Educational</a:t>
            </a:r>
            <a:br>
              <a:rPr lang="tr-TR" sz="4000">
                <a:solidFill>
                  <a:srgbClr val="F2F2F2"/>
                </a:solidFill>
              </a:rPr>
            </a:br>
            <a:r>
              <a:rPr lang="tr-TR" sz="4000">
                <a:solidFill>
                  <a:srgbClr val="F2F2F2"/>
                </a:solidFill>
              </a:rPr>
              <a:t> Social Sharing Platform</a:t>
            </a:r>
            <a:endParaRPr sz="4000">
              <a:solidFill>
                <a:srgbClr val="F2F2F2"/>
              </a:solidFill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8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r-TR"/>
              <a:t>Nihan Nur AYDIN</a:t>
            </a:r>
            <a:br>
              <a:rPr lang="tr-TR"/>
            </a:br>
            <a:r>
              <a:rPr lang="tr-TR"/>
              <a:t>Buğra Ahmet ÇAĞLAR</a:t>
            </a:r>
            <a:br>
              <a:rPr lang="tr-TR"/>
            </a:br>
            <a:r>
              <a:rPr lang="tr-TR"/>
              <a:t>Furkan Anıl ERDEM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tr-TR"/>
              <a:t>Advisor: Nurdan SARAN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125" y="158800"/>
            <a:ext cx="1711325" cy="17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158798"/>
            <a:ext cx="1584176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200" y="3561857"/>
            <a:ext cx="1899912" cy="178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19050" y="52578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Impact"/>
              <a:buNone/>
            </a:pPr>
            <a:br>
              <a:rPr lang="tr-TR" sz="4860"/>
            </a:br>
            <a:br>
              <a:rPr lang="tr-TR" sz="4860"/>
            </a:br>
            <a:br>
              <a:rPr lang="tr-TR" sz="4860"/>
            </a:br>
            <a:r>
              <a:rPr lang="tr-TR" sz="4860"/>
              <a:t>Results and Conclusions</a:t>
            </a:r>
            <a:br>
              <a:rPr lang="tr-TR" sz="4860"/>
            </a:br>
            <a:endParaRPr sz="4860"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838200" y="1094825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Free access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Access to accurate and verified information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Access to multiple resources from the same platform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Native language resource support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2040"/>
              <a:t>10</a:t>
            </a:fld>
            <a:endParaRPr sz="2040"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5386" y="4766241"/>
            <a:ext cx="980408" cy="92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br>
              <a:rPr lang="tr-TR"/>
            </a:br>
            <a:r>
              <a:rPr lang="tr-TR"/>
              <a:t>ANKADES Educational</a:t>
            </a:r>
            <a:br>
              <a:rPr lang="tr-TR"/>
            </a:br>
            <a:r>
              <a:rPr lang="tr-TR"/>
              <a:t>General Structure</a:t>
            </a:r>
            <a:endParaRPr/>
          </a:p>
        </p:txBody>
      </p:sp>
      <p:sp>
        <p:nvSpPr>
          <p:cNvPr id="196" name="Google Shape;196;p10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tr-TR"/>
              <a:t>General Structure:</a:t>
            </a:r>
            <a:endParaRPr/>
          </a:p>
          <a:p>
            <a:pPr marL="27432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tr-TR" u="sng">
                <a:solidFill>
                  <a:schemeClr val="hlink"/>
                </a:solidFill>
                <a:hlinkClick r:id="rId3"/>
              </a:rPr>
              <a:t>https://mm.tt/1385733538?t=2z3rlSF6D9</a:t>
            </a:r>
            <a:endParaRPr/>
          </a:p>
        </p:txBody>
      </p:sp>
      <p:sp>
        <p:nvSpPr>
          <p:cNvPr id="197" name="Google Shape;197;p10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2040"/>
              <a:t>11</a:t>
            </a:fld>
            <a:endParaRPr sz="2040"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5386" y="4766241"/>
            <a:ext cx="980408" cy="92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tr-TR"/>
              <a:t>Contents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661950" y="1529475"/>
            <a:ext cx="7543800" cy="43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Project Description</a:t>
            </a:r>
            <a:endParaRPr/>
          </a:p>
          <a:p>
            <a:pPr marL="457200" lvl="0" indent="-45720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Problem Statement</a:t>
            </a:r>
            <a:endParaRPr/>
          </a:p>
          <a:p>
            <a:pPr marL="457200" lvl="0" indent="-45720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Literature Review</a:t>
            </a:r>
            <a:endParaRPr/>
          </a:p>
          <a:p>
            <a:pPr marL="457200" lvl="0" indent="-45720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Web Based Learning</a:t>
            </a:r>
            <a:endParaRPr/>
          </a:p>
          <a:p>
            <a:pPr marL="457200" lvl="0" indent="-45720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Solution</a:t>
            </a:r>
            <a:endParaRPr/>
          </a:p>
          <a:p>
            <a:pPr marL="457200" lvl="0" indent="-45720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Used Technologies</a:t>
            </a:r>
            <a:endParaRPr/>
          </a:p>
          <a:p>
            <a:pPr marL="457200" lvl="0" indent="-45720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Results and Conclusions</a:t>
            </a:r>
            <a:endParaRPr sz="2220"/>
          </a:p>
          <a:p>
            <a:pPr marL="457200" lvl="0" indent="-45720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AutoNum type="arabicPeriod"/>
            </a:pPr>
            <a:r>
              <a:rPr lang="tr-TR" sz="2220"/>
              <a:t>Ankades Educational Social Sharing Platform </a:t>
            </a:r>
            <a:br>
              <a:rPr lang="tr-TR" sz="2220"/>
            </a:br>
            <a:r>
              <a:rPr lang="tr-TR" sz="2220"/>
              <a:t>General Structure </a:t>
            </a:r>
            <a:endParaRPr sz="2220"/>
          </a:p>
          <a:p>
            <a:pPr marL="274320" lvl="0" indent="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220"/>
          </a:p>
          <a:p>
            <a:pPr marL="274320" lvl="0" indent="0" algn="l" rtl="0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22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457200" lvl="0" indent="-31623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Font typeface="Impact"/>
              <a:buNone/>
            </a:pPr>
            <a:endParaRPr sz="2220"/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2040"/>
              <a:t>2</a:t>
            </a:fld>
            <a:endParaRPr sz="2040"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604" y="4766247"/>
            <a:ext cx="980408" cy="92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55575" y="548680"/>
            <a:ext cx="803925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</a:pPr>
            <a:r>
              <a:rPr lang="tr-TR" sz="2800" b="1"/>
              <a:t>Ankades Educational Social Sharing Platform</a:t>
            </a:r>
            <a:br>
              <a:rPr lang="tr-TR" sz="2800" b="1"/>
            </a:br>
            <a:r>
              <a:rPr lang="tr-TR" sz="2800" b="1"/>
              <a:t>Project Description</a:t>
            </a:r>
            <a:endParaRPr sz="2800" b="1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tr-TR" sz="2000"/>
              <a:t>Ankades Educational Social Sharing Platform is a platform that aims to provide web based learning education to users.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tr-TR" sz="2000"/>
              <a:t>Why is so important ?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tr-TR" sz="2000"/>
              <a:t>The system generally aims to participate in an organized learning experience.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tr-TR" sz="2000"/>
              <a:t>This e-learning system can be used on the Web.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2040"/>
              <a:t>3</a:t>
            </a:fld>
            <a:endParaRPr sz="204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604" y="4766247"/>
            <a:ext cx="980408" cy="921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912975" y="5233650"/>
            <a:ext cx="5297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400">
                <a:latin typeface="Impact"/>
                <a:ea typeface="Impact"/>
                <a:cs typeface="Impact"/>
                <a:sym typeface="Impact"/>
              </a:rPr>
              <a:t>DESCRIPTION</a:t>
            </a:r>
            <a:endParaRPr sz="54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9" y="685800"/>
            <a:ext cx="1234575" cy="12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</a:pPr>
            <a:r>
              <a:rPr lang="tr-TR"/>
              <a:t>PROBLEM STATEMENT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46191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r-TR" sz="2000"/>
              <a:t>We define problems  as follows:</a:t>
            </a:r>
            <a:endParaRPr sz="2000"/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tr-TR" sz="2000"/>
              <a:t>Accuracy of information,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tr-TR" sz="2000"/>
              <a:t>Ease of access to requested information,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tr-TR" sz="2000"/>
              <a:t>Lack of Turkish resources,</a:t>
            </a: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tr-TR" sz="2000"/>
              <a:t>Ethics of information accessed,</a:t>
            </a:r>
            <a:endParaRPr sz="2000"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tr-TR" sz="2000"/>
              <a:t>The ban on access to certain websites in Turkey.</a:t>
            </a:r>
            <a:endParaRPr sz="2000"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2040"/>
              <a:t>4</a:t>
            </a:fld>
            <a:endParaRPr sz="2040"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586" y="4766241"/>
            <a:ext cx="980408" cy="92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100" y="1354413"/>
            <a:ext cx="3499900" cy="25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48c759b3_4_18"/>
          <p:cNvSpPr txBox="1">
            <a:spLocks noGrp="1"/>
          </p:cNvSpPr>
          <p:nvPr>
            <p:ph type="title"/>
          </p:nvPr>
        </p:nvSpPr>
        <p:spPr>
          <a:xfrm>
            <a:off x="649000" y="4735950"/>
            <a:ext cx="6781800" cy="16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Literature Review</a:t>
            </a:r>
            <a:endParaRPr/>
          </a:p>
        </p:txBody>
      </p:sp>
      <p:sp>
        <p:nvSpPr>
          <p:cNvPr id="136" name="Google Shape;136;g7648c759b3_4_18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pic>
        <p:nvPicPr>
          <p:cNvPr id="137" name="Google Shape;137;g7648c759b3_4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50" y="498550"/>
            <a:ext cx="8754575" cy="49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48c759b3_4_57"/>
          <p:cNvSpPr txBox="1">
            <a:spLocks noGrp="1"/>
          </p:cNvSpPr>
          <p:nvPr>
            <p:ph type="body" idx="1"/>
          </p:nvPr>
        </p:nvSpPr>
        <p:spPr>
          <a:xfrm>
            <a:off x="744000" y="458100"/>
            <a:ext cx="3897900" cy="507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-TR" sz="3000" b="1">
                <a:solidFill>
                  <a:schemeClr val="accent1"/>
                </a:solidFill>
              </a:rPr>
              <a:t>Advantages</a:t>
            </a:r>
            <a:endParaRPr sz="30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>
                <a:solidFill>
                  <a:schemeClr val="dk1"/>
                </a:solidFill>
              </a:rPr>
              <a:t>To be able to use many different course materials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>
                <a:solidFill>
                  <a:schemeClr val="dk1"/>
                </a:solidFill>
              </a:rPr>
              <a:t>Fast access to resources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>
                <a:solidFill>
                  <a:schemeClr val="dk1"/>
                </a:solidFill>
              </a:rPr>
              <a:t>Can encourage independent and active learning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>
                <a:solidFill>
                  <a:schemeClr val="dk1"/>
                </a:solidFill>
              </a:rPr>
              <a:t>Provides additional resources for learning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7648c759b3_4_57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pic>
        <p:nvPicPr>
          <p:cNvPr id="145" name="Google Shape;145;g7648c759b3_4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586" y="4766241"/>
            <a:ext cx="980408" cy="921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7648c759b3_4_57"/>
          <p:cNvSpPr txBox="1">
            <a:spLocks noGrp="1"/>
          </p:cNvSpPr>
          <p:nvPr>
            <p:ph type="body" idx="1"/>
          </p:nvPr>
        </p:nvSpPr>
        <p:spPr>
          <a:xfrm>
            <a:off x="4710475" y="248750"/>
            <a:ext cx="4001700" cy="477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3000" b="1">
                <a:solidFill>
                  <a:schemeClr val="accent1"/>
                </a:solidFill>
              </a:rPr>
              <a:t>Disadvantages</a:t>
            </a:r>
            <a:endParaRPr sz="180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>
                <a:solidFill>
                  <a:schemeClr val="dk1"/>
                </a:solidFill>
              </a:rPr>
              <a:t> The accuracy and quality of information may vary. Current and clean environment is needed.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>
                <a:solidFill>
                  <a:schemeClr val="dk1"/>
                </a:solidFill>
              </a:rPr>
              <a:t>Social isolation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tr-TR" sz="1800">
                <a:solidFill>
                  <a:schemeClr val="dk1"/>
                </a:solidFill>
              </a:rPr>
              <a:t>Sharing control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g7648c759b3_4_57"/>
          <p:cNvSpPr txBox="1"/>
          <p:nvPr/>
        </p:nvSpPr>
        <p:spPr>
          <a:xfrm>
            <a:off x="610000" y="5282625"/>
            <a:ext cx="83202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>
                <a:latin typeface="Impact"/>
                <a:ea typeface="Impact"/>
                <a:cs typeface="Impact"/>
                <a:sym typeface="Impact"/>
              </a:rPr>
              <a:t>WEB BASED LEARNING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48c759b3_0_0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Solution</a:t>
            </a:r>
            <a:endParaRPr/>
          </a:p>
        </p:txBody>
      </p:sp>
      <p:sp>
        <p:nvSpPr>
          <p:cNvPr id="154" name="Google Shape;154;g7648c759b3_0_0"/>
          <p:cNvSpPr txBox="1"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spcBef>
                <a:spcPts val="400"/>
              </a:spcBef>
              <a:spcAft>
                <a:spcPts val="0"/>
              </a:spcAft>
              <a:buSzPts val="3000"/>
              <a:buChar char="-"/>
            </a:pPr>
            <a:r>
              <a:rPr lang="tr-TR" sz="3000"/>
              <a:t>Accuracy of information:</a:t>
            </a:r>
            <a:endParaRPr sz="30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information approved by the teacher or moderator</a:t>
            </a:r>
            <a:endParaRPr/>
          </a:p>
          <a:p>
            <a:pPr marL="13716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400"/>
              </a:spcBef>
              <a:spcAft>
                <a:spcPts val="0"/>
              </a:spcAft>
              <a:buSzPts val="3000"/>
              <a:buChar char="-"/>
            </a:pPr>
            <a:r>
              <a:rPr lang="tr-TR" sz="3000"/>
              <a:t>Ease of access to requested information:</a:t>
            </a:r>
            <a:endParaRPr sz="30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user-friendly theme in design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648c759b3_0_0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pic>
        <p:nvPicPr>
          <p:cNvPr id="156" name="Google Shape;156;g7648c759b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5386" y="4713491"/>
            <a:ext cx="980408" cy="92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48c759b3_0_28"/>
          <p:cNvSpPr txBox="1"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Solution</a:t>
            </a:r>
            <a:endParaRPr/>
          </a:p>
        </p:txBody>
      </p:sp>
      <p:sp>
        <p:nvSpPr>
          <p:cNvPr id="163" name="Google Shape;163;g7648c759b3_0_28"/>
          <p:cNvSpPr txBox="1">
            <a:spLocks noGrp="1"/>
          </p:cNvSpPr>
          <p:nvPr>
            <p:ph type="body" idx="1"/>
          </p:nvPr>
        </p:nvSpPr>
        <p:spPr>
          <a:xfrm>
            <a:off x="762000" y="327325"/>
            <a:ext cx="7543800" cy="47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spcBef>
                <a:spcPts val="400"/>
              </a:spcBef>
              <a:spcAft>
                <a:spcPts val="0"/>
              </a:spcAft>
              <a:buSzPts val="3000"/>
              <a:buChar char="-"/>
            </a:pPr>
            <a:endParaRPr sz="30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400"/>
              </a:spcBef>
              <a:spcAft>
                <a:spcPts val="0"/>
              </a:spcAft>
              <a:buSzPts val="3000"/>
              <a:buChar char="-"/>
            </a:pPr>
            <a:r>
              <a:rPr lang="tr-TR" sz="3000"/>
              <a:t>Lack of Turkish resources: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tr-TR" sz="3000"/>
              <a:t>Ethics of information accessed:</a:t>
            </a:r>
            <a:endParaRPr sz="30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Terms of use: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tr-TR"/>
              <a:t>Investigate shared content:</a:t>
            </a:r>
            <a:endParaRPr/>
          </a:p>
          <a:p>
            <a:pPr marL="13716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tr-TR"/>
              <a:t>Article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-TR"/>
              <a:t>Courses 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-TR"/>
              <a:t>Questions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tr-TR"/>
              <a:t>Exam Archive</a:t>
            </a:r>
            <a:endParaRPr/>
          </a:p>
          <a:p>
            <a:pPr marL="457200" lvl="0" indent="-419100" algn="l" rtl="0">
              <a:spcBef>
                <a:spcPts val="400"/>
              </a:spcBef>
              <a:spcAft>
                <a:spcPts val="0"/>
              </a:spcAft>
              <a:buSzPts val="3000"/>
              <a:buChar char="-"/>
            </a:pPr>
            <a:r>
              <a:rPr lang="tr-TR" sz="3000"/>
              <a:t>That the ban on access to certain websites in Turkey</a:t>
            </a: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648c759b3_0_28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pic>
        <p:nvPicPr>
          <p:cNvPr id="165" name="Google Shape;165;g7648c759b3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5386" y="4766241"/>
            <a:ext cx="980408" cy="92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5b2b9417_1_13"/>
          <p:cNvSpPr txBox="1">
            <a:spLocks noGrp="1"/>
          </p:cNvSpPr>
          <p:nvPr>
            <p:ph type="sldNum" idx="12"/>
          </p:nvPr>
        </p:nvSpPr>
        <p:spPr>
          <a:xfrm>
            <a:off x="7620000" y="5687568"/>
            <a:ext cx="762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pic>
        <p:nvPicPr>
          <p:cNvPr id="173" name="Google Shape;173;g765b2b9417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6261" y="4766241"/>
            <a:ext cx="980408" cy="921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765b2b9417_1_13"/>
          <p:cNvSpPr/>
          <p:nvPr/>
        </p:nvSpPr>
        <p:spPr>
          <a:xfrm>
            <a:off x="3586765" y="1156217"/>
            <a:ext cx="2399100" cy="14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 dirty="0"/>
              <a:t>FRONTEND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err="1"/>
              <a:t>Django</a:t>
            </a:r>
            <a:r>
              <a:rPr lang="tr-TR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err="1"/>
              <a:t>Bootstrap</a:t>
            </a:r>
            <a:r>
              <a:rPr lang="tr-TR" dirty="0"/>
              <a:t> 4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err="1"/>
              <a:t>Javascript</a:t>
            </a:r>
            <a:endParaRPr dirty="0"/>
          </a:p>
        </p:txBody>
      </p:sp>
      <p:sp>
        <p:nvSpPr>
          <p:cNvPr id="175" name="Google Shape;175;g765b2b9417_1_13"/>
          <p:cNvSpPr/>
          <p:nvPr/>
        </p:nvSpPr>
        <p:spPr>
          <a:xfrm>
            <a:off x="1683110" y="3172140"/>
            <a:ext cx="1800600" cy="76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/>
              <a:t>DATABASE</a:t>
            </a:r>
            <a:endParaRPr sz="17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/>
              <a:t>Postgresql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765b2b9417_1_13"/>
          <p:cNvSpPr/>
          <p:nvPr/>
        </p:nvSpPr>
        <p:spPr>
          <a:xfrm>
            <a:off x="5811996" y="3132682"/>
            <a:ext cx="1972200" cy="8424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 dirty="0"/>
              <a:t>BACKEND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r-TR" dirty="0" err="1"/>
              <a:t>Django</a:t>
            </a:r>
            <a:r>
              <a:rPr lang="tr-TR" dirty="0"/>
              <a:t> </a:t>
            </a:r>
            <a:endParaRPr dirty="0"/>
          </a:p>
        </p:txBody>
      </p:sp>
      <p:sp>
        <p:nvSpPr>
          <p:cNvPr id="182" name="Google Shape;182;g765b2b9417_1_13"/>
          <p:cNvSpPr txBox="1">
            <a:spLocks noGrp="1"/>
          </p:cNvSpPr>
          <p:nvPr>
            <p:ph type="title"/>
          </p:nvPr>
        </p:nvSpPr>
        <p:spPr>
          <a:xfrm>
            <a:off x="783250" y="5107400"/>
            <a:ext cx="6781800" cy="1054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Used Technologies</a:t>
            </a:r>
            <a:endParaRPr/>
          </a:p>
        </p:txBody>
      </p:sp>
      <p:pic>
        <p:nvPicPr>
          <p:cNvPr id="3" name="Resim 2" descr="çizim, işaret içeren bir resim&#10;&#10;Açıklama otomatik olarak oluşturuldu">
            <a:extLst>
              <a:ext uri="{FF2B5EF4-FFF2-40B4-BE49-F238E27FC236}">
                <a16:creationId xmlns:a16="http://schemas.microsoft.com/office/drawing/2014/main" id="{23C1B0F4-67A9-45A2-BAD5-D534F21D7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7" y="777624"/>
            <a:ext cx="2618586" cy="1429501"/>
          </a:xfrm>
          <a:prstGeom prst="rect">
            <a:avLst/>
          </a:prstGeom>
        </p:spPr>
      </p:pic>
      <p:pic>
        <p:nvPicPr>
          <p:cNvPr id="5" name="Resim 4" descr="çizim içeren bir resim&#10;&#10;Açıklama otomatik olarak oluşturuldu">
            <a:extLst>
              <a:ext uri="{FF2B5EF4-FFF2-40B4-BE49-F238E27FC236}">
                <a16:creationId xmlns:a16="http://schemas.microsoft.com/office/drawing/2014/main" id="{0FC92842-6BAC-4F39-B96A-1AB5416FC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244" y="527974"/>
            <a:ext cx="2235905" cy="2235905"/>
          </a:xfrm>
          <a:prstGeom prst="rect">
            <a:avLst/>
          </a:prstGeom>
        </p:spPr>
      </p:pic>
      <p:pic>
        <p:nvPicPr>
          <p:cNvPr id="11" name="Resim 10" descr="çizim, yiyecek, ışık içeren bir resim&#10;&#10;Açıklama otomatik olarak oluşturuldu">
            <a:extLst>
              <a:ext uri="{FF2B5EF4-FFF2-40B4-BE49-F238E27FC236}">
                <a16:creationId xmlns:a16="http://schemas.microsoft.com/office/drawing/2014/main" id="{530F007F-199A-44B8-9F34-57E0CD1B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471" y="3265519"/>
            <a:ext cx="1972201" cy="19257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Ekran Gösterisi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Times New Roman</vt:lpstr>
      <vt:lpstr>NewsPrint</vt:lpstr>
      <vt:lpstr>Ankades Educational  Social Sharing Platform</vt:lpstr>
      <vt:lpstr>Contents</vt:lpstr>
      <vt:lpstr>Ankades Educational Social Sharing Platform Project Description</vt:lpstr>
      <vt:lpstr>  PROBLEM STATEMENT</vt:lpstr>
      <vt:lpstr>Literature Review</vt:lpstr>
      <vt:lpstr>PowerPoint Sunusu</vt:lpstr>
      <vt:lpstr>Solution</vt:lpstr>
      <vt:lpstr>Solution</vt:lpstr>
      <vt:lpstr>Used Technologies</vt:lpstr>
      <vt:lpstr>   Results and Conclusions </vt:lpstr>
      <vt:lpstr> ANKADES Educational General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Ankades Educational  Social Sharing Platform</dc:title>
  <dc:creator>Ugur</dc:creator>
  <cp:lastModifiedBy>Nihan Nur AYDIN</cp:lastModifiedBy>
  <cp:revision>2</cp:revision>
  <dcterms:created xsi:type="dcterms:W3CDTF">2013-04-23T05:32:07Z</dcterms:created>
  <dcterms:modified xsi:type="dcterms:W3CDTF">2020-01-13T08:36:21Z</dcterms:modified>
</cp:coreProperties>
</file>