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71" r:id="rId5"/>
    <p:sldId id="317" r:id="rId6"/>
    <p:sldId id="281" r:id="rId7"/>
    <p:sldId id="285" r:id="rId8"/>
    <p:sldId id="282" r:id="rId9"/>
    <p:sldId id="304" r:id="rId10"/>
    <p:sldId id="299" r:id="rId11"/>
    <p:sldId id="278" r:id="rId12"/>
    <p:sldId id="290" r:id="rId13"/>
    <p:sldId id="319" r:id="rId14"/>
    <p:sldId id="31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63" y="53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6049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  <p:sldLayoutId id="214748368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6903113" y="289992"/>
            <a:ext cx="500844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sz="5400" dirty="0">
                <a:solidFill>
                  <a:schemeClr val="bg1"/>
                </a:solidFill>
                <a:latin typeface="+mj-lt"/>
              </a:rPr>
              <a:t>COOK HUB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6990723" y="1308834"/>
            <a:ext cx="5008380" cy="954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>
                <a:solidFill>
                  <a:schemeClr val="bg1"/>
                </a:solidFill>
                <a:cs typeface="Arial" pitchFamily="34" charset="0"/>
              </a:rPr>
              <a:t>CENG407 – InnovatIve System DesIgn and Development I</a:t>
            </a:r>
            <a:br>
              <a:rPr lang="en-US" altLang="ko-KR" sz="1867">
                <a:solidFill>
                  <a:schemeClr val="bg1"/>
                </a:solidFill>
                <a:cs typeface="Arial" pitchFamily="34" charset="0"/>
              </a:rPr>
            </a:b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AD4BABBE-74DF-41EC-AEE3-C37392300110}"/>
              </a:ext>
            </a:extLst>
          </p:cNvPr>
          <p:cNvSpPr/>
          <p:nvPr/>
        </p:nvSpPr>
        <p:spPr>
          <a:xfrm>
            <a:off x="6852819" y="43694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tr-TR" b="1" dirty="0" err="1">
                <a:solidFill>
                  <a:schemeClr val="bg1"/>
                </a:solidFill>
              </a:rPr>
              <a:t>Students</a:t>
            </a:r>
            <a:endParaRPr lang="tr-TR" b="1" dirty="0">
              <a:solidFill>
                <a:schemeClr val="bg1"/>
              </a:solidFill>
            </a:endParaRPr>
          </a:p>
          <a:p>
            <a:pPr algn="ctr"/>
            <a:r>
              <a:rPr lang="tr-TR" dirty="0">
                <a:solidFill>
                  <a:schemeClr val="bg1"/>
                </a:solidFill>
              </a:rPr>
              <a:t>Evrim Tugay MUTLU - 201411039</a:t>
            </a:r>
          </a:p>
          <a:p>
            <a:pPr algn="ctr"/>
            <a:r>
              <a:rPr lang="tr-TR" dirty="0">
                <a:solidFill>
                  <a:schemeClr val="bg1"/>
                </a:solidFill>
              </a:rPr>
              <a:t>Batuhan HASANOĞLU - 201511030</a:t>
            </a:r>
          </a:p>
          <a:p>
            <a:pPr algn="ctr"/>
            <a:r>
              <a:rPr lang="tr-TR" dirty="0">
                <a:solidFill>
                  <a:schemeClr val="bg1"/>
                </a:solidFill>
              </a:rPr>
              <a:t>Tolga TOLLUOĞLU - 201511061</a:t>
            </a:r>
          </a:p>
          <a:p>
            <a:pPr algn="ctr"/>
            <a:r>
              <a:rPr lang="tr-TR" dirty="0">
                <a:solidFill>
                  <a:schemeClr val="bg1"/>
                </a:solidFill>
              </a:rPr>
              <a:t>Didem ERDİVAN - 201511021</a:t>
            </a:r>
          </a:p>
          <a:p>
            <a:pPr algn="ctr"/>
            <a:r>
              <a:rPr lang="tr-TR" b="1" dirty="0">
                <a:solidFill>
                  <a:schemeClr val="bg1"/>
                </a:solidFill>
              </a:rPr>
              <a:t>Advisor</a:t>
            </a:r>
          </a:p>
          <a:p>
            <a:pPr algn="ctr"/>
            <a:r>
              <a:rPr lang="tr-TR" dirty="0" err="1">
                <a:solidFill>
                  <a:schemeClr val="bg1"/>
                </a:solidFill>
              </a:rPr>
              <a:t>Assistant</a:t>
            </a:r>
            <a:r>
              <a:rPr lang="tr-TR" dirty="0">
                <a:solidFill>
                  <a:schemeClr val="bg1"/>
                </a:solidFill>
              </a:rPr>
              <a:t> Dr. </a:t>
            </a:r>
            <a:r>
              <a:rPr lang="tr-TR" dirty="0" err="1">
                <a:solidFill>
                  <a:schemeClr val="bg1"/>
                </a:solidFill>
              </a:rPr>
              <a:t>Instructor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Roya</a:t>
            </a:r>
            <a:r>
              <a:rPr lang="tr-TR" dirty="0">
                <a:solidFill>
                  <a:schemeClr val="bg1"/>
                </a:solidFill>
              </a:rPr>
              <a:t> CHOUPANI</a:t>
            </a: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tr-TR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FUTURE WORKS FOR CENG408</a:t>
            </a:r>
            <a:endParaRPr lang="tr-TR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CEDD89-FB95-4698-A951-8D667DAD61F7}"/>
              </a:ext>
            </a:extLst>
          </p:cNvPr>
          <p:cNvCxnSpPr/>
          <p:nvPr/>
        </p:nvCxnSpPr>
        <p:spPr>
          <a:xfrm flipV="1">
            <a:off x="981112" y="3709066"/>
            <a:ext cx="11363" cy="1800000"/>
          </a:xfrm>
          <a:prstGeom prst="line">
            <a:avLst/>
          </a:prstGeom>
          <a:ln w="254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73AC6F6-116D-4971-9838-E43566A33F7B}"/>
              </a:ext>
            </a:extLst>
          </p:cNvPr>
          <p:cNvCxnSpPr/>
          <p:nvPr/>
        </p:nvCxnSpPr>
        <p:spPr>
          <a:xfrm flipV="1">
            <a:off x="3301544" y="3064493"/>
            <a:ext cx="11363" cy="1800000"/>
          </a:xfrm>
          <a:prstGeom prst="line">
            <a:avLst/>
          </a:prstGeom>
          <a:ln w="254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A7DE9A-E02E-4428-88E9-F0BCCAB02C1D}"/>
              </a:ext>
            </a:extLst>
          </p:cNvPr>
          <p:cNvCxnSpPr/>
          <p:nvPr/>
        </p:nvCxnSpPr>
        <p:spPr>
          <a:xfrm flipV="1">
            <a:off x="5621976" y="2419921"/>
            <a:ext cx="11363" cy="1800000"/>
          </a:xfrm>
          <a:prstGeom prst="line">
            <a:avLst/>
          </a:prstGeom>
          <a:ln w="254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4486CC-CA76-4B10-B129-8499FDEA5FEA}"/>
              </a:ext>
            </a:extLst>
          </p:cNvPr>
          <p:cNvCxnSpPr/>
          <p:nvPr/>
        </p:nvCxnSpPr>
        <p:spPr>
          <a:xfrm flipV="1">
            <a:off x="7942408" y="1775349"/>
            <a:ext cx="11363" cy="1800000"/>
          </a:xfrm>
          <a:prstGeom prst="line">
            <a:avLst/>
          </a:prstGeom>
          <a:ln w="254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7">
            <a:extLst>
              <a:ext uri="{FF2B5EF4-FFF2-40B4-BE49-F238E27FC236}">
                <a16:creationId xmlns:a16="http://schemas.microsoft.com/office/drawing/2014/main" id="{0C365D8F-B51C-4EA5-AE51-77287C3CAC89}"/>
              </a:ext>
            </a:extLst>
          </p:cNvPr>
          <p:cNvSpPr/>
          <p:nvPr/>
        </p:nvSpPr>
        <p:spPr>
          <a:xfrm>
            <a:off x="287434" y="4809290"/>
            <a:ext cx="9963150" cy="1238793"/>
          </a:xfrm>
          <a:custGeom>
            <a:avLst/>
            <a:gdLst>
              <a:gd name="connsiteX0" fmla="*/ 1665514 w 7946571"/>
              <a:gd name="connsiteY0" fmla="*/ 957943 h 957943"/>
              <a:gd name="connsiteX1" fmla="*/ 1665514 w 7946571"/>
              <a:gd name="connsiteY1" fmla="*/ 957943 h 957943"/>
              <a:gd name="connsiteX2" fmla="*/ 7946571 w 7946571"/>
              <a:gd name="connsiteY2" fmla="*/ 43543 h 957943"/>
              <a:gd name="connsiteX3" fmla="*/ 5878285 w 7946571"/>
              <a:gd name="connsiteY3" fmla="*/ 0 h 957943"/>
              <a:gd name="connsiteX4" fmla="*/ 0 w 7946571"/>
              <a:gd name="connsiteY4" fmla="*/ 489858 h 957943"/>
              <a:gd name="connsiteX5" fmla="*/ 1665514 w 7946571"/>
              <a:gd name="connsiteY5" fmla="*/ 957943 h 957943"/>
              <a:gd name="connsiteX0" fmla="*/ 0 w 7946571"/>
              <a:gd name="connsiteY0" fmla="*/ 489858 h 957943"/>
              <a:gd name="connsiteX1" fmla="*/ 1665514 w 7946571"/>
              <a:gd name="connsiteY1" fmla="*/ 957943 h 957943"/>
              <a:gd name="connsiteX2" fmla="*/ 7946571 w 7946571"/>
              <a:gd name="connsiteY2" fmla="*/ 43543 h 957943"/>
              <a:gd name="connsiteX3" fmla="*/ 5878285 w 7946571"/>
              <a:gd name="connsiteY3" fmla="*/ 0 h 957943"/>
              <a:gd name="connsiteX4" fmla="*/ 0 w 7946571"/>
              <a:gd name="connsiteY4" fmla="*/ 489858 h 957943"/>
              <a:gd name="connsiteX0" fmla="*/ 0 w 7946571"/>
              <a:gd name="connsiteY0" fmla="*/ 489858 h 833119"/>
              <a:gd name="connsiteX1" fmla="*/ 1799254 w 7946571"/>
              <a:gd name="connsiteY1" fmla="*/ 833119 h 833119"/>
              <a:gd name="connsiteX2" fmla="*/ 7946571 w 7946571"/>
              <a:gd name="connsiteY2" fmla="*/ 43543 h 833119"/>
              <a:gd name="connsiteX3" fmla="*/ 5878285 w 7946571"/>
              <a:gd name="connsiteY3" fmla="*/ 0 h 833119"/>
              <a:gd name="connsiteX4" fmla="*/ 0 w 7946571"/>
              <a:gd name="connsiteY4" fmla="*/ 489858 h 833119"/>
              <a:gd name="connsiteX0" fmla="*/ 0 w 7946571"/>
              <a:gd name="connsiteY0" fmla="*/ 489858 h 895531"/>
              <a:gd name="connsiteX1" fmla="*/ 1781423 w 7946571"/>
              <a:gd name="connsiteY1" fmla="*/ 895531 h 895531"/>
              <a:gd name="connsiteX2" fmla="*/ 7946571 w 7946571"/>
              <a:gd name="connsiteY2" fmla="*/ 43543 h 895531"/>
              <a:gd name="connsiteX3" fmla="*/ 5878285 w 7946571"/>
              <a:gd name="connsiteY3" fmla="*/ 0 h 895531"/>
              <a:gd name="connsiteX4" fmla="*/ 0 w 7946571"/>
              <a:gd name="connsiteY4" fmla="*/ 489858 h 895531"/>
              <a:gd name="connsiteX0" fmla="*/ 0 w 7946571"/>
              <a:gd name="connsiteY0" fmla="*/ 489858 h 833119"/>
              <a:gd name="connsiteX1" fmla="*/ 2031070 w 7946571"/>
              <a:gd name="connsiteY1" fmla="*/ 833119 h 833119"/>
              <a:gd name="connsiteX2" fmla="*/ 7946571 w 7946571"/>
              <a:gd name="connsiteY2" fmla="*/ 43543 h 833119"/>
              <a:gd name="connsiteX3" fmla="*/ 5878285 w 7946571"/>
              <a:gd name="connsiteY3" fmla="*/ 0 h 833119"/>
              <a:gd name="connsiteX4" fmla="*/ 0 w 7946571"/>
              <a:gd name="connsiteY4" fmla="*/ 489858 h 833119"/>
              <a:gd name="connsiteX0" fmla="*/ 0 w 7946571"/>
              <a:gd name="connsiteY0" fmla="*/ 489858 h 850326"/>
              <a:gd name="connsiteX1" fmla="*/ 2031070 w 7946571"/>
              <a:gd name="connsiteY1" fmla="*/ 833119 h 850326"/>
              <a:gd name="connsiteX2" fmla="*/ 2181428 w 7946571"/>
              <a:gd name="connsiteY2" fmla="*/ 799114 h 850326"/>
              <a:gd name="connsiteX3" fmla="*/ 7946571 w 7946571"/>
              <a:gd name="connsiteY3" fmla="*/ 43543 h 850326"/>
              <a:gd name="connsiteX4" fmla="*/ 5878285 w 7946571"/>
              <a:gd name="connsiteY4" fmla="*/ 0 h 850326"/>
              <a:gd name="connsiteX5" fmla="*/ 0 w 7946571"/>
              <a:gd name="connsiteY5" fmla="*/ 489858 h 850326"/>
              <a:gd name="connsiteX0" fmla="*/ 0 w 7946571"/>
              <a:gd name="connsiteY0" fmla="*/ 489858 h 863871"/>
              <a:gd name="connsiteX1" fmla="*/ 2031070 w 7946571"/>
              <a:gd name="connsiteY1" fmla="*/ 833119 h 863871"/>
              <a:gd name="connsiteX2" fmla="*/ 2199260 w 7946571"/>
              <a:gd name="connsiteY2" fmla="*/ 843694 h 863871"/>
              <a:gd name="connsiteX3" fmla="*/ 7946571 w 7946571"/>
              <a:gd name="connsiteY3" fmla="*/ 43543 h 863871"/>
              <a:gd name="connsiteX4" fmla="*/ 5878285 w 7946571"/>
              <a:gd name="connsiteY4" fmla="*/ 0 h 863871"/>
              <a:gd name="connsiteX5" fmla="*/ 0 w 7946571"/>
              <a:gd name="connsiteY5" fmla="*/ 489858 h 863871"/>
              <a:gd name="connsiteX0" fmla="*/ 0 w 7679092"/>
              <a:gd name="connsiteY0" fmla="*/ 489858 h 863871"/>
              <a:gd name="connsiteX1" fmla="*/ 2031070 w 7679092"/>
              <a:gd name="connsiteY1" fmla="*/ 833119 h 863871"/>
              <a:gd name="connsiteX2" fmla="*/ 2199260 w 7679092"/>
              <a:gd name="connsiteY2" fmla="*/ 843694 h 863871"/>
              <a:gd name="connsiteX3" fmla="*/ 7679092 w 7679092"/>
              <a:gd name="connsiteY3" fmla="*/ 212947 h 863871"/>
              <a:gd name="connsiteX4" fmla="*/ 5878285 w 7679092"/>
              <a:gd name="connsiteY4" fmla="*/ 0 h 863871"/>
              <a:gd name="connsiteX5" fmla="*/ 0 w 7679092"/>
              <a:gd name="connsiteY5" fmla="*/ 489858 h 863871"/>
              <a:gd name="connsiteX0" fmla="*/ 0 w 7982235"/>
              <a:gd name="connsiteY0" fmla="*/ 489858 h 863871"/>
              <a:gd name="connsiteX1" fmla="*/ 2031070 w 7982235"/>
              <a:gd name="connsiteY1" fmla="*/ 833119 h 863871"/>
              <a:gd name="connsiteX2" fmla="*/ 2199260 w 7982235"/>
              <a:gd name="connsiteY2" fmla="*/ 843694 h 863871"/>
              <a:gd name="connsiteX3" fmla="*/ 7982235 w 7982235"/>
              <a:gd name="connsiteY3" fmla="*/ 132702 h 863871"/>
              <a:gd name="connsiteX4" fmla="*/ 5878285 w 7982235"/>
              <a:gd name="connsiteY4" fmla="*/ 0 h 863871"/>
              <a:gd name="connsiteX5" fmla="*/ 0 w 7982235"/>
              <a:gd name="connsiteY5" fmla="*/ 489858 h 863871"/>
              <a:gd name="connsiteX0" fmla="*/ 0 w 8035731"/>
              <a:gd name="connsiteY0" fmla="*/ 489858 h 863871"/>
              <a:gd name="connsiteX1" fmla="*/ 2031070 w 8035731"/>
              <a:gd name="connsiteY1" fmla="*/ 833119 h 863871"/>
              <a:gd name="connsiteX2" fmla="*/ 2199260 w 8035731"/>
              <a:gd name="connsiteY2" fmla="*/ 843694 h 863871"/>
              <a:gd name="connsiteX3" fmla="*/ 8035731 w 8035731"/>
              <a:gd name="connsiteY3" fmla="*/ 34627 h 863871"/>
              <a:gd name="connsiteX4" fmla="*/ 5878285 w 8035731"/>
              <a:gd name="connsiteY4" fmla="*/ 0 h 863871"/>
              <a:gd name="connsiteX5" fmla="*/ 0 w 8035731"/>
              <a:gd name="connsiteY5" fmla="*/ 489858 h 863871"/>
              <a:gd name="connsiteX0" fmla="*/ 0 w 8026816"/>
              <a:gd name="connsiteY0" fmla="*/ 489858 h 863871"/>
              <a:gd name="connsiteX1" fmla="*/ 2031070 w 8026816"/>
              <a:gd name="connsiteY1" fmla="*/ 833119 h 863871"/>
              <a:gd name="connsiteX2" fmla="*/ 2199260 w 8026816"/>
              <a:gd name="connsiteY2" fmla="*/ 843694 h 863871"/>
              <a:gd name="connsiteX3" fmla="*/ 8026816 w 8026816"/>
              <a:gd name="connsiteY3" fmla="*/ 284275 h 863871"/>
              <a:gd name="connsiteX4" fmla="*/ 5878285 w 8026816"/>
              <a:gd name="connsiteY4" fmla="*/ 0 h 863871"/>
              <a:gd name="connsiteX5" fmla="*/ 0 w 8026816"/>
              <a:gd name="connsiteY5" fmla="*/ 489858 h 863871"/>
              <a:gd name="connsiteX0" fmla="*/ 0 w 8026816"/>
              <a:gd name="connsiteY0" fmla="*/ 489858 h 863871"/>
              <a:gd name="connsiteX1" fmla="*/ 2031070 w 8026816"/>
              <a:gd name="connsiteY1" fmla="*/ 833119 h 863871"/>
              <a:gd name="connsiteX2" fmla="*/ 2199260 w 8026816"/>
              <a:gd name="connsiteY2" fmla="*/ 843694 h 863871"/>
              <a:gd name="connsiteX3" fmla="*/ 8026816 w 8026816"/>
              <a:gd name="connsiteY3" fmla="*/ 177283 h 863871"/>
              <a:gd name="connsiteX4" fmla="*/ 5878285 w 8026816"/>
              <a:gd name="connsiteY4" fmla="*/ 0 h 863871"/>
              <a:gd name="connsiteX5" fmla="*/ 0 w 8026816"/>
              <a:gd name="connsiteY5" fmla="*/ 489858 h 863871"/>
              <a:gd name="connsiteX0" fmla="*/ 0 w 7242209"/>
              <a:gd name="connsiteY0" fmla="*/ 489858 h 863871"/>
              <a:gd name="connsiteX1" fmla="*/ 2031070 w 7242209"/>
              <a:gd name="connsiteY1" fmla="*/ 833119 h 863871"/>
              <a:gd name="connsiteX2" fmla="*/ 2199260 w 7242209"/>
              <a:gd name="connsiteY2" fmla="*/ 843694 h 863871"/>
              <a:gd name="connsiteX3" fmla="*/ 7242209 w 7242209"/>
              <a:gd name="connsiteY3" fmla="*/ 177283 h 863871"/>
              <a:gd name="connsiteX4" fmla="*/ 5878285 w 7242209"/>
              <a:gd name="connsiteY4" fmla="*/ 0 h 863871"/>
              <a:gd name="connsiteX5" fmla="*/ 0 w 7242209"/>
              <a:gd name="connsiteY5" fmla="*/ 489858 h 863871"/>
              <a:gd name="connsiteX0" fmla="*/ 0 w 7215461"/>
              <a:gd name="connsiteY0" fmla="*/ 489858 h 863871"/>
              <a:gd name="connsiteX1" fmla="*/ 2031070 w 7215461"/>
              <a:gd name="connsiteY1" fmla="*/ 833119 h 863871"/>
              <a:gd name="connsiteX2" fmla="*/ 2199260 w 7215461"/>
              <a:gd name="connsiteY2" fmla="*/ 843694 h 863871"/>
              <a:gd name="connsiteX3" fmla="*/ 7215461 w 7215461"/>
              <a:gd name="connsiteY3" fmla="*/ 328854 h 863871"/>
              <a:gd name="connsiteX4" fmla="*/ 5878285 w 7215461"/>
              <a:gd name="connsiteY4" fmla="*/ 0 h 863871"/>
              <a:gd name="connsiteX5" fmla="*/ 0 w 7215461"/>
              <a:gd name="connsiteY5" fmla="*/ 489858 h 863871"/>
              <a:gd name="connsiteX0" fmla="*/ 0 w 7215461"/>
              <a:gd name="connsiteY0" fmla="*/ 596850 h 970863"/>
              <a:gd name="connsiteX1" fmla="*/ 2031070 w 7215461"/>
              <a:gd name="connsiteY1" fmla="*/ 940111 h 970863"/>
              <a:gd name="connsiteX2" fmla="*/ 2199260 w 7215461"/>
              <a:gd name="connsiteY2" fmla="*/ 950686 h 970863"/>
              <a:gd name="connsiteX3" fmla="*/ 7215461 w 7215461"/>
              <a:gd name="connsiteY3" fmla="*/ 435846 h 970863"/>
              <a:gd name="connsiteX4" fmla="*/ 5628637 w 7215461"/>
              <a:gd name="connsiteY4" fmla="*/ 0 h 970863"/>
              <a:gd name="connsiteX5" fmla="*/ 0 w 7215461"/>
              <a:gd name="connsiteY5" fmla="*/ 596850 h 970863"/>
              <a:gd name="connsiteX0" fmla="*/ 0 w 7063889"/>
              <a:gd name="connsiteY0" fmla="*/ 596850 h 970863"/>
              <a:gd name="connsiteX1" fmla="*/ 2031070 w 7063889"/>
              <a:gd name="connsiteY1" fmla="*/ 940111 h 970863"/>
              <a:gd name="connsiteX2" fmla="*/ 2199260 w 7063889"/>
              <a:gd name="connsiteY2" fmla="*/ 950686 h 970863"/>
              <a:gd name="connsiteX3" fmla="*/ 7063889 w 7063889"/>
              <a:gd name="connsiteY3" fmla="*/ 355603 h 970863"/>
              <a:gd name="connsiteX4" fmla="*/ 5628637 w 7063889"/>
              <a:gd name="connsiteY4" fmla="*/ 0 h 970863"/>
              <a:gd name="connsiteX5" fmla="*/ 0 w 7063889"/>
              <a:gd name="connsiteY5" fmla="*/ 596850 h 970863"/>
              <a:gd name="connsiteX0" fmla="*/ 0 w 6921233"/>
              <a:gd name="connsiteY0" fmla="*/ 596850 h 970863"/>
              <a:gd name="connsiteX1" fmla="*/ 2031070 w 6921233"/>
              <a:gd name="connsiteY1" fmla="*/ 940111 h 970863"/>
              <a:gd name="connsiteX2" fmla="*/ 2199260 w 6921233"/>
              <a:gd name="connsiteY2" fmla="*/ 950686 h 970863"/>
              <a:gd name="connsiteX3" fmla="*/ 6921233 w 6921233"/>
              <a:gd name="connsiteY3" fmla="*/ 302106 h 970863"/>
              <a:gd name="connsiteX4" fmla="*/ 5628637 w 6921233"/>
              <a:gd name="connsiteY4" fmla="*/ 0 h 970863"/>
              <a:gd name="connsiteX5" fmla="*/ 0 w 6921233"/>
              <a:gd name="connsiteY5" fmla="*/ 596850 h 970863"/>
              <a:gd name="connsiteX0" fmla="*/ 0 w 6921233"/>
              <a:gd name="connsiteY0" fmla="*/ 659262 h 1033275"/>
              <a:gd name="connsiteX1" fmla="*/ 2031070 w 6921233"/>
              <a:gd name="connsiteY1" fmla="*/ 1002523 h 1033275"/>
              <a:gd name="connsiteX2" fmla="*/ 2199260 w 6921233"/>
              <a:gd name="connsiteY2" fmla="*/ 1013098 h 1033275"/>
              <a:gd name="connsiteX3" fmla="*/ 6921233 w 6921233"/>
              <a:gd name="connsiteY3" fmla="*/ 364518 h 1033275"/>
              <a:gd name="connsiteX4" fmla="*/ 5468149 w 6921233"/>
              <a:gd name="connsiteY4" fmla="*/ 0 h 1033275"/>
              <a:gd name="connsiteX5" fmla="*/ 0 w 6921233"/>
              <a:gd name="connsiteY5" fmla="*/ 659262 h 1033275"/>
              <a:gd name="connsiteX0" fmla="*/ 0 w 6921233"/>
              <a:gd name="connsiteY0" fmla="*/ 489858 h 863871"/>
              <a:gd name="connsiteX1" fmla="*/ 2031070 w 6921233"/>
              <a:gd name="connsiteY1" fmla="*/ 833119 h 863871"/>
              <a:gd name="connsiteX2" fmla="*/ 2199260 w 6921233"/>
              <a:gd name="connsiteY2" fmla="*/ 843694 h 863871"/>
              <a:gd name="connsiteX3" fmla="*/ 6921233 w 6921233"/>
              <a:gd name="connsiteY3" fmla="*/ 195114 h 863871"/>
              <a:gd name="connsiteX4" fmla="*/ 5280914 w 6921233"/>
              <a:gd name="connsiteY4" fmla="*/ 0 h 863871"/>
              <a:gd name="connsiteX5" fmla="*/ 0 w 6921233"/>
              <a:gd name="connsiteY5" fmla="*/ 489858 h 863871"/>
              <a:gd name="connsiteX0" fmla="*/ 0 w 6921233"/>
              <a:gd name="connsiteY0" fmla="*/ 579018 h 953031"/>
              <a:gd name="connsiteX1" fmla="*/ 2031070 w 6921233"/>
              <a:gd name="connsiteY1" fmla="*/ 922279 h 953031"/>
              <a:gd name="connsiteX2" fmla="*/ 2199260 w 6921233"/>
              <a:gd name="connsiteY2" fmla="*/ 932854 h 953031"/>
              <a:gd name="connsiteX3" fmla="*/ 6921233 w 6921233"/>
              <a:gd name="connsiteY3" fmla="*/ 284274 h 953031"/>
              <a:gd name="connsiteX4" fmla="*/ 5156091 w 6921233"/>
              <a:gd name="connsiteY4" fmla="*/ 0 h 953031"/>
              <a:gd name="connsiteX5" fmla="*/ 0 w 6921233"/>
              <a:gd name="connsiteY5" fmla="*/ 579018 h 953031"/>
              <a:gd name="connsiteX0" fmla="*/ 0 w 6921233"/>
              <a:gd name="connsiteY0" fmla="*/ 489858 h 863871"/>
              <a:gd name="connsiteX1" fmla="*/ 2031070 w 6921233"/>
              <a:gd name="connsiteY1" fmla="*/ 833119 h 863871"/>
              <a:gd name="connsiteX2" fmla="*/ 2199260 w 6921233"/>
              <a:gd name="connsiteY2" fmla="*/ 843694 h 863871"/>
              <a:gd name="connsiteX3" fmla="*/ 6921233 w 6921233"/>
              <a:gd name="connsiteY3" fmla="*/ 195114 h 863871"/>
              <a:gd name="connsiteX4" fmla="*/ 5004519 w 6921233"/>
              <a:gd name="connsiteY4" fmla="*/ 0 h 863871"/>
              <a:gd name="connsiteX5" fmla="*/ 0 w 6921233"/>
              <a:gd name="connsiteY5" fmla="*/ 489858 h 863871"/>
              <a:gd name="connsiteX0" fmla="*/ 0 w 6921233"/>
              <a:gd name="connsiteY0" fmla="*/ 516606 h 890619"/>
              <a:gd name="connsiteX1" fmla="*/ 2031070 w 6921233"/>
              <a:gd name="connsiteY1" fmla="*/ 859867 h 890619"/>
              <a:gd name="connsiteX2" fmla="*/ 2199260 w 6921233"/>
              <a:gd name="connsiteY2" fmla="*/ 870442 h 890619"/>
              <a:gd name="connsiteX3" fmla="*/ 6921233 w 6921233"/>
              <a:gd name="connsiteY3" fmla="*/ 221862 h 890619"/>
              <a:gd name="connsiteX4" fmla="*/ 4835116 w 6921233"/>
              <a:gd name="connsiteY4" fmla="*/ 0 h 890619"/>
              <a:gd name="connsiteX5" fmla="*/ 0 w 6921233"/>
              <a:gd name="connsiteY5" fmla="*/ 516606 h 890619"/>
              <a:gd name="connsiteX0" fmla="*/ 0 w 7028224"/>
              <a:gd name="connsiteY0" fmla="*/ 516606 h 890619"/>
              <a:gd name="connsiteX1" fmla="*/ 2031070 w 7028224"/>
              <a:gd name="connsiteY1" fmla="*/ 859867 h 890619"/>
              <a:gd name="connsiteX2" fmla="*/ 2199260 w 7028224"/>
              <a:gd name="connsiteY2" fmla="*/ 870442 h 890619"/>
              <a:gd name="connsiteX3" fmla="*/ 7028224 w 7028224"/>
              <a:gd name="connsiteY3" fmla="*/ 150534 h 890619"/>
              <a:gd name="connsiteX4" fmla="*/ 4835116 w 7028224"/>
              <a:gd name="connsiteY4" fmla="*/ 0 h 890619"/>
              <a:gd name="connsiteX5" fmla="*/ 0 w 7028224"/>
              <a:gd name="connsiteY5" fmla="*/ 516606 h 89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28224" h="890619">
                <a:moveTo>
                  <a:pt x="0" y="516606"/>
                </a:moveTo>
                <a:lnTo>
                  <a:pt x="2031070" y="859867"/>
                </a:lnTo>
                <a:cubicBezTo>
                  <a:pt x="2397613" y="918840"/>
                  <a:pt x="2187777" y="875833"/>
                  <a:pt x="2199260" y="870442"/>
                </a:cubicBezTo>
                <a:lnTo>
                  <a:pt x="7028224" y="150534"/>
                </a:lnTo>
                <a:lnTo>
                  <a:pt x="4835116" y="0"/>
                </a:lnTo>
                <a:lnTo>
                  <a:pt x="0" y="516606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F8524-0A4C-4E1C-9513-B1BD35631E5C}"/>
              </a:ext>
            </a:extLst>
          </p:cNvPr>
          <p:cNvSpPr/>
          <p:nvPr/>
        </p:nvSpPr>
        <p:spPr>
          <a:xfrm>
            <a:off x="2330118" y="5525027"/>
            <a:ext cx="1656184" cy="360040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7CAE00-43F8-43C3-A3AA-0919566D1751}"/>
              </a:ext>
            </a:extLst>
          </p:cNvPr>
          <p:cNvSpPr/>
          <p:nvPr/>
        </p:nvSpPr>
        <p:spPr>
          <a:xfrm>
            <a:off x="4650550" y="4876955"/>
            <a:ext cx="1656184" cy="36004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CE5775-A6BE-48EC-9AE3-DD1B8EB71F14}"/>
              </a:ext>
            </a:extLst>
          </p:cNvPr>
          <p:cNvSpPr/>
          <p:nvPr/>
        </p:nvSpPr>
        <p:spPr>
          <a:xfrm>
            <a:off x="6970982" y="4228883"/>
            <a:ext cx="1656184" cy="36004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CBB38F-1896-40FA-8156-C3F7EFC2A617}"/>
              </a:ext>
            </a:extLst>
          </p:cNvPr>
          <p:cNvSpPr/>
          <p:nvPr/>
        </p:nvSpPr>
        <p:spPr>
          <a:xfrm>
            <a:off x="9291414" y="3580811"/>
            <a:ext cx="1656184" cy="360040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4B46152-1512-46A0-AED5-FF1369FF6B36}"/>
              </a:ext>
            </a:extLst>
          </p:cNvPr>
          <p:cNvSpPr/>
          <p:nvPr/>
        </p:nvSpPr>
        <p:spPr>
          <a:xfrm>
            <a:off x="3386312" y="5287987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F7DAB2-4D7F-4052-993B-B9E880C8FCB3}"/>
              </a:ext>
            </a:extLst>
          </p:cNvPr>
          <p:cNvGrpSpPr/>
          <p:nvPr/>
        </p:nvGrpSpPr>
        <p:grpSpPr>
          <a:xfrm>
            <a:off x="1153588" y="3751347"/>
            <a:ext cx="2000666" cy="1057943"/>
            <a:chOff x="4965552" y="1682023"/>
            <a:chExt cx="1374974" cy="105794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2FABD8-8437-483C-A209-7358C76DD032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Building a database from the fetched </a:t>
              </a:r>
              <a:r>
                <a:rPr lang="tr-TR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csv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File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C208D6-BE11-4807-811F-CAEC097A7206}"/>
                </a:ext>
              </a:extLst>
            </p:cNvPr>
            <p:cNvSpPr txBox="1"/>
            <p:nvPr/>
          </p:nvSpPr>
          <p:spPr>
            <a:xfrm>
              <a:off x="4965552" y="1682023"/>
              <a:ext cx="1374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Database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D3E5F9-202C-473B-9C85-C4BAE0E9A712}"/>
              </a:ext>
            </a:extLst>
          </p:cNvPr>
          <p:cNvGrpSpPr/>
          <p:nvPr/>
        </p:nvGrpSpPr>
        <p:grpSpPr>
          <a:xfrm>
            <a:off x="3467110" y="3115837"/>
            <a:ext cx="2007578" cy="1255193"/>
            <a:chOff x="4960802" y="1700216"/>
            <a:chExt cx="1379724" cy="125519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A56744-058B-4CD2-B945-7DFF205FD76A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Create a learning machine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Recomendation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System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of </a:t>
              </a:r>
              <a:r>
                <a:rPr lang="tr-TR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Cook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Hub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CE8A56-B8EA-4DE1-B294-EAB2B1FDEC14}"/>
                </a:ext>
              </a:extLst>
            </p:cNvPr>
            <p:cNvSpPr txBox="1"/>
            <p:nvPr/>
          </p:nvSpPr>
          <p:spPr>
            <a:xfrm>
              <a:off x="4960802" y="1700216"/>
              <a:ext cx="1374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Learning Machine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F83CEA-F2CB-40FC-BFE8-69F82778871B}"/>
              </a:ext>
            </a:extLst>
          </p:cNvPr>
          <p:cNvGrpSpPr/>
          <p:nvPr/>
        </p:nvGrpSpPr>
        <p:grpSpPr>
          <a:xfrm>
            <a:off x="5794452" y="2428692"/>
            <a:ext cx="2000666" cy="1297766"/>
            <a:chOff x="4965552" y="1657643"/>
            <a:chExt cx="1374974" cy="129776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637843-EC4F-4850-8DCD-76D9B5A7614B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Build 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Cross-Platform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Mobile Application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with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Python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Kivy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Framework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AB37D3-FFD6-4670-A108-58560521A2FC}"/>
                </a:ext>
              </a:extLst>
            </p:cNvPr>
            <p:cNvSpPr txBox="1"/>
            <p:nvPr/>
          </p:nvSpPr>
          <p:spPr>
            <a:xfrm>
              <a:off x="4965552" y="1657643"/>
              <a:ext cx="1374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Application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6494AF-B876-4718-83BE-12821BF6DF24}"/>
              </a:ext>
            </a:extLst>
          </p:cNvPr>
          <p:cNvGrpSpPr/>
          <p:nvPr/>
        </p:nvGrpSpPr>
        <p:grpSpPr>
          <a:xfrm>
            <a:off x="8101061" y="1814623"/>
            <a:ext cx="2014489" cy="1051820"/>
            <a:chOff x="4956052" y="1688146"/>
            <a:chExt cx="1384474" cy="10518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1B0A52-75F2-4AEB-A571-E19EF68648AD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Increase recommendation accuracy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DD5444-D5D0-4D54-988D-E267209DDCCA}"/>
                </a:ext>
              </a:extLst>
            </p:cNvPr>
            <p:cNvSpPr txBox="1"/>
            <p:nvPr/>
          </p:nvSpPr>
          <p:spPr>
            <a:xfrm>
              <a:off x="4956052" y="1688146"/>
              <a:ext cx="1374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Accuracy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8DEF2B6-DBC3-4F46-962B-1828454156F9}"/>
              </a:ext>
            </a:extLst>
          </p:cNvPr>
          <p:cNvSpPr txBox="1"/>
          <p:nvPr/>
        </p:nvSpPr>
        <p:spPr>
          <a:xfrm>
            <a:off x="5790434" y="5718466"/>
            <a:ext cx="1374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Next</a:t>
            </a:r>
            <a:r>
              <a:rPr lang="tr-TR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Step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F1752A-9CE8-4D52-BB83-29A27EBEA44F}"/>
              </a:ext>
            </a:extLst>
          </p:cNvPr>
          <p:cNvSpPr txBox="1"/>
          <p:nvPr/>
        </p:nvSpPr>
        <p:spPr>
          <a:xfrm>
            <a:off x="7865686" y="5220766"/>
            <a:ext cx="1374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Next</a:t>
            </a:r>
            <a:r>
              <a:rPr lang="tr-TR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Step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F8FF07-288F-40E4-BDD3-A9A222BBEAC0}"/>
              </a:ext>
            </a:extLst>
          </p:cNvPr>
          <p:cNvSpPr txBox="1"/>
          <p:nvPr/>
        </p:nvSpPr>
        <p:spPr>
          <a:xfrm>
            <a:off x="9940938" y="4723068"/>
            <a:ext cx="1374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Next</a:t>
            </a:r>
            <a:r>
              <a:rPr lang="tr-TR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tr-TR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Step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Arc 59">
            <a:extLst>
              <a:ext uri="{FF2B5EF4-FFF2-40B4-BE49-F238E27FC236}">
                <a16:creationId xmlns:a16="http://schemas.microsoft.com/office/drawing/2014/main" id="{62280B5C-AB49-4696-8C67-E38EC738001F}"/>
              </a:ext>
            </a:extLst>
          </p:cNvPr>
          <p:cNvSpPr/>
          <p:nvPr/>
        </p:nvSpPr>
        <p:spPr>
          <a:xfrm>
            <a:off x="5681341" y="4641922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Arc 59">
            <a:extLst>
              <a:ext uri="{FF2B5EF4-FFF2-40B4-BE49-F238E27FC236}">
                <a16:creationId xmlns:a16="http://schemas.microsoft.com/office/drawing/2014/main" id="{FEA9DA39-09F0-484A-A419-03A10F52A4EA}"/>
              </a:ext>
            </a:extLst>
          </p:cNvPr>
          <p:cNvSpPr/>
          <p:nvPr/>
        </p:nvSpPr>
        <p:spPr>
          <a:xfrm>
            <a:off x="7976370" y="3995857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Rounded Rectangle 51">
            <a:extLst>
              <a:ext uri="{FF2B5EF4-FFF2-40B4-BE49-F238E27FC236}">
                <a16:creationId xmlns:a16="http://schemas.microsoft.com/office/drawing/2014/main" id="{93AB0288-B511-4CAC-9568-FC76E11EA1DC}"/>
              </a:ext>
            </a:extLst>
          </p:cNvPr>
          <p:cNvSpPr/>
          <p:nvPr/>
        </p:nvSpPr>
        <p:spPr>
          <a:xfrm rot="16200000" flipH="1">
            <a:off x="9097706" y="3030101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5" name="Rounded Rectangle 7">
            <a:extLst>
              <a:ext uri="{FF2B5EF4-FFF2-40B4-BE49-F238E27FC236}">
                <a16:creationId xmlns:a16="http://schemas.microsoft.com/office/drawing/2014/main" id="{B676407F-E60D-43F0-80C1-A5BEA462D6A7}"/>
              </a:ext>
            </a:extLst>
          </p:cNvPr>
          <p:cNvSpPr/>
          <p:nvPr/>
        </p:nvSpPr>
        <p:spPr>
          <a:xfrm>
            <a:off x="6754576" y="3704640"/>
            <a:ext cx="312929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Freeform 108">
            <a:extLst>
              <a:ext uri="{FF2B5EF4-FFF2-40B4-BE49-F238E27FC236}">
                <a16:creationId xmlns:a16="http://schemas.microsoft.com/office/drawing/2014/main" id="{8F9A1ACE-8F26-4CFC-9FE0-5E67C1127A80}"/>
              </a:ext>
            </a:extLst>
          </p:cNvPr>
          <p:cNvSpPr/>
          <p:nvPr/>
        </p:nvSpPr>
        <p:spPr>
          <a:xfrm>
            <a:off x="4343031" y="4349382"/>
            <a:ext cx="501857" cy="535255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Right Triangle 17">
            <a:extLst>
              <a:ext uri="{FF2B5EF4-FFF2-40B4-BE49-F238E27FC236}">
                <a16:creationId xmlns:a16="http://schemas.microsoft.com/office/drawing/2014/main" id="{6DF89C1D-DA24-4DF3-BD0E-F0040561240E}"/>
              </a:ext>
            </a:extLst>
          </p:cNvPr>
          <p:cNvSpPr/>
          <p:nvPr/>
        </p:nvSpPr>
        <p:spPr>
          <a:xfrm>
            <a:off x="2004705" y="4942845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30503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7143" y="3064682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6000" dirty="0">
                <a:solidFill>
                  <a:schemeClr val="bg1"/>
                </a:solidFill>
                <a:cs typeface="Arial" pitchFamily="34" charset="0"/>
              </a:rPr>
              <a:t>ANY SUGGESTIONS ?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75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7143" y="3064682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7293314" y="2945553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COOK HUB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7313463" y="3708637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Cook Recipes and Virtual Fridge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1681595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tr-TR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Problems</a:t>
              </a:r>
              <a:r>
                <a:rPr lang="tr-TR" altLang="ko-KR" sz="27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and</a:t>
              </a:r>
              <a:r>
                <a:rPr lang="tr-TR" altLang="ko-KR" sz="27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Suggestions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305942" y="2820587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tr-TR" altLang="ko-KR" sz="2400" b="1" dirty="0" err="1">
                  <a:solidFill>
                    <a:schemeClr val="bg1"/>
                  </a:solidFill>
                  <a:cs typeface="Arial" pitchFamily="34" charset="0"/>
                </a:rPr>
                <a:t>Recommender</a:t>
              </a:r>
              <a:r>
                <a:rPr lang="tr-TR" altLang="ko-KR" sz="2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2400" b="1" dirty="0" err="1">
                  <a:solidFill>
                    <a:schemeClr val="bg1"/>
                  </a:solidFill>
                  <a:cs typeface="Arial" pitchFamily="34" charset="0"/>
                </a:rPr>
                <a:t>System</a:t>
              </a:r>
              <a:r>
                <a:rPr lang="tr-TR" altLang="ko-KR" sz="2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2400" b="1" dirty="0" err="1">
                  <a:solidFill>
                    <a:schemeClr val="bg1"/>
                  </a:solidFill>
                  <a:cs typeface="Arial" pitchFamily="34" charset="0"/>
                </a:rPr>
                <a:t>and</a:t>
              </a:r>
              <a:r>
                <a:rPr lang="tr-TR" altLang="ko-KR" sz="2400" b="1" dirty="0">
                  <a:solidFill>
                    <a:schemeClr val="bg1"/>
                  </a:solidFill>
                  <a:cs typeface="Arial" pitchFamily="34" charset="0"/>
                </a:rPr>
                <a:t> AI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305942" y="3959579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tr-TR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Search</a:t>
              </a:r>
              <a:r>
                <a:rPr lang="tr-TR" altLang="ko-KR" sz="27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Function</a:t>
              </a:r>
              <a:r>
                <a:rPr lang="tr-TR" altLang="ko-KR" sz="27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and</a:t>
              </a:r>
              <a:r>
                <a:rPr lang="tr-TR" altLang="ko-KR" sz="2700" b="1" dirty="0">
                  <a:solidFill>
                    <a:schemeClr val="bg1"/>
                  </a:solidFill>
                  <a:cs typeface="Arial" pitchFamily="34" charset="0"/>
                </a:rPr>
                <a:t> UI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305942" y="5098571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tr-TR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Techs</a:t>
              </a:r>
              <a:r>
                <a:rPr lang="tr-TR" altLang="ko-KR" sz="27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and</a:t>
              </a:r>
              <a:r>
                <a:rPr lang="tr-TR" altLang="ko-KR" sz="27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Future</a:t>
              </a:r>
              <a:r>
                <a:rPr lang="tr-TR" altLang="ko-KR" sz="2700" b="1" dirty="0">
                  <a:solidFill>
                    <a:schemeClr val="bg1"/>
                  </a:solidFill>
                  <a:cs typeface="Arial" pitchFamily="34" charset="0"/>
                </a:rPr>
                <a:t> Works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5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Sections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85998A-6041-49BE-90FA-586136FDB22E}"/>
              </a:ext>
            </a:extLst>
          </p:cNvPr>
          <p:cNvGrpSpPr/>
          <p:nvPr/>
        </p:nvGrpSpPr>
        <p:grpSpPr>
          <a:xfrm>
            <a:off x="6429953" y="2450892"/>
            <a:ext cx="5316416" cy="1741002"/>
            <a:chOff x="3581399" y="426402"/>
            <a:chExt cx="5316416" cy="17410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9F86E72-D65A-4618-931B-E420DE1A40F4}"/>
                </a:ext>
              </a:extLst>
            </p:cNvPr>
            <p:cNvGrpSpPr/>
            <p:nvPr/>
          </p:nvGrpSpPr>
          <p:grpSpPr>
            <a:xfrm>
              <a:off x="6383214" y="426402"/>
              <a:ext cx="2514601" cy="1736505"/>
              <a:chOff x="6031523" y="778095"/>
              <a:chExt cx="2514601" cy="173650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63C60C7-31E3-451F-BBAC-B4FFEC011450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7689921-2E17-4F00-BCB9-4EDB826B4B20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529840-06F4-4205-9C67-82E92D557453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altLang="ko-KR" sz="1600" b="1" dirty="0" err="1">
                    <a:solidFill>
                      <a:schemeClr val="bg1"/>
                    </a:solidFill>
                    <a:cs typeface="Arial" pitchFamily="34" charset="0"/>
                  </a:rPr>
                  <a:t>Reaching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7B91C6-F41D-4522-99E7-68D24954BA22}"/>
                  </a:ext>
                </a:extLst>
              </p:cNvPr>
              <p:cNvSpPr txBox="1"/>
              <p:nvPr/>
            </p:nvSpPr>
            <p:spPr>
              <a:xfrm>
                <a:off x="6546927" y="1219970"/>
                <a:ext cx="187746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Find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avaible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ingredients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in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the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home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from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anywhere</a:t>
                </a:r>
                <a:endPara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84E826-761C-4980-9B99-1CF80CB73AD0}"/>
                </a:ext>
              </a:extLst>
            </p:cNvPr>
            <p:cNvGrpSpPr/>
            <p:nvPr/>
          </p:nvGrpSpPr>
          <p:grpSpPr>
            <a:xfrm>
              <a:off x="3581399" y="426402"/>
              <a:ext cx="2514601" cy="1741002"/>
              <a:chOff x="6031523" y="778095"/>
              <a:chExt cx="2514601" cy="174100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B29D82-6A98-463D-A002-35875D32DB85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2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D05618F-4A57-444D-B8D3-B562EB3A9094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B999AF-AD38-492F-ADD7-B8ACCC68292B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altLang="ko-KR" sz="1600" b="1" dirty="0" err="1">
                    <a:solidFill>
                      <a:schemeClr val="bg1"/>
                    </a:solidFill>
                    <a:cs typeface="Arial" pitchFamily="34" charset="0"/>
                  </a:rPr>
                  <a:t>Health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FE65E0-C83B-49FE-A097-74C60F79CC69}"/>
                  </a:ext>
                </a:extLst>
              </p:cNvPr>
              <p:cNvSpPr txBox="1"/>
              <p:nvPr/>
            </p:nvSpPr>
            <p:spPr>
              <a:xfrm>
                <a:off x="6525936" y="1164880"/>
                <a:ext cx="2020188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Giving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information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about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recipes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calories</a:t>
                </a:r>
                <a:endParaRPr lang="tr-TR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tr-TR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Protect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the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user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by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restrict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food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for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them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52E615-AF19-4E1B-B7D5-05E689EC3B54}"/>
              </a:ext>
            </a:extLst>
          </p:cNvPr>
          <p:cNvGrpSpPr/>
          <p:nvPr/>
        </p:nvGrpSpPr>
        <p:grpSpPr>
          <a:xfrm>
            <a:off x="4114560" y="391306"/>
            <a:ext cx="5316416" cy="1796092"/>
            <a:chOff x="6383214" y="2450892"/>
            <a:chExt cx="5316416" cy="179609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A5B5C5-70DB-40D6-8159-0733660FD818}"/>
                </a:ext>
              </a:extLst>
            </p:cNvPr>
            <p:cNvGrpSpPr/>
            <p:nvPr/>
          </p:nvGrpSpPr>
          <p:grpSpPr>
            <a:xfrm>
              <a:off x="9185029" y="2450892"/>
              <a:ext cx="2514601" cy="1736505"/>
              <a:chOff x="6031523" y="778095"/>
              <a:chExt cx="2514601" cy="173650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C04C95E-CE4D-4872-AD43-842FE593C991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E925DAC-9DC7-4015-85D7-8EA0F3FD4AC5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17EC30-FAF4-4BEF-8D30-052BAAE76070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altLang="ko-KR" sz="1600" b="1" dirty="0" err="1">
                    <a:solidFill>
                      <a:schemeClr val="bg1"/>
                    </a:solidFill>
                    <a:cs typeface="Arial" pitchFamily="34" charset="0"/>
                  </a:rPr>
                  <a:t>Memorizing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424E76-DB0B-44E0-951A-219996937979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Find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any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recipe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and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cooking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tips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with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easy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to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use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mobile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applicaiton</a:t>
                </a:r>
                <a:endPara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6AAE7A2-6345-41B3-81CB-7B027A0DD739}"/>
                </a:ext>
              </a:extLst>
            </p:cNvPr>
            <p:cNvGrpSpPr/>
            <p:nvPr/>
          </p:nvGrpSpPr>
          <p:grpSpPr>
            <a:xfrm>
              <a:off x="6383214" y="2450892"/>
              <a:ext cx="2667085" cy="1796092"/>
              <a:chOff x="6031523" y="778095"/>
              <a:chExt cx="2667085" cy="179609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4823C5-AAD3-4FB3-A25D-C238181A022C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5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9426DEA-E145-4CB5-A124-03449CFBB3D2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FB5B5-FA64-4BEE-B753-0656AB389907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altLang="ko-KR" sz="1600" b="1" dirty="0">
                    <a:solidFill>
                      <a:schemeClr val="bg1"/>
                    </a:solidFill>
                    <a:cs typeface="Arial" pitchFamily="34" charset="0"/>
                  </a:rPr>
                  <a:t>Time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C24BE7-F4B7-4B22-90D0-D58085FC6A1F}"/>
                  </a:ext>
                </a:extLst>
              </p:cNvPr>
              <p:cNvSpPr txBox="1"/>
              <p:nvPr/>
            </p:nvSpPr>
            <p:spPr>
              <a:xfrm>
                <a:off x="6525935" y="1219970"/>
                <a:ext cx="2172673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Recommend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recipes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via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AI Agent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tr-TR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User can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find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easy-to-prep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recipe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with</a:t>
                </a:r>
                <a:r>
                  <a:rPr lang="tr-TR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altLang="ko-KR" sz="1400" dirty="0" err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tags</a:t>
                </a:r>
                <a:endParaRPr lang="tr-TR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A3D444-F46D-4F17-BF36-04EA53966BBC}"/>
              </a:ext>
            </a:extLst>
          </p:cNvPr>
          <p:cNvGrpSpPr/>
          <p:nvPr/>
        </p:nvGrpSpPr>
        <p:grpSpPr>
          <a:xfrm>
            <a:off x="9243881" y="4475382"/>
            <a:ext cx="2514601" cy="1736505"/>
            <a:chOff x="6031523" y="778095"/>
            <a:chExt cx="2514601" cy="173650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39C1B5F-C69F-4D54-848C-986E7863A7C5}"/>
                </a:ext>
              </a:extLst>
            </p:cNvPr>
            <p:cNvSpPr/>
            <p:nvPr/>
          </p:nvSpPr>
          <p:spPr>
            <a:xfrm>
              <a:off x="6383216" y="931985"/>
              <a:ext cx="2162908" cy="1582615"/>
            </a:xfrm>
            <a:prstGeom prst="rect">
              <a:avLst/>
            </a:prstGeom>
            <a:solidFill>
              <a:schemeClr val="accent5">
                <a:alpha val="7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238E599-161B-4F61-9D1D-C35A0B315FFE}"/>
                </a:ext>
              </a:extLst>
            </p:cNvPr>
            <p:cNvSpPr/>
            <p:nvPr/>
          </p:nvSpPr>
          <p:spPr>
            <a:xfrm>
              <a:off x="6031523" y="778095"/>
              <a:ext cx="1582615" cy="391282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0429A5-1862-442C-8D18-0BA19DD329D4}"/>
                </a:ext>
              </a:extLst>
            </p:cNvPr>
            <p:cNvSpPr txBox="1"/>
            <p:nvPr/>
          </p:nvSpPr>
          <p:spPr>
            <a:xfrm>
              <a:off x="6090375" y="819848"/>
              <a:ext cx="14649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altLang="ko-KR" sz="1600" b="1" dirty="0">
                  <a:solidFill>
                    <a:schemeClr val="bg1"/>
                  </a:solidFill>
                  <a:cs typeface="Arial" pitchFamily="34" charset="0"/>
                </a:rPr>
                <a:t>New</a:t>
              </a:r>
              <a:r>
                <a:rPr lang="tr-TR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600" b="1" dirty="0" err="1">
                  <a:solidFill>
                    <a:schemeClr val="bg1"/>
                  </a:solidFill>
                  <a:cs typeface="Arial" pitchFamily="34" charset="0"/>
                </a:rPr>
                <a:t>Tastes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22E9A4-E343-4B40-B83F-48C3AC84D9C8}"/>
                </a:ext>
              </a:extLst>
            </p:cNvPr>
            <p:cNvSpPr txBox="1"/>
            <p:nvPr/>
          </p:nvSpPr>
          <p:spPr>
            <a:xfrm>
              <a:off x="6525936" y="1219970"/>
              <a:ext cx="18774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tr-TR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Courage</a:t>
              </a:r>
              <a:r>
                <a:rPr lang="tr-TR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tr-TR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the</a:t>
              </a:r>
              <a:r>
                <a:rPr lang="tr-TR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tr-TR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user</a:t>
              </a:r>
              <a:r>
                <a:rPr lang="tr-TR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tr-TR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for</a:t>
              </a:r>
              <a:r>
                <a:rPr lang="tr-TR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tr-TR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trying</a:t>
              </a:r>
              <a:r>
                <a:rPr lang="tr-TR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tr-TR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to</a:t>
              </a:r>
              <a:r>
                <a:rPr lang="tr-TR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tr-TR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new</a:t>
              </a:r>
              <a:r>
                <a:rPr lang="tr-TR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tr-TR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recipes</a:t>
              </a:r>
              <a:r>
                <a:rPr lang="tr-TR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tr-TR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according</a:t>
              </a:r>
              <a:r>
                <a:rPr lang="tr-TR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tr-TR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to</a:t>
              </a:r>
              <a:r>
                <a:rPr lang="tr-TR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tr-TR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their</a:t>
              </a:r>
              <a:r>
                <a:rPr lang="tr-TR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tr-TR" altLang="ko-KR" sz="1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taste</a:t>
              </a:r>
              <a:endPara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A153A9F-2C4A-45AC-A502-A09FD356C802}"/>
              </a:ext>
            </a:extLst>
          </p:cNvPr>
          <p:cNvSpPr txBox="1"/>
          <p:nvPr/>
        </p:nvSpPr>
        <p:spPr>
          <a:xfrm>
            <a:off x="-381739" y="4378647"/>
            <a:ext cx="4358935" cy="203132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tr-TR" altLang="ko-KR" sz="4400" b="1" dirty="0" err="1">
                <a:solidFill>
                  <a:schemeClr val="bg1"/>
                </a:solidFill>
                <a:latin typeface="+mj-lt"/>
              </a:rPr>
              <a:t>Problems</a:t>
            </a:r>
            <a:br>
              <a:rPr lang="tr-TR" altLang="ko-KR" sz="4400" b="1" dirty="0">
                <a:solidFill>
                  <a:schemeClr val="bg1"/>
                </a:solidFill>
                <a:latin typeface="+mj-lt"/>
              </a:rPr>
            </a:br>
            <a:r>
              <a:rPr lang="tr-TR" altLang="ko-KR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altLang="ko-KR" sz="4400" b="1" dirty="0" err="1">
                <a:solidFill>
                  <a:schemeClr val="bg1"/>
                </a:solidFill>
                <a:latin typeface="+mj-lt"/>
              </a:rPr>
              <a:t>And</a:t>
            </a:r>
            <a:br>
              <a:rPr lang="tr-TR" altLang="ko-KR" sz="4400" b="1" dirty="0">
                <a:solidFill>
                  <a:schemeClr val="bg1"/>
                </a:solidFill>
                <a:latin typeface="+mj-lt"/>
              </a:rPr>
            </a:br>
            <a:r>
              <a:rPr lang="tr-TR" altLang="ko-KR" sz="4400" b="1" dirty="0" err="1">
                <a:solidFill>
                  <a:schemeClr val="bg1"/>
                </a:solidFill>
                <a:latin typeface="+mj-lt"/>
              </a:rPr>
              <a:t>Suggestions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METHODS &amp; COMPARISION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C4A8AD-3391-4C4B-AFD7-C74D1FC9AFE6}"/>
              </a:ext>
            </a:extLst>
          </p:cNvPr>
          <p:cNvGrpSpPr/>
          <p:nvPr/>
        </p:nvGrpSpPr>
        <p:grpSpPr>
          <a:xfrm rot="19375296">
            <a:off x="931166" y="1692232"/>
            <a:ext cx="3265741" cy="4172186"/>
            <a:chOff x="500396" y="1895835"/>
            <a:chExt cx="3483312" cy="445014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B95198A-E95C-4E77-8F50-6DC67EB1AC04}"/>
                </a:ext>
              </a:extLst>
            </p:cNvPr>
            <p:cNvGrpSpPr/>
            <p:nvPr/>
          </p:nvGrpSpPr>
          <p:grpSpPr>
            <a:xfrm>
              <a:off x="500396" y="1895835"/>
              <a:ext cx="3483312" cy="4450146"/>
              <a:chOff x="1404499" y="2043145"/>
              <a:chExt cx="3483312" cy="4450146"/>
            </a:xfrm>
          </p:grpSpPr>
          <p:sp>
            <p:nvSpPr>
              <p:cNvPr id="9" name="Rectangle 11">
                <a:extLst>
                  <a:ext uri="{FF2B5EF4-FFF2-40B4-BE49-F238E27FC236}">
                    <a16:creationId xmlns:a16="http://schemas.microsoft.com/office/drawing/2014/main" id="{FD8AF530-6D8F-4888-8D5C-973ADCD2D09B}"/>
                  </a:ext>
                </a:extLst>
              </p:cNvPr>
              <p:cNvSpPr/>
              <p:nvPr/>
            </p:nvSpPr>
            <p:spPr>
              <a:xfrm>
                <a:off x="1950893" y="2985237"/>
                <a:ext cx="2390525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2390525" h="1116000">
                    <a:moveTo>
                      <a:pt x="235871" y="0"/>
                    </a:moveTo>
                    <a:lnTo>
                      <a:pt x="2154656" y="0"/>
                    </a:lnTo>
                    <a:cubicBezTo>
                      <a:pt x="2298210" y="310471"/>
                      <a:pt x="2396706" y="714290"/>
                      <a:pt x="2390224" y="1069686"/>
                    </a:cubicBezTo>
                    <a:lnTo>
                      <a:pt x="2387265" y="1116000"/>
                    </a:lnTo>
                    <a:lnTo>
                      <a:pt x="3263" y="1116000"/>
                    </a:lnTo>
                    <a:cubicBezTo>
                      <a:pt x="665" y="1100130"/>
                      <a:pt x="302" y="1084652"/>
                      <a:pt x="302" y="1069685"/>
                    </a:cubicBezTo>
                    <a:cubicBezTo>
                      <a:pt x="-6179" y="714290"/>
                      <a:pt x="92317" y="310471"/>
                      <a:pt x="2358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Rectangle 12">
                <a:extLst>
                  <a:ext uri="{FF2B5EF4-FFF2-40B4-BE49-F238E27FC236}">
                    <a16:creationId xmlns:a16="http://schemas.microsoft.com/office/drawing/2014/main" id="{D01A8D53-E302-4747-8EA1-403D30F1031F}"/>
                  </a:ext>
                </a:extLst>
              </p:cNvPr>
              <p:cNvSpPr/>
              <p:nvPr/>
            </p:nvSpPr>
            <p:spPr>
              <a:xfrm>
                <a:off x="1670119" y="4181264"/>
                <a:ext cx="2952072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2952072" h="1116000">
                    <a:moveTo>
                      <a:pt x="284416" y="0"/>
                    </a:moveTo>
                    <a:lnTo>
                      <a:pt x="2666659" y="0"/>
                    </a:lnTo>
                    <a:cubicBezTo>
                      <a:pt x="2658933" y="175805"/>
                      <a:pt x="2609068" y="405909"/>
                      <a:pt x="2539680" y="642275"/>
                    </a:cubicBezTo>
                    <a:lnTo>
                      <a:pt x="2849820" y="831816"/>
                    </a:lnTo>
                    <a:lnTo>
                      <a:pt x="2952072" y="1116000"/>
                    </a:lnTo>
                    <a:lnTo>
                      <a:pt x="0" y="1116000"/>
                    </a:lnTo>
                    <a:lnTo>
                      <a:pt x="102252" y="831816"/>
                    </a:lnTo>
                    <a:lnTo>
                      <a:pt x="411552" y="642787"/>
                    </a:lnTo>
                    <a:cubicBezTo>
                      <a:pt x="342079" y="406245"/>
                      <a:pt x="292147" y="175934"/>
                      <a:pt x="2844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ectangle 13">
                <a:extLst>
                  <a:ext uri="{FF2B5EF4-FFF2-40B4-BE49-F238E27FC236}">
                    <a16:creationId xmlns:a16="http://schemas.microsoft.com/office/drawing/2014/main" id="{06513E8C-4E3C-490A-B384-727A60B8200A}"/>
                  </a:ext>
                </a:extLst>
              </p:cNvPr>
              <p:cNvSpPr/>
              <p:nvPr/>
            </p:nvSpPr>
            <p:spPr>
              <a:xfrm>
                <a:off x="1404499" y="5377291"/>
                <a:ext cx="3483312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3483312" h="1116000">
                    <a:moveTo>
                      <a:pt x="1898185" y="1105560"/>
                    </a:moveTo>
                    <a:lnTo>
                      <a:pt x="1919880" y="1116000"/>
                    </a:lnTo>
                    <a:lnTo>
                      <a:pt x="1908776" y="1116000"/>
                    </a:lnTo>
                    <a:cubicBezTo>
                      <a:pt x="1905979" y="1111563"/>
                      <a:pt x="1902100" y="1108505"/>
                      <a:pt x="1898185" y="1105560"/>
                    </a:cubicBezTo>
                    <a:close/>
                    <a:moveTo>
                      <a:pt x="260668" y="0"/>
                    </a:moveTo>
                    <a:lnTo>
                      <a:pt x="3222644" y="0"/>
                    </a:lnTo>
                    <a:lnTo>
                      <a:pt x="3483312" y="724461"/>
                    </a:lnTo>
                    <a:lnTo>
                      <a:pt x="2489111" y="354812"/>
                    </a:lnTo>
                    <a:cubicBezTo>
                      <a:pt x="2465120" y="480738"/>
                      <a:pt x="2446948" y="534340"/>
                      <a:pt x="2365708" y="674887"/>
                    </a:cubicBezTo>
                    <a:cubicBezTo>
                      <a:pt x="2291173" y="814963"/>
                      <a:pt x="2172951" y="936315"/>
                      <a:pt x="2076571" y="1067029"/>
                    </a:cubicBezTo>
                    <a:lnTo>
                      <a:pt x="1413587" y="1067029"/>
                    </a:lnTo>
                    <a:cubicBezTo>
                      <a:pt x="1317208" y="936315"/>
                      <a:pt x="1208344" y="821204"/>
                      <a:pt x="1124449" y="674887"/>
                    </a:cubicBezTo>
                    <a:cubicBezTo>
                      <a:pt x="1052663" y="558938"/>
                      <a:pt x="1024571" y="508523"/>
                      <a:pt x="993354" y="355127"/>
                    </a:cubicBezTo>
                    <a:lnTo>
                      <a:pt x="0" y="7244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Diagonal Stripe 17">
                <a:extLst>
                  <a:ext uri="{FF2B5EF4-FFF2-40B4-BE49-F238E27FC236}">
                    <a16:creationId xmlns:a16="http://schemas.microsoft.com/office/drawing/2014/main" id="{0EDFC7C3-F0F6-403B-B244-862EE24053E9}"/>
                  </a:ext>
                </a:extLst>
              </p:cNvPr>
              <p:cNvSpPr/>
              <p:nvPr/>
            </p:nvSpPr>
            <p:spPr>
              <a:xfrm rot="13500000">
                <a:off x="2388166" y="2062690"/>
                <a:ext cx="1515978" cy="1476887"/>
              </a:xfrm>
              <a:custGeom>
                <a:avLst/>
                <a:gdLst/>
                <a:ahLst/>
                <a:cxnLst/>
                <a:rect l="l" t="t" r="r" b="b"/>
                <a:pathLst>
                  <a:path w="1515978" h="1476887">
                    <a:moveTo>
                      <a:pt x="1432872" y="1407768"/>
                    </a:moveTo>
                    <a:cubicBezTo>
                      <a:pt x="1044152" y="1532778"/>
                      <a:pt x="463423" y="1466296"/>
                      <a:pt x="96513" y="1380535"/>
                    </a:cubicBezTo>
                    <a:lnTo>
                      <a:pt x="0" y="1347296"/>
                    </a:lnTo>
                    <a:lnTo>
                      <a:pt x="1347296" y="0"/>
                    </a:lnTo>
                    <a:cubicBezTo>
                      <a:pt x="1360006" y="32393"/>
                      <a:pt x="1370814" y="64720"/>
                      <a:pt x="1380535" y="96513"/>
                    </a:cubicBezTo>
                    <a:cubicBezTo>
                      <a:pt x="1465987" y="462097"/>
                      <a:pt x="1607423" y="1036327"/>
                      <a:pt x="1432872" y="1407768"/>
                    </a:cubicBezTo>
                    <a:close/>
                    <a:moveTo>
                      <a:pt x="1430390" y="1413759"/>
                    </a:moveTo>
                    <a:cubicBezTo>
                      <a:pt x="1431325" y="1411814"/>
                      <a:pt x="1432251" y="1409863"/>
                      <a:pt x="1432872" y="1407768"/>
                    </a:cubicBezTo>
                    <a:lnTo>
                      <a:pt x="1434816" y="14072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2F1C04-2BB2-4497-9639-84A42BC8BDD5}"/>
                </a:ext>
              </a:extLst>
            </p:cNvPr>
            <p:cNvSpPr txBox="1"/>
            <p:nvPr/>
          </p:nvSpPr>
          <p:spPr>
            <a:xfrm>
              <a:off x="1637872" y="2386623"/>
              <a:ext cx="1208361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196A46-0DDE-484F-942E-40EE2C5F9FEF}"/>
                </a:ext>
              </a:extLst>
            </p:cNvPr>
            <p:cNvSpPr txBox="1"/>
            <p:nvPr/>
          </p:nvSpPr>
          <p:spPr>
            <a:xfrm>
              <a:off x="1637873" y="3417722"/>
              <a:ext cx="1208361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B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F81B3A-A9AA-4BB9-8C9E-3685B6228DA0}"/>
                </a:ext>
              </a:extLst>
            </p:cNvPr>
            <p:cNvSpPr txBox="1"/>
            <p:nvPr/>
          </p:nvSpPr>
          <p:spPr>
            <a:xfrm>
              <a:off x="1593599" y="4507216"/>
              <a:ext cx="1252634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C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891CB7-B63E-410B-A712-BBC7C974CD72}"/>
                </a:ext>
              </a:extLst>
            </p:cNvPr>
            <p:cNvSpPr txBox="1"/>
            <p:nvPr/>
          </p:nvSpPr>
          <p:spPr>
            <a:xfrm>
              <a:off x="1637871" y="5671456"/>
              <a:ext cx="1208361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D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20C986-0CFF-42E0-BD12-C2B6D7FA2407}"/>
              </a:ext>
            </a:extLst>
          </p:cNvPr>
          <p:cNvGrpSpPr/>
          <p:nvPr/>
        </p:nvGrpSpPr>
        <p:grpSpPr>
          <a:xfrm>
            <a:off x="5029201" y="5156196"/>
            <a:ext cx="6223517" cy="560494"/>
            <a:chOff x="-643405" y="2826095"/>
            <a:chExt cx="6223517" cy="56049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BA1E0D2-E7F3-49D3-8B27-C8E585519234}"/>
                </a:ext>
              </a:extLst>
            </p:cNvPr>
            <p:cNvSpPr/>
            <p:nvPr/>
          </p:nvSpPr>
          <p:spPr>
            <a:xfrm>
              <a:off x="5033093" y="2826095"/>
              <a:ext cx="547019" cy="5470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BD2922-2A22-42F1-958A-434E595EC201}"/>
                </a:ext>
              </a:extLst>
            </p:cNvPr>
            <p:cNvSpPr txBox="1"/>
            <p:nvPr/>
          </p:nvSpPr>
          <p:spPr>
            <a:xfrm>
              <a:off x="-643405" y="3109590"/>
              <a:ext cx="55450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r-TR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KNN, AR, MF </a:t>
              </a:r>
              <a:r>
                <a:rPr lang="tr-TR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and</a:t>
              </a:r>
              <a:r>
                <a:rPr lang="tr-TR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Random</a:t>
              </a:r>
              <a:r>
                <a:rPr lang="tr-TR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Forest</a:t>
              </a:r>
              <a:r>
                <a:rPr lang="tr-TR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Algorithms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DA6D8B-0288-474A-AC08-BC62BB9BA8F9}"/>
                </a:ext>
              </a:extLst>
            </p:cNvPr>
            <p:cNvSpPr txBox="1"/>
            <p:nvPr/>
          </p:nvSpPr>
          <p:spPr>
            <a:xfrm>
              <a:off x="1043608" y="2832591"/>
              <a:ext cx="3856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Other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Methods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CF80318-FA5E-4DB1-B4E0-6ECF88A8DB31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-544532" y="3096114"/>
              <a:ext cx="5577625" cy="3491"/>
            </a:xfrm>
            <a:prstGeom prst="line">
              <a:avLst/>
            </a:prstGeom>
            <a:ln>
              <a:solidFill>
                <a:schemeClr val="accent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430B264-2F67-4A2F-B4B7-A61C3C36D66D}"/>
              </a:ext>
            </a:extLst>
          </p:cNvPr>
          <p:cNvGrpSpPr/>
          <p:nvPr/>
        </p:nvGrpSpPr>
        <p:grpSpPr>
          <a:xfrm>
            <a:off x="5029200" y="2886863"/>
            <a:ext cx="6223518" cy="1114492"/>
            <a:chOff x="-643406" y="2826095"/>
            <a:chExt cx="6223518" cy="111449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DB720A0-CC40-4122-8BE9-68A3DD60415B}"/>
                </a:ext>
              </a:extLst>
            </p:cNvPr>
            <p:cNvSpPr/>
            <p:nvPr/>
          </p:nvSpPr>
          <p:spPr>
            <a:xfrm>
              <a:off x="5033093" y="2826095"/>
              <a:ext cx="547019" cy="5470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6F90BB-98E7-4EF0-A2AF-AC027B5DA373}"/>
                </a:ext>
              </a:extLst>
            </p:cNvPr>
            <p:cNvSpPr txBox="1"/>
            <p:nvPr/>
          </p:nvSpPr>
          <p:spPr>
            <a:xfrm>
              <a:off x="-186206" y="3109590"/>
              <a:ext cx="5087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Support-vector machines are supervised learning models with associated learning algorithms that analyze data used for classification and regression analysis. </a:t>
              </a:r>
            </a:p>
            <a:p>
              <a:pPr algn="r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D864D3-EDB7-4CEF-AD46-309DFF4BF966}"/>
                </a:ext>
              </a:extLst>
            </p:cNvPr>
            <p:cNvSpPr txBox="1"/>
            <p:nvPr/>
          </p:nvSpPr>
          <p:spPr>
            <a:xfrm>
              <a:off x="-186108" y="2832591"/>
              <a:ext cx="50866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Singular Value decomposition (SVD)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6866C2-8FDE-435E-B73C-CB52FAF23BBC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-643406" y="3099605"/>
              <a:ext cx="5676499" cy="9985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BB1082-6408-42E6-B118-1EC716B82051}"/>
              </a:ext>
            </a:extLst>
          </p:cNvPr>
          <p:cNvGrpSpPr/>
          <p:nvPr/>
        </p:nvGrpSpPr>
        <p:grpSpPr>
          <a:xfrm>
            <a:off x="3835914" y="1752197"/>
            <a:ext cx="7416805" cy="929826"/>
            <a:chOff x="-1836693" y="2826095"/>
            <a:chExt cx="7416805" cy="92982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3B6D332-2E05-4A17-BF70-F6F94B0D2143}"/>
                </a:ext>
              </a:extLst>
            </p:cNvPr>
            <p:cNvSpPr/>
            <p:nvPr/>
          </p:nvSpPr>
          <p:spPr>
            <a:xfrm>
              <a:off x="5033093" y="2826095"/>
              <a:ext cx="547019" cy="54701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9DE91B-0439-43E3-AF7A-045171B88AAB}"/>
                </a:ext>
              </a:extLst>
            </p:cNvPr>
            <p:cNvSpPr txBox="1"/>
            <p:nvPr/>
          </p:nvSpPr>
          <p:spPr>
            <a:xfrm>
              <a:off x="-1704110" y="3109590"/>
              <a:ext cx="6605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An Improved Switching Hybrid Recommender</a:t>
              </a:r>
              <a:endParaRPr lang="tr-TR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System Using Naive Bayes Classifier and Collaborative Filtering</a:t>
              </a:r>
            </a:p>
            <a:p>
              <a:pPr algn="r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75F44D5-3EF1-4537-8635-3CECAAEDE2E3}"/>
                </a:ext>
              </a:extLst>
            </p:cNvPr>
            <p:cNvSpPr txBox="1"/>
            <p:nvPr/>
          </p:nvSpPr>
          <p:spPr>
            <a:xfrm>
              <a:off x="-1704110" y="2832591"/>
              <a:ext cx="66046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Naive Bayes Method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D65D608-E69B-4B3B-9C99-9F0C64D889BF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-1836693" y="3099605"/>
              <a:ext cx="6869786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D514B88-8ECA-4788-BD25-3A30CF2E6473}"/>
              </a:ext>
            </a:extLst>
          </p:cNvPr>
          <p:cNvGrpSpPr/>
          <p:nvPr/>
        </p:nvGrpSpPr>
        <p:grpSpPr>
          <a:xfrm>
            <a:off x="5295501" y="4021529"/>
            <a:ext cx="5957216" cy="929826"/>
            <a:chOff x="-377104" y="2826095"/>
            <a:chExt cx="5957216" cy="92982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9ACF584-9FAE-4842-B7ED-EC0604476F2B}"/>
                </a:ext>
              </a:extLst>
            </p:cNvPr>
            <p:cNvSpPr/>
            <p:nvPr/>
          </p:nvSpPr>
          <p:spPr>
            <a:xfrm>
              <a:off x="5033093" y="2826095"/>
              <a:ext cx="547019" cy="5470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B335AF-B227-4CC9-BE0E-8B36EEB043BF}"/>
                </a:ext>
              </a:extLst>
            </p:cNvPr>
            <p:cNvSpPr txBox="1"/>
            <p:nvPr/>
          </p:nvSpPr>
          <p:spPr>
            <a:xfrm>
              <a:off x="-360293" y="3109590"/>
              <a:ext cx="52619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ym typeface="Candara"/>
                </a:rPr>
                <a:t>This method is a classification algorithm that </a:t>
              </a:r>
              <a:r>
                <a:rPr lang="en-GB" sz="1200" dirty="0">
                  <a:sym typeface="Arial"/>
                </a:rPr>
                <a:t>compares members for two sets to see which members are shared and which are separate. </a:t>
              </a:r>
              <a:endParaRPr lang="en-US" sz="1200" dirty="0">
                <a:sym typeface="Candara"/>
              </a:endParaRPr>
            </a:p>
            <a:p>
              <a:pPr algn="r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37D0F3A-F58C-48C3-8E1A-36F8BBC0FB81}"/>
                </a:ext>
              </a:extLst>
            </p:cNvPr>
            <p:cNvSpPr txBox="1"/>
            <p:nvPr/>
          </p:nvSpPr>
          <p:spPr>
            <a:xfrm>
              <a:off x="-377104" y="2832591"/>
              <a:ext cx="52776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Jaccard Similarity Coefficient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0BA5866-492F-488C-9E7D-A4D884C726B4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-291139" y="3099605"/>
              <a:ext cx="5324232" cy="16044"/>
            </a:xfrm>
            <a:prstGeom prst="line">
              <a:avLst/>
            </a:prstGeom>
            <a:ln>
              <a:solidFill>
                <a:schemeClr val="accent2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6">
            <a:extLst>
              <a:ext uri="{FF2B5EF4-FFF2-40B4-BE49-F238E27FC236}">
                <a16:creationId xmlns:a16="http://schemas.microsoft.com/office/drawing/2014/main" id="{29D61BBB-398A-43BA-8E74-B1915FAE6FDD}"/>
              </a:ext>
            </a:extLst>
          </p:cNvPr>
          <p:cNvSpPr/>
          <p:nvPr/>
        </p:nvSpPr>
        <p:spPr>
          <a:xfrm>
            <a:off x="10811037" y="1820536"/>
            <a:ext cx="330411" cy="365217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E1DDC317-F800-4188-840D-6A5824FDC92C}"/>
              </a:ext>
            </a:extLst>
          </p:cNvPr>
          <p:cNvSpPr/>
          <p:nvPr/>
        </p:nvSpPr>
        <p:spPr>
          <a:xfrm>
            <a:off x="10805112" y="2944580"/>
            <a:ext cx="348192" cy="372298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Oval 6">
            <a:extLst>
              <a:ext uri="{FF2B5EF4-FFF2-40B4-BE49-F238E27FC236}">
                <a16:creationId xmlns:a16="http://schemas.microsoft.com/office/drawing/2014/main" id="{6CE37C91-FF98-4297-8A39-61F61864B4EA}"/>
              </a:ext>
            </a:extLst>
          </p:cNvPr>
          <p:cNvSpPr/>
          <p:nvPr/>
        </p:nvSpPr>
        <p:spPr>
          <a:xfrm>
            <a:off x="10817201" y="4079246"/>
            <a:ext cx="348192" cy="372298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Oval 6">
            <a:extLst>
              <a:ext uri="{FF2B5EF4-FFF2-40B4-BE49-F238E27FC236}">
                <a16:creationId xmlns:a16="http://schemas.microsoft.com/office/drawing/2014/main" id="{66D8D800-FEF2-4AFF-8F37-BE69D86E5CE7}"/>
              </a:ext>
            </a:extLst>
          </p:cNvPr>
          <p:cNvSpPr/>
          <p:nvPr/>
        </p:nvSpPr>
        <p:spPr>
          <a:xfrm>
            <a:off x="10837116" y="5233570"/>
            <a:ext cx="348192" cy="372298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tr-TR" dirty="0" err="1"/>
              <a:t>Recommendation</a:t>
            </a:r>
            <a:r>
              <a:rPr lang="tr-TR" dirty="0"/>
              <a:t> </a:t>
            </a:r>
            <a:r>
              <a:rPr lang="tr-TR" dirty="0" err="1"/>
              <a:t>System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D84FB-B9AD-451C-B829-31C0171022DC}"/>
              </a:ext>
            </a:extLst>
          </p:cNvPr>
          <p:cNvSpPr/>
          <p:nvPr/>
        </p:nvSpPr>
        <p:spPr>
          <a:xfrm>
            <a:off x="0" y="2881510"/>
            <a:ext cx="12192000" cy="2056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76A8B0-F0B1-42BF-8A04-031CD38047D4}"/>
              </a:ext>
            </a:extLst>
          </p:cNvPr>
          <p:cNvSpPr/>
          <p:nvPr/>
        </p:nvSpPr>
        <p:spPr>
          <a:xfrm>
            <a:off x="1040349" y="2258017"/>
            <a:ext cx="1260000" cy="12600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91A248-0092-4FFA-9BC8-2BB7FCCE3FA7}"/>
              </a:ext>
            </a:extLst>
          </p:cNvPr>
          <p:cNvSpPr/>
          <p:nvPr/>
        </p:nvSpPr>
        <p:spPr>
          <a:xfrm>
            <a:off x="1040349" y="4264854"/>
            <a:ext cx="1260000" cy="1260000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Plus 7">
            <a:extLst>
              <a:ext uri="{FF2B5EF4-FFF2-40B4-BE49-F238E27FC236}">
                <a16:creationId xmlns:a16="http://schemas.microsoft.com/office/drawing/2014/main" id="{11C3043C-D25A-43CF-AD35-55248B7A5FB6}"/>
              </a:ext>
            </a:extLst>
          </p:cNvPr>
          <p:cNvSpPr/>
          <p:nvPr/>
        </p:nvSpPr>
        <p:spPr>
          <a:xfrm>
            <a:off x="1321126" y="3534320"/>
            <a:ext cx="698446" cy="698446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CD7FC-BBF6-4FDA-AE2A-B92608B25595}"/>
              </a:ext>
            </a:extLst>
          </p:cNvPr>
          <p:cNvSpPr/>
          <p:nvPr/>
        </p:nvSpPr>
        <p:spPr>
          <a:xfrm>
            <a:off x="3888020" y="2757507"/>
            <a:ext cx="2304256" cy="2304256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09E9A-1E34-43B3-98EB-0F9EA7527CD5}"/>
              </a:ext>
            </a:extLst>
          </p:cNvPr>
          <p:cNvSpPr txBox="1"/>
          <p:nvPr/>
        </p:nvSpPr>
        <p:spPr>
          <a:xfrm>
            <a:off x="6806901" y="3310747"/>
            <a:ext cx="45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sz="2800" dirty="0" err="1">
                <a:solidFill>
                  <a:schemeClr val="accent4"/>
                </a:solidFill>
                <a:cs typeface="Arial" pitchFamily="34" charset="0"/>
              </a:rPr>
              <a:t>Working</a:t>
            </a:r>
            <a:r>
              <a:rPr lang="tr-TR" altLang="ko-KR" sz="2800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tr-TR" altLang="ko-KR" sz="2800" dirty="0" err="1">
                <a:solidFill>
                  <a:schemeClr val="accent4"/>
                </a:solidFill>
                <a:cs typeface="Arial" pitchFamily="34" charset="0"/>
              </a:rPr>
              <a:t>Principles</a:t>
            </a:r>
            <a:r>
              <a:rPr lang="tr-TR" altLang="ko-KR" sz="2800" dirty="0">
                <a:solidFill>
                  <a:schemeClr val="accent4"/>
                </a:solidFill>
                <a:cs typeface="Arial" pitchFamily="34" charset="0"/>
              </a:rPr>
              <a:t> of </a:t>
            </a:r>
            <a:br>
              <a:rPr lang="tr-TR" altLang="ko-KR" sz="2800" dirty="0">
                <a:solidFill>
                  <a:schemeClr val="accent4"/>
                </a:solidFill>
                <a:cs typeface="Arial" pitchFamily="34" charset="0"/>
              </a:rPr>
            </a:br>
            <a:r>
              <a:rPr lang="tr-TR" altLang="ko-KR" sz="2800" dirty="0" err="1">
                <a:solidFill>
                  <a:schemeClr val="accent4"/>
                </a:solidFill>
                <a:cs typeface="Arial" pitchFamily="34" charset="0"/>
              </a:rPr>
              <a:t>Recommendation</a:t>
            </a:r>
            <a:r>
              <a:rPr lang="tr-TR" altLang="ko-KR" sz="2800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tr-TR" altLang="ko-KR" sz="2800" dirty="0" err="1">
                <a:solidFill>
                  <a:schemeClr val="accent4"/>
                </a:solidFill>
                <a:cs typeface="Arial" pitchFamily="34" charset="0"/>
              </a:rPr>
              <a:t>System</a:t>
            </a:r>
            <a:endParaRPr lang="en-US" altLang="ko-KR" sz="28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0" name="Equal 10">
            <a:extLst>
              <a:ext uri="{FF2B5EF4-FFF2-40B4-BE49-F238E27FC236}">
                <a16:creationId xmlns:a16="http://schemas.microsoft.com/office/drawing/2014/main" id="{CE62953F-05A7-46F6-9AD3-7BC00397F0F2}"/>
              </a:ext>
            </a:extLst>
          </p:cNvPr>
          <p:cNvSpPr/>
          <p:nvPr/>
        </p:nvSpPr>
        <p:spPr>
          <a:xfrm>
            <a:off x="2626307" y="3559999"/>
            <a:ext cx="647088" cy="647088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6D2BC-9E0C-498C-890B-EB242CB1C671}"/>
              </a:ext>
            </a:extLst>
          </p:cNvPr>
          <p:cNvSpPr txBox="1"/>
          <p:nvPr/>
        </p:nvSpPr>
        <p:spPr>
          <a:xfrm>
            <a:off x="3888020" y="4085743"/>
            <a:ext cx="230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Recommended</a:t>
            </a:r>
            <a:br>
              <a:rPr lang="tr-T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tr-TR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Recipes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DC50C0-6694-4C3B-B598-1ECAE5295725}"/>
              </a:ext>
            </a:extLst>
          </p:cNvPr>
          <p:cNvGrpSpPr/>
          <p:nvPr/>
        </p:nvGrpSpPr>
        <p:grpSpPr>
          <a:xfrm>
            <a:off x="2699460" y="5464000"/>
            <a:ext cx="3918658" cy="765176"/>
            <a:chOff x="539552" y="3029577"/>
            <a:chExt cx="1872208" cy="76517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ABF9A0-FD1B-4FF5-AF08-64CAC0DAB602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Learning Machine </a:t>
              </a:r>
              <a:r>
                <a:rPr lang="tr-TR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takes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inputs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predict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tr-TR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recipe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that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is </a:t>
              </a:r>
              <a:r>
                <a:rPr lang="tr-TR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similar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taste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of </a:t>
              </a:r>
              <a:r>
                <a:rPr lang="tr-TR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5BDF3A-E368-43F6-996D-78E1E39DBE4B}"/>
                </a:ext>
              </a:extLst>
            </p:cNvPr>
            <p:cNvSpPr txBox="1"/>
            <p:nvPr/>
          </p:nvSpPr>
          <p:spPr>
            <a:xfrm>
              <a:off x="539552" y="3029577"/>
              <a:ext cx="18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Analysis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65705F-ED8E-4741-82FB-D53FEC113030}"/>
              </a:ext>
            </a:extLst>
          </p:cNvPr>
          <p:cNvGrpSpPr/>
          <p:nvPr/>
        </p:nvGrpSpPr>
        <p:grpSpPr>
          <a:xfrm>
            <a:off x="2699460" y="1733438"/>
            <a:ext cx="3918658" cy="765176"/>
            <a:chOff x="539552" y="3029577"/>
            <a:chExt cx="1872208" cy="76517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979102-0D54-4D67-BA49-77478B00AE61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 </a:t>
              </a:r>
              <a:r>
                <a:rPr lang="tr-TR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gives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input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AI </a:t>
              </a:r>
              <a:r>
                <a:rPr lang="tr-TR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with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favorites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selected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foods</a:t>
              </a:r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282F9B-49CE-44E9-B681-A6968AD3CDB2}"/>
                </a:ext>
              </a:extLst>
            </p:cNvPr>
            <p:cNvSpPr txBox="1"/>
            <p:nvPr/>
          </p:nvSpPr>
          <p:spPr>
            <a:xfrm>
              <a:off x="539552" y="3029577"/>
              <a:ext cx="18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Selected</a:t>
              </a:r>
              <a:r>
                <a:rPr lang="tr-TR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Foods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8" name="Elbow Connector 5">
            <a:extLst>
              <a:ext uri="{FF2B5EF4-FFF2-40B4-BE49-F238E27FC236}">
                <a16:creationId xmlns:a16="http://schemas.microsoft.com/office/drawing/2014/main" id="{25748B69-F2A2-465E-93D4-D05B462A16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70914" y="2042017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0">
            <a:extLst>
              <a:ext uri="{FF2B5EF4-FFF2-40B4-BE49-F238E27FC236}">
                <a16:creationId xmlns:a16="http://schemas.microsoft.com/office/drawing/2014/main" id="{8DC464EE-73A5-44AB-898A-A504387F7F06}"/>
              </a:ext>
            </a:extLst>
          </p:cNvPr>
          <p:cNvCxnSpPr>
            <a:cxnSpLocks/>
          </p:cNvCxnSpPr>
          <p:nvPr/>
        </p:nvCxnSpPr>
        <p:spPr>
          <a:xfrm rot="10800000">
            <a:off x="1670914" y="5599808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BA2410-C723-4070-990F-1282CFD799D6}"/>
              </a:ext>
            </a:extLst>
          </p:cNvPr>
          <p:cNvGrpSpPr/>
          <p:nvPr/>
        </p:nvGrpSpPr>
        <p:grpSpPr>
          <a:xfrm>
            <a:off x="4477067" y="3197243"/>
            <a:ext cx="1130986" cy="819601"/>
            <a:chOff x="4477067" y="3197243"/>
            <a:chExt cx="1130986" cy="81960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D260C83-32FD-496F-8C4D-92D48786695E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458E74F4-41C7-4566-881E-BFAA6B9CF9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C3C5121-DB56-460A-A7AD-77A470ABD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01C540E-B5C5-4480-8616-0C568DD6D73B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10895" cy="440572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73ED9AF-C08E-496D-9EEC-07DFC1BE76D0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43" name="Connector: Elbow 42">
                <a:extLst>
                  <a:ext uri="{FF2B5EF4-FFF2-40B4-BE49-F238E27FC236}">
                    <a16:creationId xmlns:a16="http://schemas.microsoft.com/office/drawing/2014/main" id="{C7C64C34-99A6-45DA-9E14-2CD7DDCAF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795A60D3-D176-4625-A6B3-D87090CC0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45AE3C0-CFA2-4EB2-87C2-5927435853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197243"/>
              <a:ext cx="936188" cy="504402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31" name="Oval 26">
            <a:extLst>
              <a:ext uri="{FF2B5EF4-FFF2-40B4-BE49-F238E27FC236}">
                <a16:creationId xmlns:a16="http://schemas.microsoft.com/office/drawing/2014/main" id="{71B8D582-F5DC-4C18-840C-8A5BD42AFBFB}"/>
              </a:ext>
            </a:extLst>
          </p:cNvPr>
          <p:cNvSpPr/>
          <p:nvPr/>
        </p:nvSpPr>
        <p:spPr>
          <a:xfrm>
            <a:off x="1434108" y="2537583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Freeform 108">
            <a:extLst>
              <a:ext uri="{FF2B5EF4-FFF2-40B4-BE49-F238E27FC236}">
                <a16:creationId xmlns:a16="http://schemas.microsoft.com/office/drawing/2014/main" id="{BA11A424-45EF-4345-BE92-45D40D338853}"/>
              </a:ext>
            </a:extLst>
          </p:cNvPr>
          <p:cNvSpPr/>
          <p:nvPr/>
        </p:nvSpPr>
        <p:spPr>
          <a:xfrm>
            <a:off x="1419420" y="4579204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34" name="Picture 14">
            <a:extLst>
              <a:ext uri="{FF2B5EF4-FFF2-40B4-BE49-F238E27FC236}">
                <a16:creationId xmlns:a16="http://schemas.microsoft.com/office/drawing/2014/main" id="{DE345848-BB1C-4233-B160-4B41E97E2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394" y="5171041"/>
            <a:ext cx="2965117" cy="1180513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5DC6E270-3176-400A-91CF-3152E6AC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471" y="3130225"/>
            <a:ext cx="1533925" cy="9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tr-TR" dirty="0"/>
              <a:t>User </a:t>
            </a:r>
            <a:r>
              <a:rPr lang="tr-TR" dirty="0" err="1"/>
              <a:t>Interface</a:t>
            </a:r>
            <a:endParaRPr lang="en-US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105B335D-4346-48DA-B023-7212D14BB046}"/>
              </a:ext>
            </a:extLst>
          </p:cNvPr>
          <p:cNvSpPr/>
          <p:nvPr/>
        </p:nvSpPr>
        <p:spPr>
          <a:xfrm>
            <a:off x="747961" y="20197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3E1E7337-34AB-4C02-8336-C8C8994B5A9B}"/>
              </a:ext>
            </a:extLst>
          </p:cNvPr>
          <p:cNvSpPr/>
          <p:nvPr/>
        </p:nvSpPr>
        <p:spPr>
          <a:xfrm>
            <a:off x="747961" y="3577846"/>
            <a:ext cx="720080" cy="7200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6D3827EE-FCBF-42FB-A07E-86649FEF7DBA}"/>
              </a:ext>
            </a:extLst>
          </p:cNvPr>
          <p:cNvSpPr/>
          <p:nvPr/>
        </p:nvSpPr>
        <p:spPr>
          <a:xfrm>
            <a:off x="747961" y="5135944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C064E3AF-C187-444F-AA0E-28D7E0A80331}"/>
              </a:ext>
            </a:extLst>
          </p:cNvPr>
          <p:cNvGrpSpPr/>
          <p:nvPr/>
        </p:nvGrpSpPr>
        <p:grpSpPr>
          <a:xfrm>
            <a:off x="1747689" y="1839492"/>
            <a:ext cx="2412000" cy="895926"/>
            <a:chOff x="6210998" y="1433695"/>
            <a:chExt cx="1457346" cy="89592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06A147-F4FC-46AD-AD94-6BCDAB0F5523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200" b="1" dirty="0">
                  <a:solidFill>
                    <a:schemeClr val="accent1"/>
                  </a:solidFill>
                  <a:cs typeface="Arial" pitchFamily="34" charset="0"/>
                </a:rPr>
                <a:t>Home </a:t>
              </a:r>
              <a:r>
                <a:rPr lang="tr-TR" altLang="ko-KR" sz="1200" b="1" dirty="0" err="1">
                  <a:solidFill>
                    <a:schemeClr val="accent1"/>
                  </a:solidFill>
                  <a:cs typeface="Arial" pitchFamily="34" charset="0"/>
                </a:rPr>
                <a:t>Page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3F7091-0B27-4247-B7CF-0C5F7DFEB345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Starting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point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of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application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where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recommendation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recipes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are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suggested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AD226C53-13E5-49AC-84B5-EA95A62BCB9B}"/>
              </a:ext>
            </a:extLst>
          </p:cNvPr>
          <p:cNvGrpSpPr/>
          <p:nvPr/>
        </p:nvGrpSpPr>
        <p:grpSpPr>
          <a:xfrm>
            <a:off x="1747689" y="3397590"/>
            <a:ext cx="2412000" cy="711260"/>
            <a:chOff x="6210998" y="1433695"/>
            <a:chExt cx="1457346" cy="71126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D3B461-0E4E-419D-A6AE-D41E5119ACCB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Search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A12979-FF33-433A-8EB1-0825981C71E8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Find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desired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recipe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by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three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different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searching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method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01140953-78F6-44CF-8747-C9357F7160EB}"/>
              </a:ext>
            </a:extLst>
          </p:cNvPr>
          <p:cNvGrpSpPr/>
          <p:nvPr/>
        </p:nvGrpSpPr>
        <p:grpSpPr>
          <a:xfrm>
            <a:off x="1742778" y="4955688"/>
            <a:ext cx="2412000" cy="711260"/>
            <a:chOff x="6210998" y="1433695"/>
            <a:chExt cx="1457346" cy="71126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33EBDD-5A49-44B6-AE46-429346E0A90F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200" b="1" dirty="0">
                  <a:solidFill>
                    <a:schemeClr val="accent3"/>
                  </a:solidFill>
                  <a:cs typeface="Arial" pitchFamily="34" charset="0"/>
                </a:rPr>
                <a:t>Virtual </a:t>
              </a:r>
              <a:r>
                <a:rPr lang="tr-TR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Fridge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79CA08-90EB-4331-B22C-22E8384F56A8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ingredients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that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already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exists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in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home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Oval 16">
            <a:extLst>
              <a:ext uri="{FF2B5EF4-FFF2-40B4-BE49-F238E27FC236}">
                <a16:creationId xmlns:a16="http://schemas.microsoft.com/office/drawing/2014/main" id="{FEE774A3-DA01-4F52-99C5-CC94D1F77155}"/>
              </a:ext>
            </a:extLst>
          </p:cNvPr>
          <p:cNvSpPr/>
          <p:nvPr/>
        </p:nvSpPr>
        <p:spPr>
          <a:xfrm>
            <a:off x="10747226" y="20197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id="{7BA6155E-EB1F-4802-A794-BCC7D636FC8E}"/>
              </a:ext>
            </a:extLst>
          </p:cNvPr>
          <p:cNvSpPr/>
          <p:nvPr/>
        </p:nvSpPr>
        <p:spPr>
          <a:xfrm>
            <a:off x="10747226" y="3577846"/>
            <a:ext cx="696813" cy="7200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E7B6D28A-3437-470A-AEF7-10891B1D3FEC}"/>
              </a:ext>
            </a:extLst>
          </p:cNvPr>
          <p:cNvSpPr/>
          <p:nvPr/>
        </p:nvSpPr>
        <p:spPr>
          <a:xfrm>
            <a:off x="10747226" y="5135944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F7D85DB2-4E55-44F6-9C4B-412F031B8177}"/>
              </a:ext>
            </a:extLst>
          </p:cNvPr>
          <p:cNvGrpSpPr/>
          <p:nvPr/>
        </p:nvGrpSpPr>
        <p:grpSpPr>
          <a:xfrm>
            <a:off x="7852817" y="1762691"/>
            <a:ext cx="2412000" cy="1265258"/>
            <a:chOff x="6210998" y="1433695"/>
            <a:chExt cx="1457346" cy="12652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90E83E-9AFB-43A0-A418-05A2DD6E1640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r-TR" altLang="ko-KR" sz="1200" b="1" dirty="0">
                  <a:solidFill>
                    <a:schemeClr val="accent1"/>
                  </a:solidFill>
                  <a:cs typeface="Arial" pitchFamily="34" charset="0"/>
                </a:rPr>
                <a:t>Profile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0BEC01-6353-4C7D-8EBD-5FD4B4CA98E9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collection of settings and information associated with a user. It can be defined as the explicit digital representation of the identity of the user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B4C9EC43-5527-4AC7-B204-96C7DD464D3B}"/>
              </a:ext>
            </a:extLst>
          </p:cNvPr>
          <p:cNvGrpSpPr/>
          <p:nvPr/>
        </p:nvGrpSpPr>
        <p:grpSpPr>
          <a:xfrm>
            <a:off x="7857728" y="3397590"/>
            <a:ext cx="2412000" cy="711260"/>
            <a:chOff x="6210998" y="1433695"/>
            <a:chExt cx="1457346" cy="71126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377F918-2D78-4E4A-8757-DC433684DB68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r-TR" altLang="ko-KR" sz="1200" b="1" dirty="0">
                  <a:solidFill>
                    <a:schemeClr val="accent4"/>
                  </a:solidFill>
                  <a:cs typeface="Arial" pitchFamily="34" charset="0"/>
                </a:rPr>
                <a:t>My </a:t>
              </a:r>
              <a:r>
                <a:rPr lang="tr-TR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Recipe</a:t>
              </a:r>
              <a:r>
                <a:rPr lang="tr-TR" altLang="ko-KR" sz="12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tr-TR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Book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6C62C75-8BA9-4699-B828-7A9FDA47A32A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Save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recipes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and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make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list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for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easy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to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access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37ABC22E-EA1D-488B-B4E3-FB8593BC3D46}"/>
              </a:ext>
            </a:extLst>
          </p:cNvPr>
          <p:cNvGrpSpPr/>
          <p:nvPr/>
        </p:nvGrpSpPr>
        <p:grpSpPr>
          <a:xfrm>
            <a:off x="7852817" y="4955688"/>
            <a:ext cx="2412000" cy="711260"/>
            <a:chOff x="6210998" y="1433695"/>
            <a:chExt cx="1457346" cy="71126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BC2150-E3F4-4E30-B2D3-B92D8229BD18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r-TR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Shopping</a:t>
              </a:r>
              <a:r>
                <a:rPr lang="tr-TR" altLang="ko-KR" sz="1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tr-TR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List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657B59-057B-43B8-9DCA-5D9EBC04C50E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list of items needed to be purchased by a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" name="Resim Yer Tutucusu 2">
            <a:extLst>
              <a:ext uri="{FF2B5EF4-FFF2-40B4-BE49-F238E27FC236}">
                <a16:creationId xmlns:a16="http://schemas.microsoft.com/office/drawing/2014/main" id="{D67A81F5-B758-4AB9-BF4C-2BAA22FB8302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/>
          <a:srcRect l="1511" r="1511"/>
          <a:stretch>
            <a:fillRect/>
          </a:stretch>
        </p:blipFill>
        <p:spPr>
          <a:xfrm>
            <a:off x="4951770" y="2035585"/>
            <a:ext cx="2288460" cy="3753075"/>
          </a:xfrm>
          <a:prstGeom prst="rect">
            <a:avLst/>
          </a:prstGeom>
        </p:spPr>
      </p:pic>
      <p:grpSp>
        <p:nvGrpSpPr>
          <p:cNvPr id="36" name="Group 229">
            <a:extLst>
              <a:ext uri="{FF2B5EF4-FFF2-40B4-BE49-F238E27FC236}">
                <a16:creationId xmlns:a16="http://schemas.microsoft.com/office/drawing/2014/main" id="{BACB2CC1-105B-4BD7-B21A-A09C0DC1720A}"/>
              </a:ext>
            </a:extLst>
          </p:cNvPr>
          <p:cNvGrpSpPr/>
          <p:nvPr/>
        </p:nvGrpSpPr>
        <p:grpSpPr>
          <a:xfrm>
            <a:off x="10898886" y="2095598"/>
            <a:ext cx="378532" cy="496682"/>
            <a:chOff x="-8108950" y="2108200"/>
            <a:chExt cx="836613" cy="920750"/>
          </a:xfrm>
          <a:solidFill>
            <a:schemeClr val="accent4"/>
          </a:solidFill>
        </p:grpSpPr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245BEDC9-DD2D-4DF6-A541-C9A1C4DE5E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969250" y="2108200"/>
              <a:ext cx="555625" cy="555625"/>
            </a:xfrm>
            <a:custGeom>
              <a:avLst/>
              <a:gdLst>
                <a:gd name="T0" fmla="*/ 36 w 186"/>
                <a:gd name="T1" fmla="*/ 166 h 186"/>
                <a:gd name="T2" fmla="*/ 55 w 186"/>
                <a:gd name="T3" fmla="*/ 178 h 186"/>
                <a:gd name="T4" fmla="*/ 93 w 186"/>
                <a:gd name="T5" fmla="*/ 186 h 186"/>
                <a:gd name="T6" fmla="*/ 131 w 186"/>
                <a:gd name="T7" fmla="*/ 178 h 186"/>
                <a:gd name="T8" fmla="*/ 150 w 186"/>
                <a:gd name="T9" fmla="*/ 166 h 186"/>
                <a:gd name="T10" fmla="*/ 186 w 186"/>
                <a:gd name="T11" fmla="*/ 93 h 186"/>
                <a:gd name="T12" fmla="*/ 93 w 186"/>
                <a:gd name="T13" fmla="*/ 0 h 186"/>
                <a:gd name="T14" fmla="*/ 0 w 186"/>
                <a:gd name="T15" fmla="*/ 93 h 186"/>
                <a:gd name="T16" fmla="*/ 36 w 186"/>
                <a:gd name="T17" fmla="*/ 166 h 186"/>
                <a:gd name="T18" fmla="*/ 93 w 186"/>
                <a:gd name="T19" fmla="*/ 32 h 186"/>
                <a:gd name="T20" fmla="*/ 154 w 186"/>
                <a:gd name="T21" fmla="*/ 93 h 186"/>
                <a:gd name="T22" fmla="*/ 131 w 186"/>
                <a:gd name="T23" fmla="*/ 141 h 186"/>
                <a:gd name="T24" fmla="*/ 118 w 186"/>
                <a:gd name="T25" fmla="*/ 149 h 186"/>
                <a:gd name="T26" fmla="*/ 93 w 186"/>
                <a:gd name="T27" fmla="*/ 154 h 186"/>
                <a:gd name="T28" fmla="*/ 68 w 186"/>
                <a:gd name="T29" fmla="*/ 149 h 186"/>
                <a:gd name="T30" fmla="*/ 56 w 186"/>
                <a:gd name="T31" fmla="*/ 141 h 186"/>
                <a:gd name="T32" fmla="*/ 32 w 186"/>
                <a:gd name="T33" fmla="*/ 93 h 186"/>
                <a:gd name="T34" fmla="*/ 93 w 186"/>
                <a:gd name="T35" fmla="*/ 3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6" h="186">
                  <a:moveTo>
                    <a:pt x="36" y="166"/>
                  </a:moveTo>
                  <a:cubicBezTo>
                    <a:pt x="42" y="171"/>
                    <a:pt x="49" y="175"/>
                    <a:pt x="55" y="178"/>
                  </a:cubicBezTo>
                  <a:cubicBezTo>
                    <a:pt x="67" y="183"/>
                    <a:pt x="80" y="186"/>
                    <a:pt x="93" y="186"/>
                  </a:cubicBezTo>
                  <a:cubicBezTo>
                    <a:pt x="106" y="186"/>
                    <a:pt x="119" y="183"/>
                    <a:pt x="131" y="178"/>
                  </a:cubicBezTo>
                  <a:cubicBezTo>
                    <a:pt x="138" y="175"/>
                    <a:pt x="144" y="171"/>
                    <a:pt x="150" y="166"/>
                  </a:cubicBezTo>
                  <a:cubicBezTo>
                    <a:pt x="173" y="149"/>
                    <a:pt x="186" y="122"/>
                    <a:pt x="186" y="93"/>
                  </a:cubicBezTo>
                  <a:cubicBezTo>
                    <a:pt x="186" y="42"/>
                    <a:pt x="144" y="0"/>
                    <a:pt x="93" y="0"/>
                  </a:cubicBezTo>
                  <a:cubicBezTo>
                    <a:pt x="42" y="0"/>
                    <a:pt x="0" y="42"/>
                    <a:pt x="0" y="93"/>
                  </a:cubicBezTo>
                  <a:cubicBezTo>
                    <a:pt x="0" y="122"/>
                    <a:pt x="13" y="148"/>
                    <a:pt x="36" y="166"/>
                  </a:cubicBezTo>
                  <a:close/>
                  <a:moveTo>
                    <a:pt x="93" y="32"/>
                  </a:moveTo>
                  <a:cubicBezTo>
                    <a:pt x="127" y="32"/>
                    <a:pt x="154" y="59"/>
                    <a:pt x="154" y="93"/>
                  </a:cubicBezTo>
                  <a:cubicBezTo>
                    <a:pt x="154" y="112"/>
                    <a:pt x="146" y="130"/>
                    <a:pt x="131" y="141"/>
                  </a:cubicBezTo>
                  <a:cubicBezTo>
                    <a:pt x="127" y="144"/>
                    <a:pt x="122" y="147"/>
                    <a:pt x="118" y="149"/>
                  </a:cubicBezTo>
                  <a:cubicBezTo>
                    <a:pt x="110" y="152"/>
                    <a:pt x="102" y="154"/>
                    <a:pt x="93" y="154"/>
                  </a:cubicBezTo>
                  <a:cubicBezTo>
                    <a:pt x="85" y="154"/>
                    <a:pt x="76" y="152"/>
                    <a:pt x="68" y="149"/>
                  </a:cubicBezTo>
                  <a:cubicBezTo>
                    <a:pt x="64" y="147"/>
                    <a:pt x="60" y="144"/>
                    <a:pt x="56" y="141"/>
                  </a:cubicBezTo>
                  <a:cubicBezTo>
                    <a:pt x="41" y="129"/>
                    <a:pt x="32" y="112"/>
                    <a:pt x="32" y="93"/>
                  </a:cubicBezTo>
                  <a:cubicBezTo>
                    <a:pt x="32" y="59"/>
                    <a:pt x="60" y="32"/>
                    <a:pt x="93" y="3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48E347AF-0629-4B5B-A1AF-8F1EA76A2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-8108950" y="2622550"/>
              <a:ext cx="836613" cy="406400"/>
            </a:xfrm>
            <a:custGeom>
              <a:avLst/>
              <a:gdLst>
                <a:gd name="T0" fmla="*/ 267 w 280"/>
                <a:gd name="T1" fmla="*/ 125 h 136"/>
                <a:gd name="T2" fmla="*/ 280 w 280"/>
                <a:gd name="T3" fmla="*/ 110 h 136"/>
                <a:gd name="T4" fmla="*/ 247 w 280"/>
                <a:gd name="T5" fmla="*/ 9 h 136"/>
                <a:gd name="T6" fmla="*/ 225 w 280"/>
                <a:gd name="T7" fmla="*/ 6 h 136"/>
                <a:gd name="T8" fmla="*/ 222 w 280"/>
                <a:gd name="T9" fmla="*/ 28 h 136"/>
                <a:gd name="T10" fmla="*/ 247 w 280"/>
                <a:gd name="T11" fmla="*/ 96 h 136"/>
                <a:gd name="T12" fmla="*/ 140 w 280"/>
                <a:gd name="T13" fmla="*/ 104 h 136"/>
                <a:gd name="T14" fmla="*/ 33 w 280"/>
                <a:gd name="T15" fmla="*/ 96 h 136"/>
                <a:gd name="T16" fmla="*/ 59 w 280"/>
                <a:gd name="T17" fmla="*/ 28 h 136"/>
                <a:gd name="T18" fmla="*/ 56 w 280"/>
                <a:gd name="T19" fmla="*/ 6 h 136"/>
                <a:gd name="T20" fmla="*/ 33 w 280"/>
                <a:gd name="T21" fmla="*/ 9 h 136"/>
                <a:gd name="T22" fmla="*/ 0 w 280"/>
                <a:gd name="T23" fmla="*/ 110 h 136"/>
                <a:gd name="T24" fmla="*/ 13 w 280"/>
                <a:gd name="T25" fmla="*/ 125 h 136"/>
                <a:gd name="T26" fmla="*/ 140 w 280"/>
                <a:gd name="T27" fmla="*/ 136 h 136"/>
                <a:gd name="T28" fmla="*/ 267 w 280"/>
                <a:gd name="T29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136">
                  <a:moveTo>
                    <a:pt x="267" y="125"/>
                  </a:moveTo>
                  <a:cubicBezTo>
                    <a:pt x="275" y="124"/>
                    <a:pt x="280" y="117"/>
                    <a:pt x="280" y="110"/>
                  </a:cubicBezTo>
                  <a:cubicBezTo>
                    <a:pt x="280" y="73"/>
                    <a:pt x="268" y="37"/>
                    <a:pt x="247" y="9"/>
                  </a:cubicBezTo>
                  <a:cubicBezTo>
                    <a:pt x="242" y="2"/>
                    <a:pt x="232" y="1"/>
                    <a:pt x="225" y="6"/>
                  </a:cubicBezTo>
                  <a:cubicBezTo>
                    <a:pt x="218" y="11"/>
                    <a:pt x="216" y="21"/>
                    <a:pt x="222" y="28"/>
                  </a:cubicBezTo>
                  <a:cubicBezTo>
                    <a:pt x="236" y="47"/>
                    <a:pt x="245" y="71"/>
                    <a:pt x="247" y="96"/>
                  </a:cubicBezTo>
                  <a:cubicBezTo>
                    <a:pt x="228" y="99"/>
                    <a:pt x="190" y="104"/>
                    <a:pt x="140" y="104"/>
                  </a:cubicBezTo>
                  <a:cubicBezTo>
                    <a:pt x="90" y="104"/>
                    <a:pt x="52" y="99"/>
                    <a:pt x="33" y="96"/>
                  </a:cubicBezTo>
                  <a:cubicBezTo>
                    <a:pt x="35" y="71"/>
                    <a:pt x="44" y="47"/>
                    <a:pt x="59" y="28"/>
                  </a:cubicBezTo>
                  <a:cubicBezTo>
                    <a:pt x="64" y="21"/>
                    <a:pt x="63" y="11"/>
                    <a:pt x="56" y="6"/>
                  </a:cubicBezTo>
                  <a:cubicBezTo>
                    <a:pt x="49" y="0"/>
                    <a:pt x="39" y="2"/>
                    <a:pt x="33" y="9"/>
                  </a:cubicBezTo>
                  <a:cubicBezTo>
                    <a:pt x="12" y="37"/>
                    <a:pt x="0" y="73"/>
                    <a:pt x="0" y="110"/>
                  </a:cubicBezTo>
                  <a:cubicBezTo>
                    <a:pt x="0" y="117"/>
                    <a:pt x="5" y="124"/>
                    <a:pt x="13" y="125"/>
                  </a:cubicBezTo>
                  <a:cubicBezTo>
                    <a:pt x="15" y="126"/>
                    <a:pt x="65" y="136"/>
                    <a:pt x="140" y="136"/>
                  </a:cubicBezTo>
                  <a:cubicBezTo>
                    <a:pt x="215" y="136"/>
                    <a:pt x="265" y="126"/>
                    <a:pt x="267" y="125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9" name="Freeform 10">
            <a:extLst>
              <a:ext uri="{FF2B5EF4-FFF2-40B4-BE49-F238E27FC236}">
                <a16:creationId xmlns:a16="http://schemas.microsoft.com/office/drawing/2014/main" id="{7918DED9-BBAA-48CD-8EC2-B8BE4290F48D}"/>
              </a:ext>
            </a:extLst>
          </p:cNvPr>
          <p:cNvSpPr>
            <a:spLocks noEditPoints="1"/>
          </p:cNvSpPr>
          <p:nvPr/>
        </p:nvSpPr>
        <p:spPr bwMode="auto">
          <a:xfrm>
            <a:off x="868464" y="2138201"/>
            <a:ext cx="479073" cy="434538"/>
          </a:xfrm>
          <a:custGeom>
            <a:avLst/>
            <a:gdLst>
              <a:gd name="T0" fmla="*/ 331 w 340"/>
              <a:gd name="T1" fmla="*/ 113 h 288"/>
              <a:gd name="T2" fmla="*/ 181 w 340"/>
              <a:gd name="T3" fmla="*/ 4 h 288"/>
              <a:gd name="T4" fmla="*/ 170 w 340"/>
              <a:gd name="T5" fmla="*/ 0 h 288"/>
              <a:gd name="T6" fmla="*/ 170 w 340"/>
              <a:gd name="T7" fmla="*/ 0 h 288"/>
              <a:gd name="T8" fmla="*/ 168 w 340"/>
              <a:gd name="T9" fmla="*/ 0 h 288"/>
              <a:gd name="T10" fmla="*/ 167 w 340"/>
              <a:gd name="T11" fmla="*/ 0 h 288"/>
              <a:gd name="T12" fmla="*/ 165 w 340"/>
              <a:gd name="T13" fmla="*/ 1 h 288"/>
              <a:gd name="T14" fmla="*/ 164 w 340"/>
              <a:gd name="T15" fmla="*/ 1 h 288"/>
              <a:gd name="T16" fmla="*/ 163 w 340"/>
              <a:gd name="T17" fmla="*/ 2 h 288"/>
              <a:gd name="T18" fmla="*/ 161 w 340"/>
              <a:gd name="T19" fmla="*/ 3 h 288"/>
              <a:gd name="T20" fmla="*/ 161 w 340"/>
              <a:gd name="T21" fmla="*/ 3 h 288"/>
              <a:gd name="T22" fmla="*/ 160 w 340"/>
              <a:gd name="T23" fmla="*/ 3 h 288"/>
              <a:gd name="T24" fmla="*/ 8 w 340"/>
              <a:gd name="T25" fmla="*/ 113 h 288"/>
              <a:gd name="T26" fmla="*/ 5 w 340"/>
              <a:gd name="T27" fmla="*/ 135 h 288"/>
              <a:gd name="T28" fmla="*/ 18 w 340"/>
              <a:gd name="T29" fmla="*/ 142 h 288"/>
              <a:gd name="T30" fmla="*/ 27 w 340"/>
              <a:gd name="T31" fmla="*/ 139 h 288"/>
              <a:gd name="T32" fmla="*/ 48 w 340"/>
              <a:gd name="T33" fmla="*/ 124 h 288"/>
              <a:gd name="T34" fmla="*/ 46 w 340"/>
              <a:gd name="T35" fmla="*/ 182 h 288"/>
              <a:gd name="T36" fmla="*/ 48 w 340"/>
              <a:gd name="T37" fmla="*/ 247 h 288"/>
              <a:gd name="T38" fmla="*/ 50 w 340"/>
              <a:gd name="T39" fmla="*/ 272 h 288"/>
              <a:gd name="T40" fmla="*/ 65 w 340"/>
              <a:gd name="T41" fmla="*/ 286 h 288"/>
              <a:gd name="T42" fmla="*/ 130 w 340"/>
              <a:gd name="T43" fmla="*/ 288 h 288"/>
              <a:gd name="T44" fmla="*/ 170 w 340"/>
              <a:gd name="T45" fmla="*/ 288 h 288"/>
              <a:gd name="T46" fmla="*/ 210 w 340"/>
              <a:gd name="T47" fmla="*/ 288 h 288"/>
              <a:gd name="T48" fmla="*/ 210 w 340"/>
              <a:gd name="T49" fmla="*/ 288 h 288"/>
              <a:gd name="T50" fmla="*/ 275 w 340"/>
              <a:gd name="T51" fmla="*/ 286 h 288"/>
              <a:gd name="T52" fmla="*/ 290 w 340"/>
              <a:gd name="T53" fmla="*/ 272 h 288"/>
              <a:gd name="T54" fmla="*/ 294 w 340"/>
              <a:gd name="T55" fmla="*/ 182 h 288"/>
              <a:gd name="T56" fmla="*/ 292 w 340"/>
              <a:gd name="T57" fmla="*/ 124 h 288"/>
              <a:gd name="T58" fmla="*/ 313 w 340"/>
              <a:gd name="T59" fmla="*/ 139 h 288"/>
              <a:gd name="T60" fmla="*/ 322 w 340"/>
              <a:gd name="T61" fmla="*/ 142 h 288"/>
              <a:gd name="T62" fmla="*/ 335 w 340"/>
              <a:gd name="T63" fmla="*/ 135 h 288"/>
              <a:gd name="T64" fmla="*/ 331 w 340"/>
              <a:gd name="T65" fmla="*/ 113 h 288"/>
              <a:gd name="T66" fmla="*/ 194 w 340"/>
              <a:gd name="T67" fmla="*/ 256 h 288"/>
              <a:gd name="T68" fmla="*/ 192 w 340"/>
              <a:gd name="T69" fmla="*/ 256 h 288"/>
              <a:gd name="T70" fmla="*/ 190 w 340"/>
              <a:gd name="T71" fmla="*/ 256 h 288"/>
              <a:gd name="T72" fmla="*/ 181 w 340"/>
              <a:gd name="T73" fmla="*/ 256 h 288"/>
              <a:gd name="T74" fmla="*/ 180 w 340"/>
              <a:gd name="T75" fmla="*/ 256 h 288"/>
              <a:gd name="T76" fmla="*/ 170 w 340"/>
              <a:gd name="T77" fmla="*/ 256 h 288"/>
              <a:gd name="T78" fmla="*/ 160 w 340"/>
              <a:gd name="T79" fmla="*/ 256 h 288"/>
              <a:gd name="T80" fmla="*/ 159 w 340"/>
              <a:gd name="T81" fmla="*/ 256 h 288"/>
              <a:gd name="T82" fmla="*/ 150 w 340"/>
              <a:gd name="T83" fmla="*/ 256 h 288"/>
              <a:gd name="T84" fmla="*/ 148 w 340"/>
              <a:gd name="T85" fmla="*/ 256 h 288"/>
              <a:gd name="T86" fmla="*/ 146 w 340"/>
              <a:gd name="T87" fmla="*/ 256 h 288"/>
              <a:gd name="T88" fmla="*/ 146 w 340"/>
              <a:gd name="T89" fmla="*/ 186 h 288"/>
              <a:gd name="T90" fmla="*/ 194 w 340"/>
              <a:gd name="T91" fmla="*/ 186 h 288"/>
              <a:gd name="T92" fmla="*/ 194 w 340"/>
              <a:gd name="T93" fmla="*/ 256 h 288"/>
              <a:gd name="T94" fmla="*/ 262 w 340"/>
              <a:gd name="T95" fmla="*/ 182 h 288"/>
              <a:gd name="T96" fmla="*/ 259 w 340"/>
              <a:gd name="T97" fmla="*/ 255 h 288"/>
              <a:gd name="T98" fmla="*/ 226 w 340"/>
              <a:gd name="T99" fmla="*/ 255 h 288"/>
              <a:gd name="T100" fmla="*/ 226 w 340"/>
              <a:gd name="T101" fmla="*/ 170 h 288"/>
              <a:gd name="T102" fmla="*/ 210 w 340"/>
              <a:gd name="T103" fmla="*/ 154 h 288"/>
              <a:gd name="T104" fmla="*/ 130 w 340"/>
              <a:gd name="T105" fmla="*/ 154 h 288"/>
              <a:gd name="T106" fmla="*/ 114 w 340"/>
              <a:gd name="T107" fmla="*/ 170 h 288"/>
              <a:gd name="T108" fmla="*/ 114 w 340"/>
              <a:gd name="T109" fmla="*/ 255 h 288"/>
              <a:gd name="T110" fmla="*/ 81 w 340"/>
              <a:gd name="T111" fmla="*/ 255 h 288"/>
              <a:gd name="T112" fmla="*/ 80 w 340"/>
              <a:gd name="T113" fmla="*/ 245 h 288"/>
              <a:gd name="T114" fmla="*/ 78 w 340"/>
              <a:gd name="T115" fmla="*/ 182 h 288"/>
              <a:gd name="T116" fmla="*/ 82 w 340"/>
              <a:gd name="T117" fmla="*/ 100 h 288"/>
              <a:gd name="T118" fmla="*/ 170 w 340"/>
              <a:gd name="T119" fmla="*/ 36 h 288"/>
              <a:gd name="T120" fmla="*/ 259 w 340"/>
              <a:gd name="T121" fmla="*/ 100 h 288"/>
              <a:gd name="T122" fmla="*/ 262 w 340"/>
              <a:gd name="T123" fmla="*/ 18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0" h="288">
                <a:moveTo>
                  <a:pt x="331" y="113"/>
                </a:moveTo>
                <a:cubicBezTo>
                  <a:pt x="181" y="4"/>
                  <a:pt x="181" y="4"/>
                  <a:pt x="181" y="4"/>
                </a:cubicBezTo>
                <a:cubicBezTo>
                  <a:pt x="178" y="2"/>
                  <a:pt x="174" y="0"/>
                  <a:pt x="170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69" y="0"/>
                  <a:pt x="169" y="0"/>
                  <a:pt x="168" y="0"/>
                </a:cubicBezTo>
                <a:cubicBezTo>
                  <a:pt x="168" y="0"/>
                  <a:pt x="167" y="0"/>
                  <a:pt x="167" y="0"/>
                </a:cubicBezTo>
                <a:cubicBezTo>
                  <a:pt x="166" y="0"/>
                  <a:pt x="166" y="1"/>
                  <a:pt x="165" y="1"/>
                </a:cubicBezTo>
                <a:cubicBezTo>
                  <a:pt x="165" y="1"/>
                  <a:pt x="164" y="1"/>
                  <a:pt x="164" y="1"/>
                </a:cubicBezTo>
                <a:cubicBezTo>
                  <a:pt x="163" y="1"/>
                  <a:pt x="163" y="2"/>
                  <a:pt x="163" y="2"/>
                </a:cubicBezTo>
                <a:cubicBezTo>
                  <a:pt x="162" y="2"/>
                  <a:pt x="162" y="2"/>
                  <a:pt x="161" y="3"/>
                </a:cubicBezTo>
                <a:cubicBezTo>
                  <a:pt x="161" y="3"/>
                  <a:pt x="161" y="3"/>
                  <a:pt x="161" y="3"/>
                </a:cubicBezTo>
                <a:cubicBezTo>
                  <a:pt x="161" y="3"/>
                  <a:pt x="160" y="3"/>
                  <a:pt x="160" y="3"/>
                </a:cubicBezTo>
                <a:cubicBezTo>
                  <a:pt x="8" y="113"/>
                  <a:pt x="8" y="113"/>
                  <a:pt x="8" y="113"/>
                </a:cubicBezTo>
                <a:cubicBezTo>
                  <a:pt x="1" y="118"/>
                  <a:pt x="0" y="128"/>
                  <a:pt x="5" y="135"/>
                </a:cubicBezTo>
                <a:cubicBezTo>
                  <a:pt x="8" y="140"/>
                  <a:pt x="13" y="142"/>
                  <a:pt x="18" y="142"/>
                </a:cubicBezTo>
                <a:cubicBezTo>
                  <a:pt x="21" y="142"/>
                  <a:pt x="24" y="141"/>
                  <a:pt x="27" y="139"/>
                </a:cubicBezTo>
                <a:cubicBezTo>
                  <a:pt x="48" y="124"/>
                  <a:pt x="48" y="124"/>
                  <a:pt x="48" y="124"/>
                </a:cubicBezTo>
                <a:cubicBezTo>
                  <a:pt x="47" y="139"/>
                  <a:pt x="46" y="159"/>
                  <a:pt x="46" y="182"/>
                </a:cubicBezTo>
                <a:cubicBezTo>
                  <a:pt x="46" y="210"/>
                  <a:pt x="47" y="233"/>
                  <a:pt x="48" y="247"/>
                </a:cubicBezTo>
                <a:cubicBezTo>
                  <a:pt x="49" y="262"/>
                  <a:pt x="50" y="271"/>
                  <a:pt x="50" y="272"/>
                </a:cubicBezTo>
                <a:cubicBezTo>
                  <a:pt x="51" y="280"/>
                  <a:pt x="57" y="286"/>
                  <a:pt x="65" y="286"/>
                </a:cubicBezTo>
                <a:cubicBezTo>
                  <a:pt x="87" y="287"/>
                  <a:pt x="108" y="287"/>
                  <a:pt x="130" y="288"/>
                </a:cubicBezTo>
                <a:cubicBezTo>
                  <a:pt x="142" y="288"/>
                  <a:pt x="155" y="288"/>
                  <a:pt x="170" y="288"/>
                </a:cubicBezTo>
                <a:cubicBezTo>
                  <a:pt x="185" y="288"/>
                  <a:pt x="198" y="288"/>
                  <a:pt x="210" y="288"/>
                </a:cubicBezTo>
                <a:cubicBezTo>
                  <a:pt x="210" y="288"/>
                  <a:pt x="210" y="288"/>
                  <a:pt x="210" y="288"/>
                </a:cubicBezTo>
                <a:cubicBezTo>
                  <a:pt x="232" y="287"/>
                  <a:pt x="253" y="287"/>
                  <a:pt x="275" y="286"/>
                </a:cubicBezTo>
                <a:cubicBezTo>
                  <a:pt x="283" y="286"/>
                  <a:pt x="289" y="280"/>
                  <a:pt x="290" y="272"/>
                </a:cubicBezTo>
                <a:cubicBezTo>
                  <a:pt x="290" y="270"/>
                  <a:pt x="294" y="235"/>
                  <a:pt x="294" y="182"/>
                </a:cubicBezTo>
                <a:cubicBezTo>
                  <a:pt x="294" y="159"/>
                  <a:pt x="293" y="139"/>
                  <a:pt x="292" y="124"/>
                </a:cubicBezTo>
                <a:cubicBezTo>
                  <a:pt x="313" y="139"/>
                  <a:pt x="313" y="139"/>
                  <a:pt x="313" y="139"/>
                </a:cubicBezTo>
                <a:cubicBezTo>
                  <a:pt x="315" y="141"/>
                  <a:pt x="319" y="142"/>
                  <a:pt x="322" y="142"/>
                </a:cubicBezTo>
                <a:cubicBezTo>
                  <a:pt x="327" y="142"/>
                  <a:pt x="332" y="140"/>
                  <a:pt x="335" y="135"/>
                </a:cubicBezTo>
                <a:cubicBezTo>
                  <a:pt x="340" y="128"/>
                  <a:pt x="339" y="118"/>
                  <a:pt x="331" y="113"/>
                </a:cubicBezTo>
                <a:close/>
                <a:moveTo>
                  <a:pt x="194" y="256"/>
                </a:moveTo>
                <a:cubicBezTo>
                  <a:pt x="193" y="256"/>
                  <a:pt x="193" y="256"/>
                  <a:pt x="192" y="256"/>
                </a:cubicBezTo>
                <a:cubicBezTo>
                  <a:pt x="191" y="256"/>
                  <a:pt x="191" y="256"/>
                  <a:pt x="190" y="256"/>
                </a:cubicBezTo>
                <a:cubicBezTo>
                  <a:pt x="187" y="256"/>
                  <a:pt x="184" y="256"/>
                  <a:pt x="181" y="256"/>
                </a:cubicBezTo>
                <a:cubicBezTo>
                  <a:pt x="181" y="256"/>
                  <a:pt x="180" y="256"/>
                  <a:pt x="180" y="256"/>
                </a:cubicBezTo>
                <a:cubicBezTo>
                  <a:pt x="177" y="256"/>
                  <a:pt x="173" y="256"/>
                  <a:pt x="170" y="256"/>
                </a:cubicBezTo>
                <a:cubicBezTo>
                  <a:pt x="167" y="256"/>
                  <a:pt x="163" y="256"/>
                  <a:pt x="160" y="256"/>
                </a:cubicBezTo>
                <a:cubicBezTo>
                  <a:pt x="160" y="256"/>
                  <a:pt x="159" y="256"/>
                  <a:pt x="159" y="256"/>
                </a:cubicBezTo>
                <a:cubicBezTo>
                  <a:pt x="156" y="256"/>
                  <a:pt x="153" y="256"/>
                  <a:pt x="150" y="256"/>
                </a:cubicBezTo>
                <a:cubicBezTo>
                  <a:pt x="149" y="256"/>
                  <a:pt x="149" y="256"/>
                  <a:pt x="148" y="256"/>
                </a:cubicBezTo>
                <a:cubicBezTo>
                  <a:pt x="147" y="256"/>
                  <a:pt x="147" y="256"/>
                  <a:pt x="146" y="256"/>
                </a:cubicBezTo>
                <a:cubicBezTo>
                  <a:pt x="146" y="186"/>
                  <a:pt x="146" y="186"/>
                  <a:pt x="146" y="186"/>
                </a:cubicBezTo>
                <a:cubicBezTo>
                  <a:pt x="194" y="186"/>
                  <a:pt x="194" y="186"/>
                  <a:pt x="194" y="186"/>
                </a:cubicBezTo>
                <a:lnTo>
                  <a:pt x="194" y="256"/>
                </a:lnTo>
                <a:close/>
                <a:moveTo>
                  <a:pt x="262" y="182"/>
                </a:moveTo>
                <a:cubicBezTo>
                  <a:pt x="262" y="214"/>
                  <a:pt x="260" y="240"/>
                  <a:pt x="259" y="255"/>
                </a:cubicBezTo>
                <a:cubicBezTo>
                  <a:pt x="248" y="255"/>
                  <a:pt x="237" y="255"/>
                  <a:pt x="226" y="255"/>
                </a:cubicBezTo>
                <a:cubicBezTo>
                  <a:pt x="226" y="170"/>
                  <a:pt x="226" y="170"/>
                  <a:pt x="226" y="170"/>
                </a:cubicBezTo>
                <a:cubicBezTo>
                  <a:pt x="226" y="161"/>
                  <a:pt x="219" y="154"/>
                  <a:pt x="210" y="154"/>
                </a:cubicBezTo>
                <a:cubicBezTo>
                  <a:pt x="130" y="154"/>
                  <a:pt x="130" y="154"/>
                  <a:pt x="130" y="154"/>
                </a:cubicBezTo>
                <a:cubicBezTo>
                  <a:pt x="121" y="154"/>
                  <a:pt x="114" y="161"/>
                  <a:pt x="114" y="170"/>
                </a:cubicBezTo>
                <a:cubicBezTo>
                  <a:pt x="114" y="255"/>
                  <a:pt x="114" y="255"/>
                  <a:pt x="114" y="255"/>
                </a:cubicBezTo>
                <a:cubicBezTo>
                  <a:pt x="103" y="255"/>
                  <a:pt x="92" y="255"/>
                  <a:pt x="81" y="255"/>
                </a:cubicBezTo>
                <a:cubicBezTo>
                  <a:pt x="80" y="252"/>
                  <a:pt x="80" y="248"/>
                  <a:pt x="80" y="245"/>
                </a:cubicBezTo>
                <a:cubicBezTo>
                  <a:pt x="79" y="231"/>
                  <a:pt x="78" y="209"/>
                  <a:pt x="78" y="182"/>
                </a:cubicBezTo>
                <a:cubicBezTo>
                  <a:pt x="78" y="141"/>
                  <a:pt x="81" y="110"/>
                  <a:pt x="82" y="100"/>
                </a:cubicBezTo>
                <a:cubicBezTo>
                  <a:pt x="170" y="36"/>
                  <a:pt x="170" y="36"/>
                  <a:pt x="170" y="36"/>
                </a:cubicBezTo>
                <a:cubicBezTo>
                  <a:pt x="259" y="100"/>
                  <a:pt x="259" y="100"/>
                  <a:pt x="259" y="100"/>
                </a:cubicBezTo>
                <a:cubicBezTo>
                  <a:pt x="260" y="110"/>
                  <a:pt x="262" y="141"/>
                  <a:pt x="262" y="1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Rectangle 130">
            <a:extLst>
              <a:ext uri="{FF2B5EF4-FFF2-40B4-BE49-F238E27FC236}">
                <a16:creationId xmlns:a16="http://schemas.microsoft.com/office/drawing/2014/main" id="{D57BD24A-A064-4988-BF09-20DE77870119}"/>
              </a:ext>
            </a:extLst>
          </p:cNvPr>
          <p:cNvSpPr/>
          <p:nvPr/>
        </p:nvSpPr>
        <p:spPr>
          <a:xfrm>
            <a:off x="10877404" y="5232687"/>
            <a:ext cx="477141" cy="470220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1B86B08A-EF3C-42C2-82CB-1D7678E56BD5}"/>
              </a:ext>
            </a:extLst>
          </p:cNvPr>
          <p:cNvSpPr/>
          <p:nvPr/>
        </p:nvSpPr>
        <p:spPr>
          <a:xfrm rot="18900000">
            <a:off x="995168" y="3702426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0EC43A46-B9DC-4B40-8073-68BA1D0AED61}"/>
              </a:ext>
            </a:extLst>
          </p:cNvPr>
          <p:cNvSpPr/>
          <p:nvPr/>
        </p:nvSpPr>
        <p:spPr>
          <a:xfrm>
            <a:off x="10855945" y="3724237"/>
            <a:ext cx="480850" cy="37576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pic>
        <p:nvPicPr>
          <p:cNvPr id="48" name="Resim 47">
            <a:extLst>
              <a:ext uri="{FF2B5EF4-FFF2-40B4-BE49-F238E27FC236}">
                <a16:creationId xmlns:a16="http://schemas.microsoft.com/office/drawing/2014/main" id="{409E6ECA-AB8D-4A49-B438-1B8A5C8A0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64" y="5232687"/>
            <a:ext cx="468168" cy="46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2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57DF80-CC0B-4FB0-B3FA-04BEEB5BB8AC}"/>
              </a:ext>
            </a:extLst>
          </p:cNvPr>
          <p:cNvSpPr/>
          <p:nvPr/>
        </p:nvSpPr>
        <p:spPr>
          <a:xfrm>
            <a:off x="6107072" y="1868331"/>
            <a:ext cx="5220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04C859-E471-47C8-A11B-5D07DC2827EA}"/>
              </a:ext>
            </a:extLst>
          </p:cNvPr>
          <p:cNvSpPr/>
          <p:nvPr/>
        </p:nvSpPr>
        <p:spPr>
          <a:xfrm>
            <a:off x="6107072" y="3006527"/>
            <a:ext cx="5220000" cy="6487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9E6AF-1C60-428C-81D6-8374ABF1BAAA}"/>
              </a:ext>
            </a:extLst>
          </p:cNvPr>
          <p:cNvSpPr/>
          <p:nvPr/>
        </p:nvSpPr>
        <p:spPr>
          <a:xfrm>
            <a:off x="875489" y="3920331"/>
            <a:ext cx="5220000" cy="6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D5ACD9-9994-4EF2-9848-CEA691E96652}"/>
              </a:ext>
            </a:extLst>
          </p:cNvPr>
          <p:cNvGrpSpPr/>
          <p:nvPr/>
        </p:nvGrpSpPr>
        <p:grpSpPr>
          <a:xfrm>
            <a:off x="4696854" y="1785402"/>
            <a:ext cx="2877063" cy="2904801"/>
            <a:chOff x="10131621" y="1649797"/>
            <a:chExt cx="2837183" cy="2904801"/>
          </a:xfrm>
        </p:grpSpPr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7251933C-4F6C-4F5C-93D1-71D2FF099B32}"/>
                </a:ext>
              </a:extLst>
            </p:cNvPr>
            <p:cNvSpPr/>
            <p:nvPr/>
          </p:nvSpPr>
          <p:spPr>
            <a:xfrm>
              <a:off x="10131621" y="2750098"/>
              <a:ext cx="2787282" cy="1276076"/>
            </a:xfrm>
            <a:custGeom>
              <a:avLst/>
              <a:gdLst/>
              <a:ahLst/>
              <a:cxnLst/>
              <a:rect l="l" t="t" r="r" b="b"/>
              <a:pathLst>
                <a:path w="2700000" h="684000">
                  <a:moveTo>
                    <a:pt x="281" y="0"/>
                  </a:moveTo>
                  <a:lnTo>
                    <a:pt x="2699719" y="0"/>
                  </a:lnTo>
                  <a:cubicBezTo>
                    <a:pt x="2699996" y="1855"/>
                    <a:pt x="2700000" y="3711"/>
                    <a:pt x="2700000" y="5568"/>
                  </a:cubicBezTo>
                  <a:cubicBezTo>
                    <a:pt x="2700000" y="253162"/>
                    <a:pt x="2633347" y="485188"/>
                    <a:pt x="2515834" y="684000"/>
                  </a:cubicBezTo>
                  <a:lnTo>
                    <a:pt x="184166" y="684000"/>
                  </a:lnTo>
                  <a:cubicBezTo>
                    <a:pt x="66654" y="485188"/>
                    <a:pt x="0" y="253162"/>
                    <a:pt x="0" y="55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2AD467F4-54B2-4E01-B7D3-AB2A6F7C8715}"/>
                </a:ext>
              </a:extLst>
            </p:cNvPr>
            <p:cNvSpPr/>
            <p:nvPr/>
          </p:nvSpPr>
          <p:spPr>
            <a:xfrm>
              <a:off x="10181522" y="3554673"/>
              <a:ext cx="2787282" cy="999925"/>
            </a:xfrm>
            <a:custGeom>
              <a:avLst/>
              <a:gdLst/>
              <a:ahLst/>
              <a:cxnLst/>
              <a:rect l="l" t="t" r="r" b="b"/>
              <a:pathLst>
                <a:path w="2331668" h="671568">
                  <a:moveTo>
                    <a:pt x="0" y="0"/>
                  </a:moveTo>
                  <a:lnTo>
                    <a:pt x="2331668" y="0"/>
                  </a:lnTo>
                  <a:cubicBezTo>
                    <a:pt x="2098837" y="401928"/>
                    <a:pt x="1663824" y="671568"/>
                    <a:pt x="1165834" y="671568"/>
                  </a:cubicBezTo>
                  <a:cubicBezTo>
                    <a:pt x="667844" y="671568"/>
                    <a:pt x="232831" y="40192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8">
              <a:extLst>
                <a:ext uri="{FF2B5EF4-FFF2-40B4-BE49-F238E27FC236}">
                  <a16:creationId xmlns:a16="http://schemas.microsoft.com/office/drawing/2014/main" id="{4C1AC449-FD5D-42FB-8992-F0028E81E10E}"/>
                </a:ext>
              </a:extLst>
            </p:cNvPr>
            <p:cNvSpPr/>
            <p:nvPr/>
          </p:nvSpPr>
          <p:spPr>
            <a:xfrm>
              <a:off x="10145873" y="1649797"/>
              <a:ext cx="2822931" cy="1100301"/>
            </a:xfrm>
            <a:custGeom>
              <a:avLst/>
              <a:gdLst/>
              <a:ahLst/>
              <a:cxnLst/>
              <a:rect l="l" t="t" r="r" b="b"/>
              <a:pathLst>
                <a:path w="2318138" h="660432">
                  <a:moveTo>
                    <a:pt x="1159069" y="0"/>
                  </a:moveTo>
                  <a:cubicBezTo>
                    <a:pt x="1652397" y="0"/>
                    <a:pt x="2083921" y="264615"/>
                    <a:pt x="2318138" y="660432"/>
                  </a:cubicBezTo>
                  <a:lnTo>
                    <a:pt x="0" y="660432"/>
                  </a:lnTo>
                  <a:cubicBezTo>
                    <a:pt x="234217" y="264615"/>
                    <a:pt x="665741" y="0"/>
                    <a:pt x="1159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A48F04-F4BB-4A19-954B-B653A54B7464}"/>
              </a:ext>
            </a:extLst>
          </p:cNvPr>
          <p:cNvGrpSpPr/>
          <p:nvPr/>
        </p:nvGrpSpPr>
        <p:grpSpPr>
          <a:xfrm>
            <a:off x="8178637" y="1971910"/>
            <a:ext cx="3840626" cy="520133"/>
            <a:chOff x="552679" y="3336728"/>
            <a:chExt cx="2310618" cy="52013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7A4BEC-A3AD-4A46-991E-AE3853C45F0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4F66A3-08E8-4943-98FA-4A7C0AFCFD7B}"/>
                </a:ext>
              </a:extLst>
            </p:cNvPr>
            <p:cNvSpPr txBox="1"/>
            <p:nvPr/>
          </p:nvSpPr>
          <p:spPr>
            <a:xfrm>
              <a:off x="552679" y="3336728"/>
              <a:ext cx="2059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Seacrh</a:t>
              </a:r>
              <a:r>
                <a:rPr lang="tr-TR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by</a:t>
              </a:r>
              <a:r>
                <a:rPr lang="tr-TR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Recipe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2C38AC-1FD1-4956-92E7-F028406A4A5D}"/>
              </a:ext>
            </a:extLst>
          </p:cNvPr>
          <p:cNvGrpSpPr/>
          <p:nvPr/>
        </p:nvGrpSpPr>
        <p:grpSpPr>
          <a:xfrm>
            <a:off x="7754645" y="3123627"/>
            <a:ext cx="3803756" cy="419852"/>
            <a:chOff x="803640" y="3460598"/>
            <a:chExt cx="2288436" cy="35052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5AE912-F285-42C6-8C5E-51C3F127AB5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31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CABBB1-3A56-4AB5-9BD5-9921FA7385CE}"/>
                </a:ext>
              </a:extLst>
            </p:cNvPr>
            <p:cNvSpPr txBox="1"/>
            <p:nvPr/>
          </p:nvSpPr>
          <p:spPr>
            <a:xfrm>
              <a:off x="1032419" y="3460598"/>
              <a:ext cx="2059657" cy="334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Search by Ingredient</a:t>
              </a:r>
              <a:r>
                <a:rPr lang="tr-TR" altLang="ko-KR" sz="2000" b="1" dirty="0">
                  <a:solidFill>
                    <a:schemeClr val="bg1"/>
                  </a:solidFill>
                  <a:cs typeface="Arial" pitchFamily="34" charset="0"/>
                </a:rPr>
                <a:t>s</a:t>
              </a:r>
              <a:endParaRPr lang="en-US" altLang="ko-KR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A65EC0-3D31-4947-A323-09C791F9065F}"/>
              </a:ext>
            </a:extLst>
          </p:cNvPr>
          <p:cNvGrpSpPr/>
          <p:nvPr/>
        </p:nvGrpSpPr>
        <p:grpSpPr>
          <a:xfrm>
            <a:off x="261469" y="4047102"/>
            <a:ext cx="4281864" cy="400110"/>
            <a:chOff x="324155" y="3513763"/>
            <a:chExt cx="2539142" cy="4001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909C35-3746-419A-8BEC-2F6F95C5335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1F3588-0C02-46AD-89C4-FF490ED3C57A}"/>
                </a:ext>
              </a:extLst>
            </p:cNvPr>
            <p:cNvSpPr txBox="1"/>
            <p:nvPr/>
          </p:nvSpPr>
          <p:spPr>
            <a:xfrm>
              <a:off x="324155" y="3513763"/>
              <a:ext cx="2059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r-TR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Search</a:t>
              </a:r>
              <a:r>
                <a:rPr lang="tr-TR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by</a:t>
              </a:r>
              <a:r>
                <a:rPr lang="tr-TR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Tags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1559AD-3320-4719-AA9A-8BE286037DCB}"/>
              </a:ext>
            </a:extLst>
          </p:cNvPr>
          <p:cNvGrpSpPr/>
          <p:nvPr/>
        </p:nvGrpSpPr>
        <p:grpSpPr>
          <a:xfrm>
            <a:off x="729574" y="1301535"/>
            <a:ext cx="6138154" cy="1846168"/>
            <a:chOff x="754678" y="-709584"/>
            <a:chExt cx="2059657" cy="184616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AAEA14-165A-4C51-A3E2-FBAB48D60E62}"/>
                </a:ext>
              </a:extLst>
            </p:cNvPr>
            <p:cNvSpPr txBox="1"/>
            <p:nvPr/>
          </p:nvSpPr>
          <p:spPr>
            <a:xfrm>
              <a:off x="754678" y="-340744"/>
              <a:ext cx="119698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dirty="0">
                  <a:cs typeface="Arial" pitchFamily="34" charset="0"/>
                </a:rPr>
                <a:t>User can </a:t>
              </a:r>
              <a:r>
                <a:rPr lang="tr-TR" altLang="ko-KR" dirty="0" err="1">
                  <a:cs typeface="Arial" pitchFamily="34" charset="0"/>
                </a:rPr>
                <a:t>search</a:t>
              </a:r>
              <a:r>
                <a:rPr lang="tr-TR" altLang="ko-KR" dirty="0">
                  <a:cs typeface="Arial" pitchFamily="34" charset="0"/>
                </a:rPr>
                <a:t> </a:t>
              </a:r>
              <a:r>
                <a:rPr lang="tr-TR" altLang="ko-KR" dirty="0" err="1">
                  <a:cs typeface="Arial" pitchFamily="34" charset="0"/>
                </a:rPr>
                <a:t>three</a:t>
              </a:r>
              <a:r>
                <a:rPr lang="tr-TR" altLang="ko-KR" dirty="0">
                  <a:cs typeface="Arial" pitchFamily="34" charset="0"/>
                </a:rPr>
                <a:t> </a:t>
              </a:r>
              <a:r>
                <a:rPr lang="tr-TR" altLang="ko-KR" dirty="0" err="1">
                  <a:cs typeface="Arial" pitchFamily="34" charset="0"/>
                </a:rPr>
                <a:t>different</a:t>
              </a:r>
              <a:r>
                <a:rPr lang="tr-TR" altLang="ko-KR" dirty="0">
                  <a:cs typeface="Arial" pitchFamily="34" charset="0"/>
                </a:rPr>
                <a:t> </a:t>
              </a:r>
              <a:r>
                <a:rPr lang="tr-TR" altLang="ko-KR" dirty="0" err="1">
                  <a:cs typeface="Arial" pitchFamily="34" charset="0"/>
                </a:rPr>
                <a:t>way</a:t>
              </a:r>
              <a:r>
                <a:rPr lang="tr-TR" altLang="ko-KR" dirty="0">
                  <a:cs typeface="Arial" pitchFamily="34" charset="0"/>
                </a:rPr>
                <a:t> in </a:t>
              </a:r>
              <a:r>
                <a:rPr lang="tr-TR" altLang="ko-KR" dirty="0" err="1">
                  <a:cs typeface="Arial" pitchFamily="34" charset="0"/>
                </a:rPr>
                <a:t>Cook</a:t>
              </a:r>
              <a:r>
                <a:rPr lang="tr-TR" altLang="ko-KR" dirty="0">
                  <a:cs typeface="Arial" pitchFamily="34" charset="0"/>
                </a:rPr>
                <a:t> </a:t>
              </a:r>
              <a:r>
                <a:rPr lang="tr-TR" altLang="ko-KR" dirty="0" err="1">
                  <a:cs typeface="Arial" pitchFamily="34" charset="0"/>
                </a:rPr>
                <a:t>Hub</a:t>
              </a:r>
              <a:r>
                <a:rPr lang="tr-TR" altLang="ko-KR" dirty="0">
                  <a:cs typeface="Arial" pitchFamily="34" charset="0"/>
                </a:rPr>
                <a:t>. </a:t>
              </a:r>
              <a:r>
                <a:rPr lang="tr-TR" altLang="ko-KR" dirty="0" err="1">
                  <a:cs typeface="Arial" pitchFamily="34" charset="0"/>
                </a:rPr>
                <a:t>Different</a:t>
              </a:r>
              <a:r>
                <a:rPr lang="tr-TR" altLang="ko-KR" dirty="0">
                  <a:cs typeface="Arial" pitchFamily="34" charset="0"/>
                </a:rPr>
                <a:t> </a:t>
              </a:r>
              <a:r>
                <a:rPr lang="tr-TR" altLang="ko-KR" dirty="0" err="1">
                  <a:cs typeface="Arial" pitchFamily="34" charset="0"/>
                </a:rPr>
                <a:t>ways</a:t>
              </a:r>
              <a:r>
                <a:rPr lang="tr-TR" altLang="ko-KR" dirty="0">
                  <a:cs typeface="Arial" pitchFamily="34" charset="0"/>
                </a:rPr>
                <a:t> </a:t>
              </a:r>
              <a:r>
                <a:rPr lang="tr-TR" altLang="ko-KR" dirty="0" err="1">
                  <a:cs typeface="Arial" pitchFamily="34" charset="0"/>
                </a:rPr>
                <a:t>will</a:t>
              </a:r>
              <a:r>
                <a:rPr lang="tr-TR" altLang="ko-KR" dirty="0">
                  <a:cs typeface="Arial" pitchFamily="34" charset="0"/>
                </a:rPr>
                <a:t> </a:t>
              </a:r>
              <a:r>
                <a:rPr lang="tr-TR" altLang="ko-KR" dirty="0" err="1">
                  <a:cs typeface="Arial" pitchFamily="34" charset="0"/>
                </a:rPr>
                <a:t>give</a:t>
              </a:r>
              <a:r>
                <a:rPr lang="tr-TR" altLang="ko-KR" dirty="0">
                  <a:cs typeface="Arial" pitchFamily="34" charset="0"/>
                </a:rPr>
                <a:t> </a:t>
              </a:r>
              <a:r>
                <a:rPr lang="tr-TR" altLang="ko-KR" dirty="0" err="1">
                  <a:cs typeface="Arial" pitchFamily="34" charset="0"/>
                </a:rPr>
                <a:t>the</a:t>
              </a:r>
              <a:r>
                <a:rPr lang="tr-TR" altLang="ko-KR" dirty="0">
                  <a:cs typeface="Arial" pitchFamily="34" charset="0"/>
                </a:rPr>
                <a:t> </a:t>
              </a:r>
              <a:r>
                <a:rPr lang="tr-TR" altLang="ko-KR" dirty="0" err="1">
                  <a:cs typeface="Arial" pitchFamily="34" charset="0"/>
                </a:rPr>
                <a:t>user</a:t>
              </a:r>
              <a:r>
                <a:rPr lang="tr-TR" altLang="ko-KR" dirty="0">
                  <a:cs typeface="Arial" pitchFamily="34" charset="0"/>
                </a:rPr>
                <a:t> </a:t>
              </a:r>
              <a:r>
                <a:rPr lang="tr-TR" altLang="ko-KR" dirty="0" err="1">
                  <a:cs typeface="Arial" pitchFamily="34" charset="0"/>
                </a:rPr>
                <a:t>different</a:t>
              </a:r>
              <a:r>
                <a:rPr lang="tr-TR" altLang="ko-KR" dirty="0">
                  <a:cs typeface="Arial" pitchFamily="34" charset="0"/>
                </a:rPr>
                <a:t> </a:t>
              </a:r>
              <a:r>
                <a:rPr lang="tr-TR" altLang="ko-KR" dirty="0" err="1">
                  <a:cs typeface="Arial" pitchFamily="34" charset="0"/>
                </a:rPr>
                <a:t>opportunities</a:t>
              </a:r>
              <a:r>
                <a:rPr lang="tr-TR" altLang="ko-KR" dirty="0">
                  <a:cs typeface="Arial" pitchFamily="34" charset="0"/>
                </a:rPr>
                <a:t> </a:t>
              </a:r>
              <a:r>
                <a:rPr lang="tr-TR" altLang="ko-KR" dirty="0" err="1">
                  <a:cs typeface="Arial" pitchFamily="34" charset="0"/>
                </a:rPr>
                <a:t>to</a:t>
              </a:r>
              <a:r>
                <a:rPr lang="tr-TR" altLang="ko-KR" dirty="0">
                  <a:cs typeface="Arial" pitchFamily="34" charset="0"/>
                </a:rPr>
                <a:t> </a:t>
              </a:r>
              <a:r>
                <a:rPr lang="tr-TR" altLang="ko-KR" dirty="0" err="1">
                  <a:cs typeface="Arial" pitchFamily="34" charset="0"/>
                </a:rPr>
                <a:t>find</a:t>
              </a:r>
              <a:r>
                <a:rPr lang="tr-TR" altLang="ko-KR" dirty="0">
                  <a:cs typeface="Arial" pitchFamily="34" charset="0"/>
                </a:rPr>
                <a:t> </a:t>
              </a:r>
              <a:r>
                <a:rPr lang="tr-TR" altLang="ko-KR" dirty="0" err="1">
                  <a:cs typeface="Arial" pitchFamily="34" charset="0"/>
                </a:rPr>
                <a:t>best</a:t>
              </a:r>
              <a:r>
                <a:rPr lang="tr-TR" altLang="ko-KR" dirty="0">
                  <a:cs typeface="Arial" pitchFamily="34" charset="0"/>
                </a:rPr>
                <a:t> </a:t>
              </a:r>
              <a:r>
                <a:rPr lang="tr-TR" altLang="ko-KR" dirty="0" err="1">
                  <a:cs typeface="Arial" pitchFamily="34" charset="0"/>
                </a:rPr>
                <a:t>recipe</a:t>
              </a:r>
              <a:r>
                <a:rPr lang="tr-TR" altLang="ko-KR" dirty="0">
                  <a:cs typeface="Arial" pitchFamily="34" charset="0"/>
                </a:rPr>
                <a:t> </a:t>
              </a:r>
              <a:r>
                <a:rPr lang="tr-TR" altLang="ko-KR" dirty="0" err="1">
                  <a:cs typeface="Arial" pitchFamily="34" charset="0"/>
                </a:rPr>
                <a:t>for</a:t>
              </a:r>
              <a:r>
                <a:rPr lang="tr-TR" altLang="ko-KR" dirty="0">
                  <a:cs typeface="Arial" pitchFamily="34" charset="0"/>
                </a:rPr>
                <a:t> </a:t>
              </a:r>
              <a:r>
                <a:rPr lang="tr-TR" altLang="ko-KR" dirty="0" err="1">
                  <a:cs typeface="Arial" pitchFamily="34" charset="0"/>
                </a:rPr>
                <a:t>them</a:t>
              </a:r>
              <a:r>
                <a:rPr lang="tr-TR" altLang="ko-KR" dirty="0">
                  <a:cs typeface="Arial" pitchFamily="34" charset="0"/>
                </a:rPr>
                <a:t>.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408730-4EE8-459D-85ED-BBFA3310B3C7}"/>
                </a:ext>
              </a:extLst>
            </p:cNvPr>
            <p:cNvSpPr txBox="1"/>
            <p:nvPr/>
          </p:nvSpPr>
          <p:spPr>
            <a:xfrm>
              <a:off x="754678" y="-709584"/>
              <a:ext cx="2059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2000" b="1" dirty="0" err="1">
                  <a:cs typeface="Arial" pitchFamily="34" charset="0"/>
                </a:rPr>
                <a:t>Searching</a:t>
              </a:r>
              <a:r>
                <a:rPr lang="tr-TR" altLang="ko-KR" sz="2000" b="1" dirty="0">
                  <a:cs typeface="Arial" pitchFamily="34" charset="0"/>
                </a:rPr>
                <a:t> </a:t>
              </a:r>
              <a:endParaRPr lang="ko-KR" altLang="en-US" sz="2000" b="1" dirty="0">
                <a:cs typeface="Arial" pitchFamily="34" charset="0"/>
              </a:endParaRPr>
            </a:p>
          </p:txBody>
        </p:sp>
      </p:grpSp>
      <p:pic>
        <p:nvPicPr>
          <p:cNvPr id="7" name="Picture 3" descr="D:\Fullppt\005-PNG이미지\magnifying-glass-189254.png">
            <a:extLst>
              <a:ext uri="{FF2B5EF4-FFF2-40B4-BE49-F238E27FC236}">
                <a16:creationId xmlns:a16="http://schemas.microsoft.com/office/drawing/2014/main" id="{E8F1937B-D93F-4C69-AF01-4A3D6DFA9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63590" y="1785402"/>
            <a:ext cx="4815861" cy="473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647152-983C-49E8-9F34-F9883A63DBB6}"/>
              </a:ext>
            </a:extLst>
          </p:cNvPr>
          <p:cNvSpPr/>
          <p:nvPr/>
        </p:nvSpPr>
        <p:spPr>
          <a:xfrm>
            <a:off x="3262372" y="2925876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4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EE95F1F-FB62-4B4C-9F0B-FA681AEE1E2B}"/>
              </a:ext>
            </a:extLst>
          </p:cNvPr>
          <p:cNvSpPr/>
          <p:nvPr/>
        </p:nvSpPr>
        <p:spPr>
          <a:xfrm>
            <a:off x="4671494" y="3287754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CE3B5B2-728D-403D-9D87-14149A2E1A61}"/>
              </a:ext>
            </a:extLst>
          </p:cNvPr>
          <p:cNvSpPr/>
          <p:nvPr/>
        </p:nvSpPr>
        <p:spPr>
          <a:xfrm rot="10800000" flipV="1">
            <a:off x="5377442" y="2923992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3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E07440-AFB1-402B-A374-9476FBA9AC8B}"/>
              </a:ext>
            </a:extLst>
          </p:cNvPr>
          <p:cNvSpPr/>
          <p:nvPr/>
        </p:nvSpPr>
        <p:spPr>
          <a:xfrm rot="10800000" flipV="1">
            <a:off x="8355406" y="3287754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1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flipV="1">
            <a:off x="1370417" y="4946524"/>
            <a:ext cx="1529081" cy="520902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40BEA3-354E-47F1-858E-AC97BEEAE8D4}"/>
              </a:ext>
            </a:extLst>
          </p:cNvPr>
          <p:cNvGrpSpPr/>
          <p:nvPr/>
        </p:nvGrpSpPr>
        <p:grpSpPr>
          <a:xfrm>
            <a:off x="1530186" y="5267371"/>
            <a:ext cx="2059580" cy="1142231"/>
            <a:chOff x="1404390" y="3742873"/>
            <a:chExt cx="2059580" cy="11422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9C3BDD-659C-46AE-A6E9-D7B283F5B862}"/>
                </a:ext>
              </a:extLst>
            </p:cNvPr>
            <p:cNvSpPr txBox="1"/>
            <p:nvPr/>
          </p:nvSpPr>
          <p:spPr>
            <a:xfrm>
              <a:off x="1404390" y="3742873"/>
              <a:ext cx="2038788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tr-TR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MySQL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C6F4E4-6D0D-4B70-A06B-9B42EF9D5B5A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tr-TR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pen-source relational database management system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357DA9-19D4-4C6D-8893-570936FB8348}"/>
              </a:ext>
            </a:extLst>
          </p:cNvPr>
          <p:cNvGrpSpPr/>
          <p:nvPr/>
        </p:nvGrpSpPr>
        <p:grpSpPr>
          <a:xfrm>
            <a:off x="5001987" y="5267371"/>
            <a:ext cx="2053653" cy="1388452"/>
            <a:chOff x="1410317" y="3742873"/>
            <a:chExt cx="2053653" cy="13884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11D17D-DF26-4136-B902-5B8F94F3BD04}"/>
                </a:ext>
              </a:extLst>
            </p:cNvPr>
            <p:cNvSpPr txBox="1"/>
            <p:nvPr/>
          </p:nvSpPr>
          <p:spPr>
            <a:xfrm>
              <a:off x="1410317" y="3742873"/>
              <a:ext cx="2038788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tr-TR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Kivy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658D43-7D26-42F2-868D-345B3544743B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107721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tr-TR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 source Python library for developing mobile apps and other multitouch application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D1E1B4-0D67-4CCA-B66B-A00F83F7562A}"/>
              </a:ext>
            </a:extLst>
          </p:cNvPr>
          <p:cNvGrpSpPr/>
          <p:nvPr/>
        </p:nvGrpSpPr>
        <p:grpSpPr>
          <a:xfrm>
            <a:off x="8606230" y="1388410"/>
            <a:ext cx="2061593" cy="1458293"/>
            <a:chOff x="1401564" y="3692855"/>
            <a:chExt cx="2061593" cy="12584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A119EC-7441-4652-B307-04843BD04658}"/>
                </a:ext>
              </a:extLst>
            </p:cNvPr>
            <p:cNvSpPr txBox="1"/>
            <p:nvPr/>
          </p:nvSpPr>
          <p:spPr>
            <a:xfrm>
              <a:off x="1401564" y="3692855"/>
              <a:ext cx="2038788" cy="34526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tr-TR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React</a:t>
              </a:r>
              <a:r>
                <a:rPr lang="tr-TR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tr-TR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Native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563722-3B1E-47C8-B7AA-4E493FB9CE88}"/>
                </a:ext>
              </a:extLst>
            </p:cNvPr>
            <p:cNvSpPr txBox="1"/>
            <p:nvPr/>
          </p:nvSpPr>
          <p:spPr>
            <a:xfrm>
              <a:off x="1418442" y="4021698"/>
              <a:ext cx="2044715" cy="92957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tr-TR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avaScript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framework for writing real, natively rendering mobile applications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3" name="Elbow Connector 30">
            <a:extLst>
              <a:ext uri="{FF2B5EF4-FFF2-40B4-BE49-F238E27FC236}">
                <a16:creationId xmlns:a16="http://schemas.microsoft.com/office/drawing/2014/main" id="{2379F85C-BBD7-4D76-9E5B-2FB8FD6296BD}"/>
              </a:ext>
            </a:extLst>
          </p:cNvPr>
          <p:cNvCxnSpPr>
            <a:cxnSpLocks/>
          </p:cNvCxnSpPr>
          <p:nvPr/>
        </p:nvCxnSpPr>
        <p:spPr>
          <a:xfrm flipV="1">
            <a:off x="4815954" y="4908980"/>
            <a:ext cx="1431262" cy="558446"/>
          </a:xfrm>
          <a:prstGeom prst="bentConnector3">
            <a:avLst>
              <a:gd name="adj1" fmla="val -15731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3">
            <a:extLst>
              <a:ext uri="{FF2B5EF4-FFF2-40B4-BE49-F238E27FC236}">
                <a16:creationId xmlns:a16="http://schemas.microsoft.com/office/drawing/2014/main" id="{B758394B-CB2A-47B2-B99E-7D11B7D9A8A7}"/>
              </a:ext>
            </a:extLst>
          </p:cNvPr>
          <p:cNvCxnSpPr>
            <a:cxnSpLocks/>
            <a:stCxn id="22" idx="2"/>
            <a:endCxn id="6" idx="0"/>
          </p:cNvCxnSpPr>
          <p:nvPr/>
        </p:nvCxnSpPr>
        <p:spPr>
          <a:xfrm rot="5400000">
            <a:off x="8874359" y="3388870"/>
            <a:ext cx="1313277" cy="228938"/>
          </a:xfrm>
          <a:prstGeom prst="bentConnector4">
            <a:avLst>
              <a:gd name="adj1" fmla="val 16792"/>
              <a:gd name="adj2" fmla="val -133637"/>
            </a:avLst>
          </a:prstGeom>
          <a:ln w="25400">
            <a:solidFill>
              <a:schemeClr val="accent5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132628-1B87-451C-BB7B-D89EBEBF31CE}"/>
              </a:ext>
            </a:extLst>
          </p:cNvPr>
          <p:cNvGrpSpPr/>
          <p:nvPr/>
        </p:nvGrpSpPr>
        <p:grpSpPr>
          <a:xfrm>
            <a:off x="2417035" y="1588464"/>
            <a:ext cx="2044715" cy="1059896"/>
            <a:chOff x="1419255" y="3732875"/>
            <a:chExt cx="2044715" cy="10598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3F21C9-B5BC-4095-A853-F20F24E4EF2D}"/>
                </a:ext>
              </a:extLst>
            </p:cNvPr>
            <p:cNvSpPr txBox="1"/>
            <p:nvPr/>
          </p:nvSpPr>
          <p:spPr>
            <a:xfrm>
              <a:off x="1419255" y="3732875"/>
              <a:ext cx="2038788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tr-TR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Python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C5DDF2-DF42-4FC4-9B7E-D391F716EDE8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73866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tr-T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 interpreted, high-level, general-purpose programming language.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8" name="Elbow Connector 43">
            <a:extLst>
              <a:ext uri="{FF2B5EF4-FFF2-40B4-BE49-F238E27FC236}">
                <a16:creationId xmlns:a16="http://schemas.microsoft.com/office/drawing/2014/main" id="{2085084D-9491-4B46-871F-18ECA41711FA}"/>
              </a:ext>
            </a:extLst>
          </p:cNvPr>
          <p:cNvCxnSpPr/>
          <p:nvPr/>
        </p:nvCxnSpPr>
        <p:spPr>
          <a:xfrm>
            <a:off x="2228690" y="1798518"/>
            <a:ext cx="2542346" cy="854225"/>
          </a:xfrm>
          <a:prstGeom prst="bentConnector3">
            <a:avLst>
              <a:gd name="adj1" fmla="val -6919"/>
            </a:avLst>
          </a:prstGeom>
          <a:ln w="25400">
            <a:solidFill>
              <a:schemeClr val="accent2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BB1981F-9D0F-42BF-84F8-7196EDC532C4}"/>
              </a:ext>
            </a:extLst>
          </p:cNvPr>
          <p:cNvSpPr txBox="1"/>
          <p:nvPr/>
        </p:nvSpPr>
        <p:spPr>
          <a:xfrm>
            <a:off x="3549227" y="4344823"/>
            <a:ext cx="1201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ko-KR" sz="2000" b="1" dirty="0" err="1">
                <a:solidFill>
                  <a:schemeClr val="accent4"/>
                </a:solidFill>
                <a:cs typeface="Arial" pitchFamily="34" charset="0"/>
              </a:rPr>
              <a:t>MySQL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1FA560-CE42-44CE-A8AE-4C8814BE529E}"/>
              </a:ext>
            </a:extLst>
          </p:cNvPr>
          <p:cNvSpPr txBox="1"/>
          <p:nvPr/>
        </p:nvSpPr>
        <p:spPr>
          <a:xfrm>
            <a:off x="5631801" y="4299988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ko-KR" sz="2800" b="1" dirty="0" err="1">
                <a:solidFill>
                  <a:schemeClr val="accent4"/>
                </a:solidFill>
                <a:cs typeface="Arial" pitchFamily="34" charset="0"/>
              </a:rPr>
              <a:t>Kivy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ACA858-56D0-406F-A257-F1E8EA6481D2}"/>
              </a:ext>
            </a:extLst>
          </p:cNvPr>
          <p:cNvSpPr txBox="1"/>
          <p:nvPr/>
        </p:nvSpPr>
        <p:spPr>
          <a:xfrm>
            <a:off x="8287290" y="2779301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ko-KR" sz="2800" b="1" dirty="0" err="1">
                <a:solidFill>
                  <a:schemeClr val="accent1"/>
                </a:solidFill>
                <a:cs typeface="Arial" pitchFamily="34" charset="0"/>
              </a:rPr>
              <a:t>React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D214D-E295-44AA-97D6-6389CA1FCAED}"/>
              </a:ext>
            </a:extLst>
          </p:cNvPr>
          <p:cNvSpPr txBox="1"/>
          <p:nvPr/>
        </p:nvSpPr>
        <p:spPr>
          <a:xfrm>
            <a:off x="4606763" y="2749882"/>
            <a:ext cx="1201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ko-KR" sz="2000" b="1" dirty="0" err="1">
                <a:solidFill>
                  <a:schemeClr val="accent2"/>
                </a:solidFill>
                <a:cs typeface="Arial" pitchFamily="34" charset="0"/>
              </a:rPr>
              <a:t>Python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FCBBC27-DCC5-4DFE-B32F-EC3055391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334" y="3760772"/>
            <a:ext cx="643516" cy="8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Resim 59" descr="su içeren bir resim&#10;&#10;Açıklama otomatik olarak oluşturuldu">
            <a:extLst>
              <a:ext uri="{FF2B5EF4-FFF2-40B4-BE49-F238E27FC236}">
                <a16:creationId xmlns:a16="http://schemas.microsoft.com/office/drawing/2014/main" id="{A980A2A9-1555-448F-829B-3F7F44F40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555" y="3389193"/>
            <a:ext cx="514755" cy="506836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06586DC-B6CD-4205-8B36-65708EEC7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691" y="3327991"/>
            <a:ext cx="645050" cy="64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Resim 61" descr="çizim içeren bir resim&#10;&#10;Açıklama otomatik olarak oluşturuldu">
            <a:extLst>
              <a:ext uri="{FF2B5EF4-FFF2-40B4-BE49-F238E27FC236}">
                <a16:creationId xmlns:a16="http://schemas.microsoft.com/office/drawing/2014/main" id="{4CB63D4A-C6C7-45B6-94E2-8460E63965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230" y="3810974"/>
            <a:ext cx="559475" cy="55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489</Words>
  <Application>Microsoft Office PowerPoint</Application>
  <PresentationFormat>Geniş ekran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12</vt:i4>
      </vt:variant>
    </vt:vector>
  </HeadingPairs>
  <TitlesOfParts>
    <vt:vector size="18" baseType="lpstr">
      <vt:lpstr>Arial</vt:lpstr>
      <vt:lpstr>Calibri</vt:lpstr>
      <vt:lpstr>Candara</vt:lpstr>
      <vt:lpstr>Cover and End Slide Master</vt:lpstr>
      <vt:lpstr>Contents Slide Master</vt:lpstr>
      <vt:lpstr>Section Break Slide Master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Evrim Tugay Mutlu</cp:lastModifiedBy>
  <cp:revision>144</cp:revision>
  <dcterms:created xsi:type="dcterms:W3CDTF">2019-01-14T06:35:35Z</dcterms:created>
  <dcterms:modified xsi:type="dcterms:W3CDTF">2020-01-12T14:37:52Z</dcterms:modified>
</cp:coreProperties>
</file>