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3"/>
  </p:notesMasterIdLst>
  <p:sldIdLst>
    <p:sldId id="257" r:id="rId2"/>
  </p:sldIdLst>
  <p:sldSz cx="15119350" cy="2138362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677C"/>
    <a:srgbClr val="ABC3CE"/>
    <a:srgbClr val="EEF1E6"/>
    <a:srgbClr val="D77F63"/>
    <a:srgbClr val="FFFFD8"/>
    <a:srgbClr val="F7EF64"/>
    <a:srgbClr val="FFFF67"/>
    <a:srgbClr val="B3ED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7" autoAdjust="0"/>
    <p:restoredTop sz="94125" autoAdjust="0"/>
  </p:normalViewPr>
  <p:slideViewPr>
    <p:cSldViewPr snapToGrid="0">
      <p:cViewPr varScale="1">
        <p:scale>
          <a:sx n="33" d="100"/>
          <a:sy n="33" d="100"/>
        </p:scale>
        <p:origin x="16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79F31B3-59F7-44C6-A15B-DCB763D1B857}" type="datetimeFigureOut">
              <a:rPr lang="en-US" smtClean="0"/>
              <a:t>5/29/2020</a:t>
            </a:fld>
            <a:endParaRPr lang="en-US"/>
          </a:p>
        </p:txBody>
      </p:sp>
      <p:sp>
        <p:nvSpPr>
          <p:cNvPr id="4" name="Slayt Resmi Yer Tutucusu 3"/>
          <p:cNvSpPr>
            <a:spLocks noGrp="1" noRot="1" noChangeAspect="1"/>
          </p:cNvSpPr>
          <p:nvPr>
            <p:ph type="sldImg" idx="2"/>
          </p:nvPr>
        </p:nvSpPr>
        <p:spPr>
          <a:xfrm>
            <a:off x="2686050" y="1257300"/>
            <a:ext cx="24003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DBBDED7-9CF5-4303-9AF6-6E3D80C381A1}" type="slidenum">
              <a:rPr lang="en-US" smtClean="0"/>
              <a:t>‹#›</a:t>
            </a:fld>
            <a:endParaRPr lang="en-US"/>
          </a:p>
        </p:txBody>
      </p:sp>
    </p:spTree>
    <p:extLst>
      <p:ext uri="{BB962C8B-B14F-4D97-AF65-F5344CB8AC3E}">
        <p14:creationId xmlns:p14="http://schemas.microsoft.com/office/powerpoint/2010/main" val="351334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F8B6E0-36D3-4753-994D-35D4C1057FAF}"/>
              </a:ext>
            </a:extLst>
          </p:cNvPr>
          <p:cNvSpPr>
            <a:spLocks noGrp="1"/>
          </p:cNvSpPr>
          <p:nvPr>
            <p:ph type="ctrTitle"/>
          </p:nvPr>
        </p:nvSpPr>
        <p:spPr>
          <a:xfrm>
            <a:off x="1889919" y="3499590"/>
            <a:ext cx="11339513" cy="7444669"/>
          </a:xfrm>
        </p:spPr>
        <p:txBody>
          <a:bodyPr anchor="b"/>
          <a:lstStyle>
            <a:lvl1pPr algn="ctr">
              <a:defRPr sz="7441"/>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58DDB1D6-F63C-44E0-AFB2-CA5D543DC385}"/>
              </a:ext>
            </a:extLst>
          </p:cNvPr>
          <p:cNvSpPr>
            <a:spLocks noGrp="1"/>
          </p:cNvSpPr>
          <p:nvPr>
            <p:ph type="subTitle" idx="1"/>
          </p:nvPr>
        </p:nvSpPr>
        <p:spPr>
          <a:xfrm>
            <a:off x="1889919" y="11231355"/>
            <a:ext cx="11339513" cy="5162758"/>
          </a:xfrm>
        </p:spPr>
        <p:txBody>
          <a:bodyPr/>
          <a:lstStyle>
            <a:lvl1pPr marL="0" indent="0" algn="ctr">
              <a:buNone/>
              <a:defRPr sz="2976"/>
            </a:lvl1pPr>
            <a:lvl2pPr marL="566974" indent="0" algn="ctr">
              <a:buNone/>
              <a:defRPr sz="2480"/>
            </a:lvl2pPr>
            <a:lvl3pPr marL="1133947" indent="0" algn="ctr">
              <a:buNone/>
              <a:defRPr sz="2232"/>
            </a:lvl3pPr>
            <a:lvl4pPr marL="1700921" indent="0" algn="ctr">
              <a:buNone/>
              <a:defRPr sz="1984"/>
            </a:lvl4pPr>
            <a:lvl5pPr marL="2267895" indent="0" algn="ctr">
              <a:buNone/>
              <a:defRPr sz="1984"/>
            </a:lvl5pPr>
            <a:lvl6pPr marL="2834869" indent="0" algn="ctr">
              <a:buNone/>
              <a:defRPr sz="1984"/>
            </a:lvl6pPr>
            <a:lvl7pPr marL="3401842" indent="0" algn="ctr">
              <a:buNone/>
              <a:defRPr sz="1984"/>
            </a:lvl7pPr>
            <a:lvl8pPr marL="3968816" indent="0" algn="ctr">
              <a:buNone/>
              <a:defRPr sz="1984"/>
            </a:lvl8pPr>
            <a:lvl9pPr marL="4535790" indent="0" algn="ctr">
              <a:buNone/>
              <a:defRPr sz="1984"/>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A0BC9CAA-C168-47D5-9342-58983838111B}"/>
              </a:ext>
            </a:extLst>
          </p:cNvPr>
          <p:cNvSpPr>
            <a:spLocks noGrp="1"/>
          </p:cNvSpPr>
          <p:nvPr>
            <p:ph type="dt" sz="half" idx="10"/>
          </p:nvPr>
        </p:nvSpPr>
        <p:spPr/>
        <p:txBody>
          <a:bodyPr/>
          <a:lstStyle/>
          <a:p>
            <a:r>
              <a:rPr lang="en-US" sz="1400"/>
              <a:t>&lt;date/time&gt;</a:t>
            </a:r>
            <a:endParaRPr lang="en-US"/>
          </a:p>
        </p:txBody>
      </p:sp>
      <p:sp>
        <p:nvSpPr>
          <p:cNvPr id="5" name="Alt Bilgi Yer Tutucusu 4">
            <a:extLst>
              <a:ext uri="{FF2B5EF4-FFF2-40B4-BE49-F238E27FC236}">
                <a16:creationId xmlns:a16="http://schemas.microsoft.com/office/drawing/2014/main" id="{B699139D-F729-4313-9208-6BC4CBF0AF2F}"/>
              </a:ext>
            </a:extLst>
          </p:cNvPr>
          <p:cNvSpPr>
            <a:spLocks noGrp="1"/>
          </p:cNvSpPr>
          <p:nvPr>
            <p:ph type="ftr" sz="quarter" idx="11"/>
          </p:nvPr>
        </p:nvSpPr>
        <p:spPr/>
        <p:txBody>
          <a:bodyPr/>
          <a:lstStyle/>
          <a:p>
            <a:pPr algn="ctr"/>
            <a:r>
              <a:rPr lang="en-US" sz="1400"/>
              <a:t>&lt;footer&gt;</a:t>
            </a:r>
            <a:endParaRPr lang="en-US"/>
          </a:p>
        </p:txBody>
      </p:sp>
      <p:sp>
        <p:nvSpPr>
          <p:cNvPr id="6" name="Slayt Numarası Yer Tutucusu 5">
            <a:extLst>
              <a:ext uri="{FF2B5EF4-FFF2-40B4-BE49-F238E27FC236}">
                <a16:creationId xmlns:a16="http://schemas.microsoft.com/office/drawing/2014/main" id="{702F5202-DF59-471D-8ADC-50D4CBDC5C6D}"/>
              </a:ext>
            </a:extLst>
          </p:cNvPr>
          <p:cNvSpPr>
            <a:spLocks noGrp="1"/>
          </p:cNvSpPr>
          <p:nvPr>
            <p:ph type="sldNum" sz="quarter" idx="12"/>
          </p:nvPr>
        </p:nvSpPr>
        <p:spPr/>
        <p:txBody>
          <a:body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235842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06038-0A80-4CB9-86F8-52AC6348D787}"/>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EFB106D9-D23B-4BA0-BF0D-6A6E577D385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3563439-24D5-43F6-9B11-0100A7E2C597}"/>
              </a:ext>
            </a:extLst>
          </p:cNvPr>
          <p:cNvSpPr>
            <a:spLocks noGrp="1"/>
          </p:cNvSpPr>
          <p:nvPr>
            <p:ph type="dt" sz="half" idx="10"/>
          </p:nvPr>
        </p:nvSpPr>
        <p:spPr/>
        <p:txBody>
          <a:bodyPr/>
          <a:lstStyle/>
          <a:p>
            <a:r>
              <a:rPr lang="en-US" sz="1400"/>
              <a:t>&lt;date/time&gt;</a:t>
            </a:r>
            <a:endParaRPr lang="en-US"/>
          </a:p>
        </p:txBody>
      </p:sp>
      <p:sp>
        <p:nvSpPr>
          <p:cNvPr id="5" name="Alt Bilgi Yer Tutucusu 4">
            <a:extLst>
              <a:ext uri="{FF2B5EF4-FFF2-40B4-BE49-F238E27FC236}">
                <a16:creationId xmlns:a16="http://schemas.microsoft.com/office/drawing/2014/main" id="{DD6909BC-1EBA-444F-99FF-529014D4ACDF}"/>
              </a:ext>
            </a:extLst>
          </p:cNvPr>
          <p:cNvSpPr>
            <a:spLocks noGrp="1"/>
          </p:cNvSpPr>
          <p:nvPr>
            <p:ph type="ftr" sz="quarter" idx="11"/>
          </p:nvPr>
        </p:nvSpPr>
        <p:spPr/>
        <p:txBody>
          <a:bodyPr/>
          <a:lstStyle/>
          <a:p>
            <a:pPr algn="ctr"/>
            <a:r>
              <a:rPr lang="en-US" sz="1400"/>
              <a:t>&lt;footer&gt;</a:t>
            </a:r>
            <a:endParaRPr lang="en-US"/>
          </a:p>
        </p:txBody>
      </p:sp>
      <p:sp>
        <p:nvSpPr>
          <p:cNvPr id="6" name="Slayt Numarası Yer Tutucusu 5">
            <a:extLst>
              <a:ext uri="{FF2B5EF4-FFF2-40B4-BE49-F238E27FC236}">
                <a16:creationId xmlns:a16="http://schemas.microsoft.com/office/drawing/2014/main" id="{D6B667B2-3605-4F2C-8831-EBF271754CF4}"/>
              </a:ext>
            </a:extLst>
          </p:cNvPr>
          <p:cNvSpPr>
            <a:spLocks noGrp="1"/>
          </p:cNvSpPr>
          <p:nvPr>
            <p:ph type="sldNum" sz="quarter" idx="12"/>
          </p:nvPr>
        </p:nvSpPr>
        <p:spPr/>
        <p:txBody>
          <a:body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248191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70039E7-9DE9-4CA1-848A-B7DC01820B9C}"/>
              </a:ext>
            </a:extLst>
          </p:cNvPr>
          <p:cNvSpPr>
            <a:spLocks noGrp="1"/>
          </p:cNvSpPr>
          <p:nvPr>
            <p:ph type="title" orient="vert"/>
          </p:nvPr>
        </p:nvSpPr>
        <p:spPr>
          <a:xfrm>
            <a:off x="10819785" y="1138480"/>
            <a:ext cx="3260110" cy="18121634"/>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523E76CA-C961-4041-9850-8446AD829D2B}"/>
              </a:ext>
            </a:extLst>
          </p:cNvPr>
          <p:cNvSpPr>
            <a:spLocks noGrp="1"/>
          </p:cNvSpPr>
          <p:nvPr>
            <p:ph type="body" orient="vert" idx="1"/>
          </p:nvPr>
        </p:nvSpPr>
        <p:spPr>
          <a:xfrm>
            <a:off x="1039455" y="1138480"/>
            <a:ext cx="9591338" cy="1812163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80CD0FA-878B-48C3-BC33-A6B0FB8D6186}"/>
              </a:ext>
            </a:extLst>
          </p:cNvPr>
          <p:cNvSpPr>
            <a:spLocks noGrp="1"/>
          </p:cNvSpPr>
          <p:nvPr>
            <p:ph type="dt" sz="half" idx="10"/>
          </p:nvPr>
        </p:nvSpPr>
        <p:spPr/>
        <p:txBody>
          <a:bodyPr/>
          <a:lstStyle/>
          <a:p>
            <a:r>
              <a:rPr lang="en-US" sz="1400"/>
              <a:t>&lt;date/time&gt;</a:t>
            </a:r>
            <a:endParaRPr lang="en-US"/>
          </a:p>
        </p:txBody>
      </p:sp>
      <p:sp>
        <p:nvSpPr>
          <p:cNvPr id="5" name="Alt Bilgi Yer Tutucusu 4">
            <a:extLst>
              <a:ext uri="{FF2B5EF4-FFF2-40B4-BE49-F238E27FC236}">
                <a16:creationId xmlns:a16="http://schemas.microsoft.com/office/drawing/2014/main" id="{EE0B6258-1C2C-415E-B408-EABA4C87DEB7}"/>
              </a:ext>
            </a:extLst>
          </p:cNvPr>
          <p:cNvSpPr>
            <a:spLocks noGrp="1"/>
          </p:cNvSpPr>
          <p:nvPr>
            <p:ph type="ftr" sz="quarter" idx="11"/>
          </p:nvPr>
        </p:nvSpPr>
        <p:spPr/>
        <p:txBody>
          <a:bodyPr/>
          <a:lstStyle/>
          <a:p>
            <a:pPr algn="ctr"/>
            <a:r>
              <a:rPr lang="en-US" sz="1400"/>
              <a:t>&lt;footer&gt;</a:t>
            </a:r>
            <a:endParaRPr lang="en-US"/>
          </a:p>
        </p:txBody>
      </p:sp>
      <p:sp>
        <p:nvSpPr>
          <p:cNvPr id="6" name="Slayt Numarası Yer Tutucusu 5">
            <a:extLst>
              <a:ext uri="{FF2B5EF4-FFF2-40B4-BE49-F238E27FC236}">
                <a16:creationId xmlns:a16="http://schemas.microsoft.com/office/drawing/2014/main" id="{93F9DBD8-4FBF-4236-96CE-B02A96B7A91D}"/>
              </a:ext>
            </a:extLst>
          </p:cNvPr>
          <p:cNvSpPr>
            <a:spLocks noGrp="1"/>
          </p:cNvSpPr>
          <p:nvPr>
            <p:ph type="sldNum" sz="quarter" idx="12"/>
          </p:nvPr>
        </p:nvSpPr>
        <p:spPr/>
        <p:txBody>
          <a:body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369152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21488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85DFD0-1420-4599-8457-D705327240FF}"/>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388283BC-A393-46CB-9D3E-7E11ABCDAD7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1F0AD214-7052-4F74-98D7-F0973C5029CB}"/>
              </a:ext>
            </a:extLst>
          </p:cNvPr>
          <p:cNvSpPr>
            <a:spLocks noGrp="1"/>
          </p:cNvSpPr>
          <p:nvPr>
            <p:ph type="dt" sz="half" idx="10"/>
          </p:nvPr>
        </p:nvSpPr>
        <p:spPr/>
        <p:txBody>
          <a:bodyPr/>
          <a:lstStyle/>
          <a:p>
            <a:r>
              <a:rPr lang="en-US" sz="1400"/>
              <a:t>&lt;date/time&gt;</a:t>
            </a:r>
            <a:endParaRPr lang="en-US"/>
          </a:p>
        </p:txBody>
      </p:sp>
      <p:sp>
        <p:nvSpPr>
          <p:cNvPr id="5" name="Alt Bilgi Yer Tutucusu 4">
            <a:extLst>
              <a:ext uri="{FF2B5EF4-FFF2-40B4-BE49-F238E27FC236}">
                <a16:creationId xmlns:a16="http://schemas.microsoft.com/office/drawing/2014/main" id="{7F4544AE-26A5-4FF2-BB24-3097387D537E}"/>
              </a:ext>
            </a:extLst>
          </p:cNvPr>
          <p:cNvSpPr>
            <a:spLocks noGrp="1"/>
          </p:cNvSpPr>
          <p:nvPr>
            <p:ph type="ftr" sz="quarter" idx="11"/>
          </p:nvPr>
        </p:nvSpPr>
        <p:spPr/>
        <p:txBody>
          <a:bodyPr/>
          <a:lstStyle/>
          <a:p>
            <a:pPr algn="ctr"/>
            <a:r>
              <a:rPr lang="en-US" sz="1400"/>
              <a:t>&lt;footer&gt;</a:t>
            </a:r>
            <a:endParaRPr lang="en-US"/>
          </a:p>
        </p:txBody>
      </p:sp>
      <p:sp>
        <p:nvSpPr>
          <p:cNvPr id="6" name="Slayt Numarası Yer Tutucusu 5">
            <a:extLst>
              <a:ext uri="{FF2B5EF4-FFF2-40B4-BE49-F238E27FC236}">
                <a16:creationId xmlns:a16="http://schemas.microsoft.com/office/drawing/2014/main" id="{2DB160B1-2ADA-4477-ACD9-4E80ABF16CF9}"/>
              </a:ext>
            </a:extLst>
          </p:cNvPr>
          <p:cNvSpPr>
            <a:spLocks noGrp="1"/>
          </p:cNvSpPr>
          <p:nvPr>
            <p:ph type="sldNum" sz="quarter" idx="12"/>
          </p:nvPr>
        </p:nvSpPr>
        <p:spPr/>
        <p:txBody>
          <a:body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313982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D3EED-745A-49C8-9766-71DF37D9494E}"/>
              </a:ext>
            </a:extLst>
          </p:cNvPr>
          <p:cNvSpPr>
            <a:spLocks noGrp="1"/>
          </p:cNvSpPr>
          <p:nvPr>
            <p:ph type="title"/>
          </p:nvPr>
        </p:nvSpPr>
        <p:spPr>
          <a:xfrm>
            <a:off x="1031581" y="5331060"/>
            <a:ext cx="13040439" cy="8894992"/>
          </a:xfrm>
        </p:spPr>
        <p:txBody>
          <a:bodyPr anchor="b"/>
          <a:lstStyle>
            <a:lvl1pPr>
              <a:defRPr sz="7441"/>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64BDF10-081C-4379-8146-3228B7105CFB}"/>
              </a:ext>
            </a:extLst>
          </p:cNvPr>
          <p:cNvSpPr>
            <a:spLocks noGrp="1"/>
          </p:cNvSpPr>
          <p:nvPr>
            <p:ph type="body" idx="1"/>
          </p:nvPr>
        </p:nvSpPr>
        <p:spPr>
          <a:xfrm>
            <a:off x="1031581" y="14310202"/>
            <a:ext cx="13040439" cy="4677666"/>
          </a:xfrm>
        </p:spPr>
        <p:txBody>
          <a:bodyPr/>
          <a:lstStyle>
            <a:lvl1pPr marL="0" indent="0">
              <a:buNone/>
              <a:defRPr sz="2976">
                <a:solidFill>
                  <a:schemeClr val="tx1">
                    <a:tint val="75000"/>
                  </a:schemeClr>
                </a:solidFill>
              </a:defRPr>
            </a:lvl1pPr>
            <a:lvl2pPr marL="566974" indent="0">
              <a:buNone/>
              <a:defRPr sz="2480">
                <a:solidFill>
                  <a:schemeClr val="tx1">
                    <a:tint val="75000"/>
                  </a:schemeClr>
                </a:solidFill>
              </a:defRPr>
            </a:lvl2pPr>
            <a:lvl3pPr marL="1133947" indent="0">
              <a:buNone/>
              <a:defRPr sz="2232">
                <a:solidFill>
                  <a:schemeClr val="tx1">
                    <a:tint val="75000"/>
                  </a:schemeClr>
                </a:solidFill>
              </a:defRPr>
            </a:lvl3pPr>
            <a:lvl4pPr marL="1700921" indent="0">
              <a:buNone/>
              <a:defRPr sz="1984">
                <a:solidFill>
                  <a:schemeClr val="tx1">
                    <a:tint val="75000"/>
                  </a:schemeClr>
                </a:solidFill>
              </a:defRPr>
            </a:lvl4pPr>
            <a:lvl5pPr marL="2267895" indent="0">
              <a:buNone/>
              <a:defRPr sz="1984">
                <a:solidFill>
                  <a:schemeClr val="tx1">
                    <a:tint val="75000"/>
                  </a:schemeClr>
                </a:solidFill>
              </a:defRPr>
            </a:lvl5pPr>
            <a:lvl6pPr marL="2834869" indent="0">
              <a:buNone/>
              <a:defRPr sz="1984">
                <a:solidFill>
                  <a:schemeClr val="tx1">
                    <a:tint val="75000"/>
                  </a:schemeClr>
                </a:solidFill>
              </a:defRPr>
            </a:lvl6pPr>
            <a:lvl7pPr marL="3401842" indent="0">
              <a:buNone/>
              <a:defRPr sz="1984">
                <a:solidFill>
                  <a:schemeClr val="tx1">
                    <a:tint val="75000"/>
                  </a:schemeClr>
                </a:solidFill>
              </a:defRPr>
            </a:lvl7pPr>
            <a:lvl8pPr marL="3968816" indent="0">
              <a:buNone/>
              <a:defRPr sz="1984">
                <a:solidFill>
                  <a:schemeClr val="tx1">
                    <a:tint val="75000"/>
                  </a:schemeClr>
                </a:solidFill>
              </a:defRPr>
            </a:lvl8pPr>
            <a:lvl9pPr marL="4535790" indent="0">
              <a:buNone/>
              <a:defRPr sz="1984">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C9A5DE4-E1B2-4E1B-A5A7-80EBDE6425B8}"/>
              </a:ext>
            </a:extLst>
          </p:cNvPr>
          <p:cNvSpPr>
            <a:spLocks noGrp="1"/>
          </p:cNvSpPr>
          <p:nvPr>
            <p:ph type="dt" sz="half" idx="10"/>
          </p:nvPr>
        </p:nvSpPr>
        <p:spPr/>
        <p:txBody>
          <a:bodyPr/>
          <a:lstStyle/>
          <a:p>
            <a:r>
              <a:rPr lang="en-US" sz="1400"/>
              <a:t>&lt;date/time&gt;</a:t>
            </a:r>
            <a:endParaRPr lang="en-US"/>
          </a:p>
        </p:txBody>
      </p:sp>
      <p:sp>
        <p:nvSpPr>
          <p:cNvPr id="5" name="Alt Bilgi Yer Tutucusu 4">
            <a:extLst>
              <a:ext uri="{FF2B5EF4-FFF2-40B4-BE49-F238E27FC236}">
                <a16:creationId xmlns:a16="http://schemas.microsoft.com/office/drawing/2014/main" id="{4081021C-1105-48AC-9471-E5863D1EBB89}"/>
              </a:ext>
            </a:extLst>
          </p:cNvPr>
          <p:cNvSpPr>
            <a:spLocks noGrp="1"/>
          </p:cNvSpPr>
          <p:nvPr>
            <p:ph type="ftr" sz="quarter" idx="11"/>
          </p:nvPr>
        </p:nvSpPr>
        <p:spPr/>
        <p:txBody>
          <a:bodyPr/>
          <a:lstStyle/>
          <a:p>
            <a:pPr algn="ctr"/>
            <a:r>
              <a:rPr lang="en-US" sz="1400"/>
              <a:t>&lt;footer&gt;</a:t>
            </a:r>
            <a:endParaRPr lang="en-US"/>
          </a:p>
        </p:txBody>
      </p:sp>
      <p:sp>
        <p:nvSpPr>
          <p:cNvPr id="6" name="Slayt Numarası Yer Tutucusu 5">
            <a:extLst>
              <a:ext uri="{FF2B5EF4-FFF2-40B4-BE49-F238E27FC236}">
                <a16:creationId xmlns:a16="http://schemas.microsoft.com/office/drawing/2014/main" id="{C4FB4F1C-A453-4EAC-A959-2CA073ECF714}"/>
              </a:ext>
            </a:extLst>
          </p:cNvPr>
          <p:cNvSpPr>
            <a:spLocks noGrp="1"/>
          </p:cNvSpPr>
          <p:nvPr>
            <p:ph type="sldNum" sz="quarter" idx="12"/>
          </p:nvPr>
        </p:nvSpPr>
        <p:spPr/>
        <p:txBody>
          <a:body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181465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56401D-37C0-42E9-9E81-8330646045A5}"/>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2FE7FE7D-39D2-484F-BBD0-C1CB737CD74C}"/>
              </a:ext>
            </a:extLst>
          </p:cNvPr>
          <p:cNvSpPr>
            <a:spLocks noGrp="1"/>
          </p:cNvSpPr>
          <p:nvPr>
            <p:ph sz="half" idx="1"/>
          </p:nvPr>
        </p:nvSpPr>
        <p:spPr>
          <a:xfrm>
            <a:off x="1039455" y="5692400"/>
            <a:ext cx="6425724" cy="13567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36BFE9C6-6564-4C11-9819-8C9E0B235368}"/>
              </a:ext>
            </a:extLst>
          </p:cNvPr>
          <p:cNvSpPr>
            <a:spLocks noGrp="1"/>
          </p:cNvSpPr>
          <p:nvPr>
            <p:ph sz="half" idx="2"/>
          </p:nvPr>
        </p:nvSpPr>
        <p:spPr>
          <a:xfrm>
            <a:off x="7654171" y="5692400"/>
            <a:ext cx="6425724" cy="13567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886B35B3-4188-488C-A78B-76BC55546439}"/>
              </a:ext>
            </a:extLst>
          </p:cNvPr>
          <p:cNvSpPr>
            <a:spLocks noGrp="1"/>
          </p:cNvSpPr>
          <p:nvPr>
            <p:ph type="dt" sz="half" idx="10"/>
          </p:nvPr>
        </p:nvSpPr>
        <p:spPr/>
        <p:txBody>
          <a:bodyPr/>
          <a:lstStyle/>
          <a:p>
            <a:r>
              <a:rPr lang="en-US" sz="1400"/>
              <a:t>&lt;date/time&gt;</a:t>
            </a:r>
            <a:endParaRPr lang="en-US"/>
          </a:p>
        </p:txBody>
      </p:sp>
      <p:sp>
        <p:nvSpPr>
          <p:cNvPr id="6" name="Alt Bilgi Yer Tutucusu 5">
            <a:extLst>
              <a:ext uri="{FF2B5EF4-FFF2-40B4-BE49-F238E27FC236}">
                <a16:creationId xmlns:a16="http://schemas.microsoft.com/office/drawing/2014/main" id="{C387FBC6-EE71-4751-B6EA-1679E5872D50}"/>
              </a:ext>
            </a:extLst>
          </p:cNvPr>
          <p:cNvSpPr>
            <a:spLocks noGrp="1"/>
          </p:cNvSpPr>
          <p:nvPr>
            <p:ph type="ftr" sz="quarter" idx="11"/>
          </p:nvPr>
        </p:nvSpPr>
        <p:spPr/>
        <p:txBody>
          <a:bodyPr/>
          <a:lstStyle/>
          <a:p>
            <a:pPr algn="ctr"/>
            <a:r>
              <a:rPr lang="en-US" sz="1400"/>
              <a:t>&lt;footer&gt;</a:t>
            </a:r>
            <a:endParaRPr lang="en-US"/>
          </a:p>
        </p:txBody>
      </p:sp>
      <p:sp>
        <p:nvSpPr>
          <p:cNvPr id="7" name="Slayt Numarası Yer Tutucusu 6">
            <a:extLst>
              <a:ext uri="{FF2B5EF4-FFF2-40B4-BE49-F238E27FC236}">
                <a16:creationId xmlns:a16="http://schemas.microsoft.com/office/drawing/2014/main" id="{9CFFBDC9-A009-41DB-99FA-A674CBACF921}"/>
              </a:ext>
            </a:extLst>
          </p:cNvPr>
          <p:cNvSpPr>
            <a:spLocks noGrp="1"/>
          </p:cNvSpPr>
          <p:nvPr>
            <p:ph type="sldNum" sz="quarter" idx="12"/>
          </p:nvPr>
        </p:nvSpPr>
        <p:spPr/>
        <p:txBody>
          <a:body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268547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2AC883-5345-460A-8C8F-098CE4E1F202}"/>
              </a:ext>
            </a:extLst>
          </p:cNvPr>
          <p:cNvSpPr>
            <a:spLocks noGrp="1"/>
          </p:cNvSpPr>
          <p:nvPr>
            <p:ph type="title"/>
          </p:nvPr>
        </p:nvSpPr>
        <p:spPr>
          <a:xfrm>
            <a:off x="1041425" y="1138482"/>
            <a:ext cx="13040439" cy="4133179"/>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3B538C28-7A93-43BE-B6D9-EB2B50BB85DA}"/>
              </a:ext>
            </a:extLst>
          </p:cNvPr>
          <p:cNvSpPr>
            <a:spLocks noGrp="1"/>
          </p:cNvSpPr>
          <p:nvPr>
            <p:ph type="body" idx="1"/>
          </p:nvPr>
        </p:nvSpPr>
        <p:spPr>
          <a:xfrm>
            <a:off x="1041425" y="5241960"/>
            <a:ext cx="6396193" cy="2569003"/>
          </a:xfrm>
        </p:spPr>
        <p:txBody>
          <a:bodyPr anchor="b"/>
          <a:lstStyle>
            <a:lvl1pPr marL="0" indent="0">
              <a:buNone/>
              <a:defRPr sz="2976" b="1"/>
            </a:lvl1pPr>
            <a:lvl2pPr marL="566974" indent="0">
              <a:buNone/>
              <a:defRPr sz="2480" b="1"/>
            </a:lvl2pPr>
            <a:lvl3pPr marL="1133947" indent="0">
              <a:buNone/>
              <a:defRPr sz="2232" b="1"/>
            </a:lvl3pPr>
            <a:lvl4pPr marL="1700921" indent="0">
              <a:buNone/>
              <a:defRPr sz="1984" b="1"/>
            </a:lvl4pPr>
            <a:lvl5pPr marL="2267895" indent="0">
              <a:buNone/>
              <a:defRPr sz="1984" b="1"/>
            </a:lvl5pPr>
            <a:lvl6pPr marL="2834869" indent="0">
              <a:buNone/>
              <a:defRPr sz="1984" b="1"/>
            </a:lvl6pPr>
            <a:lvl7pPr marL="3401842" indent="0">
              <a:buNone/>
              <a:defRPr sz="1984" b="1"/>
            </a:lvl7pPr>
            <a:lvl8pPr marL="3968816" indent="0">
              <a:buNone/>
              <a:defRPr sz="1984" b="1"/>
            </a:lvl8pPr>
            <a:lvl9pPr marL="4535790" indent="0">
              <a:buNone/>
              <a:defRPr sz="1984"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F935B88-9091-447F-920E-C3A2F1D132CE}"/>
              </a:ext>
            </a:extLst>
          </p:cNvPr>
          <p:cNvSpPr>
            <a:spLocks noGrp="1"/>
          </p:cNvSpPr>
          <p:nvPr>
            <p:ph sz="half" idx="2"/>
          </p:nvPr>
        </p:nvSpPr>
        <p:spPr>
          <a:xfrm>
            <a:off x="1041425" y="7810963"/>
            <a:ext cx="6396193" cy="1148875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B72062CD-8224-459E-AA73-DFEF4DBE2C62}"/>
              </a:ext>
            </a:extLst>
          </p:cNvPr>
          <p:cNvSpPr>
            <a:spLocks noGrp="1"/>
          </p:cNvSpPr>
          <p:nvPr>
            <p:ph type="body" sz="quarter" idx="3"/>
          </p:nvPr>
        </p:nvSpPr>
        <p:spPr>
          <a:xfrm>
            <a:off x="7654171" y="5241960"/>
            <a:ext cx="6427693" cy="2569003"/>
          </a:xfrm>
        </p:spPr>
        <p:txBody>
          <a:bodyPr anchor="b"/>
          <a:lstStyle>
            <a:lvl1pPr marL="0" indent="0">
              <a:buNone/>
              <a:defRPr sz="2976" b="1"/>
            </a:lvl1pPr>
            <a:lvl2pPr marL="566974" indent="0">
              <a:buNone/>
              <a:defRPr sz="2480" b="1"/>
            </a:lvl2pPr>
            <a:lvl3pPr marL="1133947" indent="0">
              <a:buNone/>
              <a:defRPr sz="2232" b="1"/>
            </a:lvl3pPr>
            <a:lvl4pPr marL="1700921" indent="0">
              <a:buNone/>
              <a:defRPr sz="1984" b="1"/>
            </a:lvl4pPr>
            <a:lvl5pPr marL="2267895" indent="0">
              <a:buNone/>
              <a:defRPr sz="1984" b="1"/>
            </a:lvl5pPr>
            <a:lvl6pPr marL="2834869" indent="0">
              <a:buNone/>
              <a:defRPr sz="1984" b="1"/>
            </a:lvl6pPr>
            <a:lvl7pPr marL="3401842" indent="0">
              <a:buNone/>
              <a:defRPr sz="1984" b="1"/>
            </a:lvl7pPr>
            <a:lvl8pPr marL="3968816" indent="0">
              <a:buNone/>
              <a:defRPr sz="1984" b="1"/>
            </a:lvl8pPr>
            <a:lvl9pPr marL="4535790" indent="0">
              <a:buNone/>
              <a:defRPr sz="1984"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BBA9C94-9493-4FA2-A42D-3DC16272BBDD}"/>
              </a:ext>
            </a:extLst>
          </p:cNvPr>
          <p:cNvSpPr>
            <a:spLocks noGrp="1"/>
          </p:cNvSpPr>
          <p:nvPr>
            <p:ph sz="quarter" idx="4"/>
          </p:nvPr>
        </p:nvSpPr>
        <p:spPr>
          <a:xfrm>
            <a:off x="7654171" y="7810963"/>
            <a:ext cx="6427693" cy="1148875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15A637BD-5784-41D5-BE30-6B81625FF414}"/>
              </a:ext>
            </a:extLst>
          </p:cNvPr>
          <p:cNvSpPr>
            <a:spLocks noGrp="1"/>
          </p:cNvSpPr>
          <p:nvPr>
            <p:ph type="dt" sz="half" idx="10"/>
          </p:nvPr>
        </p:nvSpPr>
        <p:spPr/>
        <p:txBody>
          <a:bodyPr/>
          <a:lstStyle/>
          <a:p>
            <a:r>
              <a:rPr lang="en-US" sz="1400"/>
              <a:t>&lt;date/time&gt;</a:t>
            </a:r>
            <a:endParaRPr lang="en-US"/>
          </a:p>
        </p:txBody>
      </p:sp>
      <p:sp>
        <p:nvSpPr>
          <p:cNvPr id="8" name="Alt Bilgi Yer Tutucusu 7">
            <a:extLst>
              <a:ext uri="{FF2B5EF4-FFF2-40B4-BE49-F238E27FC236}">
                <a16:creationId xmlns:a16="http://schemas.microsoft.com/office/drawing/2014/main" id="{47840F98-8E12-4036-BACA-57966604487A}"/>
              </a:ext>
            </a:extLst>
          </p:cNvPr>
          <p:cNvSpPr>
            <a:spLocks noGrp="1"/>
          </p:cNvSpPr>
          <p:nvPr>
            <p:ph type="ftr" sz="quarter" idx="11"/>
          </p:nvPr>
        </p:nvSpPr>
        <p:spPr/>
        <p:txBody>
          <a:bodyPr/>
          <a:lstStyle/>
          <a:p>
            <a:pPr algn="ctr"/>
            <a:r>
              <a:rPr lang="en-US" sz="1400"/>
              <a:t>&lt;footer&gt;</a:t>
            </a:r>
            <a:endParaRPr lang="en-US"/>
          </a:p>
        </p:txBody>
      </p:sp>
      <p:sp>
        <p:nvSpPr>
          <p:cNvPr id="9" name="Slayt Numarası Yer Tutucusu 8">
            <a:extLst>
              <a:ext uri="{FF2B5EF4-FFF2-40B4-BE49-F238E27FC236}">
                <a16:creationId xmlns:a16="http://schemas.microsoft.com/office/drawing/2014/main" id="{E4996D55-20B2-48BE-9B06-099185D60179}"/>
              </a:ext>
            </a:extLst>
          </p:cNvPr>
          <p:cNvSpPr>
            <a:spLocks noGrp="1"/>
          </p:cNvSpPr>
          <p:nvPr>
            <p:ph type="sldNum" sz="quarter" idx="12"/>
          </p:nvPr>
        </p:nvSpPr>
        <p:spPr/>
        <p:txBody>
          <a:body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110874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8812D8-61A1-4F1E-B4C8-5CB6F5E95970}"/>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820D0EAB-9D66-469B-9267-C3A3424B0882}"/>
              </a:ext>
            </a:extLst>
          </p:cNvPr>
          <p:cNvSpPr>
            <a:spLocks noGrp="1"/>
          </p:cNvSpPr>
          <p:nvPr>
            <p:ph type="dt" sz="half" idx="10"/>
          </p:nvPr>
        </p:nvSpPr>
        <p:spPr/>
        <p:txBody>
          <a:bodyPr/>
          <a:lstStyle/>
          <a:p>
            <a:r>
              <a:rPr lang="en-US" sz="1400"/>
              <a:t>&lt;date/time&gt;</a:t>
            </a:r>
            <a:endParaRPr lang="en-US"/>
          </a:p>
        </p:txBody>
      </p:sp>
      <p:sp>
        <p:nvSpPr>
          <p:cNvPr id="4" name="Alt Bilgi Yer Tutucusu 3">
            <a:extLst>
              <a:ext uri="{FF2B5EF4-FFF2-40B4-BE49-F238E27FC236}">
                <a16:creationId xmlns:a16="http://schemas.microsoft.com/office/drawing/2014/main" id="{4CBD933A-AA28-402F-AF22-03D3ADFA3CD5}"/>
              </a:ext>
            </a:extLst>
          </p:cNvPr>
          <p:cNvSpPr>
            <a:spLocks noGrp="1"/>
          </p:cNvSpPr>
          <p:nvPr>
            <p:ph type="ftr" sz="quarter" idx="11"/>
          </p:nvPr>
        </p:nvSpPr>
        <p:spPr/>
        <p:txBody>
          <a:bodyPr/>
          <a:lstStyle/>
          <a:p>
            <a:pPr algn="ctr"/>
            <a:r>
              <a:rPr lang="en-US" sz="1400"/>
              <a:t>&lt;footer&gt;</a:t>
            </a:r>
            <a:endParaRPr lang="en-US"/>
          </a:p>
        </p:txBody>
      </p:sp>
      <p:sp>
        <p:nvSpPr>
          <p:cNvPr id="5" name="Slayt Numarası Yer Tutucusu 4">
            <a:extLst>
              <a:ext uri="{FF2B5EF4-FFF2-40B4-BE49-F238E27FC236}">
                <a16:creationId xmlns:a16="http://schemas.microsoft.com/office/drawing/2014/main" id="{EE13DDB9-8927-4B26-8DBC-E816CF2ABA44}"/>
              </a:ext>
            </a:extLst>
          </p:cNvPr>
          <p:cNvSpPr>
            <a:spLocks noGrp="1"/>
          </p:cNvSpPr>
          <p:nvPr>
            <p:ph type="sldNum" sz="quarter" idx="12"/>
          </p:nvPr>
        </p:nvSpPr>
        <p:spPr/>
        <p:txBody>
          <a:body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278170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7F57313-9DE4-44C0-8130-167EF8AC70B7}"/>
              </a:ext>
            </a:extLst>
          </p:cNvPr>
          <p:cNvSpPr>
            <a:spLocks noGrp="1"/>
          </p:cNvSpPr>
          <p:nvPr>
            <p:ph type="dt" sz="half" idx="10"/>
          </p:nvPr>
        </p:nvSpPr>
        <p:spPr/>
        <p:txBody>
          <a:bodyPr/>
          <a:lstStyle/>
          <a:p>
            <a:r>
              <a:rPr lang="en-US" sz="1400"/>
              <a:t>&lt;date/time&gt;</a:t>
            </a:r>
            <a:endParaRPr lang="en-US"/>
          </a:p>
        </p:txBody>
      </p:sp>
      <p:sp>
        <p:nvSpPr>
          <p:cNvPr id="3" name="Alt Bilgi Yer Tutucusu 2">
            <a:extLst>
              <a:ext uri="{FF2B5EF4-FFF2-40B4-BE49-F238E27FC236}">
                <a16:creationId xmlns:a16="http://schemas.microsoft.com/office/drawing/2014/main" id="{C4B99D97-706F-41B6-A04F-973ABE584838}"/>
              </a:ext>
            </a:extLst>
          </p:cNvPr>
          <p:cNvSpPr>
            <a:spLocks noGrp="1"/>
          </p:cNvSpPr>
          <p:nvPr>
            <p:ph type="ftr" sz="quarter" idx="11"/>
          </p:nvPr>
        </p:nvSpPr>
        <p:spPr/>
        <p:txBody>
          <a:bodyPr/>
          <a:lstStyle/>
          <a:p>
            <a:pPr algn="ctr"/>
            <a:r>
              <a:rPr lang="en-US" sz="1400"/>
              <a:t>&lt;footer&gt;</a:t>
            </a:r>
            <a:endParaRPr lang="en-US"/>
          </a:p>
        </p:txBody>
      </p:sp>
      <p:sp>
        <p:nvSpPr>
          <p:cNvPr id="4" name="Slayt Numarası Yer Tutucusu 3">
            <a:extLst>
              <a:ext uri="{FF2B5EF4-FFF2-40B4-BE49-F238E27FC236}">
                <a16:creationId xmlns:a16="http://schemas.microsoft.com/office/drawing/2014/main" id="{A4F5BD9D-4BD5-45AB-BB30-5BD197A0ABD7}"/>
              </a:ext>
            </a:extLst>
          </p:cNvPr>
          <p:cNvSpPr>
            <a:spLocks noGrp="1"/>
          </p:cNvSpPr>
          <p:nvPr>
            <p:ph type="sldNum" sz="quarter" idx="12"/>
          </p:nvPr>
        </p:nvSpPr>
        <p:spPr/>
        <p:txBody>
          <a:body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57807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AD42A7-84CB-4F18-A431-6818C16F9DEF}"/>
              </a:ext>
            </a:extLst>
          </p:cNvPr>
          <p:cNvSpPr>
            <a:spLocks noGrp="1"/>
          </p:cNvSpPr>
          <p:nvPr>
            <p:ph type="title"/>
          </p:nvPr>
        </p:nvSpPr>
        <p:spPr>
          <a:xfrm>
            <a:off x="1041425" y="1425575"/>
            <a:ext cx="4876383" cy="4989513"/>
          </a:xfrm>
        </p:spPr>
        <p:txBody>
          <a:bodyPr anchor="b"/>
          <a:lstStyle>
            <a:lvl1pPr>
              <a:defRPr sz="3968"/>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3591D915-6FD9-4639-AF49-E109BAD97D58}"/>
              </a:ext>
            </a:extLst>
          </p:cNvPr>
          <p:cNvSpPr>
            <a:spLocks noGrp="1"/>
          </p:cNvSpPr>
          <p:nvPr>
            <p:ph idx="1"/>
          </p:nvPr>
        </p:nvSpPr>
        <p:spPr>
          <a:xfrm>
            <a:off x="6427693" y="3078847"/>
            <a:ext cx="7654171" cy="15196234"/>
          </a:xfrm>
        </p:spPr>
        <p:txBody>
          <a:bodyPr/>
          <a:lstStyle>
            <a:lvl1pPr>
              <a:defRPr sz="3968"/>
            </a:lvl1pPr>
            <a:lvl2pPr>
              <a:defRPr sz="3472"/>
            </a:lvl2pPr>
            <a:lvl3pPr>
              <a:defRPr sz="2976"/>
            </a:lvl3pPr>
            <a:lvl4pPr>
              <a:defRPr sz="2480"/>
            </a:lvl4pPr>
            <a:lvl5pPr>
              <a:defRPr sz="2480"/>
            </a:lvl5pPr>
            <a:lvl6pPr>
              <a:defRPr sz="2480"/>
            </a:lvl6pPr>
            <a:lvl7pPr>
              <a:defRPr sz="2480"/>
            </a:lvl7pPr>
            <a:lvl8pPr>
              <a:defRPr sz="2480"/>
            </a:lvl8pPr>
            <a:lvl9pPr>
              <a:defRPr sz="248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5129067F-C08F-4EE2-A21A-583A94D8BEAA}"/>
              </a:ext>
            </a:extLst>
          </p:cNvPr>
          <p:cNvSpPr>
            <a:spLocks noGrp="1"/>
          </p:cNvSpPr>
          <p:nvPr>
            <p:ph type="body" sz="half" idx="2"/>
          </p:nvPr>
        </p:nvSpPr>
        <p:spPr>
          <a:xfrm>
            <a:off x="1041425" y="6415088"/>
            <a:ext cx="4876383" cy="11884743"/>
          </a:xfrm>
        </p:spPr>
        <p:txBody>
          <a:bodyPr/>
          <a:lstStyle>
            <a:lvl1pPr marL="0" indent="0">
              <a:buNone/>
              <a:defRPr sz="1984"/>
            </a:lvl1pPr>
            <a:lvl2pPr marL="566974" indent="0">
              <a:buNone/>
              <a:defRPr sz="1736"/>
            </a:lvl2pPr>
            <a:lvl3pPr marL="1133947" indent="0">
              <a:buNone/>
              <a:defRPr sz="1488"/>
            </a:lvl3pPr>
            <a:lvl4pPr marL="1700921" indent="0">
              <a:buNone/>
              <a:defRPr sz="1240"/>
            </a:lvl4pPr>
            <a:lvl5pPr marL="2267895" indent="0">
              <a:buNone/>
              <a:defRPr sz="1240"/>
            </a:lvl5pPr>
            <a:lvl6pPr marL="2834869" indent="0">
              <a:buNone/>
              <a:defRPr sz="1240"/>
            </a:lvl6pPr>
            <a:lvl7pPr marL="3401842" indent="0">
              <a:buNone/>
              <a:defRPr sz="1240"/>
            </a:lvl7pPr>
            <a:lvl8pPr marL="3968816" indent="0">
              <a:buNone/>
              <a:defRPr sz="1240"/>
            </a:lvl8pPr>
            <a:lvl9pPr marL="4535790" indent="0">
              <a:buNone/>
              <a:defRPr sz="124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8E5EA78-D6B9-46C5-A028-631FC89394E5}"/>
              </a:ext>
            </a:extLst>
          </p:cNvPr>
          <p:cNvSpPr>
            <a:spLocks noGrp="1"/>
          </p:cNvSpPr>
          <p:nvPr>
            <p:ph type="dt" sz="half" idx="10"/>
          </p:nvPr>
        </p:nvSpPr>
        <p:spPr/>
        <p:txBody>
          <a:bodyPr/>
          <a:lstStyle/>
          <a:p>
            <a:r>
              <a:rPr lang="en-US" sz="1400"/>
              <a:t>&lt;date/time&gt;</a:t>
            </a:r>
            <a:endParaRPr lang="en-US"/>
          </a:p>
        </p:txBody>
      </p:sp>
      <p:sp>
        <p:nvSpPr>
          <p:cNvPr id="6" name="Alt Bilgi Yer Tutucusu 5">
            <a:extLst>
              <a:ext uri="{FF2B5EF4-FFF2-40B4-BE49-F238E27FC236}">
                <a16:creationId xmlns:a16="http://schemas.microsoft.com/office/drawing/2014/main" id="{E5668E09-0D18-4E9F-AD7F-05B9C20AE26A}"/>
              </a:ext>
            </a:extLst>
          </p:cNvPr>
          <p:cNvSpPr>
            <a:spLocks noGrp="1"/>
          </p:cNvSpPr>
          <p:nvPr>
            <p:ph type="ftr" sz="quarter" idx="11"/>
          </p:nvPr>
        </p:nvSpPr>
        <p:spPr/>
        <p:txBody>
          <a:bodyPr/>
          <a:lstStyle/>
          <a:p>
            <a:pPr algn="ctr"/>
            <a:r>
              <a:rPr lang="en-US" sz="1400"/>
              <a:t>&lt;footer&gt;</a:t>
            </a:r>
            <a:endParaRPr lang="en-US"/>
          </a:p>
        </p:txBody>
      </p:sp>
      <p:sp>
        <p:nvSpPr>
          <p:cNvPr id="7" name="Slayt Numarası Yer Tutucusu 6">
            <a:extLst>
              <a:ext uri="{FF2B5EF4-FFF2-40B4-BE49-F238E27FC236}">
                <a16:creationId xmlns:a16="http://schemas.microsoft.com/office/drawing/2014/main" id="{BB4DADB3-1DD3-4549-B8AC-45DDEDFCA10B}"/>
              </a:ext>
            </a:extLst>
          </p:cNvPr>
          <p:cNvSpPr>
            <a:spLocks noGrp="1"/>
          </p:cNvSpPr>
          <p:nvPr>
            <p:ph type="sldNum" sz="quarter" idx="12"/>
          </p:nvPr>
        </p:nvSpPr>
        <p:spPr/>
        <p:txBody>
          <a:body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250723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E228CA-AB8F-4907-B87F-976AB3B6C32C}"/>
              </a:ext>
            </a:extLst>
          </p:cNvPr>
          <p:cNvSpPr>
            <a:spLocks noGrp="1"/>
          </p:cNvSpPr>
          <p:nvPr>
            <p:ph type="title"/>
          </p:nvPr>
        </p:nvSpPr>
        <p:spPr>
          <a:xfrm>
            <a:off x="1041425" y="1425575"/>
            <a:ext cx="4876383" cy="4989513"/>
          </a:xfrm>
        </p:spPr>
        <p:txBody>
          <a:bodyPr anchor="b"/>
          <a:lstStyle>
            <a:lvl1pPr>
              <a:defRPr sz="3968"/>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BB83D14B-DCF2-48B1-98E1-B61BA21C7086}"/>
              </a:ext>
            </a:extLst>
          </p:cNvPr>
          <p:cNvSpPr>
            <a:spLocks noGrp="1"/>
          </p:cNvSpPr>
          <p:nvPr>
            <p:ph type="pic" idx="1"/>
          </p:nvPr>
        </p:nvSpPr>
        <p:spPr>
          <a:xfrm>
            <a:off x="6427693" y="3078847"/>
            <a:ext cx="7654171" cy="15196234"/>
          </a:xfrm>
        </p:spPr>
        <p:txBody>
          <a:bodyPr/>
          <a:lstStyle>
            <a:lvl1pPr marL="0" indent="0">
              <a:buNone/>
              <a:defRPr sz="3968"/>
            </a:lvl1pPr>
            <a:lvl2pPr marL="566974" indent="0">
              <a:buNone/>
              <a:defRPr sz="3472"/>
            </a:lvl2pPr>
            <a:lvl3pPr marL="1133947" indent="0">
              <a:buNone/>
              <a:defRPr sz="2976"/>
            </a:lvl3pPr>
            <a:lvl4pPr marL="1700921" indent="0">
              <a:buNone/>
              <a:defRPr sz="2480"/>
            </a:lvl4pPr>
            <a:lvl5pPr marL="2267895" indent="0">
              <a:buNone/>
              <a:defRPr sz="2480"/>
            </a:lvl5pPr>
            <a:lvl6pPr marL="2834869" indent="0">
              <a:buNone/>
              <a:defRPr sz="2480"/>
            </a:lvl6pPr>
            <a:lvl7pPr marL="3401842" indent="0">
              <a:buNone/>
              <a:defRPr sz="2480"/>
            </a:lvl7pPr>
            <a:lvl8pPr marL="3968816" indent="0">
              <a:buNone/>
              <a:defRPr sz="2480"/>
            </a:lvl8pPr>
            <a:lvl9pPr marL="4535790" indent="0">
              <a:buNone/>
              <a:defRPr sz="2480"/>
            </a:lvl9pPr>
          </a:lstStyle>
          <a:p>
            <a:endParaRPr lang="en-US"/>
          </a:p>
        </p:txBody>
      </p:sp>
      <p:sp>
        <p:nvSpPr>
          <p:cNvPr id="4" name="Metin Yer Tutucusu 3">
            <a:extLst>
              <a:ext uri="{FF2B5EF4-FFF2-40B4-BE49-F238E27FC236}">
                <a16:creationId xmlns:a16="http://schemas.microsoft.com/office/drawing/2014/main" id="{E7E3BB81-F92F-408F-BD98-33846325586C}"/>
              </a:ext>
            </a:extLst>
          </p:cNvPr>
          <p:cNvSpPr>
            <a:spLocks noGrp="1"/>
          </p:cNvSpPr>
          <p:nvPr>
            <p:ph type="body" sz="half" idx="2"/>
          </p:nvPr>
        </p:nvSpPr>
        <p:spPr>
          <a:xfrm>
            <a:off x="1041425" y="6415088"/>
            <a:ext cx="4876383" cy="11884743"/>
          </a:xfrm>
        </p:spPr>
        <p:txBody>
          <a:bodyPr/>
          <a:lstStyle>
            <a:lvl1pPr marL="0" indent="0">
              <a:buNone/>
              <a:defRPr sz="1984"/>
            </a:lvl1pPr>
            <a:lvl2pPr marL="566974" indent="0">
              <a:buNone/>
              <a:defRPr sz="1736"/>
            </a:lvl2pPr>
            <a:lvl3pPr marL="1133947" indent="0">
              <a:buNone/>
              <a:defRPr sz="1488"/>
            </a:lvl3pPr>
            <a:lvl4pPr marL="1700921" indent="0">
              <a:buNone/>
              <a:defRPr sz="1240"/>
            </a:lvl4pPr>
            <a:lvl5pPr marL="2267895" indent="0">
              <a:buNone/>
              <a:defRPr sz="1240"/>
            </a:lvl5pPr>
            <a:lvl6pPr marL="2834869" indent="0">
              <a:buNone/>
              <a:defRPr sz="1240"/>
            </a:lvl6pPr>
            <a:lvl7pPr marL="3401842" indent="0">
              <a:buNone/>
              <a:defRPr sz="1240"/>
            </a:lvl7pPr>
            <a:lvl8pPr marL="3968816" indent="0">
              <a:buNone/>
              <a:defRPr sz="1240"/>
            </a:lvl8pPr>
            <a:lvl9pPr marL="4535790" indent="0">
              <a:buNone/>
              <a:defRPr sz="124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4C1C530-5F49-4D57-A72B-DD6C592E2FD5}"/>
              </a:ext>
            </a:extLst>
          </p:cNvPr>
          <p:cNvSpPr>
            <a:spLocks noGrp="1"/>
          </p:cNvSpPr>
          <p:nvPr>
            <p:ph type="dt" sz="half" idx="10"/>
          </p:nvPr>
        </p:nvSpPr>
        <p:spPr/>
        <p:txBody>
          <a:bodyPr/>
          <a:lstStyle/>
          <a:p>
            <a:r>
              <a:rPr lang="en-US" sz="1400"/>
              <a:t>&lt;date/time&gt;</a:t>
            </a:r>
            <a:endParaRPr lang="en-US"/>
          </a:p>
        </p:txBody>
      </p:sp>
      <p:sp>
        <p:nvSpPr>
          <p:cNvPr id="6" name="Alt Bilgi Yer Tutucusu 5">
            <a:extLst>
              <a:ext uri="{FF2B5EF4-FFF2-40B4-BE49-F238E27FC236}">
                <a16:creationId xmlns:a16="http://schemas.microsoft.com/office/drawing/2014/main" id="{C5BC8DA4-B910-4098-BFA8-6E8F7C5FE05D}"/>
              </a:ext>
            </a:extLst>
          </p:cNvPr>
          <p:cNvSpPr>
            <a:spLocks noGrp="1"/>
          </p:cNvSpPr>
          <p:nvPr>
            <p:ph type="ftr" sz="quarter" idx="11"/>
          </p:nvPr>
        </p:nvSpPr>
        <p:spPr/>
        <p:txBody>
          <a:bodyPr/>
          <a:lstStyle/>
          <a:p>
            <a:pPr algn="ctr"/>
            <a:r>
              <a:rPr lang="en-US" sz="1400"/>
              <a:t>&lt;footer&gt;</a:t>
            </a:r>
            <a:endParaRPr lang="en-US"/>
          </a:p>
        </p:txBody>
      </p:sp>
      <p:sp>
        <p:nvSpPr>
          <p:cNvPr id="7" name="Slayt Numarası Yer Tutucusu 6">
            <a:extLst>
              <a:ext uri="{FF2B5EF4-FFF2-40B4-BE49-F238E27FC236}">
                <a16:creationId xmlns:a16="http://schemas.microsoft.com/office/drawing/2014/main" id="{95CE9702-19F5-493F-847C-F468E830475B}"/>
              </a:ext>
            </a:extLst>
          </p:cNvPr>
          <p:cNvSpPr>
            <a:spLocks noGrp="1"/>
          </p:cNvSpPr>
          <p:nvPr>
            <p:ph type="sldNum" sz="quarter" idx="12"/>
          </p:nvPr>
        </p:nvSpPr>
        <p:spPr/>
        <p:txBody>
          <a:body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361839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BC290AE-1B72-4A55-9BB1-7644CFFFA901}"/>
              </a:ext>
            </a:extLst>
          </p:cNvPr>
          <p:cNvSpPr>
            <a:spLocks noGrp="1"/>
          </p:cNvSpPr>
          <p:nvPr>
            <p:ph type="title"/>
          </p:nvPr>
        </p:nvSpPr>
        <p:spPr>
          <a:xfrm>
            <a:off x="1039456" y="1138482"/>
            <a:ext cx="13040439" cy="4133179"/>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6F2AC334-EF4A-435B-BDF3-1D1052659190}"/>
              </a:ext>
            </a:extLst>
          </p:cNvPr>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78EE165-506B-45F6-B5EB-4AF89009359D}"/>
              </a:ext>
            </a:extLst>
          </p:cNvPr>
          <p:cNvSpPr>
            <a:spLocks noGrp="1"/>
          </p:cNvSpPr>
          <p:nvPr>
            <p:ph type="dt" sz="half" idx="2"/>
          </p:nvPr>
        </p:nvSpPr>
        <p:spPr>
          <a:xfrm>
            <a:off x="1039455" y="19819454"/>
            <a:ext cx="3401854" cy="1138480"/>
          </a:xfrm>
          <a:prstGeom prst="rect">
            <a:avLst/>
          </a:prstGeom>
        </p:spPr>
        <p:txBody>
          <a:bodyPr vert="horz" lIns="91440" tIns="45720" rIns="91440" bIns="45720" rtlCol="0" anchor="ctr"/>
          <a:lstStyle>
            <a:lvl1pPr algn="l">
              <a:defRPr sz="1488">
                <a:solidFill>
                  <a:schemeClr val="tx1">
                    <a:tint val="75000"/>
                  </a:schemeClr>
                </a:solidFill>
              </a:defRPr>
            </a:lvl1pPr>
          </a:lstStyle>
          <a:p>
            <a:r>
              <a:rPr lang="en-US" sz="1400"/>
              <a:t>&lt;date/time&gt;</a:t>
            </a:r>
            <a:endParaRPr lang="en-US"/>
          </a:p>
        </p:txBody>
      </p:sp>
      <p:sp>
        <p:nvSpPr>
          <p:cNvPr id="5" name="Alt Bilgi Yer Tutucusu 4">
            <a:extLst>
              <a:ext uri="{FF2B5EF4-FFF2-40B4-BE49-F238E27FC236}">
                <a16:creationId xmlns:a16="http://schemas.microsoft.com/office/drawing/2014/main" id="{63CC998C-4172-4C79-BAD2-7578C50307A4}"/>
              </a:ext>
            </a:extLst>
          </p:cNvPr>
          <p:cNvSpPr>
            <a:spLocks noGrp="1"/>
          </p:cNvSpPr>
          <p:nvPr>
            <p:ph type="ftr" sz="quarter" idx="3"/>
          </p:nvPr>
        </p:nvSpPr>
        <p:spPr>
          <a:xfrm>
            <a:off x="5008285" y="19819454"/>
            <a:ext cx="5102781" cy="1138480"/>
          </a:xfrm>
          <a:prstGeom prst="rect">
            <a:avLst/>
          </a:prstGeom>
        </p:spPr>
        <p:txBody>
          <a:bodyPr vert="horz" lIns="91440" tIns="45720" rIns="91440" bIns="45720" rtlCol="0" anchor="ctr"/>
          <a:lstStyle>
            <a:lvl1pPr algn="ctr">
              <a:defRPr sz="1488">
                <a:solidFill>
                  <a:schemeClr val="tx1">
                    <a:tint val="75000"/>
                  </a:schemeClr>
                </a:solidFill>
              </a:defRPr>
            </a:lvl1pPr>
          </a:lstStyle>
          <a:p>
            <a:pPr algn="ctr"/>
            <a:r>
              <a:rPr lang="en-US" sz="1400"/>
              <a:t>&lt;footer&gt;</a:t>
            </a:r>
            <a:endParaRPr lang="en-US"/>
          </a:p>
        </p:txBody>
      </p:sp>
      <p:sp>
        <p:nvSpPr>
          <p:cNvPr id="6" name="Slayt Numarası Yer Tutucusu 5">
            <a:extLst>
              <a:ext uri="{FF2B5EF4-FFF2-40B4-BE49-F238E27FC236}">
                <a16:creationId xmlns:a16="http://schemas.microsoft.com/office/drawing/2014/main" id="{F4752B43-8865-45C3-9CB8-FA557B6F9B06}"/>
              </a:ext>
            </a:extLst>
          </p:cNvPr>
          <p:cNvSpPr>
            <a:spLocks noGrp="1"/>
          </p:cNvSpPr>
          <p:nvPr>
            <p:ph type="sldNum" sz="quarter" idx="4"/>
          </p:nvPr>
        </p:nvSpPr>
        <p:spPr>
          <a:xfrm>
            <a:off x="10678041" y="19819454"/>
            <a:ext cx="3401854" cy="1138480"/>
          </a:xfrm>
          <a:prstGeom prst="rect">
            <a:avLst/>
          </a:prstGeom>
        </p:spPr>
        <p:txBody>
          <a:bodyPr vert="horz" lIns="91440" tIns="45720" rIns="91440" bIns="45720" rtlCol="0" anchor="ctr"/>
          <a:lstStyle>
            <a:lvl1pPr algn="r">
              <a:defRPr sz="1488">
                <a:solidFill>
                  <a:schemeClr val="tx1">
                    <a:tint val="75000"/>
                  </a:schemeClr>
                </a:solidFill>
              </a:defRPr>
            </a:lvl1pPr>
          </a:lstStyle>
          <a:p>
            <a:pPr algn="r"/>
            <a:fld id="{26E22631-9A9D-45B6-B1D0-1BDAC3C9CBF9}" type="slidenum">
              <a:rPr lang="en-US" sz="1400" smtClean="0"/>
              <a:t>‹#›</a:t>
            </a:fld>
            <a:endParaRPr lang="en-US"/>
          </a:p>
        </p:txBody>
      </p:sp>
    </p:spTree>
    <p:extLst>
      <p:ext uri="{BB962C8B-B14F-4D97-AF65-F5344CB8AC3E}">
        <p14:creationId xmlns:p14="http://schemas.microsoft.com/office/powerpoint/2010/main" val="32029367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1133947" rtl="0" eaLnBrk="1" latinLnBrk="0" hangingPunct="1">
        <a:lnSpc>
          <a:spcPct val="90000"/>
        </a:lnSpc>
        <a:spcBef>
          <a:spcPct val="0"/>
        </a:spcBef>
        <a:buNone/>
        <a:defRPr sz="5456" kern="1200">
          <a:solidFill>
            <a:schemeClr val="tx1"/>
          </a:solidFill>
          <a:latin typeface="+mj-lt"/>
          <a:ea typeface="+mj-ea"/>
          <a:cs typeface="+mj-cs"/>
        </a:defRPr>
      </a:lvl1pPr>
    </p:titleStyle>
    <p:bodyStyle>
      <a:lvl1pPr marL="283487" indent="-283487" algn="l" defTabSz="1133947" rtl="0" eaLnBrk="1" latinLnBrk="0" hangingPunct="1">
        <a:lnSpc>
          <a:spcPct val="90000"/>
        </a:lnSpc>
        <a:spcBef>
          <a:spcPts val="1240"/>
        </a:spcBef>
        <a:buFont typeface="Arial" panose="020B0604020202020204" pitchFamily="34" charset="0"/>
        <a:buChar char="•"/>
        <a:defRPr sz="3472" kern="1200">
          <a:solidFill>
            <a:schemeClr val="tx1"/>
          </a:solidFill>
          <a:latin typeface="+mn-lt"/>
          <a:ea typeface="+mn-ea"/>
          <a:cs typeface="+mn-cs"/>
        </a:defRPr>
      </a:lvl1pPr>
      <a:lvl2pPr marL="850461" indent="-283487" algn="l" defTabSz="1133947" rtl="0" eaLnBrk="1" latinLnBrk="0" hangingPunct="1">
        <a:lnSpc>
          <a:spcPct val="90000"/>
        </a:lnSpc>
        <a:spcBef>
          <a:spcPts val="620"/>
        </a:spcBef>
        <a:buFont typeface="Arial" panose="020B0604020202020204" pitchFamily="34" charset="0"/>
        <a:buChar char="•"/>
        <a:defRPr sz="2976" kern="1200">
          <a:solidFill>
            <a:schemeClr val="tx1"/>
          </a:solidFill>
          <a:latin typeface="+mn-lt"/>
          <a:ea typeface="+mn-ea"/>
          <a:cs typeface="+mn-cs"/>
        </a:defRPr>
      </a:lvl2pPr>
      <a:lvl3pPr marL="1417434" indent="-283487" algn="l" defTabSz="1133947" rtl="0" eaLnBrk="1" latinLnBrk="0" hangingPunct="1">
        <a:lnSpc>
          <a:spcPct val="90000"/>
        </a:lnSpc>
        <a:spcBef>
          <a:spcPts val="620"/>
        </a:spcBef>
        <a:buFont typeface="Arial" panose="020B0604020202020204" pitchFamily="34" charset="0"/>
        <a:buChar char="•"/>
        <a:defRPr sz="2480" kern="1200">
          <a:solidFill>
            <a:schemeClr val="tx1"/>
          </a:solidFill>
          <a:latin typeface="+mn-lt"/>
          <a:ea typeface="+mn-ea"/>
          <a:cs typeface="+mn-cs"/>
        </a:defRPr>
      </a:lvl3pPr>
      <a:lvl4pPr marL="1984408"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4pPr>
      <a:lvl5pPr marL="2551382"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5pPr>
      <a:lvl6pPr marL="3118355"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6pPr>
      <a:lvl7pPr marL="3685329"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7pPr>
      <a:lvl8pPr marL="4252303"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8pPr>
      <a:lvl9pPr marL="4819277"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9pPr>
    </p:bodyStyle>
    <p:otherStyle>
      <a:defPPr>
        <a:defRPr lang="en-US"/>
      </a:defPPr>
      <a:lvl1pPr marL="0" algn="l" defTabSz="1133947" rtl="0" eaLnBrk="1" latinLnBrk="0" hangingPunct="1">
        <a:defRPr sz="2232" kern="1200">
          <a:solidFill>
            <a:schemeClr val="tx1"/>
          </a:solidFill>
          <a:latin typeface="+mn-lt"/>
          <a:ea typeface="+mn-ea"/>
          <a:cs typeface="+mn-cs"/>
        </a:defRPr>
      </a:lvl1pPr>
      <a:lvl2pPr marL="566974" algn="l" defTabSz="1133947" rtl="0" eaLnBrk="1" latinLnBrk="0" hangingPunct="1">
        <a:defRPr sz="2232" kern="1200">
          <a:solidFill>
            <a:schemeClr val="tx1"/>
          </a:solidFill>
          <a:latin typeface="+mn-lt"/>
          <a:ea typeface="+mn-ea"/>
          <a:cs typeface="+mn-cs"/>
        </a:defRPr>
      </a:lvl2pPr>
      <a:lvl3pPr marL="1133947" algn="l" defTabSz="1133947" rtl="0" eaLnBrk="1" latinLnBrk="0" hangingPunct="1">
        <a:defRPr sz="2232" kern="1200">
          <a:solidFill>
            <a:schemeClr val="tx1"/>
          </a:solidFill>
          <a:latin typeface="+mn-lt"/>
          <a:ea typeface="+mn-ea"/>
          <a:cs typeface="+mn-cs"/>
        </a:defRPr>
      </a:lvl3pPr>
      <a:lvl4pPr marL="1700921" algn="l" defTabSz="1133947" rtl="0" eaLnBrk="1" latinLnBrk="0" hangingPunct="1">
        <a:defRPr sz="2232" kern="1200">
          <a:solidFill>
            <a:schemeClr val="tx1"/>
          </a:solidFill>
          <a:latin typeface="+mn-lt"/>
          <a:ea typeface="+mn-ea"/>
          <a:cs typeface="+mn-cs"/>
        </a:defRPr>
      </a:lvl4pPr>
      <a:lvl5pPr marL="2267895" algn="l" defTabSz="1133947" rtl="0" eaLnBrk="1" latinLnBrk="0" hangingPunct="1">
        <a:defRPr sz="2232" kern="1200">
          <a:solidFill>
            <a:schemeClr val="tx1"/>
          </a:solidFill>
          <a:latin typeface="+mn-lt"/>
          <a:ea typeface="+mn-ea"/>
          <a:cs typeface="+mn-cs"/>
        </a:defRPr>
      </a:lvl5pPr>
      <a:lvl6pPr marL="2834869" algn="l" defTabSz="1133947" rtl="0" eaLnBrk="1" latinLnBrk="0" hangingPunct="1">
        <a:defRPr sz="2232" kern="1200">
          <a:solidFill>
            <a:schemeClr val="tx1"/>
          </a:solidFill>
          <a:latin typeface="+mn-lt"/>
          <a:ea typeface="+mn-ea"/>
          <a:cs typeface="+mn-cs"/>
        </a:defRPr>
      </a:lvl6pPr>
      <a:lvl7pPr marL="3401842" algn="l" defTabSz="1133947" rtl="0" eaLnBrk="1" latinLnBrk="0" hangingPunct="1">
        <a:defRPr sz="2232" kern="1200">
          <a:solidFill>
            <a:schemeClr val="tx1"/>
          </a:solidFill>
          <a:latin typeface="+mn-lt"/>
          <a:ea typeface="+mn-ea"/>
          <a:cs typeface="+mn-cs"/>
        </a:defRPr>
      </a:lvl7pPr>
      <a:lvl8pPr marL="3968816" algn="l" defTabSz="1133947" rtl="0" eaLnBrk="1" latinLnBrk="0" hangingPunct="1">
        <a:defRPr sz="2232" kern="1200">
          <a:solidFill>
            <a:schemeClr val="tx1"/>
          </a:solidFill>
          <a:latin typeface="+mn-lt"/>
          <a:ea typeface="+mn-ea"/>
          <a:cs typeface="+mn-cs"/>
        </a:defRPr>
      </a:lvl8pPr>
      <a:lvl9pPr marL="4535790" algn="l" defTabSz="1133947" rtl="0" eaLnBrk="1" latinLnBrk="0" hangingPunct="1">
        <a:defRPr sz="22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commons.wikimedia.org/wiki/File:Check_font_awesome.svg" TargetMode="External"/><Relationship Id="rId18" Type="http://schemas.openxmlformats.org/officeDocument/2006/relationships/image" Target="../media/image12.png"/><Relationship Id="rId3" Type="http://schemas.openxmlformats.org/officeDocument/2006/relationships/image" Target="../media/image2.png"/><Relationship Id="rId21" Type="http://schemas.openxmlformats.org/officeDocument/2006/relationships/image" Target="../media/image14.png"/><Relationship Id="rId7" Type="http://schemas.openxmlformats.org/officeDocument/2006/relationships/hyperlink" Target="https://commons.wikimedia.org/wiki/Category:Automobile_icons" TargetMode="External"/><Relationship Id="rId12" Type="http://schemas.openxmlformats.org/officeDocument/2006/relationships/image" Target="../media/image7.png"/><Relationship Id="rId17"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0.png"/><Relationship Id="rId20" Type="http://schemas.openxmlformats.org/officeDocument/2006/relationships/image" Target="../media/image13.png"/><Relationship Id="rId1" Type="http://schemas.openxmlformats.org/officeDocument/2006/relationships/slideLayout" Target="../slideLayouts/slideLayout12.xml"/><Relationship Id="rId6" Type="http://schemas.microsoft.com/office/2007/relationships/hdphoto" Target="../media/hdphoto1.wdp"/><Relationship Id="rId11" Type="http://schemas.openxmlformats.org/officeDocument/2006/relationships/hyperlink" Target="https://baltimoreheritage.org/resources/" TargetMode="External"/><Relationship Id="rId5" Type="http://schemas.openxmlformats.org/officeDocument/2006/relationships/image" Target="../media/image4.png"/><Relationship Id="rId15" Type="http://schemas.openxmlformats.org/officeDocument/2006/relationships/image" Target="../media/image9.png"/><Relationship Id="rId10" Type="http://schemas.openxmlformats.org/officeDocument/2006/relationships/image" Target="../media/image6.png"/><Relationship Id="rId19" Type="http://schemas.microsoft.com/office/2007/relationships/hdphoto" Target="../media/hdphoto2.wdp"/><Relationship Id="rId4" Type="http://schemas.openxmlformats.org/officeDocument/2006/relationships/image" Target="../media/image3.png"/><Relationship Id="rId9" Type="http://schemas.openxmlformats.org/officeDocument/2006/relationships/hyperlink" Target="https://pingouin-grincheux.net/WordPress/2017/07/18/pinup-of-the-day-armie-fortes/" TargetMode="External"/><Relationship Id="rId14" Type="http://schemas.openxmlformats.org/officeDocument/2006/relationships/image" Target="../media/image8.png"/><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1E6"/>
        </a:soli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93CF5C7-B67F-434C-990A-03972B0CDCB0}"/>
              </a:ext>
            </a:extLst>
          </p:cNvPr>
          <p:cNvSpPr txBox="1"/>
          <p:nvPr/>
        </p:nvSpPr>
        <p:spPr>
          <a:xfrm>
            <a:off x="303469" y="269217"/>
            <a:ext cx="14450936" cy="3354765"/>
          </a:xfrm>
          <a:prstGeom prst="rect">
            <a:avLst/>
          </a:prstGeom>
          <a:solidFill>
            <a:srgbClr val="ABC3CE"/>
          </a:solidFill>
          <a:ln w="76200">
            <a:solidFill>
              <a:srgbClr val="54677C"/>
            </a:solidFill>
          </a:ln>
        </p:spPr>
        <p:txBody>
          <a:bodyPr wrap="square" rtlCol="0">
            <a:spAutoFit/>
          </a:bodyPr>
          <a:lstStyle/>
          <a:p>
            <a:pPr algn="ctr"/>
            <a:endParaRPr lang="tr-TR" sz="4000" b="1" dirty="0">
              <a:solidFill>
                <a:schemeClr val="bg2">
                  <a:lumMod val="50000"/>
                </a:schemeClr>
              </a:solidFill>
              <a:latin typeface="Ubuntu"/>
            </a:endParaRPr>
          </a:p>
          <a:p>
            <a:pPr algn="ctr"/>
            <a:r>
              <a:rPr lang="tr-TR" sz="4000" b="1" dirty="0">
                <a:solidFill>
                  <a:schemeClr val="bg2">
                    <a:lumMod val="50000"/>
                  </a:schemeClr>
                </a:solidFill>
                <a:latin typeface="Ubuntu"/>
              </a:rPr>
              <a:t>FATIGUE DETECTION</a:t>
            </a:r>
          </a:p>
          <a:p>
            <a:pPr algn="ctr"/>
            <a:r>
              <a:rPr lang="tr-TR" sz="2400" dirty="0">
                <a:solidFill>
                  <a:schemeClr val="tx2">
                    <a:lumMod val="25000"/>
                  </a:schemeClr>
                </a:solidFill>
                <a:latin typeface="Ubuntu"/>
              </a:rPr>
              <a:t>İrem KAYMAKÇILAR-Damla Ebru PARLAK</a:t>
            </a:r>
          </a:p>
          <a:p>
            <a:pPr algn="ctr"/>
            <a:r>
              <a:rPr lang="tr-TR" sz="2400" dirty="0">
                <a:solidFill>
                  <a:schemeClr val="tx2">
                    <a:lumMod val="25000"/>
                  </a:schemeClr>
                </a:solidFill>
                <a:latin typeface="Ubuntu"/>
              </a:rPr>
              <a:t>Berkay EKEBAŞ-Hümeyra ÜNAL</a:t>
            </a:r>
          </a:p>
          <a:p>
            <a:pPr algn="ctr"/>
            <a:r>
              <a:rPr lang="tr-TR" sz="2400" u="sng" dirty="0" err="1">
                <a:solidFill>
                  <a:schemeClr val="tx2">
                    <a:lumMod val="25000"/>
                  </a:schemeClr>
                </a:solidFill>
                <a:latin typeface="Ubuntu"/>
              </a:rPr>
              <a:t>Advisor:</a:t>
            </a:r>
            <a:r>
              <a:rPr lang="tr-TR" sz="2400" dirty="0" err="1">
                <a:solidFill>
                  <a:schemeClr val="tx2">
                    <a:lumMod val="25000"/>
                  </a:schemeClr>
                </a:solidFill>
                <a:latin typeface="Ubuntu"/>
              </a:rPr>
              <a:t>Abdül</a:t>
            </a:r>
            <a:r>
              <a:rPr lang="tr-TR" sz="2400" dirty="0">
                <a:solidFill>
                  <a:schemeClr val="tx2">
                    <a:lumMod val="25000"/>
                  </a:schemeClr>
                </a:solidFill>
                <a:latin typeface="Ubuntu"/>
              </a:rPr>
              <a:t> Kadir Görür</a:t>
            </a:r>
          </a:p>
          <a:p>
            <a:pPr algn="ctr"/>
            <a:r>
              <a:rPr lang="en-US" sz="3200" b="1" dirty="0" err="1">
                <a:solidFill>
                  <a:schemeClr val="bg2">
                    <a:lumMod val="50000"/>
                  </a:schemeClr>
                </a:solidFill>
                <a:latin typeface="Ubuntu"/>
              </a:rPr>
              <a:t>Çankaya</a:t>
            </a:r>
            <a:r>
              <a:rPr lang="en-US" sz="3200" b="1" dirty="0">
                <a:solidFill>
                  <a:schemeClr val="bg2">
                    <a:lumMod val="50000"/>
                  </a:schemeClr>
                </a:solidFill>
                <a:latin typeface="Ubuntu"/>
              </a:rPr>
              <a:t> University, Department of Computer </a:t>
            </a:r>
            <a:r>
              <a:rPr lang="en-US" sz="3200" b="1" dirty="0" err="1">
                <a:solidFill>
                  <a:schemeClr val="bg2">
                    <a:lumMod val="50000"/>
                  </a:schemeClr>
                </a:solidFill>
                <a:latin typeface="Ubuntu"/>
              </a:rPr>
              <a:t>Engineerin</a:t>
            </a:r>
            <a:r>
              <a:rPr lang="tr-TR" sz="3200" b="1" dirty="0">
                <a:solidFill>
                  <a:schemeClr val="bg2">
                    <a:lumMod val="50000"/>
                  </a:schemeClr>
                </a:solidFill>
                <a:latin typeface="Ubuntu"/>
              </a:rPr>
              <a:t>g</a:t>
            </a:r>
          </a:p>
          <a:p>
            <a:pPr algn="ctr"/>
            <a:endParaRPr lang="tr-TR" sz="2800" b="1" dirty="0">
              <a:solidFill>
                <a:schemeClr val="bg2">
                  <a:lumMod val="50000"/>
                </a:schemeClr>
              </a:solidFill>
              <a:latin typeface="Ubuntu"/>
            </a:endParaRPr>
          </a:p>
        </p:txBody>
      </p:sp>
      <p:pic>
        <p:nvPicPr>
          <p:cNvPr id="5" name="Resim 4">
            <a:extLst>
              <a:ext uri="{FF2B5EF4-FFF2-40B4-BE49-F238E27FC236}">
                <a16:creationId xmlns:a16="http://schemas.microsoft.com/office/drawing/2014/main" id="{48F6B758-13AE-4677-AEF1-2D361CE68C18}"/>
              </a:ext>
            </a:extLst>
          </p:cNvPr>
          <p:cNvPicPr/>
          <p:nvPr/>
        </p:nvPicPr>
        <p:blipFill>
          <a:blip r:embed="rId2"/>
          <a:stretch>
            <a:fillRect/>
          </a:stretch>
        </p:blipFill>
        <p:spPr>
          <a:xfrm>
            <a:off x="576000" y="423600"/>
            <a:ext cx="2403190" cy="2312400"/>
          </a:xfrm>
          <a:prstGeom prst="rect">
            <a:avLst/>
          </a:prstGeom>
        </p:spPr>
      </p:pic>
      <p:pic>
        <p:nvPicPr>
          <p:cNvPr id="6" name="Resim 5">
            <a:extLst>
              <a:ext uri="{FF2B5EF4-FFF2-40B4-BE49-F238E27FC236}">
                <a16:creationId xmlns:a16="http://schemas.microsoft.com/office/drawing/2014/main" id="{8FBA05D3-6C9A-40D7-B41A-08BBEF2DEFE1}"/>
              </a:ext>
            </a:extLst>
          </p:cNvPr>
          <p:cNvPicPr/>
          <p:nvPr/>
        </p:nvPicPr>
        <p:blipFill>
          <a:blip r:embed="rId3"/>
          <a:stretch>
            <a:fillRect/>
          </a:stretch>
        </p:blipFill>
        <p:spPr>
          <a:xfrm>
            <a:off x="12140160" y="423600"/>
            <a:ext cx="2403190" cy="2312400"/>
          </a:xfrm>
          <a:prstGeom prst="rect">
            <a:avLst/>
          </a:prstGeom>
        </p:spPr>
      </p:pic>
      <p:sp>
        <p:nvSpPr>
          <p:cNvPr id="11" name="Akış Çizelgesi: El İle Girdi 10">
            <a:extLst>
              <a:ext uri="{FF2B5EF4-FFF2-40B4-BE49-F238E27FC236}">
                <a16:creationId xmlns:a16="http://schemas.microsoft.com/office/drawing/2014/main" id="{9DE19835-0DFB-4916-8D8D-B8435E092A6A}"/>
              </a:ext>
            </a:extLst>
          </p:cNvPr>
          <p:cNvSpPr/>
          <p:nvPr/>
        </p:nvSpPr>
        <p:spPr>
          <a:xfrm rot="10800000">
            <a:off x="318246" y="4430060"/>
            <a:ext cx="7037132" cy="4950881"/>
          </a:xfrm>
          <a:prstGeom prst="flowChartManualInput">
            <a:avLst/>
          </a:prstGeom>
          <a:solidFill>
            <a:srgbClr val="ABC3CE"/>
          </a:solidFill>
          <a:ln w="76200">
            <a:solidFill>
              <a:srgbClr val="546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25000"/>
                </a:schemeClr>
              </a:solidFill>
            </a:endParaRPr>
          </a:p>
        </p:txBody>
      </p:sp>
      <p:sp>
        <p:nvSpPr>
          <p:cNvPr id="12" name="Akış Çizelgesi: El İle Girdi 11">
            <a:extLst>
              <a:ext uri="{FF2B5EF4-FFF2-40B4-BE49-F238E27FC236}">
                <a16:creationId xmlns:a16="http://schemas.microsoft.com/office/drawing/2014/main" id="{0B3339A5-C7E8-471E-8BE8-D29A787541FD}"/>
              </a:ext>
            </a:extLst>
          </p:cNvPr>
          <p:cNvSpPr/>
          <p:nvPr/>
        </p:nvSpPr>
        <p:spPr>
          <a:xfrm rot="10800000">
            <a:off x="7763974" y="4430059"/>
            <a:ext cx="6990430" cy="38942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961 h 9961"/>
              <a:gd name="connsiteX1" fmla="*/ 9978 w 10000"/>
              <a:gd name="connsiteY1" fmla="*/ 0 h 9961"/>
              <a:gd name="connsiteX2" fmla="*/ 10000 w 10000"/>
              <a:gd name="connsiteY2" fmla="*/ 9961 h 9961"/>
              <a:gd name="connsiteX3" fmla="*/ 0 w 10000"/>
              <a:gd name="connsiteY3" fmla="*/ 9961 h 9961"/>
              <a:gd name="connsiteX4" fmla="*/ 0 w 10000"/>
              <a:gd name="connsiteY4" fmla="*/ 1961 h 9961"/>
              <a:gd name="connsiteX0" fmla="*/ 0 w 10021"/>
              <a:gd name="connsiteY0" fmla="*/ 1969 h 10000"/>
              <a:gd name="connsiteX1" fmla="*/ 10021 w 10021"/>
              <a:gd name="connsiteY1" fmla="*/ 0 h 10000"/>
              <a:gd name="connsiteX2" fmla="*/ 10000 w 10021"/>
              <a:gd name="connsiteY2" fmla="*/ 10000 h 10000"/>
              <a:gd name="connsiteX3" fmla="*/ 0 w 10021"/>
              <a:gd name="connsiteY3" fmla="*/ 10000 h 10000"/>
              <a:gd name="connsiteX4" fmla="*/ 0 w 10021"/>
              <a:gd name="connsiteY4" fmla="*/ 19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1" h="10000">
                <a:moveTo>
                  <a:pt x="0" y="1969"/>
                </a:moveTo>
                <a:lnTo>
                  <a:pt x="10021" y="0"/>
                </a:lnTo>
                <a:cubicBezTo>
                  <a:pt x="10028" y="3333"/>
                  <a:pt x="9993" y="6667"/>
                  <a:pt x="10000" y="10000"/>
                </a:cubicBezTo>
                <a:lnTo>
                  <a:pt x="0" y="10000"/>
                </a:lnTo>
                <a:lnTo>
                  <a:pt x="0" y="1969"/>
                </a:lnTo>
                <a:close/>
              </a:path>
            </a:pathLst>
          </a:custGeom>
          <a:solidFill>
            <a:srgbClr val="ABC3CE"/>
          </a:solidFill>
          <a:ln w="76200">
            <a:solidFill>
              <a:srgbClr val="546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kış Çizelgesi: El İle Girdi 12">
            <a:extLst>
              <a:ext uri="{FF2B5EF4-FFF2-40B4-BE49-F238E27FC236}">
                <a16:creationId xmlns:a16="http://schemas.microsoft.com/office/drawing/2014/main" id="{24D10FF1-942D-4040-B4AB-96DA0E30A9F3}"/>
              </a:ext>
            </a:extLst>
          </p:cNvPr>
          <p:cNvSpPr/>
          <p:nvPr/>
        </p:nvSpPr>
        <p:spPr>
          <a:xfrm>
            <a:off x="3277648" y="8522272"/>
            <a:ext cx="6041974" cy="459286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50"/>
              <a:gd name="connsiteY0" fmla="*/ 1525 h 10000"/>
              <a:gd name="connsiteX1" fmla="*/ 10050 w 10050"/>
              <a:gd name="connsiteY1" fmla="*/ 0 h 10000"/>
              <a:gd name="connsiteX2" fmla="*/ 10050 w 10050"/>
              <a:gd name="connsiteY2" fmla="*/ 10000 h 10000"/>
              <a:gd name="connsiteX3" fmla="*/ 50 w 10050"/>
              <a:gd name="connsiteY3" fmla="*/ 10000 h 10000"/>
              <a:gd name="connsiteX4" fmla="*/ 0 w 10050"/>
              <a:gd name="connsiteY4" fmla="*/ 1525 h 10000"/>
              <a:gd name="connsiteX0" fmla="*/ 0 w 10025"/>
              <a:gd name="connsiteY0" fmla="*/ 1705 h 10000"/>
              <a:gd name="connsiteX1" fmla="*/ 10025 w 10025"/>
              <a:gd name="connsiteY1" fmla="*/ 0 h 10000"/>
              <a:gd name="connsiteX2" fmla="*/ 10025 w 10025"/>
              <a:gd name="connsiteY2" fmla="*/ 10000 h 10000"/>
              <a:gd name="connsiteX3" fmla="*/ 25 w 10025"/>
              <a:gd name="connsiteY3" fmla="*/ 10000 h 10000"/>
              <a:gd name="connsiteX4" fmla="*/ 0 w 10025"/>
              <a:gd name="connsiteY4" fmla="*/ 1705 h 10000"/>
              <a:gd name="connsiteX0" fmla="*/ 5 w 10005"/>
              <a:gd name="connsiteY0" fmla="*/ 1852 h 10000"/>
              <a:gd name="connsiteX1" fmla="*/ 10005 w 10005"/>
              <a:gd name="connsiteY1" fmla="*/ 0 h 10000"/>
              <a:gd name="connsiteX2" fmla="*/ 10005 w 10005"/>
              <a:gd name="connsiteY2" fmla="*/ 10000 h 10000"/>
              <a:gd name="connsiteX3" fmla="*/ 5 w 10005"/>
              <a:gd name="connsiteY3" fmla="*/ 10000 h 10000"/>
              <a:gd name="connsiteX4" fmla="*/ 5 w 10005"/>
              <a:gd name="connsiteY4" fmla="*/ 1852 h 10000"/>
              <a:gd name="connsiteX0" fmla="*/ 5 w 10005"/>
              <a:gd name="connsiteY0" fmla="*/ 1721 h 9869"/>
              <a:gd name="connsiteX1" fmla="*/ 10005 w 10005"/>
              <a:gd name="connsiteY1" fmla="*/ 0 h 9869"/>
              <a:gd name="connsiteX2" fmla="*/ 10005 w 10005"/>
              <a:gd name="connsiteY2" fmla="*/ 9869 h 9869"/>
              <a:gd name="connsiteX3" fmla="*/ 5 w 10005"/>
              <a:gd name="connsiteY3" fmla="*/ 9869 h 9869"/>
              <a:gd name="connsiteX4" fmla="*/ 5 w 10005"/>
              <a:gd name="connsiteY4" fmla="*/ 1721 h 9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5" h="9869">
                <a:moveTo>
                  <a:pt x="5" y="1721"/>
                </a:moveTo>
                <a:lnTo>
                  <a:pt x="10005" y="0"/>
                </a:lnTo>
                <a:lnTo>
                  <a:pt x="10005" y="9869"/>
                </a:lnTo>
                <a:lnTo>
                  <a:pt x="5" y="9869"/>
                </a:lnTo>
                <a:cubicBezTo>
                  <a:pt x="-12" y="7044"/>
                  <a:pt x="22" y="4546"/>
                  <a:pt x="5" y="1721"/>
                </a:cubicBezTo>
                <a:close/>
              </a:path>
            </a:pathLst>
          </a:custGeom>
          <a:solidFill>
            <a:srgbClr val="ABC3CE"/>
          </a:solidFill>
          <a:ln w="76200">
            <a:solidFill>
              <a:srgbClr val="546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kdörtgen 13">
            <a:extLst>
              <a:ext uri="{FF2B5EF4-FFF2-40B4-BE49-F238E27FC236}">
                <a16:creationId xmlns:a16="http://schemas.microsoft.com/office/drawing/2014/main" id="{A1ABD209-1971-4BF8-8B6F-26A4E5BEF91F}"/>
              </a:ext>
            </a:extLst>
          </p:cNvPr>
          <p:cNvSpPr/>
          <p:nvPr/>
        </p:nvSpPr>
        <p:spPr>
          <a:xfrm>
            <a:off x="389115" y="16801235"/>
            <a:ext cx="6966263" cy="4159134"/>
          </a:xfrm>
          <a:prstGeom prst="rect">
            <a:avLst/>
          </a:prstGeom>
          <a:solidFill>
            <a:srgbClr val="ABC3CE"/>
          </a:solidFill>
          <a:ln w="76200">
            <a:solidFill>
              <a:srgbClr val="546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kdörtgen 14">
            <a:extLst>
              <a:ext uri="{FF2B5EF4-FFF2-40B4-BE49-F238E27FC236}">
                <a16:creationId xmlns:a16="http://schemas.microsoft.com/office/drawing/2014/main" id="{CD102AB9-283C-45F2-A9C8-9F321E1153DF}"/>
              </a:ext>
            </a:extLst>
          </p:cNvPr>
          <p:cNvSpPr/>
          <p:nvPr/>
        </p:nvSpPr>
        <p:spPr>
          <a:xfrm>
            <a:off x="7799407" y="18893159"/>
            <a:ext cx="6966263" cy="2066866"/>
          </a:xfrm>
          <a:prstGeom prst="rect">
            <a:avLst/>
          </a:prstGeom>
          <a:solidFill>
            <a:srgbClr val="ABC3CE"/>
          </a:solidFill>
          <a:ln w="76200">
            <a:solidFill>
              <a:srgbClr val="546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kdörtgen 15">
            <a:extLst>
              <a:ext uri="{FF2B5EF4-FFF2-40B4-BE49-F238E27FC236}">
                <a16:creationId xmlns:a16="http://schemas.microsoft.com/office/drawing/2014/main" id="{D730633F-39C5-4E4A-8A79-FCFD7047FA1A}"/>
              </a:ext>
            </a:extLst>
          </p:cNvPr>
          <p:cNvSpPr/>
          <p:nvPr/>
        </p:nvSpPr>
        <p:spPr>
          <a:xfrm>
            <a:off x="7834842" y="16801235"/>
            <a:ext cx="6966263" cy="1809750"/>
          </a:xfrm>
          <a:prstGeom prst="rect">
            <a:avLst/>
          </a:prstGeom>
          <a:solidFill>
            <a:srgbClr val="ABC3CE"/>
          </a:solidFill>
          <a:ln w="76200">
            <a:solidFill>
              <a:srgbClr val="546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kış Çizelgesi: El İle Girdi 12">
            <a:extLst>
              <a:ext uri="{FF2B5EF4-FFF2-40B4-BE49-F238E27FC236}">
                <a16:creationId xmlns:a16="http://schemas.microsoft.com/office/drawing/2014/main" id="{43DE5737-0C83-476C-9948-E3EE0248AB74}"/>
              </a:ext>
            </a:extLst>
          </p:cNvPr>
          <p:cNvSpPr/>
          <p:nvPr/>
        </p:nvSpPr>
        <p:spPr>
          <a:xfrm>
            <a:off x="353680" y="9387711"/>
            <a:ext cx="2636902" cy="370337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3352"/>
              <a:gd name="connsiteY0" fmla="*/ 1727 h 9727"/>
              <a:gd name="connsiteX1" fmla="*/ 13352 w 13352"/>
              <a:gd name="connsiteY1" fmla="*/ 0 h 9727"/>
              <a:gd name="connsiteX2" fmla="*/ 10000 w 13352"/>
              <a:gd name="connsiteY2" fmla="*/ 9727 h 9727"/>
              <a:gd name="connsiteX3" fmla="*/ 0 w 13352"/>
              <a:gd name="connsiteY3" fmla="*/ 9727 h 9727"/>
              <a:gd name="connsiteX4" fmla="*/ 0 w 13352"/>
              <a:gd name="connsiteY4" fmla="*/ 1727 h 9727"/>
              <a:gd name="connsiteX0" fmla="*/ 70 w 10000"/>
              <a:gd name="connsiteY0" fmla="*/ 2096 h 10000"/>
              <a:gd name="connsiteX1" fmla="*/ 10000 w 10000"/>
              <a:gd name="connsiteY1" fmla="*/ 0 h 10000"/>
              <a:gd name="connsiteX2" fmla="*/ 7490 w 10000"/>
              <a:gd name="connsiteY2" fmla="*/ 10000 h 10000"/>
              <a:gd name="connsiteX3" fmla="*/ 0 w 10000"/>
              <a:gd name="connsiteY3" fmla="*/ 10000 h 10000"/>
              <a:gd name="connsiteX4" fmla="*/ 70 w 10000"/>
              <a:gd name="connsiteY4" fmla="*/ 2096 h 10000"/>
              <a:gd name="connsiteX0" fmla="*/ 70 w 10000"/>
              <a:gd name="connsiteY0" fmla="*/ 2096 h 10000"/>
              <a:gd name="connsiteX1" fmla="*/ 10000 w 10000"/>
              <a:gd name="connsiteY1" fmla="*/ 0 h 10000"/>
              <a:gd name="connsiteX2" fmla="*/ 10000 w 10000"/>
              <a:gd name="connsiteY2" fmla="*/ 9559 h 10000"/>
              <a:gd name="connsiteX3" fmla="*/ 0 w 10000"/>
              <a:gd name="connsiteY3" fmla="*/ 10000 h 10000"/>
              <a:gd name="connsiteX4" fmla="*/ 70 w 10000"/>
              <a:gd name="connsiteY4" fmla="*/ 2096 h 10000"/>
              <a:gd name="connsiteX0" fmla="*/ 70 w 10000"/>
              <a:gd name="connsiteY0" fmla="*/ 3098 h 11002"/>
              <a:gd name="connsiteX1" fmla="*/ 10000 w 10000"/>
              <a:gd name="connsiteY1" fmla="*/ 0 h 11002"/>
              <a:gd name="connsiteX2" fmla="*/ 10000 w 10000"/>
              <a:gd name="connsiteY2" fmla="*/ 10561 h 11002"/>
              <a:gd name="connsiteX3" fmla="*/ 0 w 10000"/>
              <a:gd name="connsiteY3" fmla="*/ 11002 h 11002"/>
              <a:gd name="connsiteX4" fmla="*/ 70 w 10000"/>
              <a:gd name="connsiteY4" fmla="*/ 3098 h 11002"/>
              <a:gd name="connsiteX0" fmla="*/ 17 w 10000"/>
              <a:gd name="connsiteY0" fmla="*/ 2657 h 11002"/>
              <a:gd name="connsiteX1" fmla="*/ 10000 w 10000"/>
              <a:gd name="connsiteY1" fmla="*/ 0 h 11002"/>
              <a:gd name="connsiteX2" fmla="*/ 10000 w 10000"/>
              <a:gd name="connsiteY2" fmla="*/ 10561 h 11002"/>
              <a:gd name="connsiteX3" fmla="*/ 0 w 10000"/>
              <a:gd name="connsiteY3" fmla="*/ 11002 h 11002"/>
              <a:gd name="connsiteX4" fmla="*/ 17 w 10000"/>
              <a:gd name="connsiteY4" fmla="*/ 2657 h 11002"/>
              <a:gd name="connsiteX0" fmla="*/ 35 w 10000"/>
              <a:gd name="connsiteY0" fmla="*/ 2777 h 11002"/>
              <a:gd name="connsiteX1" fmla="*/ 10000 w 10000"/>
              <a:gd name="connsiteY1" fmla="*/ 0 h 11002"/>
              <a:gd name="connsiteX2" fmla="*/ 10000 w 10000"/>
              <a:gd name="connsiteY2" fmla="*/ 10561 h 11002"/>
              <a:gd name="connsiteX3" fmla="*/ 0 w 10000"/>
              <a:gd name="connsiteY3" fmla="*/ 11002 h 11002"/>
              <a:gd name="connsiteX4" fmla="*/ 35 w 10000"/>
              <a:gd name="connsiteY4" fmla="*/ 2777 h 11002"/>
              <a:gd name="connsiteX0" fmla="*/ 8 w 9973"/>
              <a:gd name="connsiteY0" fmla="*/ 2777 h 11025"/>
              <a:gd name="connsiteX1" fmla="*/ 9973 w 9973"/>
              <a:gd name="connsiteY1" fmla="*/ 0 h 11025"/>
              <a:gd name="connsiteX2" fmla="*/ 9973 w 9973"/>
              <a:gd name="connsiteY2" fmla="*/ 10561 h 11025"/>
              <a:gd name="connsiteX3" fmla="*/ 3 w 9973"/>
              <a:gd name="connsiteY3" fmla="*/ 11025 h 11025"/>
              <a:gd name="connsiteX4" fmla="*/ 8 w 9973"/>
              <a:gd name="connsiteY4" fmla="*/ 2777 h 11025"/>
              <a:gd name="connsiteX0" fmla="*/ 8 w 10111"/>
              <a:gd name="connsiteY0" fmla="*/ 2413 h 9894"/>
              <a:gd name="connsiteX1" fmla="*/ 10111 w 10111"/>
              <a:gd name="connsiteY1" fmla="*/ 0 h 9894"/>
              <a:gd name="connsiteX2" fmla="*/ 10000 w 10111"/>
              <a:gd name="connsiteY2" fmla="*/ 9473 h 9894"/>
              <a:gd name="connsiteX3" fmla="*/ 3 w 10111"/>
              <a:gd name="connsiteY3" fmla="*/ 9894 h 9894"/>
              <a:gd name="connsiteX4" fmla="*/ 8 w 10111"/>
              <a:gd name="connsiteY4" fmla="*/ 2413 h 9894"/>
              <a:gd name="connsiteX0" fmla="*/ 8 w 10062"/>
              <a:gd name="connsiteY0" fmla="*/ 2439 h 10000"/>
              <a:gd name="connsiteX1" fmla="*/ 10000 w 10062"/>
              <a:gd name="connsiteY1" fmla="*/ 0 h 10000"/>
              <a:gd name="connsiteX2" fmla="*/ 10062 w 10062"/>
              <a:gd name="connsiteY2" fmla="*/ 9789 h 10000"/>
              <a:gd name="connsiteX3" fmla="*/ 3 w 10062"/>
              <a:gd name="connsiteY3" fmla="*/ 10000 h 10000"/>
              <a:gd name="connsiteX4" fmla="*/ 8 w 10062"/>
              <a:gd name="connsiteY4" fmla="*/ 2439 h 10000"/>
              <a:gd name="connsiteX0" fmla="*/ 2 w 10134"/>
              <a:gd name="connsiteY0" fmla="*/ 2331 h 10000"/>
              <a:gd name="connsiteX1" fmla="*/ 10072 w 10134"/>
              <a:gd name="connsiteY1" fmla="*/ 0 h 10000"/>
              <a:gd name="connsiteX2" fmla="*/ 10134 w 10134"/>
              <a:gd name="connsiteY2" fmla="*/ 9789 h 10000"/>
              <a:gd name="connsiteX3" fmla="*/ 75 w 10134"/>
              <a:gd name="connsiteY3" fmla="*/ 10000 h 10000"/>
              <a:gd name="connsiteX4" fmla="*/ 2 w 10134"/>
              <a:gd name="connsiteY4" fmla="*/ 2331 h 10000"/>
              <a:gd name="connsiteX0" fmla="*/ 5 w 10137"/>
              <a:gd name="connsiteY0" fmla="*/ 2331 h 9892"/>
              <a:gd name="connsiteX1" fmla="*/ 10075 w 10137"/>
              <a:gd name="connsiteY1" fmla="*/ 0 h 9892"/>
              <a:gd name="connsiteX2" fmla="*/ 10137 w 10137"/>
              <a:gd name="connsiteY2" fmla="*/ 9789 h 9892"/>
              <a:gd name="connsiteX3" fmla="*/ 15 w 10137"/>
              <a:gd name="connsiteY3" fmla="*/ 9892 h 9892"/>
              <a:gd name="connsiteX4" fmla="*/ 5 w 10137"/>
              <a:gd name="connsiteY4" fmla="*/ 2331 h 9892"/>
              <a:gd name="connsiteX0" fmla="*/ 36 w 9985"/>
              <a:gd name="connsiteY0" fmla="*/ 2247 h 10000"/>
              <a:gd name="connsiteX1" fmla="*/ 9924 w 9985"/>
              <a:gd name="connsiteY1" fmla="*/ 0 h 10000"/>
              <a:gd name="connsiteX2" fmla="*/ 9985 w 9985"/>
              <a:gd name="connsiteY2" fmla="*/ 9896 h 10000"/>
              <a:gd name="connsiteX3" fmla="*/ 0 w 9985"/>
              <a:gd name="connsiteY3" fmla="*/ 10000 h 10000"/>
              <a:gd name="connsiteX4" fmla="*/ 36 w 9985"/>
              <a:gd name="connsiteY4" fmla="*/ 2247 h 10000"/>
              <a:gd name="connsiteX0" fmla="*/ 5 w 10015"/>
              <a:gd name="connsiteY0" fmla="*/ 2247 h 10000"/>
              <a:gd name="connsiteX1" fmla="*/ 9954 w 10015"/>
              <a:gd name="connsiteY1" fmla="*/ 0 h 10000"/>
              <a:gd name="connsiteX2" fmla="*/ 10015 w 10015"/>
              <a:gd name="connsiteY2" fmla="*/ 9896 h 10000"/>
              <a:gd name="connsiteX3" fmla="*/ 15 w 10015"/>
              <a:gd name="connsiteY3" fmla="*/ 10000 h 10000"/>
              <a:gd name="connsiteX4" fmla="*/ 5 w 10015"/>
              <a:gd name="connsiteY4" fmla="*/ 2247 h 10000"/>
              <a:gd name="connsiteX0" fmla="*/ 36 w 10000"/>
              <a:gd name="connsiteY0" fmla="*/ 2247 h 10000"/>
              <a:gd name="connsiteX1" fmla="*/ 9939 w 10000"/>
              <a:gd name="connsiteY1" fmla="*/ 0 h 10000"/>
              <a:gd name="connsiteX2" fmla="*/ 10000 w 10000"/>
              <a:gd name="connsiteY2" fmla="*/ 9896 h 10000"/>
              <a:gd name="connsiteX3" fmla="*/ 0 w 10000"/>
              <a:gd name="connsiteY3" fmla="*/ 10000 h 10000"/>
              <a:gd name="connsiteX4" fmla="*/ 36 w 10000"/>
              <a:gd name="connsiteY4" fmla="*/ 2247 h 10000"/>
              <a:gd name="connsiteX0" fmla="*/ 21 w 10000"/>
              <a:gd name="connsiteY0" fmla="*/ 2247 h 10000"/>
              <a:gd name="connsiteX1" fmla="*/ 9939 w 10000"/>
              <a:gd name="connsiteY1" fmla="*/ 0 h 10000"/>
              <a:gd name="connsiteX2" fmla="*/ 10000 w 10000"/>
              <a:gd name="connsiteY2" fmla="*/ 9896 h 10000"/>
              <a:gd name="connsiteX3" fmla="*/ 0 w 10000"/>
              <a:gd name="connsiteY3" fmla="*/ 10000 h 10000"/>
              <a:gd name="connsiteX4" fmla="*/ 21 w 10000"/>
              <a:gd name="connsiteY4" fmla="*/ 2247 h 10000"/>
              <a:gd name="connsiteX0" fmla="*/ 21 w 9944"/>
              <a:gd name="connsiteY0" fmla="*/ 2247 h 10000"/>
              <a:gd name="connsiteX1" fmla="*/ 9939 w 9944"/>
              <a:gd name="connsiteY1" fmla="*/ 0 h 10000"/>
              <a:gd name="connsiteX2" fmla="*/ 9938 w 9944"/>
              <a:gd name="connsiteY2" fmla="*/ 9896 h 10000"/>
              <a:gd name="connsiteX3" fmla="*/ 0 w 9944"/>
              <a:gd name="connsiteY3" fmla="*/ 10000 h 10000"/>
              <a:gd name="connsiteX4" fmla="*/ 21 w 9944"/>
              <a:gd name="connsiteY4" fmla="*/ 2247 h 10000"/>
              <a:gd name="connsiteX0" fmla="*/ 21 w 9994"/>
              <a:gd name="connsiteY0" fmla="*/ 1735 h 9488"/>
              <a:gd name="connsiteX1" fmla="*/ 9923 w 9994"/>
              <a:gd name="connsiteY1" fmla="*/ 0 h 9488"/>
              <a:gd name="connsiteX2" fmla="*/ 9994 w 9994"/>
              <a:gd name="connsiteY2" fmla="*/ 9384 h 9488"/>
              <a:gd name="connsiteX3" fmla="*/ 0 w 9994"/>
              <a:gd name="connsiteY3" fmla="*/ 9488 h 9488"/>
              <a:gd name="connsiteX4" fmla="*/ 21 w 9994"/>
              <a:gd name="connsiteY4" fmla="*/ 1735 h 9488"/>
              <a:gd name="connsiteX0" fmla="*/ 4 w 10037"/>
              <a:gd name="connsiteY0" fmla="*/ 1433 h 10000"/>
              <a:gd name="connsiteX1" fmla="*/ 9966 w 10037"/>
              <a:gd name="connsiteY1" fmla="*/ 0 h 10000"/>
              <a:gd name="connsiteX2" fmla="*/ 10037 w 10037"/>
              <a:gd name="connsiteY2" fmla="*/ 9890 h 10000"/>
              <a:gd name="connsiteX3" fmla="*/ 37 w 10037"/>
              <a:gd name="connsiteY3" fmla="*/ 10000 h 10000"/>
              <a:gd name="connsiteX4" fmla="*/ 4 w 10037"/>
              <a:gd name="connsiteY4" fmla="*/ 1433 h 10000"/>
              <a:gd name="connsiteX0" fmla="*/ 3 w 10054"/>
              <a:gd name="connsiteY0" fmla="*/ 1343 h 10000"/>
              <a:gd name="connsiteX1" fmla="*/ 9983 w 10054"/>
              <a:gd name="connsiteY1" fmla="*/ 0 h 10000"/>
              <a:gd name="connsiteX2" fmla="*/ 10054 w 10054"/>
              <a:gd name="connsiteY2" fmla="*/ 9890 h 10000"/>
              <a:gd name="connsiteX3" fmla="*/ 54 w 10054"/>
              <a:gd name="connsiteY3" fmla="*/ 10000 h 10000"/>
              <a:gd name="connsiteX4" fmla="*/ 3 w 10054"/>
              <a:gd name="connsiteY4" fmla="*/ 1343 h 10000"/>
              <a:gd name="connsiteX0" fmla="*/ 4 w 10055"/>
              <a:gd name="connsiteY0" fmla="*/ 1343 h 10018"/>
              <a:gd name="connsiteX1" fmla="*/ 9984 w 10055"/>
              <a:gd name="connsiteY1" fmla="*/ 0 h 10018"/>
              <a:gd name="connsiteX2" fmla="*/ 10055 w 10055"/>
              <a:gd name="connsiteY2" fmla="*/ 9890 h 10018"/>
              <a:gd name="connsiteX3" fmla="*/ 37 w 10055"/>
              <a:gd name="connsiteY3" fmla="*/ 10018 h 10018"/>
              <a:gd name="connsiteX4" fmla="*/ 4 w 10055"/>
              <a:gd name="connsiteY4" fmla="*/ 1343 h 10018"/>
              <a:gd name="connsiteX0" fmla="*/ 7 w 10058"/>
              <a:gd name="connsiteY0" fmla="*/ 1343 h 10018"/>
              <a:gd name="connsiteX1" fmla="*/ 9987 w 10058"/>
              <a:gd name="connsiteY1" fmla="*/ 0 h 10018"/>
              <a:gd name="connsiteX2" fmla="*/ 10058 w 10058"/>
              <a:gd name="connsiteY2" fmla="*/ 9890 h 10018"/>
              <a:gd name="connsiteX3" fmla="*/ 4 w 10058"/>
              <a:gd name="connsiteY3" fmla="*/ 10018 h 10018"/>
              <a:gd name="connsiteX4" fmla="*/ 7 w 10058"/>
              <a:gd name="connsiteY4" fmla="*/ 1343 h 10018"/>
              <a:gd name="connsiteX0" fmla="*/ 7 w 10094"/>
              <a:gd name="connsiteY0" fmla="*/ 1343 h 10070"/>
              <a:gd name="connsiteX1" fmla="*/ 9987 w 10094"/>
              <a:gd name="connsiteY1" fmla="*/ 0 h 10070"/>
              <a:gd name="connsiteX2" fmla="*/ 10094 w 10094"/>
              <a:gd name="connsiteY2" fmla="*/ 10070 h 10070"/>
              <a:gd name="connsiteX3" fmla="*/ 4 w 10094"/>
              <a:gd name="connsiteY3" fmla="*/ 10018 h 10070"/>
              <a:gd name="connsiteX4" fmla="*/ 7 w 10094"/>
              <a:gd name="connsiteY4" fmla="*/ 1343 h 10070"/>
              <a:gd name="connsiteX0" fmla="*/ 7 w 10022"/>
              <a:gd name="connsiteY0" fmla="*/ 1343 h 10052"/>
              <a:gd name="connsiteX1" fmla="*/ 9987 w 10022"/>
              <a:gd name="connsiteY1" fmla="*/ 0 h 10052"/>
              <a:gd name="connsiteX2" fmla="*/ 10022 w 10022"/>
              <a:gd name="connsiteY2" fmla="*/ 10052 h 10052"/>
              <a:gd name="connsiteX3" fmla="*/ 4 w 10022"/>
              <a:gd name="connsiteY3" fmla="*/ 10018 h 10052"/>
              <a:gd name="connsiteX4" fmla="*/ 7 w 10022"/>
              <a:gd name="connsiteY4" fmla="*/ 1343 h 10052"/>
              <a:gd name="connsiteX0" fmla="*/ 7 w 9992"/>
              <a:gd name="connsiteY0" fmla="*/ 1343 h 10018"/>
              <a:gd name="connsiteX1" fmla="*/ 9987 w 9992"/>
              <a:gd name="connsiteY1" fmla="*/ 0 h 10018"/>
              <a:gd name="connsiteX2" fmla="*/ 9986 w 9992"/>
              <a:gd name="connsiteY2" fmla="*/ 9944 h 10018"/>
              <a:gd name="connsiteX3" fmla="*/ 4 w 9992"/>
              <a:gd name="connsiteY3" fmla="*/ 10018 h 10018"/>
              <a:gd name="connsiteX4" fmla="*/ 7 w 9992"/>
              <a:gd name="connsiteY4" fmla="*/ 1343 h 10018"/>
              <a:gd name="connsiteX0" fmla="*/ 7 w 10012"/>
              <a:gd name="connsiteY0" fmla="*/ 1341 h 10016"/>
              <a:gd name="connsiteX1" fmla="*/ 9995 w 10012"/>
              <a:gd name="connsiteY1" fmla="*/ 0 h 10016"/>
              <a:gd name="connsiteX2" fmla="*/ 10012 w 10012"/>
              <a:gd name="connsiteY2" fmla="*/ 10016 h 10016"/>
              <a:gd name="connsiteX3" fmla="*/ 4 w 10012"/>
              <a:gd name="connsiteY3" fmla="*/ 10000 h 10016"/>
              <a:gd name="connsiteX4" fmla="*/ 7 w 10012"/>
              <a:gd name="connsiteY4" fmla="*/ 1341 h 10016"/>
              <a:gd name="connsiteX0" fmla="*/ 6 w 10011"/>
              <a:gd name="connsiteY0" fmla="*/ 1341 h 10036"/>
              <a:gd name="connsiteX1" fmla="*/ 9994 w 10011"/>
              <a:gd name="connsiteY1" fmla="*/ 0 h 10036"/>
              <a:gd name="connsiteX2" fmla="*/ 10011 w 10011"/>
              <a:gd name="connsiteY2" fmla="*/ 10016 h 10036"/>
              <a:gd name="connsiteX3" fmla="*/ 21 w 10011"/>
              <a:gd name="connsiteY3" fmla="*/ 10036 h 10036"/>
              <a:gd name="connsiteX4" fmla="*/ 6 w 10011"/>
              <a:gd name="connsiteY4" fmla="*/ 1341 h 10036"/>
              <a:gd name="connsiteX0" fmla="*/ 6 w 10011"/>
              <a:gd name="connsiteY0" fmla="*/ 1139 h 9834"/>
              <a:gd name="connsiteX1" fmla="*/ 9994 w 10011"/>
              <a:gd name="connsiteY1" fmla="*/ 0 h 9834"/>
              <a:gd name="connsiteX2" fmla="*/ 10011 w 10011"/>
              <a:gd name="connsiteY2" fmla="*/ 9814 h 9834"/>
              <a:gd name="connsiteX3" fmla="*/ 21 w 10011"/>
              <a:gd name="connsiteY3" fmla="*/ 9834 h 9834"/>
              <a:gd name="connsiteX4" fmla="*/ 6 w 10011"/>
              <a:gd name="connsiteY4" fmla="*/ 1139 h 9834"/>
              <a:gd name="connsiteX0" fmla="*/ 6 w 10000"/>
              <a:gd name="connsiteY0" fmla="*/ 1158 h 10000"/>
              <a:gd name="connsiteX1" fmla="*/ 9983 w 10000"/>
              <a:gd name="connsiteY1" fmla="*/ 0 h 10000"/>
              <a:gd name="connsiteX2" fmla="*/ 10000 w 10000"/>
              <a:gd name="connsiteY2" fmla="*/ 9980 h 10000"/>
              <a:gd name="connsiteX3" fmla="*/ 21 w 10000"/>
              <a:gd name="connsiteY3" fmla="*/ 10000 h 10000"/>
              <a:gd name="connsiteX4" fmla="*/ 6 w 10000"/>
              <a:gd name="connsiteY4" fmla="*/ 115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6" y="1158"/>
                </a:moveTo>
                <a:cubicBezTo>
                  <a:pt x="3331" y="704"/>
                  <a:pt x="6687" y="393"/>
                  <a:pt x="9983" y="0"/>
                </a:cubicBezTo>
                <a:cubicBezTo>
                  <a:pt x="10004" y="3530"/>
                  <a:pt x="9979" y="6450"/>
                  <a:pt x="10000" y="9980"/>
                </a:cubicBezTo>
                <a:lnTo>
                  <a:pt x="21" y="10000"/>
                </a:lnTo>
                <a:cubicBezTo>
                  <a:pt x="43" y="7388"/>
                  <a:pt x="-17" y="3770"/>
                  <a:pt x="6" y="1158"/>
                </a:cubicBezTo>
                <a:close/>
              </a:path>
            </a:pathLst>
          </a:custGeom>
          <a:solidFill>
            <a:srgbClr val="ABC3CE"/>
          </a:solidFill>
          <a:ln w="76200">
            <a:solidFill>
              <a:srgbClr val="546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kış Çizelgesi: El İle Girdi 12">
            <a:extLst>
              <a:ext uri="{FF2B5EF4-FFF2-40B4-BE49-F238E27FC236}">
                <a16:creationId xmlns:a16="http://schemas.microsoft.com/office/drawing/2014/main" id="{4BD2AE3B-C8BD-442F-8BB0-9586D65254B2}"/>
              </a:ext>
            </a:extLst>
          </p:cNvPr>
          <p:cNvSpPr/>
          <p:nvPr/>
        </p:nvSpPr>
        <p:spPr>
          <a:xfrm>
            <a:off x="9624726" y="7933602"/>
            <a:ext cx="5129675" cy="511721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3352"/>
              <a:gd name="connsiteY0" fmla="*/ 1727 h 9727"/>
              <a:gd name="connsiteX1" fmla="*/ 13352 w 13352"/>
              <a:gd name="connsiteY1" fmla="*/ 0 h 9727"/>
              <a:gd name="connsiteX2" fmla="*/ 10000 w 13352"/>
              <a:gd name="connsiteY2" fmla="*/ 9727 h 9727"/>
              <a:gd name="connsiteX3" fmla="*/ 0 w 13352"/>
              <a:gd name="connsiteY3" fmla="*/ 9727 h 9727"/>
              <a:gd name="connsiteX4" fmla="*/ 0 w 13352"/>
              <a:gd name="connsiteY4" fmla="*/ 1727 h 9727"/>
              <a:gd name="connsiteX0" fmla="*/ 70 w 10000"/>
              <a:gd name="connsiteY0" fmla="*/ 2096 h 10000"/>
              <a:gd name="connsiteX1" fmla="*/ 10000 w 10000"/>
              <a:gd name="connsiteY1" fmla="*/ 0 h 10000"/>
              <a:gd name="connsiteX2" fmla="*/ 7490 w 10000"/>
              <a:gd name="connsiteY2" fmla="*/ 10000 h 10000"/>
              <a:gd name="connsiteX3" fmla="*/ 0 w 10000"/>
              <a:gd name="connsiteY3" fmla="*/ 10000 h 10000"/>
              <a:gd name="connsiteX4" fmla="*/ 70 w 10000"/>
              <a:gd name="connsiteY4" fmla="*/ 2096 h 10000"/>
              <a:gd name="connsiteX0" fmla="*/ 70 w 10000"/>
              <a:gd name="connsiteY0" fmla="*/ 2096 h 10000"/>
              <a:gd name="connsiteX1" fmla="*/ 10000 w 10000"/>
              <a:gd name="connsiteY1" fmla="*/ 0 h 10000"/>
              <a:gd name="connsiteX2" fmla="*/ 10000 w 10000"/>
              <a:gd name="connsiteY2" fmla="*/ 9559 h 10000"/>
              <a:gd name="connsiteX3" fmla="*/ 0 w 10000"/>
              <a:gd name="connsiteY3" fmla="*/ 10000 h 10000"/>
              <a:gd name="connsiteX4" fmla="*/ 70 w 10000"/>
              <a:gd name="connsiteY4" fmla="*/ 2096 h 10000"/>
              <a:gd name="connsiteX0" fmla="*/ 70 w 10000"/>
              <a:gd name="connsiteY0" fmla="*/ 3098 h 11002"/>
              <a:gd name="connsiteX1" fmla="*/ 10000 w 10000"/>
              <a:gd name="connsiteY1" fmla="*/ 0 h 11002"/>
              <a:gd name="connsiteX2" fmla="*/ 10000 w 10000"/>
              <a:gd name="connsiteY2" fmla="*/ 10561 h 11002"/>
              <a:gd name="connsiteX3" fmla="*/ 0 w 10000"/>
              <a:gd name="connsiteY3" fmla="*/ 11002 h 11002"/>
              <a:gd name="connsiteX4" fmla="*/ 70 w 10000"/>
              <a:gd name="connsiteY4" fmla="*/ 3098 h 11002"/>
              <a:gd name="connsiteX0" fmla="*/ 17 w 10000"/>
              <a:gd name="connsiteY0" fmla="*/ 2657 h 11002"/>
              <a:gd name="connsiteX1" fmla="*/ 10000 w 10000"/>
              <a:gd name="connsiteY1" fmla="*/ 0 h 11002"/>
              <a:gd name="connsiteX2" fmla="*/ 10000 w 10000"/>
              <a:gd name="connsiteY2" fmla="*/ 10561 h 11002"/>
              <a:gd name="connsiteX3" fmla="*/ 0 w 10000"/>
              <a:gd name="connsiteY3" fmla="*/ 11002 h 11002"/>
              <a:gd name="connsiteX4" fmla="*/ 17 w 10000"/>
              <a:gd name="connsiteY4" fmla="*/ 2657 h 11002"/>
              <a:gd name="connsiteX0" fmla="*/ 35 w 10000"/>
              <a:gd name="connsiteY0" fmla="*/ 2777 h 11002"/>
              <a:gd name="connsiteX1" fmla="*/ 10000 w 10000"/>
              <a:gd name="connsiteY1" fmla="*/ 0 h 11002"/>
              <a:gd name="connsiteX2" fmla="*/ 10000 w 10000"/>
              <a:gd name="connsiteY2" fmla="*/ 10561 h 11002"/>
              <a:gd name="connsiteX3" fmla="*/ 0 w 10000"/>
              <a:gd name="connsiteY3" fmla="*/ 11002 h 11002"/>
              <a:gd name="connsiteX4" fmla="*/ 35 w 10000"/>
              <a:gd name="connsiteY4" fmla="*/ 2777 h 11002"/>
              <a:gd name="connsiteX0" fmla="*/ 8 w 9973"/>
              <a:gd name="connsiteY0" fmla="*/ 2777 h 11025"/>
              <a:gd name="connsiteX1" fmla="*/ 9973 w 9973"/>
              <a:gd name="connsiteY1" fmla="*/ 0 h 11025"/>
              <a:gd name="connsiteX2" fmla="*/ 9973 w 9973"/>
              <a:gd name="connsiteY2" fmla="*/ 10561 h 11025"/>
              <a:gd name="connsiteX3" fmla="*/ 3 w 9973"/>
              <a:gd name="connsiteY3" fmla="*/ 11025 h 11025"/>
              <a:gd name="connsiteX4" fmla="*/ 8 w 9973"/>
              <a:gd name="connsiteY4" fmla="*/ 2777 h 11025"/>
              <a:gd name="connsiteX0" fmla="*/ 8 w 10111"/>
              <a:gd name="connsiteY0" fmla="*/ 2413 h 9894"/>
              <a:gd name="connsiteX1" fmla="*/ 10111 w 10111"/>
              <a:gd name="connsiteY1" fmla="*/ 0 h 9894"/>
              <a:gd name="connsiteX2" fmla="*/ 10000 w 10111"/>
              <a:gd name="connsiteY2" fmla="*/ 9473 h 9894"/>
              <a:gd name="connsiteX3" fmla="*/ 3 w 10111"/>
              <a:gd name="connsiteY3" fmla="*/ 9894 h 9894"/>
              <a:gd name="connsiteX4" fmla="*/ 8 w 10111"/>
              <a:gd name="connsiteY4" fmla="*/ 2413 h 9894"/>
              <a:gd name="connsiteX0" fmla="*/ 8 w 10062"/>
              <a:gd name="connsiteY0" fmla="*/ 2439 h 10000"/>
              <a:gd name="connsiteX1" fmla="*/ 10000 w 10062"/>
              <a:gd name="connsiteY1" fmla="*/ 0 h 10000"/>
              <a:gd name="connsiteX2" fmla="*/ 10062 w 10062"/>
              <a:gd name="connsiteY2" fmla="*/ 9789 h 10000"/>
              <a:gd name="connsiteX3" fmla="*/ 3 w 10062"/>
              <a:gd name="connsiteY3" fmla="*/ 10000 h 10000"/>
              <a:gd name="connsiteX4" fmla="*/ 8 w 10062"/>
              <a:gd name="connsiteY4" fmla="*/ 2439 h 10000"/>
              <a:gd name="connsiteX0" fmla="*/ 2 w 10134"/>
              <a:gd name="connsiteY0" fmla="*/ 2331 h 10000"/>
              <a:gd name="connsiteX1" fmla="*/ 10072 w 10134"/>
              <a:gd name="connsiteY1" fmla="*/ 0 h 10000"/>
              <a:gd name="connsiteX2" fmla="*/ 10134 w 10134"/>
              <a:gd name="connsiteY2" fmla="*/ 9789 h 10000"/>
              <a:gd name="connsiteX3" fmla="*/ 75 w 10134"/>
              <a:gd name="connsiteY3" fmla="*/ 10000 h 10000"/>
              <a:gd name="connsiteX4" fmla="*/ 2 w 10134"/>
              <a:gd name="connsiteY4" fmla="*/ 2331 h 10000"/>
              <a:gd name="connsiteX0" fmla="*/ 5 w 10137"/>
              <a:gd name="connsiteY0" fmla="*/ 2331 h 9892"/>
              <a:gd name="connsiteX1" fmla="*/ 10075 w 10137"/>
              <a:gd name="connsiteY1" fmla="*/ 0 h 9892"/>
              <a:gd name="connsiteX2" fmla="*/ 10137 w 10137"/>
              <a:gd name="connsiteY2" fmla="*/ 9789 h 9892"/>
              <a:gd name="connsiteX3" fmla="*/ 15 w 10137"/>
              <a:gd name="connsiteY3" fmla="*/ 9892 h 9892"/>
              <a:gd name="connsiteX4" fmla="*/ 5 w 10137"/>
              <a:gd name="connsiteY4" fmla="*/ 2331 h 9892"/>
              <a:gd name="connsiteX0" fmla="*/ 36 w 9985"/>
              <a:gd name="connsiteY0" fmla="*/ 2247 h 10000"/>
              <a:gd name="connsiteX1" fmla="*/ 9924 w 9985"/>
              <a:gd name="connsiteY1" fmla="*/ 0 h 10000"/>
              <a:gd name="connsiteX2" fmla="*/ 9985 w 9985"/>
              <a:gd name="connsiteY2" fmla="*/ 9896 h 10000"/>
              <a:gd name="connsiteX3" fmla="*/ 0 w 9985"/>
              <a:gd name="connsiteY3" fmla="*/ 10000 h 10000"/>
              <a:gd name="connsiteX4" fmla="*/ 36 w 9985"/>
              <a:gd name="connsiteY4" fmla="*/ 2247 h 10000"/>
              <a:gd name="connsiteX0" fmla="*/ 5 w 10015"/>
              <a:gd name="connsiteY0" fmla="*/ 2247 h 10000"/>
              <a:gd name="connsiteX1" fmla="*/ 9954 w 10015"/>
              <a:gd name="connsiteY1" fmla="*/ 0 h 10000"/>
              <a:gd name="connsiteX2" fmla="*/ 10015 w 10015"/>
              <a:gd name="connsiteY2" fmla="*/ 9896 h 10000"/>
              <a:gd name="connsiteX3" fmla="*/ 15 w 10015"/>
              <a:gd name="connsiteY3" fmla="*/ 10000 h 10000"/>
              <a:gd name="connsiteX4" fmla="*/ 5 w 10015"/>
              <a:gd name="connsiteY4" fmla="*/ 2247 h 10000"/>
              <a:gd name="connsiteX0" fmla="*/ 36 w 10000"/>
              <a:gd name="connsiteY0" fmla="*/ 2247 h 10000"/>
              <a:gd name="connsiteX1" fmla="*/ 9939 w 10000"/>
              <a:gd name="connsiteY1" fmla="*/ 0 h 10000"/>
              <a:gd name="connsiteX2" fmla="*/ 10000 w 10000"/>
              <a:gd name="connsiteY2" fmla="*/ 9896 h 10000"/>
              <a:gd name="connsiteX3" fmla="*/ 0 w 10000"/>
              <a:gd name="connsiteY3" fmla="*/ 10000 h 10000"/>
              <a:gd name="connsiteX4" fmla="*/ 36 w 10000"/>
              <a:gd name="connsiteY4" fmla="*/ 2247 h 10000"/>
              <a:gd name="connsiteX0" fmla="*/ 21 w 10000"/>
              <a:gd name="connsiteY0" fmla="*/ 2247 h 10000"/>
              <a:gd name="connsiteX1" fmla="*/ 9939 w 10000"/>
              <a:gd name="connsiteY1" fmla="*/ 0 h 10000"/>
              <a:gd name="connsiteX2" fmla="*/ 10000 w 10000"/>
              <a:gd name="connsiteY2" fmla="*/ 9896 h 10000"/>
              <a:gd name="connsiteX3" fmla="*/ 0 w 10000"/>
              <a:gd name="connsiteY3" fmla="*/ 10000 h 10000"/>
              <a:gd name="connsiteX4" fmla="*/ 21 w 10000"/>
              <a:gd name="connsiteY4" fmla="*/ 2247 h 10000"/>
              <a:gd name="connsiteX0" fmla="*/ 21 w 9944"/>
              <a:gd name="connsiteY0" fmla="*/ 2247 h 10000"/>
              <a:gd name="connsiteX1" fmla="*/ 9939 w 9944"/>
              <a:gd name="connsiteY1" fmla="*/ 0 h 10000"/>
              <a:gd name="connsiteX2" fmla="*/ 9938 w 9944"/>
              <a:gd name="connsiteY2" fmla="*/ 9896 h 10000"/>
              <a:gd name="connsiteX3" fmla="*/ 0 w 9944"/>
              <a:gd name="connsiteY3" fmla="*/ 10000 h 10000"/>
              <a:gd name="connsiteX4" fmla="*/ 21 w 9944"/>
              <a:gd name="connsiteY4" fmla="*/ 2247 h 10000"/>
              <a:gd name="connsiteX0" fmla="*/ 21 w 9994"/>
              <a:gd name="connsiteY0" fmla="*/ 1735 h 9488"/>
              <a:gd name="connsiteX1" fmla="*/ 9923 w 9994"/>
              <a:gd name="connsiteY1" fmla="*/ 0 h 9488"/>
              <a:gd name="connsiteX2" fmla="*/ 9994 w 9994"/>
              <a:gd name="connsiteY2" fmla="*/ 9384 h 9488"/>
              <a:gd name="connsiteX3" fmla="*/ 0 w 9994"/>
              <a:gd name="connsiteY3" fmla="*/ 9488 h 9488"/>
              <a:gd name="connsiteX4" fmla="*/ 21 w 9994"/>
              <a:gd name="connsiteY4" fmla="*/ 1735 h 9488"/>
              <a:gd name="connsiteX0" fmla="*/ 4 w 10037"/>
              <a:gd name="connsiteY0" fmla="*/ 1433 h 10000"/>
              <a:gd name="connsiteX1" fmla="*/ 9966 w 10037"/>
              <a:gd name="connsiteY1" fmla="*/ 0 h 10000"/>
              <a:gd name="connsiteX2" fmla="*/ 10037 w 10037"/>
              <a:gd name="connsiteY2" fmla="*/ 9890 h 10000"/>
              <a:gd name="connsiteX3" fmla="*/ 37 w 10037"/>
              <a:gd name="connsiteY3" fmla="*/ 10000 h 10000"/>
              <a:gd name="connsiteX4" fmla="*/ 4 w 10037"/>
              <a:gd name="connsiteY4" fmla="*/ 1433 h 10000"/>
              <a:gd name="connsiteX0" fmla="*/ 3 w 10054"/>
              <a:gd name="connsiteY0" fmla="*/ 1343 h 10000"/>
              <a:gd name="connsiteX1" fmla="*/ 9983 w 10054"/>
              <a:gd name="connsiteY1" fmla="*/ 0 h 10000"/>
              <a:gd name="connsiteX2" fmla="*/ 10054 w 10054"/>
              <a:gd name="connsiteY2" fmla="*/ 9890 h 10000"/>
              <a:gd name="connsiteX3" fmla="*/ 54 w 10054"/>
              <a:gd name="connsiteY3" fmla="*/ 10000 h 10000"/>
              <a:gd name="connsiteX4" fmla="*/ 3 w 10054"/>
              <a:gd name="connsiteY4" fmla="*/ 1343 h 10000"/>
              <a:gd name="connsiteX0" fmla="*/ 4 w 10055"/>
              <a:gd name="connsiteY0" fmla="*/ 1343 h 10018"/>
              <a:gd name="connsiteX1" fmla="*/ 9984 w 10055"/>
              <a:gd name="connsiteY1" fmla="*/ 0 h 10018"/>
              <a:gd name="connsiteX2" fmla="*/ 10055 w 10055"/>
              <a:gd name="connsiteY2" fmla="*/ 9890 h 10018"/>
              <a:gd name="connsiteX3" fmla="*/ 37 w 10055"/>
              <a:gd name="connsiteY3" fmla="*/ 10018 h 10018"/>
              <a:gd name="connsiteX4" fmla="*/ 4 w 10055"/>
              <a:gd name="connsiteY4" fmla="*/ 1343 h 10018"/>
              <a:gd name="connsiteX0" fmla="*/ 7 w 10058"/>
              <a:gd name="connsiteY0" fmla="*/ 1343 h 10018"/>
              <a:gd name="connsiteX1" fmla="*/ 9987 w 10058"/>
              <a:gd name="connsiteY1" fmla="*/ 0 h 10018"/>
              <a:gd name="connsiteX2" fmla="*/ 10058 w 10058"/>
              <a:gd name="connsiteY2" fmla="*/ 9890 h 10018"/>
              <a:gd name="connsiteX3" fmla="*/ 4 w 10058"/>
              <a:gd name="connsiteY3" fmla="*/ 10018 h 10018"/>
              <a:gd name="connsiteX4" fmla="*/ 7 w 10058"/>
              <a:gd name="connsiteY4" fmla="*/ 1343 h 10018"/>
              <a:gd name="connsiteX0" fmla="*/ 7 w 10094"/>
              <a:gd name="connsiteY0" fmla="*/ 1343 h 10070"/>
              <a:gd name="connsiteX1" fmla="*/ 9987 w 10094"/>
              <a:gd name="connsiteY1" fmla="*/ 0 h 10070"/>
              <a:gd name="connsiteX2" fmla="*/ 10094 w 10094"/>
              <a:gd name="connsiteY2" fmla="*/ 10070 h 10070"/>
              <a:gd name="connsiteX3" fmla="*/ 4 w 10094"/>
              <a:gd name="connsiteY3" fmla="*/ 10018 h 10070"/>
              <a:gd name="connsiteX4" fmla="*/ 7 w 10094"/>
              <a:gd name="connsiteY4" fmla="*/ 1343 h 10070"/>
              <a:gd name="connsiteX0" fmla="*/ 7 w 10022"/>
              <a:gd name="connsiteY0" fmla="*/ 1343 h 10052"/>
              <a:gd name="connsiteX1" fmla="*/ 9987 w 10022"/>
              <a:gd name="connsiteY1" fmla="*/ 0 h 10052"/>
              <a:gd name="connsiteX2" fmla="*/ 10022 w 10022"/>
              <a:gd name="connsiteY2" fmla="*/ 10052 h 10052"/>
              <a:gd name="connsiteX3" fmla="*/ 4 w 10022"/>
              <a:gd name="connsiteY3" fmla="*/ 10018 h 10052"/>
              <a:gd name="connsiteX4" fmla="*/ 7 w 10022"/>
              <a:gd name="connsiteY4" fmla="*/ 1343 h 10052"/>
              <a:gd name="connsiteX0" fmla="*/ 7 w 9992"/>
              <a:gd name="connsiteY0" fmla="*/ 1343 h 10018"/>
              <a:gd name="connsiteX1" fmla="*/ 9987 w 9992"/>
              <a:gd name="connsiteY1" fmla="*/ 0 h 10018"/>
              <a:gd name="connsiteX2" fmla="*/ 9986 w 9992"/>
              <a:gd name="connsiteY2" fmla="*/ 9944 h 10018"/>
              <a:gd name="connsiteX3" fmla="*/ 4 w 9992"/>
              <a:gd name="connsiteY3" fmla="*/ 10018 h 10018"/>
              <a:gd name="connsiteX4" fmla="*/ 7 w 9992"/>
              <a:gd name="connsiteY4" fmla="*/ 1343 h 10018"/>
              <a:gd name="connsiteX0" fmla="*/ 7 w 10012"/>
              <a:gd name="connsiteY0" fmla="*/ 1341 h 10016"/>
              <a:gd name="connsiteX1" fmla="*/ 9995 w 10012"/>
              <a:gd name="connsiteY1" fmla="*/ 0 h 10016"/>
              <a:gd name="connsiteX2" fmla="*/ 10012 w 10012"/>
              <a:gd name="connsiteY2" fmla="*/ 10016 h 10016"/>
              <a:gd name="connsiteX3" fmla="*/ 4 w 10012"/>
              <a:gd name="connsiteY3" fmla="*/ 10000 h 10016"/>
              <a:gd name="connsiteX4" fmla="*/ 7 w 10012"/>
              <a:gd name="connsiteY4" fmla="*/ 1341 h 10016"/>
              <a:gd name="connsiteX0" fmla="*/ 6 w 10011"/>
              <a:gd name="connsiteY0" fmla="*/ 1341 h 10036"/>
              <a:gd name="connsiteX1" fmla="*/ 9994 w 10011"/>
              <a:gd name="connsiteY1" fmla="*/ 0 h 10036"/>
              <a:gd name="connsiteX2" fmla="*/ 10011 w 10011"/>
              <a:gd name="connsiteY2" fmla="*/ 10016 h 10036"/>
              <a:gd name="connsiteX3" fmla="*/ 21 w 10011"/>
              <a:gd name="connsiteY3" fmla="*/ 10036 h 10036"/>
              <a:gd name="connsiteX4" fmla="*/ 6 w 10011"/>
              <a:gd name="connsiteY4" fmla="*/ 1341 h 10036"/>
              <a:gd name="connsiteX0" fmla="*/ 6 w 10091"/>
              <a:gd name="connsiteY0" fmla="*/ 703 h 9398"/>
              <a:gd name="connsiteX1" fmla="*/ 10089 w 10091"/>
              <a:gd name="connsiteY1" fmla="*/ 0 h 9398"/>
              <a:gd name="connsiteX2" fmla="*/ 10011 w 10091"/>
              <a:gd name="connsiteY2" fmla="*/ 9378 h 9398"/>
              <a:gd name="connsiteX3" fmla="*/ 21 w 10091"/>
              <a:gd name="connsiteY3" fmla="*/ 9398 h 9398"/>
              <a:gd name="connsiteX4" fmla="*/ 6 w 10091"/>
              <a:gd name="connsiteY4" fmla="*/ 703 h 9398"/>
              <a:gd name="connsiteX0" fmla="*/ 32 w 9979"/>
              <a:gd name="connsiteY0" fmla="*/ 782 h 10000"/>
              <a:gd name="connsiteX1" fmla="*/ 9977 w 9979"/>
              <a:gd name="connsiteY1" fmla="*/ 0 h 10000"/>
              <a:gd name="connsiteX2" fmla="*/ 9900 w 9979"/>
              <a:gd name="connsiteY2" fmla="*/ 9979 h 10000"/>
              <a:gd name="connsiteX3" fmla="*/ 0 w 9979"/>
              <a:gd name="connsiteY3" fmla="*/ 10000 h 10000"/>
              <a:gd name="connsiteX4" fmla="*/ 32 w 9979"/>
              <a:gd name="connsiteY4" fmla="*/ 782 h 10000"/>
              <a:gd name="connsiteX0" fmla="*/ 32 w 10046"/>
              <a:gd name="connsiteY0" fmla="*/ 850 h 10068"/>
              <a:gd name="connsiteX1" fmla="*/ 10045 w 10046"/>
              <a:gd name="connsiteY1" fmla="*/ 0 h 10068"/>
              <a:gd name="connsiteX2" fmla="*/ 9921 w 10046"/>
              <a:gd name="connsiteY2" fmla="*/ 10047 h 10068"/>
              <a:gd name="connsiteX3" fmla="*/ 0 w 10046"/>
              <a:gd name="connsiteY3" fmla="*/ 10068 h 10068"/>
              <a:gd name="connsiteX4" fmla="*/ 32 w 10046"/>
              <a:gd name="connsiteY4" fmla="*/ 850 h 10068"/>
              <a:gd name="connsiteX0" fmla="*/ 32 w 9921"/>
              <a:gd name="connsiteY0" fmla="*/ 850 h 10068"/>
              <a:gd name="connsiteX1" fmla="*/ 9903 w 9921"/>
              <a:gd name="connsiteY1" fmla="*/ 0 h 10068"/>
              <a:gd name="connsiteX2" fmla="*/ 9921 w 9921"/>
              <a:gd name="connsiteY2" fmla="*/ 10047 h 10068"/>
              <a:gd name="connsiteX3" fmla="*/ 0 w 9921"/>
              <a:gd name="connsiteY3" fmla="*/ 10068 h 10068"/>
              <a:gd name="connsiteX4" fmla="*/ 32 w 9921"/>
              <a:gd name="connsiteY4" fmla="*/ 850 h 10068"/>
              <a:gd name="connsiteX0" fmla="*/ 72 w 10000"/>
              <a:gd name="connsiteY0" fmla="*/ 928 h 10000"/>
              <a:gd name="connsiteX1" fmla="*/ 9982 w 10000"/>
              <a:gd name="connsiteY1" fmla="*/ 0 h 10000"/>
              <a:gd name="connsiteX2" fmla="*/ 10000 w 10000"/>
              <a:gd name="connsiteY2" fmla="*/ 9979 h 10000"/>
              <a:gd name="connsiteX3" fmla="*/ 0 w 10000"/>
              <a:gd name="connsiteY3" fmla="*/ 10000 h 10000"/>
              <a:gd name="connsiteX4" fmla="*/ 72 w 10000"/>
              <a:gd name="connsiteY4" fmla="*/ 928 h 10000"/>
              <a:gd name="connsiteX0" fmla="*/ 102 w 10000"/>
              <a:gd name="connsiteY0" fmla="*/ 1076 h 10000"/>
              <a:gd name="connsiteX1" fmla="*/ 9982 w 10000"/>
              <a:gd name="connsiteY1" fmla="*/ 0 h 10000"/>
              <a:gd name="connsiteX2" fmla="*/ 10000 w 10000"/>
              <a:gd name="connsiteY2" fmla="*/ 9979 h 10000"/>
              <a:gd name="connsiteX3" fmla="*/ 0 w 10000"/>
              <a:gd name="connsiteY3" fmla="*/ 10000 h 10000"/>
              <a:gd name="connsiteX4" fmla="*/ 102 w 10000"/>
              <a:gd name="connsiteY4" fmla="*/ 1076 h 10000"/>
              <a:gd name="connsiteX0" fmla="*/ 102 w 10003"/>
              <a:gd name="connsiteY0" fmla="*/ 928 h 9852"/>
              <a:gd name="connsiteX1" fmla="*/ 9997 w 10003"/>
              <a:gd name="connsiteY1" fmla="*/ 0 h 9852"/>
              <a:gd name="connsiteX2" fmla="*/ 10000 w 10003"/>
              <a:gd name="connsiteY2" fmla="*/ 9831 h 9852"/>
              <a:gd name="connsiteX3" fmla="*/ 0 w 10003"/>
              <a:gd name="connsiteY3" fmla="*/ 9852 h 9852"/>
              <a:gd name="connsiteX4" fmla="*/ 102 w 10003"/>
              <a:gd name="connsiteY4" fmla="*/ 928 h 9852"/>
              <a:gd name="connsiteX0" fmla="*/ 102 w 10028"/>
              <a:gd name="connsiteY0" fmla="*/ 1063 h 10121"/>
              <a:gd name="connsiteX1" fmla="*/ 10024 w 10028"/>
              <a:gd name="connsiteY1" fmla="*/ 0 h 10121"/>
              <a:gd name="connsiteX2" fmla="*/ 9997 w 10028"/>
              <a:gd name="connsiteY2" fmla="*/ 10100 h 10121"/>
              <a:gd name="connsiteX3" fmla="*/ 0 w 10028"/>
              <a:gd name="connsiteY3" fmla="*/ 10121 h 10121"/>
              <a:gd name="connsiteX4" fmla="*/ 102 w 10028"/>
              <a:gd name="connsiteY4" fmla="*/ 1063 h 10121"/>
              <a:gd name="connsiteX0" fmla="*/ 102 w 9997"/>
              <a:gd name="connsiteY0" fmla="*/ 1063 h 10121"/>
              <a:gd name="connsiteX1" fmla="*/ 9965 w 9997"/>
              <a:gd name="connsiteY1" fmla="*/ 0 h 10121"/>
              <a:gd name="connsiteX2" fmla="*/ 9997 w 9997"/>
              <a:gd name="connsiteY2" fmla="*/ 10100 h 10121"/>
              <a:gd name="connsiteX3" fmla="*/ 0 w 9997"/>
              <a:gd name="connsiteY3" fmla="*/ 10121 h 10121"/>
              <a:gd name="connsiteX4" fmla="*/ 102 w 9997"/>
              <a:gd name="connsiteY4" fmla="*/ 1063 h 10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7" h="10121">
                <a:moveTo>
                  <a:pt x="102" y="1063"/>
                </a:moveTo>
                <a:lnTo>
                  <a:pt x="9965" y="0"/>
                </a:lnTo>
                <a:cubicBezTo>
                  <a:pt x="9986" y="3723"/>
                  <a:pt x="9976" y="6376"/>
                  <a:pt x="9997" y="10100"/>
                </a:cubicBezTo>
                <a:lnTo>
                  <a:pt x="0" y="10121"/>
                </a:lnTo>
                <a:cubicBezTo>
                  <a:pt x="22" y="7364"/>
                  <a:pt x="79" y="3819"/>
                  <a:pt x="102" y="1063"/>
                </a:cubicBezTo>
                <a:close/>
              </a:path>
            </a:pathLst>
          </a:custGeom>
          <a:solidFill>
            <a:srgbClr val="ABC3CE"/>
          </a:solidFill>
          <a:ln w="76200">
            <a:solidFill>
              <a:srgbClr val="546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kdörtgen 18">
            <a:extLst>
              <a:ext uri="{FF2B5EF4-FFF2-40B4-BE49-F238E27FC236}">
                <a16:creationId xmlns:a16="http://schemas.microsoft.com/office/drawing/2014/main" id="{4E23E2A9-260C-4684-8440-CEA25CA6F207}"/>
              </a:ext>
            </a:extLst>
          </p:cNvPr>
          <p:cNvSpPr/>
          <p:nvPr/>
        </p:nvSpPr>
        <p:spPr>
          <a:xfrm>
            <a:off x="353885" y="13556569"/>
            <a:ext cx="14411990" cy="2926371"/>
          </a:xfrm>
          <a:prstGeom prst="rect">
            <a:avLst/>
          </a:prstGeom>
          <a:solidFill>
            <a:srgbClr val="ABC3CE"/>
          </a:solidFill>
          <a:ln w="76200">
            <a:solidFill>
              <a:srgbClr val="546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etin kutusu 20">
            <a:extLst>
              <a:ext uri="{FF2B5EF4-FFF2-40B4-BE49-F238E27FC236}">
                <a16:creationId xmlns:a16="http://schemas.microsoft.com/office/drawing/2014/main" id="{3B41B2FB-C96D-4694-A13B-EF004DEC0F34}"/>
              </a:ext>
            </a:extLst>
          </p:cNvPr>
          <p:cNvSpPr txBox="1"/>
          <p:nvPr/>
        </p:nvSpPr>
        <p:spPr>
          <a:xfrm>
            <a:off x="353680" y="4531060"/>
            <a:ext cx="6988576" cy="4078039"/>
          </a:xfrm>
          <a:prstGeom prst="rect">
            <a:avLst/>
          </a:prstGeom>
          <a:noFill/>
        </p:spPr>
        <p:txBody>
          <a:bodyPr wrap="square" rtlCol="0">
            <a:spAutoFit/>
          </a:bodyPr>
          <a:lstStyle/>
          <a:p>
            <a:r>
              <a:rPr lang="tr-TR" sz="2800" b="1" dirty="0" err="1">
                <a:solidFill>
                  <a:schemeClr val="tx2">
                    <a:lumMod val="50000"/>
                  </a:schemeClr>
                </a:solidFill>
                <a:latin typeface="Ubuntu"/>
              </a:rPr>
              <a:t>Abstract</a:t>
            </a:r>
            <a:endParaRPr lang="tr-TR" sz="2800" b="1" dirty="0">
              <a:solidFill>
                <a:schemeClr val="tx2">
                  <a:lumMod val="50000"/>
                </a:schemeClr>
              </a:solidFill>
              <a:latin typeface="Ubuntu"/>
            </a:endParaRPr>
          </a:p>
          <a:p>
            <a:r>
              <a:rPr lang="tr-TR" sz="2100" dirty="0">
                <a:solidFill>
                  <a:schemeClr val="tx2">
                    <a:lumMod val="25000"/>
                  </a:schemeClr>
                </a:solidFill>
                <a:latin typeface="Ubuntu"/>
              </a:rPr>
              <a:t>    </a:t>
            </a:r>
            <a:r>
              <a:rPr lang="en-US" sz="2100" dirty="0">
                <a:solidFill>
                  <a:schemeClr val="tx2">
                    <a:lumMod val="25000"/>
                  </a:schemeClr>
                </a:solidFill>
                <a:latin typeface="Ubuntu"/>
              </a:rPr>
              <a:t>In recent years</a:t>
            </a:r>
            <a:r>
              <a:rPr lang="tr-TR" sz="2100" dirty="0">
                <a:solidFill>
                  <a:schemeClr val="tx2">
                    <a:lumMod val="25000"/>
                  </a:schemeClr>
                </a:solidFill>
                <a:latin typeface="Ubuntu"/>
              </a:rPr>
              <a:t> </a:t>
            </a:r>
            <a:r>
              <a:rPr lang="en-US" sz="2100" dirty="0">
                <a:solidFill>
                  <a:schemeClr val="tx2">
                    <a:lumMod val="25000"/>
                  </a:schemeClr>
                </a:solidFill>
                <a:latin typeface="Ubuntu"/>
              </a:rPr>
              <a:t>with the increase in the number of vehicles in traffic</a:t>
            </a:r>
            <a:r>
              <a:rPr lang="tr-TR" sz="2100" dirty="0">
                <a:solidFill>
                  <a:schemeClr val="tx2">
                    <a:lumMod val="25000"/>
                  </a:schemeClr>
                </a:solidFill>
                <a:latin typeface="Ubuntu"/>
              </a:rPr>
              <a:t> </a:t>
            </a:r>
            <a:r>
              <a:rPr lang="en-US" sz="2100" dirty="0">
                <a:solidFill>
                  <a:schemeClr val="tx2">
                    <a:lumMod val="25000"/>
                  </a:schemeClr>
                </a:solidFill>
                <a:latin typeface="Ubuntu"/>
              </a:rPr>
              <a:t>, road accidents have increased significantly. Driver fatigue is one of the major cause of these traffic accidents. Accidents involving sleepy drivers tend to be particularly serious since the sleepy driver doesn’t have a quick enough reaction time, and is too slow to attempt to avoid an accident. Due to these situations, giving drivers early warning that they need to take a break is vital for safe travel. Therefore, there is a need for a system to measure the fatigue level of driver and alert him when </a:t>
            </a:r>
            <a:r>
              <a:rPr lang="tr-TR" sz="2100" dirty="0" err="1">
                <a:solidFill>
                  <a:schemeClr val="tx2">
                    <a:lumMod val="25000"/>
                  </a:schemeClr>
                </a:solidFill>
                <a:latin typeface="Ubuntu"/>
              </a:rPr>
              <a:t>driver</a:t>
            </a:r>
            <a:r>
              <a:rPr lang="tr-TR" sz="2100" dirty="0">
                <a:solidFill>
                  <a:schemeClr val="tx2">
                    <a:lumMod val="25000"/>
                  </a:schemeClr>
                </a:solidFill>
                <a:latin typeface="Ubuntu"/>
              </a:rPr>
              <a:t> </a:t>
            </a:r>
            <a:r>
              <a:rPr lang="en-US" sz="2100" dirty="0">
                <a:solidFill>
                  <a:schemeClr val="tx2">
                    <a:lumMod val="25000"/>
                  </a:schemeClr>
                </a:solidFill>
                <a:latin typeface="Ubuntu"/>
              </a:rPr>
              <a:t>feels</a:t>
            </a:r>
            <a:r>
              <a:rPr lang="tr-TR" sz="2100" dirty="0">
                <a:solidFill>
                  <a:schemeClr val="tx2">
                    <a:lumMod val="25000"/>
                  </a:schemeClr>
                </a:solidFill>
                <a:latin typeface="Ubuntu"/>
              </a:rPr>
              <a:t> </a:t>
            </a:r>
            <a:r>
              <a:rPr lang="en-US" sz="2100" dirty="0">
                <a:solidFill>
                  <a:schemeClr val="tx2">
                    <a:lumMod val="25000"/>
                  </a:schemeClr>
                </a:solidFill>
                <a:latin typeface="Ubuntu"/>
              </a:rPr>
              <a:t>drowsy </a:t>
            </a:r>
            <a:endParaRPr lang="tr-TR" sz="2100" dirty="0">
              <a:solidFill>
                <a:schemeClr val="tx2">
                  <a:lumMod val="25000"/>
                </a:schemeClr>
              </a:solidFill>
              <a:latin typeface="Ubuntu"/>
            </a:endParaRPr>
          </a:p>
          <a:p>
            <a:r>
              <a:rPr lang="en-US" sz="2100" dirty="0">
                <a:solidFill>
                  <a:schemeClr val="tx2">
                    <a:lumMod val="25000"/>
                  </a:schemeClr>
                </a:solidFill>
                <a:latin typeface="Ubuntu"/>
              </a:rPr>
              <a:t>to avoid accidents</a:t>
            </a:r>
            <a:r>
              <a:rPr lang="tr-TR" sz="2100" dirty="0">
                <a:solidFill>
                  <a:schemeClr val="tx2">
                    <a:lumMod val="25000"/>
                  </a:schemeClr>
                </a:solidFill>
                <a:latin typeface="Ubuntu"/>
              </a:rPr>
              <a:t>.</a:t>
            </a:r>
            <a:endParaRPr lang="en-US" sz="2100" dirty="0">
              <a:solidFill>
                <a:schemeClr val="tx2">
                  <a:lumMod val="25000"/>
                </a:schemeClr>
              </a:solidFill>
              <a:latin typeface="Ubuntu"/>
            </a:endParaRPr>
          </a:p>
        </p:txBody>
      </p:sp>
      <p:pic>
        <p:nvPicPr>
          <p:cNvPr id="22" name="Resim 21">
            <a:extLst>
              <a:ext uri="{FF2B5EF4-FFF2-40B4-BE49-F238E27FC236}">
                <a16:creationId xmlns:a16="http://schemas.microsoft.com/office/drawing/2014/main" id="{55C00B93-AB41-4A11-AD46-F4DDECD8162F}"/>
              </a:ext>
            </a:extLst>
          </p:cNvPr>
          <p:cNvPicPr>
            <a:picLocks noChangeAspect="1"/>
          </p:cNvPicPr>
          <p:nvPr/>
        </p:nvPicPr>
        <p:blipFill>
          <a:blip r:embed="rId4"/>
          <a:stretch>
            <a:fillRect/>
          </a:stretch>
        </p:blipFill>
        <p:spPr>
          <a:xfrm>
            <a:off x="655158" y="9950004"/>
            <a:ext cx="2024348" cy="1708633"/>
          </a:xfrm>
          <a:prstGeom prst="rect">
            <a:avLst/>
          </a:prstGeom>
          <a:ln>
            <a:solidFill>
              <a:srgbClr val="54677C"/>
            </a:solidFill>
          </a:ln>
        </p:spPr>
      </p:pic>
      <p:sp>
        <p:nvSpPr>
          <p:cNvPr id="24" name="Metin kutusu 23">
            <a:extLst>
              <a:ext uri="{FF2B5EF4-FFF2-40B4-BE49-F238E27FC236}">
                <a16:creationId xmlns:a16="http://schemas.microsoft.com/office/drawing/2014/main" id="{A85E6E14-2623-4610-A950-71E8D91C4F25}"/>
              </a:ext>
            </a:extLst>
          </p:cNvPr>
          <p:cNvSpPr txBox="1"/>
          <p:nvPr/>
        </p:nvSpPr>
        <p:spPr>
          <a:xfrm>
            <a:off x="398299" y="12096548"/>
            <a:ext cx="2536272" cy="415498"/>
          </a:xfrm>
          <a:prstGeom prst="rect">
            <a:avLst/>
          </a:prstGeom>
          <a:noFill/>
        </p:spPr>
        <p:txBody>
          <a:bodyPr wrap="none" rtlCol="0">
            <a:spAutoFit/>
          </a:bodyPr>
          <a:lstStyle/>
          <a:p>
            <a:pPr algn="ctr"/>
            <a:r>
              <a:rPr lang="en-US" sz="1050" b="1" dirty="0">
                <a:solidFill>
                  <a:schemeClr val="tx2">
                    <a:lumMod val="75000"/>
                  </a:schemeClr>
                </a:solidFill>
                <a:latin typeface="Ubuntu"/>
              </a:rPr>
              <a:t>Figure 1 - Comparison of</a:t>
            </a:r>
            <a:endParaRPr lang="tr-TR" sz="1050" b="1" dirty="0">
              <a:solidFill>
                <a:schemeClr val="tx2">
                  <a:lumMod val="75000"/>
                </a:schemeClr>
              </a:solidFill>
              <a:latin typeface="Ubuntu"/>
            </a:endParaRPr>
          </a:p>
          <a:p>
            <a:pPr algn="ctr"/>
            <a:r>
              <a:rPr lang="en-US" sz="1050" b="1" dirty="0">
                <a:solidFill>
                  <a:schemeClr val="tx2">
                    <a:lumMod val="75000"/>
                  </a:schemeClr>
                </a:solidFill>
                <a:latin typeface="Ubuntu"/>
              </a:rPr>
              <a:t> Total Vehicle Numbers in Turkey</a:t>
            </a:r>
            <a:r>
              <a:rPr lang="tr-TR" sz="1050" b="1" dirty="0">
                <a:solidFill>
                  <a:schemeClr val="tx2">
                    <a:lumMod val="75000"/>
                  </a:schemeClr>
                </a:solidFill>
                <a:latin typeface="Ubuntu"/>
              </a:rPr>
              <a:t> </a:t>
            </a:r>
            <a:r>
              <a:rPr lang="tr-TR" sz="1050" b="1" dirty="0" err="1">
                <a:solidFill>
                  <a:schemeClr val="tx2">
                    <a:lumMod val="75000"/>
                  </a:schemeClr>
                </a:solidFill>
                <a:latin typeface="Ubuntu"/>
              </a:rPr>
              <a:t>by</a:t>
            </a:r>
            <a:r>
              <a:rPr lang="tr-TR" sz="1050" b="1" dirty="0">
                <a:solidFill>
                  <a:schemeClr val="tx2">
                    <a:lumMod val="75000"/>
                  </a:schemeClr>
                </a:solidFill>
                <a:latin typeface="Ubuntu"/>
              </a:rPr>
              <a:t> </a:t>
            </a:r>
            <a:r>
              <a:rPr lang="tr-TR" sz="1050" b="1" dirty="0" err="1">
                <a:solidFill>
                  <a:schemeClr val="tx2">
                    <a:lumMod val="75000"/>
                  </a:schemeClr>
                </a:solidFill>
                <a:latin typeface="Ubuntu"/>
              </a:rPr>
              <a:t>Years</a:t>
            </a:r>
            <a:endParaRPr lang="en-US" sz="1050" b="1" dirty="0">
              <a:solidFill>
                <a:schemeClr val="tx2">
                  <a:lumMod val="75000"/>
                </a:schemeClr>
              </a:solidFill>
              <a:latin typeface="Ubuntu"/>
            </a:endParaRPr>
          </a:p>
        </p:txBody>
      </p:sp>
      <p:sp>
        <p:nvSpPr>
          <p:cNvPr id="25" name="Metin kutusu 24">
            <a:extLst>
              <a:ext uri="{FF2B5EF4-FFF2-40B4-BE49-F238E27FC236}">
                <a16:creationId xmlns:a16="http://schemas.microsoft.com/office/drawing/2014/main" id="{191827E5-9DB1-414A-8532-AB17F0723727}"/>
              </a:ext>
            </a:extLst>
          </p:cNvPr>
          <p:cNvSpPr txBox="1"/>
          <p:nvPr/>
        </p:nvSpPr>
        <p:spPr>
          <a:xfrm>
            <a:off x="7793773" y="4428250"/>
            <a:ext cx="6930828" cy="3847207"/>
          </a:xfrm>
          <a:prstGeom prst="rect">
            <a:avLst/>
          </a:prstGeom>
          <a:noFill/>
        </p:spPr>
        <p:txBody>
          <a:bodyPr wrap="square" rtlCol="0">
            <a:spAutoFit/>
          </a:bodyPr>
          <a:lstStyle/>
          <a:p>
            <a:r>
              <a:rPr lang="tr-TR" sz="2400" b="1" dirty="0" err="1">
                <a:solidFill>
                  <a:schemeClr val="tx2">
                    <a:lumMod val="25000"/>
                  </a:schemeClr>
                </a:solidFill>
                <a:latin typeface="Ubuntu"/>
              </a:rPr>
              <a:t>Introduction</a:t>
            </a:r>
            <a:endParaRPr lang="tr-TR" sz="2400" b="1" dirty="0">
              <a:solidFill>
                <a:schemeClr val="tx2">
                  <a:lumMod val="25000"/>
                </a:schemeClr>
              </a:solidFill>
              <a:latin typeface="Ubuntu"/>
            </a:endParaRPr>
          </a:p>
          <a:p>
            <a:r>
              <a:rPr lang="tr-TR" sz="2000" dirty="0">
                <a:solidFill>
                  <a:schemeClr val="tx2">
                    <a:lumMod val="25000"/>
                  </a:schemeClr>
                </a:solidFill>
                <a:latin typeface="Ubuntu"/>
              </a:rPr>
              <a:t>     </a:t>
            </a:r>
            <a:r>
              <a:rPr lang="en-US" sz="2000" dirty="0">
                <a:solidFill>
                  <a:schemeClr val="tx2">
                    <a:lumMod val="25000"/>
                  </a:schemeClr>
                </a:solidFill>
                <a:latin typeface="Ubuntu"/>
              </a:rPr>
              <a:t>Fatigue is generally defined as a feeling of the lack of energy and motivation that can be</a:t>
            </a:r>
            <a:r>
              <a:rPr lang="tr-TR" sz="2000" dirty="0">
                <a:solidFill>
                  <a:schemeClr val="tx2">
                    <a:lumMod val="25000"/>
                  </a:schemeClr>
                </a:solidFill>
                <a:latin typeface="Ubuntu"/>
              </a:rPr>
              <a:t> </a:t>
            </a:r>
            <a:r>
              <a:rPr lang="en-US" sz="2000" dirty="0">
                <a:solidFill>
                  <a:schemeClr val="tx2">
                    <a:lumMod val="25000"/>
                  </a:schemeClr>
                </a:solidFill>
                <a:latin typeface="Ubuntu"/>
              </a:rPr>
              <a:t>physical or mental. </a:t>
            </a:r>
            <a:r>
              <a:rPr lang="tr-TR" sz="2000" dirty="0">
                <a:solidFill>
                  <a:schemeClr val="tx2">
                    <a:lumMod val="25000"/>
                  </a:schemeClr>
                </a:solidFill>
                <a:latin typeface="Ubuntu"/>
              </a:rPr>
              <a:t>Driver </a:t>
            </a:r>
            <a:r>
              <a:rPr lang="en-US" sz="2000" dirty="0">
                <a:solidFill>
                  <a:schemeClr val="tx2">
                    <a:lumMod val="25000"/>
                  </a:schemeClr>
                </a:solidFill>
                <a:latin typeface="Ubuntu"/>
              </a:rPr>
              <a:t>fatigue is a major cause of traffic accidents</a:t>
            </a:r>
            <a:r>
              <a:rPr lang="tr-TR" sz="2000" dirty="0">
                <a:solidFill>
                  <a:schemeClr val="tx2">
                    <a:lumMod val="25000"/>
                  </a:schemeClr>
                </a:solidFill>
                <a:latin typeface="Ubuntu"/>
              </a:rPr>
              <a:t>.</a:t>
            </a:r>
            <a:r>
              <a:rPr lang="en-US" sz="2000" dirty="0">
                <a:solidFill>
                  <a:schemeClr val="tx2">
                    <a:lumMod val="25000"/>
                  </a:schemeClr>
                </a:solidFill>
                <a:latin typeface="Ubuntu"/>
              </a:rPr>
              <a:t>We are aiming to find a</a:t>
            </a:r>
            <a:r>
              <a:rPr lang="tr-TR" sz="2000" dirty="0">
                <a:solidFill>
                  <a:schemeClr val="tx2">
                    <a:lumMod val="25000"/>
                  </a:schemeClr>
                </a:solidFill>
                <a:latin typeface="Ubuntu"/>
              </a:rPr>
              <a:t> </a:t>
            </a:r>
            <a:r>
              <a:rPr lang="en-US" sz="2000" dirty="0">
                <a:solidFill>
                  <a:schemeClr val="tx2">
                    <a:lumMod val="25000"/>
                  </a:schemeClr>
                </a:solidFill>
                <a:latin typeface="Ubuntu"/>
              </a:rPr>
              <a:t>crucial solution to save passenger lives due to that is the major cause of traffic accidents. Giving</a:t>
            </a:r>
            <a:r>
              <a:rPr lang="tr-TR" sz="2000" dirty="0">
                <a:solidFill>
                  <a:schemeClr val="tx2">
                    <a:lumMod val="25000"/>
                  </a:schemeClr>
                </a:solidFill>
                <a:latin typeface="Ubuntu"/>
              </a:rPr>
              <a:t> </a:t>
            </a:r>
            <a:r>
              <a:rPr lang="en-US" sz="2000" dirty="0">
                <a:solidFill>
                  <a:schemeClr val="tx2">
                    <a:lumMod val="25000"/>
                  </a:schemeClr>
                </a:solidFill>
                <a:latin typeface="Ubuntu"/>
              </a:rPr>
              <a:t>drivers early warning that they need to take a break is vital for safe travel. </a:t>
            </a:r>
            <a:r>
              <a:rPr lang="tr-TR" sz="2000" dirty="0" err="1">
                <a:solidFill>
                  <a:schemeClr val="tx2">
                    <a:lumMod val="25000"/>
                  </a:schemeClr>
                </a:solidFill>
                <a:latin typeface="Ubuntu"/>
              </a:rPr>
              <a:t>Our</a:t>
            </a:r>
            <a:r>
              <a:rPr lang="tr-TR" sz="2000" dirty="0">
                <a:solidFill>
                  <a:schemeClr val="tx2">
                    <a:lumMod val="25000"/>
                  </a:schemeClr>
                </a:solidFill>
                <a:latin typeface="Ubuntu"/>
              </a:rPr>
              <a:t> </a:t>
            </a:r>
            <a:r>
              <a:rPr lang="tr-TR" sz="2000" dirty="0" err="1">
                <a:solidFill>
                  <a:schemeClr val="tx2">
                    <a:lumMod val="25000"/>
                  </a:schemeClr>
                </a:solidFill>
                <a:latin typeface="Ubuntu"/>
              </a:rPr>
              <a:t>aim</a:t>
            </a:r>
            <a:r>
              <a:rPr lang="tr-TR" sz="2000" dirty="0">
                <a:solidFill>
                  <a:schemeClr val="tx2">
                    <a:lumMod val="25000"/>
                  </a:schemeClr>
                </a:solidFill>
                <a:latin typeface="Ubuntu"/>
              </a:rPr>
              <a:t> is </a:t>
            </a:r>
            <a:r>
              <a:rPr lang="en-US" sz="2000" dirty="0">
                <a:solidFill>
                  <a:schemeClr val="tx2">
                    <a:lumMod val="25000"/>
                  </a:schemeClr>
                </a:solidFill>
                <a:latin typeface="Ubuntu"/>
              </a:rPr>
              <a:t>to</a:t>
            </a:r>
            <a:r>
              <a:rPr lang="tr-TR" sz="2000" dirty="0">
                <a:solidFill>
                  <a:schemeClr val="tx2">
                    <a:lumMod val="25000"/>
                  </a:schemeClr>
                </a:solidFill>
                <a:latin typeface="Ubuntu"/>
              </a:rPr>
              <a:t> </a:t>
            </a:r>
            <a:r>
              <a:rPr lang="en-US" sz="2000" dirty="0">
                <a:solidFill>
                  <a:schemeClr val="tx2">
                    <a:lumMod val="25000"/>
                  </a:schemeClr>
                </a:solidFill>
                <a:latin typeface="Ubuntu"/>
              </a:rPr>
              <a:t>place two cameras into the car and check the face expression, road lines at the same time</a:t>
            </a:r>
            <a:r>
              <a:rPr lang="tr-TR" sz="2000" dirty="0">
                <a:solidFill>
                  <a:schemeClr val="tx2">
                    <a:lumMod val="25000"/>
                  </a:schemeClr>
                </a:solidFill>
                <a:latin typeface="Ubuntu"/>
              </a:rPr>
              <a:t> </a:t>
            </a:r>
            <a:r>
              <a:rPr lang="en-US" sz="2000" dirty="0">
                <a:solidFill>
                  <a:schemeClr val="tx2">
                    <a:lumMod val="25000"/>
                  </a:schemeClr>
                </a:solidFill>
                <a:latin typeface="Ubuntu"/>
              </a:rPr>
              <a:t>while drivers are driving. According to these inputs, the system will give a result that can be</a:t>
            </a:r>
            <a:r>
              <a:rPr lang="tr-TR" sz="2000" dirty="0">
                <a:solidFill>
                  <a:schemeClr val="tx2">
                    <a:lumMod val="25000"/>
                  </a:schemeClr>
                </a:solidFill>
                <a:latin typeface="Ubuntu"/>
              </a:rPr>
              <a:t> </a:t>
            </a:r>
            <a:r>
              <a:rPr lang="en-US" sz="2000" dirty="0">
                <a:solidFill>
                  <a:schemeClr val="tx2">
                    <a:lumMod val="25000"/>
                  </a:schemeClr>
                </a:solidFill>
                <a:latin typeface="Ubuntu"/>
              </a:rPr>
              <a:t>referred </a:t>
            </a:r>
            <a:endParaRPr lang="tr-TR" sz="2000" dirty="0">
              <a:solidFill>
                <a:schemeClr val="tx2">
                  <a:lumMod val="25000"/>
                </a:schemeClr>
              </a:solidFill>
              <a:latin typeface="Ubuntu"/>
            </a:endParaRPr>
          </a:p>
          <a:p>
            <a:r>
              <a:rPr lang="en-US" sz="2000" dirty="0">
                <a:solidFill>
                  <a:schemeClr val="tx2">
                    <a:lumMod val="25000"/>
                  </a:schemeClr>
                </a:solidFill>
                <a:latin typeface="Ubuntu"/>
              </a:rPr>
              <a:t>to as the fatigue level of </a:t>
            </a:r>
            <a:endParaRPr lang="tr-TR" sz="2000" dirty="0">
              <a:solidFill>
                <a:schemeClr val="tx2">
                  <a:lumMod val="25000"/>
                </a:schemeClr>
              </a:solidFill>
              <a:latin typeface="Ubuntu"/>
            </a:endParaRPr>
          </a:p>
          <a:p>
            <a:r>
              <a:rPr lang="en-US" sz="2000" dirty="0">
                <a:solidFill>
                  <a:schemeClr val="tx2">
                    <a:lumMod val="25000"/>
                  </a:schemeClr>
                </a:solidFill>
                <a:latin typeface="Ubuntu"/>
              </a:rPr>
              <a:t>the driver.</a:t>
            </a:r>
          </a:p>
        </p:txBody>
      </p:sp>
      <p:sp>
        <p:nvSpPr>
          <p:cNvPr id="26" name="Metin kutusu 25">
            <a:extLst>
              <a:ext uri="{FF2B5EF4-FFF2-40B4-BE49-F238E27FC236}">
                <a16:creationId xmlns:a16="http://schemas.microsoft.com/office/drawing/2014/main" id="{F7D741EB-9000-4132-803D-E0270EFC5B4D}"/>
              </a:ext>
            </a:extLst>
          </p:cNvPr>
          <p:cNvSpPr txBox="1"/>
          <p:nvPr/>
        </p:nvSpPr>
        <p:spPr>
          <a:xfrm>
            <a:off x="3399177" y="9367301"/>
            <a:ext cx="6042581" cy="3370153"/>
          </a:xfrm>
          <a:custGeom>
            <a:avLst/>
            <a:gdLst>
              <a:gd name="connsiteX0" fmla="*/ 0 w 7154301"/>
              <a:gd name="connsiteY0" fmla="*/ 0 h 3046988"/>
              <a:gd name="connsiteX1" fmla="*/ 7154301 w 7154301"/>
              <a:gd name="connsiteY1" fmla="*/ 0 h 3046988"/>
              <a:gd name="connsiteX2" fmla="*/ 7154301 w 7154301"/>
              <a:gd name="connsiteY2" fmla="*/ 3046988 h 3046988"/>
              <a:gd name="connsiteX3" fmla="*/ 0 w 7154301"/>
              <a:gd name="connsiteY3" fmla="*/ 3046988 h 3046988"/>
              <a:gd name="connsiteX4" fmla="*/ 0 w 7154301"/>
              <a:gd name="connsiteY4" fmla="*/ 0 h 3046988"/>
              <a:gd name="connsiteX0" fmla="*/ 0 w 7154301"/>
              <a:gd name="connsiteY0" fmla="*/ 1041400 h 4088388"/>
              <a:gd name="connsiteX1" fmla="*/ 6951101 w 7154301"/>
              <a:gd name="connsiteY1" fmla="*/ 0 h 4088388"/>
              <a:gd name="connsiteX2" fmla="*/ 7154301 w 7154301"/>
              <a:gd name="connsiteY2" fmla="*/ 4088388 h 4088388"/>
              <a:gd name="connsiteX3" fmla="*/ 0 w 7154301"/>
              <a:gd name="connsiteY3" fmla="*/ 4088388 h 4088388"/>
              <a:gd name="connsiteX4" fmla="*/ 0 w 7154301"/>
              <a:gd name="connsiteY4" fmla="*/ 1041400 h 4088388"/>
              <a:gd name="connsiteX0" fmla="*/ 50800 w 7154301"/>
              <a:gd name="connsiteY0" fmla="*/ 1193800 h 4088388"/>
              <a:gd name="connsiteX1" fmla="*/ 6951101 w 7154301"/>
              <a:gd name="connsiteY1" fmla="*/ 0 h 4088388"/>
              <a:gd name="connsiteX2" fmla="*/ 7154301 w 7154301"/>
              <a:gd name="connsiteY2" fmla="*/ 4088388 h 4088388"/>
              <a:gd name="connsiteX3" fmla="*/ 0 w 7154301"/>
              <a:gd name="connsiteY3" fmla="*/ 4088388 h 4088388"/>
              <a:gd name="connsiteX4" fmla="*/ 50800 w 7154301"/>
              <a:gd name="connsiteY4" fmla="*/ 1193800 h 4088388"/>
              <a:gd name="connsiteX0" fmla="*/ 50800 w 6951101"/>
              <a:gd name="connsiteY0" fmla="*/ 1193800 h 4101088"/>
              <a:gd name="connsiteX1" fmla="*/ 6951101 w 6951101"/>
              <a:gd name="connsiteY1" fmla="*/ 0 h 4101088"/>
              <a:gd name="connsiteX2" fmla="*/ 6836801 w 6951101"/>
              <a:gd name="connsiteY2" fmla="*/ 4101088 h 4101088"/>
              <a:gd name="connsiteX3" fmla="*/ 0 w 6951101"/>
              <a:gd name="connsiteY3" fmla="*/ 4088388 h 4101088"/>
              <a:gd name="connsiteX4" fmla="*/ 50800 w 6951101"/>
              <a:gd name="connsiteY4" fmla="*/ 1193800 h 4101088"/>
              <a:gd name="connsiteX0" fmla="*/ 50800 w 6963801"/>
              <a:gd name="connsiteY0" fmla="*/ 1193800 h 4101088"/>
              <a:gd name="connsiteX1" fmla="*/ 6951101 w 6963801"/>
              <a:gd name="connsiteY1" fmla="*/ 0 h 4101088"/>
              <a:gd name="connsiteX2" fmla="*/ 6963801 w 6963801"/>
              <a:gd name="connsiteY2" fmla="*/ 4101088 h 4101088"/>
              <a:gd name="connsiteX3" fmla="*/ 0 w 6963801"/>
              <a:gd name="connsiteY3" fmla="*/ 4088388 h 4101088"/>
              <a:gd name="connsiteX4" fmla="*/ 50800 w 6963801"/>
              <a:gd name="connsiteY4" fmla="*/ 1193800 h 4101088"/>
              <a:gd name="connsiteX0" fmla="*/ 50800 w 7001901"/>
              <a:gd name="connsiteY0" fmla="*/ 1193800 h 4101088"/>
              <a:gd name="connsiteX1" fmla="*/ 6951101 w 7001901"/>
              <a:gd name="connsiteY1" fmla="*/ 0 h 4101088"/>
              <a:gd name="connsiteX2" fmla="*/ 7001901 w 7001901"/>
              <a:gd name="connsiteY2" fmla="*/ 4101088 h 4101088"/>
              <a:gd name="connsiteX3" fmla="*/ 0 w 7001901"/>
              <a:gd name="connsiteY3" fmla="*/ 4088388 h 4101088"/>
              <a:gd name="connsiteX4" fmla="*/ 50800 w 7001901"/>
              <a:gd name="connsiteY4" fmla="*/ 1193800 h 4101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1901" h="4101088">
                <a:moveTo>
                  <a:pt x="50800" y="1193800"/>
                </a:moveTo>
                <a:lnTo>
                  <a:pt x="6951101" y="0"/>
                </a:lnTo>
                <a:cubicBezTo>
                  <a:pt x="6955334" y="1367029"/>
                  <a:pt x="6997668" y="2734059"/>
                  <a:pt x="7001901" y="4101088"/>
                </a:cubicBezTo>
                <a:lnTo>
                  <a:pt x="0" y="4088388"/>
                </a:lnTo>
                <a:lnTo>
                  <a:pt x="50800" y="1193800"/>
                </a:lnTo>
                <a:close/>
              </a:path>
            </a:pathLst>
          </a:custGeom>
          <a:noFill/>
        </p:spPr>
        <p:txBody>
          <a:bodyPr wrap="square" rtlCol="0">
            <a:spAutoFit/>
          </a:bodyPr>
          <a:lstStyle/>
          <a:p>
            <a:r>
              <a:rPr lang="en-US" sz="2400" b="1" dirty="0">
                <a:solidFill>
                  <a:schemeClr val="tx2">
                    <a:lumMod val="50000"/>
                  </a:schemeClr>
                </a:solidFill>
                <a:latin typeface="Ubuntu"/>
              </a:rPr>
              <a:t>Solution</a:t>
            </a:r>
          </a:p>
          <a:p>
            <a:r>
              <a:rPr lang="tr-TR" sz="2000" dirty="0">
                <a:latin typeface="Ubuntu"/>
              </a:rPr>
              <a:t>     </a:t>
            </a:r>
            <a:r>
              <a:rPr lang="en-US" sz="2100" dirty="0">
                <a:latin typeface="Ubuntu"/>
              </a:rPr>
              <a:t>To create a solution we need to use a two </a:t>
            </a:r>
            <a:r>
              <a:rPr lang="en-US" sz="2100" dirty="0" err="1">
                <a:latin typeface="Ubuntu"/>
              </a:rPr>
              <a:t>recordings,first</a:t>
            </a:r>
            <a:r>
              <a:rPr lang="en-US" sz="2100" dirty="0">
                <a:latin typeface="Ubuntu"/>
              </a:rPr>
              <a:t> one is the recording of a fatigued person and the second one</a:t>
            </a:r>
            <a:r>
              <a:rPr lang="tr-TR" sz="2100" dirty="0">
                <a:latin typeface="Ubuntu"/>
              </a:rPr>
              <a:t> </a:t>
            </a:r>
            <a:r>
              <a:rPr lang="en-US" sz="2100" dirty="0">
                <a:latin typeface="Ubuntu"/>
              </a:rPr>
              <a:t>is taken from the windshield of a moving vehicle. We preferred to</a:t>
            </a:r>
            <a:r>
              <a:rPr lang="tr-TR" sz="2100" dirty="0">
                <a:latin typeface="Ubuntu"/>
              </a:rPr>
              <a:t> </a:t>
            </a:r>
            <a:r>
              <a:rPr lang="en-US" sz="2100" dirty="0">
                <a:latin typeface="Ubuntu"/>
              </a:rPr>
              <a:t>develop our project with phyton using the PyCharm platform. The system</a:t>
            </a:r>
            <a:r>
              <a:rPr lang="tr-TR" sz="2100" dirty="0">
                <a:latin typeface="Ubuntu"/>
              </a:rPr>
              <a:t> </a:t>
            </a:r>
            <a:r>
              <a:rPr lang="en-US" sz="2100" dirty="0">
                <a:latin typeface="Ubuntu"/>
              </a:rPr>
              <a:t>will detect the driver’s fatigue from facial expressions using OpenCV and increase the value that is for holding the fatigue level. With </a:t>
            </a:r>
            <a:endParaRPr lang="tr-TR" sz="2100" dirty="0">
              <a:latin typeface="Ubuntu"/>
            </a:endParaRPr>
          </a:p>
          <a:p>
            <a:r>
              <a:rPr lang="en-US" sz="2100" dirty="0">
                <a:latin typeface="Ubuntu"/>
              </a:rPr>
              <a:t>the help of our</a:t>
            </a:r>
            <a:r>
              <a:rPr lang="tr-TR" sz="2100" dirty="0">
                <a:latin typeface="Ubuntu"/>
              </a:rPr>
              <a:t> </a:t>
            </a:r>
            <a:r>
              <a:rPr lang="en-US" sz="2100" dirty="0">
                <a:latin typeface="Ubuntu"/>
              </a:rPr>
              <a:t>GUI(fig</a:t>
            </a:r>
            <a:r>
              <a:rPr lang="tr-TR" sz="2100" dirty="0">
                <a:latin typeface="Ubuntu"/>
              </a:rPr>
              <a:t>.3,4,5</a:t>
            </a:r>
            <a:r>
              <a:rPr lang="en-US" sz="2100" dirty="0">
                <a:latin typeface="Ubuntu"/>
              </a:rPr>
              <a:t>) we’ll test our system.</a:t>
            </a:r>
          </a:p>
        </p:txBody>
      </p:sp>
      <p:pic>
        <p:nvPicPr>
          <p:cNvPr id="28" name="Resim 27">
            <a:extLst>
              <a:ext uri="{FF2B5EF4-FFF2-40B4-BE49-F238E27FC236}">
                <a16:creationId xmlns:a16="http://schemas.microsoft.com/office/drawing/2014/main" id="{5302F6C4-3006-49F4-9EEA-6D8EC0861EBF}"/>
              </a:ext>
            </a:extLst>
          </p:cNvPr>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colorTemperature colorTemp="9569"/>
                    </a14:imgEffect>
                    <a14:imgEffect>
                      <a14:saturation sat="236000"/>
                    </a14:imgEffect>
                    <a14:imgEffect>
                      <a14:brightnessContrast bright="76000" contrast="25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163979" y="4505070"/>
            <a:ext cx="455535" cy="383408"/>
          </a:xfrm>
          <a:prstGeom prst="rect">
            <a:avLst/>
          </a:prstGeom>
        </p:spPr>
      </p:pic>
      <p:sp>
        <p:nvSpPr>
          <p:cNvPr id="30" name="Metin kutusu 29">
            <a:extLst>
              <a:ext uri="{FF2B5EF4-FFF2-40B4-BE49-F238E27FC236}">
                <a16:creationId xmlns:a16="http://schemas.microsoft.com/office/drawing/2014/main" id="{3E54A962-A419-4C41-9E7A-C0DC1C398870}"/>
              </a:ext>
            </a:extLst>
          </p:cNvPr>
          <p:cNvSpPr txBox="1"/>
          <p:nvPr/>
        </p:nvSpPr>
        <p:spPr>
          <a:xfrm>
            <a:off x="7949821" y="16952953"/>
            <a:ext cx="6930828" cy="1431161"/>
          </a:xfrm>
          <a:prstGeom prst="rect">
            <a:avLst/>
          </a:prstGeom>
          <a:noFill/>
        </p:spPr>
        <p:txBody>
          <a:bodyPr wrap="square" rtlCol="0">
            <a:spAutoFit/>
          </a:bodyPr>
          <a:lstStyle/>
          <a:p>
            <a:r>
              <a:rPr lang="en-US" sz="2400" b="1" dirty="0">
                <a:solidFill>
                  <a:schemeClr val="tx2">
                    <a:lumMod val="75000"/>
                  </a:schemeClr>
                </a:solidFill>
                <a:latin typeface="Ubuntu"/>
              </a:rPr>
              <a:t>Acknowledgement</a:t>
            </a:r>
          </a:p>
          <a:p>
            <a:r>
              <a:rPr lang="tr-TR" sz="2100" dirty="0">
                <a:latin typeface="Ubuntu"/>
              </a:rPr>
              <a:t>     </a:t>
            </a:r>
            <a:r>
              <a:rPr lang="en-US" sz="2100" dirty="0">
                <a:latin typeface="Ubuntu"/>
              </a:rPr>
              <a:t>We are grateful for the support and the guidance we </a:t>
            </a:r>
          </a:p>
          <a:p>
            <a:r>
              <a:rPr lang="en-US" sz="2100" dirty="0">
                <a:latin typeface="Ubuntu"/>
              </a:rPr>
              <a:t>Received from our advisor Dr. </a:t>
            </a:r>
            <a:r>
              <a:rPr lang="en-US" sz="2100" dirty="0" err="1">
                <a:latin typeface="Ubuntu"/>
              </a:rPr>
              <a:t>Abdül</a:t>
            </a:r>
            <a:r>
              <a:rPr lang="en-US" sz="2100" dirty="0">
                <a:latin typeface="Ubuntu"/>
              </a:rPr>
              <a:t> Kadir </a:t>
            </a:r>
            <a:r>
              <a:rPr lang="en-US" sz="2100" dirty="0" err="1">
                <a:latin typeface="Ubuntu"/>
              </a:rPr>
              <a:t>Görür</a:t>
            </a:r>
            <a:r>
              <a:rPr lang="tr-TR" sz="2100" dirty="0">
                <a:latin typeface="Ubuntu"/>
              </a:rPr>
              <a:t> </a:t>
            </a:r>
            <a:r>
              <a:rPr lang="en-US" sz="2100" dirty="0">
                <a:latin typeface="Ubuntu"/>
              </a:rPr>
              <a:t>during these hard times</a:t>
            </a:r>
            <a:r>
              <a:rPr lang="tr-TR" sz="2100" dirty="0"/>
              <a:t>.</a:t>
            </a:r>
            <a:endParaRPr lang="en-US" sz="2100" dirty="0"/>
          </a:p>
        </p:txBody>
      </p:sp>
      <p:pic>
        <p:nvPicPr>
          <p:cNvPr id="32" name="Resim 31">
            <a:extLst>
              <a:ext uri="{FF2B5EF4-FFF2-40B4-BE49-F238E27FC236}">
                <a16:creationId xmlns:a16="http://schemas.microsoft.com/office/drawing/2014/main" id="{9B75EF1C-3FAD-443E-96A0-85BBC8DE60E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759364" y="4451742"/>
            <a:ext cx="490064" cy="490064"/>
          </a:xfrm>
          <a:prstGeom prst="rect">
            <a:avLst/>
          </a:prstGeom>
        </p:spPr>
      </p:pic>
      <p:pic>
        <p:nvPicPr>
          <p:cNvPr id="35" name="Resim 34">
            <a:extLst>
              <a:ext uri="{FF2B5EF4-FFF2-40B4-BE49-F238E27FC236}">
                <a16:creationId xmlns:a16="http://schemas.microsoft.com/office/drawing/2014/main" id="{3A953E79-D3B3-431B-9D75-3D788DDDDBA1}"/>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rot="2018617">
            <a:off x="7964706" y="8696104"/>
            <a:ext cx="1063576" cy="1063576"/>
          </a:xfrm>
          <a:prstGeom prst="rect">
            <a:avLst/>
          </a:prstGeom>
        </p:spPr>
      </p:pic>
      <p:sp>
        <p:nvSpPr>
          <p:cNvPr id="43" name="Metin kutusu 42">
            <a:extLst>
              <a:ext uri="{FF2B5EF4-FFF2-40B4-BE49-F238E27FC236}">
                <a16:creationId xmlns:a16="http://schemas.microsoft.com/office/drawing/2014/main" id="{D0F9EE80-625D-4529-A8DD-7A9FDDD37D01}"/>
              </a:ext>
            </a:extLst>
          </p:cNvPr>
          <p:cNvSpPr txBox="1"/>
          <p:nvPr/>
        </p:nvSpPr>
        <p:spPr>
          <a:xfrm>
            <a:off x="517215" y="17208082"/>
            <a:ext cx="6953142" cy="3370153"/>
          </a:xfrm>
          <a:prstGeom prst="rect">
            <a:avLst/>
          </a:prstGeom>
          <a:noFill/>
        </p:spPr>
        <p:txBody>
          <a:bodyPr wrap="square" rtlCol="0">
            <a:spAutoFit/>
          </a:bodyPr>
          <a:lstStyle/>
          <a:p>
            <a:r>
              <a:rPr lang="en-US" sz="2400" b="1" dirty="0">
                <a:latin typeface="Ubuntu"/>
              </a:rPr>
              <a:t>Results and </a:t>
            </a:r>
            <a:r>
              <a:rPr lang="en-US" sz="2400" b="1" dirty="0" err="1">
                <a:latin typeface="Ubuntu"/>
              </a:rPr>
              <a:t>Coclusions</a:t>
            </a:r>
            <a:endParaRPr lang="en-US" sz="2400" b="1" dirty="0">
              <a:latin typeface="Ubuntu"/>
            </a:endParaRPr>
          </a:p>
          <a:p>
            <a:r>
              <a:rPr lang="en-US" sz="2100" dirty="0">
                <a:latin typeface="Ubuntu"/>
              </a:rPr>
              <a:t>    While developing our </a:t>
            </a:r>
            <a:r>
              <a:rPr lang="tr-TR" sz="2100" dirty="0">
                <a:latin typeface="Ubuntu"/>
              </a:rPr>
              <a:t>p</a:t>
            </a:r>
            <a:r>
              <a:rPr lang="en-US" sz="2100" dirty="0">
                <a:latin typeface="Ubuntu"/>
              </a:rPr>
              <a:t>r</a:t>
            </a:r>
            <a:r>
              <a:rPr lang="tr-TR" sz="2100" dirty="0">
                <a:latin typeface="Ubuntu"/>
              </a:rPr>
              <a:t>o</a:t>
            </a:r>
            <a:r>
              <a:rPr lang="en-US" sz="2100" dirty="0" err="1">
                <a:latin typeface="Ubuntu"/>
              </a:rPr>
              <a:t>ject</a:t>
            </a:r>
            <a:r>
              <a:rPr lang="en-US" sz="2100" dirty="0">
                <a:latin typeface="Ubuntu"/>
              </a:rPr>
              <a:t>, we have aimed to detect</a:t>
            </a:r>
          </a:p>
          <a:p>
            <a:r>
              <a:rPr lang="en-US" sz="2100" dirty="0">
                <a:latin typeface="Ubuntu"/>
              </a:rPr>
              <a:t> fatigue symptoms and combine the results of these symptoms to get a value called </a:t>
            </a:r>
            <a:r>
              <a:rPr lang="tr-TR" sz="2100" dirty="0">
                <a:latin typeface="Ubuntu"/>
              </a:rPr>
              <a:t>«</a:t>
            </a:r>
            <a:r>
              <a:rPr lang="en-US" sz="2100" dirty="0">
                <a:latin typeface="Ubuntu"/>
              </a:rPr>
              <a:t>fatigue level</a:t>
            </a:r>
            <a:r>
              <a:rPr lang="tr-TR" sz="2100" dirty="0">
                <a:latin typeface="Ubuntu"/>
              </a:rPr>
              <a:t>»</a:t>
            </a:r>
            <a:r>
              <a:rPr lang="en-US" sz="2100" dirty="0">
                <a:latin typeface="Ubuntu"/>
              </a:rPr>
              <a:t>. After our researches we came with a plan. Our plan was to focus on the main symptoms of fatigue such as yawning, blinking etc.</a:t>
            </a:r>
          </a:p>
          <a:p>
            <a:r>
              <a:rPr lang="en-US" sz="2100" dirty="0">
                <a:latin typeface="Ubuntu"/>
              </a:rPr>
              <a:t>     We were able to create a system that recognizes the driver’s face, road lanes and symptoms to a certain level. In the end, system is still unfinished in some aspects and</a:t>
            </a:r>
          </a:p>
          <a:p>
            <a:r>
              <a:rPr lang="tr-TR" sz="2100" dirty="0">
                <a:latin typeface="Ubuntu"/>
              </a:rPr>
              <a:t>c</a:t>
            </a:r>
            <a:r>
              <a:rPr lang="en-US" sz="2100" dirty="0">
                <a:latin typeface="Ubuntu"/>
              </a:rPr>
              <a:t>an be improved further in the future.</a:t>
            </a:r>
          </a:p>
        </p:txBody>
      </p:sp>
      <p:pic>
        <p:nvPicPr>
          <p:cNvPr id="45" name="Resim 44">
            <a:extLst>
              <a:ext uri="{FF2B5EF4-FFF2-40B4-BE49-F238E27FC236}">
                <a16:creationId xmlns:a16="http://schemas.microsoft.com/office/drawing/2014/main" id="{758994A8-7AC3-4D6A-BD9D-9933F578B8F7}"/>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6608174" y="16865846"/>
            <a:ext cx="684472" cy="684472"/>
          </a:xfrm>
          <a:prstGeom prst="rect">
            <a:avLst/>
          </a:prstGeom>
        </p:spPr>
      </p:pic>
      <p:pic>
        <p:nvPicPr>
          <p:cNvPr id="1026" name="Picture 2">
            <a:extLst>
              <a:ext uri="{FF2B5EF4-FFF2-40B4-BE49-F238E27FC236}">
                <a16:creationId xmlns:a16="http://schemas.microsoft.com/office/drawing/2014/main" id="{B4BFDB89-E4DA-4513-B2E6-4E49E80F93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9697" y="13696578"/>
            <a:ext cx="3298120" cy="25196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6AFE7C7-EFB8-46FF-989F-12AE035347A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49348" y="13696578"/>
            <a:ext cx="4007138" cy="25200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ECDD03D-D4E2-4B72-AE97-7A4002C4B8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98017" y="13696578"/>
            <a:ext cx="4156932" cy="2520140"/>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8982EC54-0536-4692-99C1-DC6DDA2F0AEA}"/>
              </a:ext>
            </a:extLst>
          </p:cNvPr>
          <p:cNvSpPr txBox="1"/>
          <p:nvPr/>
        </p:nvSpPr>
        <p:spPr>
          <a:xfrm>
            <a:off x="471641" y="14222672"/>
            <a:ext cx="2165080" cy="1477328"/>
          </a:xfrm>
          <a:prstGeom prst="rect">
            <a:avLst/>
          </a:prstGeom>
          <a:noFill/>
        </p:spPr>
        <p:txBody>
          <a:bodyPr wrap="none" rtlCol="0">
            <a:spAutoFit/>
          </a:bodyPr>
          <a:lstStyle/>
          <a:p>
            <a:pPr algn="ctr"/>
            <a:r>
              <a:rPr lang="tr-TR" b="1" dirty="0">
                <a:solidFill>
                  <a:schemeClr val="tx2">
                    <a:lumMod val="75000"/>
                  </a:schemeClr>
                </a:solidFill>
                <a:latin typeface="Ubuntu"/>
              </a:rPr>
              <a:t>Figure-3,4,5</a:t>
            </a:r>
          </a:p>
          <a:p>
            <a:pPr algn="ctr"/>
            <a:r>
              <a:rPr lang="tr-TR" b="1" dirty="0">
                <a:solidFill>
                  <a:schemeClr val="tx2">
                    <a:lumMod val="75000"/>
                  </a:schemeClr>
                </a:solidFill>
                <a:latin typeface="Ubuntu"/>
              </a:rPr>
              <a:t>GUI</a:t>
            </a:r>
          </a:p>
          <a:p>
            <a:r>
              <a:rPr lang="tr-TR" b="1" dirty="0">
                <a:solidFill>
                  <a:schemeClr val="tx2">
                    <a:lumMod val="75000"/>
                  </a:schemeClr>
                </a:solidFill>
                <a:latin typeface="Ubuntu"/>
              </a:rPr>
              <a:t>Fig-3 Main </a:t>
            </a:r>
            <a:r>
              <a:rPr lang="tr-TR" b="1" dirty="0" err="1">
                <a:solidFill>
                  <a:schemeClr val="tx2">
                    <a:lumMod val="75000"/>
                  </a:schemeClr>
                </a:solidFill>
                <a:latin typeface="Ubuntu"/>
              </a:rPr>
              <a:t>Screen</a:t>
            </a:r>
            <a:endParaRPr lang="tr-TR" b="1" dirty="0">
              <a:solidFill>
                <a:schemeClr val="tx2">
                  <a:lumMod val="75000"/>
                </a:schemeClr>
              </a:solidFill>
              <a:latin typeface="Ubuntu"/>
            </a:endParaRPr>
          </a:p>
          <a:p>
            <a:r>
              <a:rPr lang="tr-TR" b="1" dirty="0">
                <a:solidFill>
                  <a:schemeClr val="tx2">
                    <a:lumMod val="75000"/>
                  </a:schemeClr>
                </a:solidFill>
                <a:latin typeface="Ubuntu"/>
              </a:rPr>
              <a:t>Fig-4 </a:t>
            </a:r>
            <a:r>
              <a:rPr lang="tr-TR" b="1" dirty="0" err="1">
                <a:solidFill>
                  <a:schemeClr val="tx2">
                    <a:lumMod val="75000"/>
                  </a:schemeClr>
                </a:solidFill>
                <a:latin typeface="Ubuntu"/>
              </a:rPr>
              <a:t>Facial</a:t>
            </a:r>
            <a:r>
              <a:rPr lang="tr-TR" b="1" dirty="0">
                <a:solidFill>
                  <a:schemeClr val="tx2">
                    <a:lumMod val="75000"/>
                  </a:schemeClr>
                </a:solidFill>
                <a:latin typeface="Ubuntu"/>
              </a:rPr>
              <a:t> </a:t>
            </a:r>
            <a:r>
              <a:rPr lang="tr-TR" b="1" dirty="0" err="1">
                <a:solidFill>
                  <a:schemeClr val="tx2">
                    <a:lumMod val="75000"/>
                  </a:schemeClr>
                </a:solidFill>
                <a:latin typeface="Ubuntu"/>
              </a:rPr>
              <a:t>Camera</a:t>
            </a:r>
            <a:endParaRPr lang="tr-TR" b="1" dirty="0">
              <a:solidFill>
                <a:schemeClr val="tx2">
                  <a:lumMod val="75000"/>
                </a:schemeClr>
              </a:solidFill>
              <a:latin typeface="Ubuntu"/>
            </a:endParaRPr>
          </a:p>
          <a:p>
            <a:r>
              <a:rPr lang="tr-TR" b="1" dirty="0">
                <a:solidFill>
                  <a:schemeClr val="tx2">
                    <a:lumMod val="75000"/>
                  </a:schemeClr>
                </a:solidFill>
                <a:latin typeface="Ubuntu"/>
              </a:rPr>
              <a:t>Fig-5 </a:t>
            </a:r>
            <a:r>
              <a:rPr lang="tr-TR" b="1" dirty="0" err="1">
                <a:solidFill>
                  <a:schemeClr val="tx2">
                    <a:lumMod val="75000"/>
                  </a:schemeClr>
                </a:solidFill>
                <a:latin typeface="Ubuntu"/>
              </a:rPr>
              <a:t>Vehicle</a:t>
            </a:r>
            <a:r>
              <a:rPr lang="tr-TR" b="1" dirty="0">
                <a:solidFill>
                  <a:schemeClr val="tx2">
                    <a:lumMod val="75000"/>
                  </a:schemeClr>
                </a:solidFill>
                <a:latin typeface="Ubuntu"/>
              </a:rPr>
              <a:t> </a:t>
            </a:r>
            <a:r>
              <a:rPr lang="tr-TR" b="1" dirty="0" err="1">
                <a:solidFill>
                  <a:schemeClr val="tx2">
                    <a:lumMod val="75000"/>
                  </a:schemeClr>
                </a:solidFill>
                <a:latin typeface="Ubuntu"/>
              </a:rPr>
              <a:t>Camera</a:t>
            </a:r>
            <a:endParaRPr lang="en-US" b="1" dirty="0">
              <a:solidFill>
                <a:schemeClr val="tx2">
                  <a:lumMod val="75000"/>
                </a:schemeClr>
              </a:solidFill>
              <a:latin typeface="Ubuntu"/>
            </a:endParaRPr>
          </a:p>
        </p:txBody>
      </p:sp>
      <p:pic>
        <p:nvPicPr>
          <p:cNvPr id="33" name="Resim 32">
            <a:extLst>
              <a:ext uri="{FF2B5EF4-FFF2-40B4-BE49-F238E27FC236}">
                <a16:creationId xmlns:a16="http://schemas.microsoft.com/office/drawing/2014/main" id="{91131F5D-69D6-4BE9-983A-F745FFA8D0D9}"/>
              </a:ext>
            </a:extLst>
          </p:cNvPr>
          <p:cNvPicPr>
            <a:picLocks noChangeAspect="1"/>
          </p:cNvPicPr>
          <p:nvPr/>
        </p:nvPicPr>
        <p:blipFill rotWithShape="1">
          <a:blip r:embed="rId17"/>
          <a:srcRect l="6439" t="8099" r="4876" b="7951"/>
          <a:stretch/>
        </p:blipFill>
        <p:spPr>
          <a:xfrm>
            <a:off x="8113495" y="19127183"/>
            <a:ext cx="1237654" cy="11950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4" name="Resim 33">
            <a:extLst>
              <a:ext uri="{FF2B5EF4-FFF2-40B4-BE49-F238E27FC236}">
                <a16:creationId xmlns:a16="http://schemas.microsoft.com/office/drawing/2014/main" id="{C8F9F58B-0F8B-45D6-BE2F-A84E05B79D49}"/>
              </a:ext>
            </a:extLst>
          </p:cNvPr>
          <p:cNvPicPr>
            <a:picLocks noChangeAspect="1"/>
          </p:cNvPicPr>
          <p:nvPr/>
        </p:nvPicPr>
        <p:blipFill rotWithShape="1">
          <a:blip r:embed="rId18">
            <a:extLst>
              <a:ext uri="{BEBA8EAE-BF5A-486C-A8C5-ECC9F3942E4B}">
                <a14:imgProps xmlns:a14="http://schemas.microsoft.com/office/drawing/2010/main">
                  <a14:imgLayer r:embed="rId19">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l="1" r="-5427" b="32851"/>
          <a:stretch/>
        </p:blipFill>
        <p:spPr>
          <a:xfrm>
            <a:off x="9710162" y="19112259"/>
            <a:ext cx="1237655" cy="12099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6" name="Resim 35">
            <a:extLst>
              <a:ext uri="{FF2B5EF4-FFF2-40B4-BE49-F238E27FC236}">
                <a16:creationId xmlns:a16="http://schemas.microsoft.com/office/drawing/2014/main" id="{3FF5576D-D33A-48AD-83E0-9231EE9D9DFE}"/>
              </a:ext>
            </a:extLst>
          </p:cNvPr>
          <p:cNvPicPr>
            <a:picLocks noChangeAspect="1"/>
          </p:cNvPicPr>
          <p:nvPr/>
        </p:nvPicPr>
        <p:blipFill>
          <a:blip r:embed="rId20"/>
          <a:stretch>
            <a:fillRect/>
          </a:stretch>
        </p:blipFill>
        <p:spPr>
          <a:xfrm rot="20653569">
            <a:off x="11379410" y="19082757"/>
            <a:ext cx="1268966" cy="12689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8" name="Resim 37">
            <a:extLst>
              <a:ext uri="{FF2B5EF4-FFF2-40B4-BE49-F238E27FC236}">
                <a16:creationId xmlns:a16="http://schemas.microsoft.com/office/drawing/2014/main" id="{EC3F1D4E-711B-4B31-ACEC-78065CCF0285}"/>
              </a:ext>
            </a:extLst>
          </p:cNvPr>
          <p:cNvPicPr>
            <a:picLocks noChangeAspect="1"/>
          </p:cNvPicPr>
          <p:nvPr/>
        </p:nvPicPr>
        <p:blipFill>
          <a:blip r:embed="rId21"/>
          <a:stretch>
            <a:fillRect/>
          </a:stretch>
        </p:blipFill>
        <p:spPr>
          <a:xfrm>
            <a:off x="9845536" y="8606469"/>
            <a:ext cx="4749106" cy="3309640"/>
          </a:xfrm>
          <a:prstGeom prst="rect">
            <a:avLst/>
          </a:prstGeom>
          <a:ln w="12700">
            <a:solidFill>
              <a:schemeClr val="tx2">
                <a:lumMod val="75000"/>
              </a:schemeClr>
            </a:solidFill>
          </a:ln>
        </p:spPr>
      </p:pic>
      <p:sp>
        <p:nvSpPr>
          <p:cNvPr id="7" name="Metin kutusu 6">
            <a:extLst>
              <a:ext uri="{FF2B5EF4-FFF2-40B4-BE49-F238E27FC236}">
                <a16:creationId xmlns:a16="http://schemas.microsoft.com/office/drawing/2014/main" id="{12926D16-DB42-415F-AFBE-08827C726AE4}"/>
              </a:ext>
            </a:extLst>
          </p:cNvPr>
          <p:cNvSpPr txBox="1"/>
          <p:nvPr/>
        </p:nvSpPr>
        <p:spPr>
          <a:xfrm>
            <a:off x="10947817" y="12237199"/>
            <a:ext cx="2595967" cy="369332"/>
          </a:xfrm>
          <a:prstGeom prst="rect">
            <a:avLst/>
          </a:prstGeom>
          <a:noFill/>
        </p:spPr>
        <p:txBody>
          <a:bodyPr wrap="none" rtlCol="0">
            <a:spAutoFit/>
          </a:bodyPr>
          <a:lstStyle/>
          <a:p>
            <a:r>
              <a:rPr lang="tr-TR" b="1" dirty="0" err="1">
                <a:solidFill>
                  <a:schemeClr val="tx2">
                    <a:lumMod val="75000"/>
                  </a:schemeClr>
                </a:solidFill>
                <a:latin typeface="Ubuntu"/>
              </a:rPr>
              <a:t>Figure</a:t>
            </a:r>
            <a:r>
              <a:rPr lang="tr-TR" b="1" dirty="0">
                <a:solidFill>
                  <a:schemeClr val="tx2">
                    <a:lumMod val="75000"/>
                  </a:schemeClr>
                </a:solidFill>
                <a:latin typeface="Ubuntu"/>
              </a:rPr>
              <a:t> 2-Activity </a:t>
            </a:r>
            <a:r>
              <a:rPr lang="tr-TR" b="1" dirty="0" err="1">
                <a:solidFill>
                  <a:schemeClr val="tx2">
                    <a:lumMod val="75000"/>
                  </a:schemeClr>
                </a:solidFill>
                <a:latin typeface="Ubuntu"/>
              </a:rPr>
              <a:t>Diagram</a:t>
            </a:r>
            <a:endParaRPr lang="en-US" b="1" dirty="0">
              <a:solidFill>
                <a:schemeClr val="tx2">
                  <a:lumMod val="75000"/>
                </a:schemeClr>
              </a:solidFill>
              <a:latin typeface="Ubuntu"/>
            </a:endParaRPr>
          </a:p>
        </p:txBody>
      </p:sp>
      <p:pic>
        <p:nvPicPr>
          <p:cNvPr id="37" name="Resim 36">
            <a:extLst>
              <a:ext uri="{FF2B5EF4-FFF2-40B4-BE49-F238E27FC236}">
                <a16:creationId xmlns:a16="http://schemas.microsoft.com/office/drawing/2014/main" id="{3DFAE99A-D0CC-4310-9441-436229C1AD80}"/>
              </a:ext>
            </a:extLst>
          </p:cNvPr>
          <p:cNvPicPr>
            <a:picLocks noChangeAspect="1"/>
          </p:cNvPicPr>
          <p:nvPr/>
        </p:nvPicPr>
        <p:blipFill rotWithShape="1">
          <a:blip r:embed="rId22"/>
          <a:srcRect l="17815" t="-3336" r="3731" b="38387"/>
          <a:stretch/>
        </p:blipFill>
        <p:spPr>
          <a:xfrm rot="20605559">
            <a:off x="13074132" y="19102679"/>
            <a:ext cx="1273851" cy="12291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8634715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747</TotalTime>
  <Words>513</Words>
  <Application>Microsoft Office PowerPoint</Application>
  <PresentationFormat>Özel</PresentationFormat>
  <Paragraphs>32</Paragraphs>
  <Slides>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Calibri</vt:lpstr>
      <vt:lpstr>Calibri Light</vt:lpstr>
      <vt:lpstr>Ubuntu</vt:lpstr>
      <vt:lpstr>Office Teması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Damla Ebru PARLAK</dc:creator>
  <cp:lastModifiedBy>Damla Ebru PARLAK</cp:lastModifiedBy>
  <cp:revision>24</cp:revision>
  <dcterms:modified xsi:type="dcterms:W3CDTF">2020-05-29T11:50:57Z</dcterms:modified>
</cp:coreProperties>
</file>