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Lst>
  <p:sldSz cx="15119350" cy="21383625"/>
  <p:notesSz cx="7772400" cy="100584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6" d="100"/>
          <a:sy n="66" d="100"/>
        </p:scale>
        <p:origin x="-624" y="4590"/>
      </p:cViewPr>
      <p:guideLst>
        <p:guide orient="horz" pos="6735"/>
        <p:guide pos="4762"/>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1079640" y="1182960"/>
            <a:ext cx="12959640" cy="3450240"/>
          </a:xfrm>
          <a:prstGeom prst="rect">
            <a:avLst/>
          </a:prstGeom>
        </p:spPr>
        <p:txBody>
          <a:bodyPr wrap="none" lIns="0" tIns="0" rIns="0" bIns="0" anchor="ctr"/>
          <a:lstStyle/>
          <a:p>
            <a:pPr algn="ctr"/>
            <a:endParaRPr/>
          </a:p>
        </p:txBody>
      </p:sp>
      <p:sp>
        <p:nvSpPr>
          <p:cNvPr id="27" name="PlaceHolder 2"/>
          <p:cNvSpPr>
            <a:spLocks noGrp="1"/>
          </p:cNvSpPr>
          <p:nvPr>
            <p:ph type="body"/>
          </p:nvPr>
        </p:nvSpPr>
        <p:spPr>
          <a:xfrm>
            <a:off x="1079640" y="5195160"/>
            <a:ext cx="12959640" cy="5716440"/>
          </a:xfrm>
          <a:prstGeom prst="rect">
            <a:avLst/>
          </a:prstGeom>
        </p:spPr>
        <p:txBody>
          <a:bodyPr wrap="none" lIns="0" tIns="0" rIns="0" bIns="0"/>
          <a:lstStyle/>
          <a:p>
            <a:endParaRPr/>
          </a:p>
        </p:txBody>
      </p:sp>
      <p:sp>
        <p:nvSpPr>
          <p:cNvPr id="28" name="PlaceHolder 3"/>
          <p:cNvSpPr>
            <a:spLocks noGrp="1"/>
          </p:cNvSpPr>
          <p:nvPr>
            <p:ph type="body"/>
          </p:nvPr>
        </p:nvSpPr>
        <p:spPr>
          <a:xfrm>
            <a:off x="1079640" y="11454840"/>
            <a:ext cx="12959640" cy="5716440"/>
          </a:xfrm>
          <a:prstGeom prst="rect">
            <a:avLst/>
          </a:prstGeom>
        </p:spPr>
        <p:txBody>
          <a:bodyPr wrap="none"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1079640" y="1182960"/>
            <a:ext cx="12959640" cy="3450240"/>
          </a:xfrm>
          <a:prstGeom prst="rect">
            <a:avLst/>
          </a:prstGeom>
        </p:spPr>
        <p:txBody>
          <a:bodyPr wrap="none" lIns="0" tIns="0" rIns="0" bIns="0" anchor="ctr"/>
          <a:lstStyle/>
          <a:p>
            <a:pPr algn="ctr"/>
            <a:endParaRPr/>
          </a:p>
        </p:txBody>
      </p:sp>
      <p:sp>
        <p:nvSpPr>
          <p:cNvPr id="30" name="PlaceHolder 2"/>
          <p:cNvSpPr>
            <a:spLocks noGrp="1"/>
          </p:cNvSpPr>
          <p:nvPr>
            <p:ph type="body"/>
          </p:nvPr>
        </p:nvSpPr>
        <p:spPr>
          <a:xfrm>
            <a:off x="1079640" y="5195160"/>
            <a:ext cx="6324120" cy="5716440"/>
          </a:xfrm>
          <a:prstGeom prst="rect">
            <a:avLst/>
          </a:prstGeom>
        </p:spPr>
        <p:txBody>
          <a:bodyPr wrap="none" lIns="0" tIns="0" rIns="0" bIns="0"/>
          <a:lstStyle/>
          <a:p>
            <a:endParaRPr/>
          </a:p>
        </p:txBody>
      </p:sp>
      <p:sp>
        <p:nvSpPr>
          <p:cNvPr id="31" name="PlaceHolder 3"/>
          <p:cNvSpPr>
            <a:spLocks noGrp="1"/>
          </p:cNvSpPr>
          <p:nvPr>
            <p:ph type="body"/>
          </p:nvPr>
        </p:nvSpPr>
        <p:spPr>
          <a:xfrm>
            <a:off x="7720200" y="5195160"/>
            <a:ext cx="6324120" cy="5716440"/>
          </a:xfrm>
          <a:prstGeom prst="rect">
            <a:avLst/>
          </a:prstGeom>
        </p:spPr>
        <p:txBody>
          <a:bodyPr wrap="none" lIns="0" tIns="0" rIns="0" bIns="0"/>
          <a:lstStyle/>
          <a:p>
            <a:endParaRPr/>
          </a:p>
        </p:txBody>
      </p:sp>
      <p:sp>
        <p:nvSpPr>
          <p:cNvPr id="32" name="PlaceHolder 4"/>
          <p:cNvSpPr>
            <a:spLocks noGrp="1"/>
          </p:cNvSpPr>
          <p:nvPr>
            <p:ph type="body"/>
          </p:nvPr>
        </p:nvSpPr>
        <p:spPr>
          <a:xfrm>
            <a:off x="7720200" y="11454840"/>
            <a:ext cx="6324120" cy="5716440"/>
          </a:xfrm>
          <a:prstGeom prst="rect">
            <a:avLst/>
          </a:prstGeom>
        </p:spPr>
        <p:txBody>
          <a:bodyPr wrap="none" lIns="0" tIns="0" rIns="0" bIns="0"/>
          <a:lstStyle/>
          <a:p>
            <a:endParaRPr/>
          </a:p>
        </p:txBody>
      </p:sp>
      <p:sp>
        <p:nvSpPr>
          <p:cNvPr id="33" name="PlaceHolder 5"/>
          <p:cNvSpPr>
            <a:spLocks noGrp="1"/>
          </p:cNvSpPr>
          <p:nvPr>
            <p:ph type="body"/>
          </p:nvPr>
        </p:nvSpPr>
        <p:spPr>
          <a:xfrm>
            <a:off x="1079640" y="11454840"/>
            <a:ext cx="6324120" cy="5716440"/>
          </a:xfrm>
          <a:prstGeom prst="rect">
            <a:avLst/>
          </a:prstGeom>
        </p:spPr>
        <p:txBody>
          <a:bodyPr wrap="none"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1079640" y="1182960"/>
            <a:ext cx="12959640" cy="3450240"/>
          </a:xfrm>
          <a:prstGeom prst="rect">
            <a:avLst/>
          </a:prstGeom>
        </p:spPr>
        <p:txBody>
          <a:bodyPr wrap="none" lIns="0" tIns="0" rIns="0" bIns="0" anchor="ctr"/>
          <a:lstStyle/>
          <a:p>
            <a:pPr algn="ctr"/>
            <a:endParaRPr/>
          </a:p>
        </p:txBody>
      </p:sp>
      <p:sp>
        <p:nvSpPr>
          <p:cNvPr id="35" name="PlaceHolder 2"/>
          <p:cNvSpPr>
            <a:spLocks noGrp="1"/>
          </p:cNvSpPr>
          <p:nvPr>
            <p:ph type="body"/>
          </p:nvPr>
        </p:nvSpPr>
        <p:spPr>
          <a:xfrm>
            <a:off x="1079640" y="5195160"/>
            <a:ext cx="6324120" cy="5716440"/>
          </a:xfrm>
          <a:prstGeom prst="rect">
            <a:avLst/>
          </a:prstGeom>
        </p:spPr>
        <p:txBody>
          <a:bodyPr wrap="none" lIns="0" tIns="0" rIns="0" bIns="0"/>
          <a:lstStyle/>
          <a:p>
            <a:endParaRPr/>
          </a:p>
        </p:txBody>
      </p:sp>
      <p:sp>
        <p:nvSpPr>
          <p:cNvPr id="36" name="PlaceHolder 3"/>
          <p:cNvSpPr>
            <a:spLocks noGrp="1"/>
          </p:cNvSpPr>
          <p:nvPr>
            <p:ph type="body"/>
          </p:nvPr>
        </p:nvSpPr>
        <p:spPr>
          <a:xfrm>
            <a:off x="7720200" y="5195160"/>
            <a:ext cx="6324120" cy="5716440"/>
          </a:xfrm>
          <a:prstGeom prst="rect">
            <a:avLst/>
          </a:prstGeom>
        </p:spPr>
        <p:txBody>
          <a:bodyPr wrap="none"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1079640" y="1182960"/>
            <a:ext cx="12959640" cy="3450240"/>
          </a:xfrm>
          <a:prstGeom prst="rect">
            <a:avLst/>
          </a:prstGeom>
        </p:spPr>
        <p:txBody>
          <a:bodyPr wrap="none" lIns="0" tIns="0" rIns="0" bIns="0" anchor="ctr"/>
          <a:lstStyle/>
          <a:p>
            <a:pPr algn="ctr"/>
            <a:endParaRPr/>
          </a:p>
        </p:txBody>
      </p:sp>
      <p:sp>
        <p:nvSpPr>
          <p:cNvPr id="6" name="PlaceHolder 2"/>
          <p:cNvSpPr>
            <a:spLocks noGrp="1"/>
          </p:cNvSpPr>
          <p:nvPr>
            <p:ph type="subTitle"/>
          </p:nvPr>
        </p:nvSpPr>
        <p:spPr>
          <a:xfrm>
            <a:off x="1079640" y="5195160"/>
            <a:ext cx="12959640" cy="11985480"/>
          </a:xfrm>
          <a:prstGeom prst="rect">
            <a:avLst/>
          </a:prstGeom>
        </p:spPr>
        <p:txBody>
          <a:bodyPr wrap="none" lIns="0" tIns="0" rIns="0" bIns="0" anchor="ctr"/>
          <a:lstStyle/>
          <a:p>
            <a:pPr algn="ct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1079640" y="1182960"/>
            <a:ext cx="12959640" cy="3450240"/>
          </a:xfrm>
          <a:prstGeom prst="rect">
            <a:avLst/>
          </a:prstGeom>
        </p:spPr>
        <p:txBody>
          <a:bodyPr wrap="none" lIns="0" tIns="0" rIns="0" bIns="0" anchor="ctr"/>
          <a:lstStyle/>
          <a:p>
            <a:pPr algn="ctr"/>
            <a:endParaRPr/>
          </a:p>
        </p:txBody>
      </p:sp>
      <p:sp>
        <p:nvSpPr>
          <p:cNvPr id="8" name="PlaceHolder 2"/>
          <p:cNvSpPr>
            <a:spLocks noGrp="1"/>
          </p:cNvSpPr>
          <p:nvPr>
            <p:ph type="body"/>
          </p:nvPr>
        </p:nvSpPr>
        <p:spPr>
          <a:xfrm>
            <a:off x="1079640" y="5195160"/>
            <a:ext cx="12959640" cy="11985120"/>
          </a:xfrm>
          <a:prstGeom prst="rect">
            <a:avLst/>
          </a:prstGeom>
        </p:spPr>
        <p:txBody>
          <a:bodyPr wrap="none"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1079640" y="1182960"/>
            <a:ext cx="12959640" cy="3450240"/>
          </a:xfrm>
          <a:prstGeom prst="rect">
            <a:avLst/>
          </a:prstGeom>
        </p:spPr>
        <p:txBody>
          <a:bodyPr wrap="none" lIns="0" tIns="0" rIns="0" bIns="0" anchor="ctr"/>
          <a:lstStyle/>
          <a:p>
            <a:pPr algn="ctr"/>
            <a:endParaRPr/>
          </a:p>
        </p:txBody>
      </p:sp>
      <p:sp>
        <p:nvSpPr>
          <p:cNvPr id="10" name="PlaceHolder 2"/>
          <p:cNvSpPr>
            <a:spLocks noGrp="1"/>
          </p:cNvSpPr>
          <p:nvPr>
            <p:ph type="body"/>
          </p:nvPr>
        </p:nvSpPr>
        <p:spPr>
          <a:xfrm>
            <a:off x="1079640" y="5195160"/>
            <a:ext cx="6324120" cy="11985120"/>
          </a:xfrm>
          <a:prstGeom prst="rect">
            <a:avLst/>
          </a:prstGeom>
        </p:spPr>
        <p:txBody>
          <a:bodyPr wrap="none" lIns="0" tIns="0" rIns="0" bIns="0"/>
          <a:lstStyle/>
          <a:p>
            <a:endParaRPr/>
          </a:p>
        </p:txBody>
      </p:sp>
      <p:sp>
        <p:nvSpPr>
          <p:cNvPr id="11" name="PlaceHolder 3"/>
          <p:cNvSpPr>
            <a:spLocks noGrp="1"/>
          </p:cNvSpPr>
          <p:nvPr>
            <p:ph type="body"/>
          </p:nvPr>
        </p:nvSpPr>
        <p:spPr>
          <a:xfrm>
            <a:off x="7720200" y="5195160"/>
            <a:ext cx="6324120" cy="11985120"/>
          </a:xfrm>
          <a:prstGeom prst="rect">
            <a:avLst/>
          </a:prstGeom>
        </p:spPr>
        <p:txBody>
          <a:bodyPr wrap="none"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1079640" y="1182960"/>
            <a:ext cx="12959640" cy="3450240"/>
          </a:xfrm>
          <a:prstGeom prst="rect">
            <a:avLst/>
          </a:prstGeom>
        </p:spPr>
        <p:txBody>
          <a:bodyPr wrap="none" lIns="0" tIns="0" rIns="0" bIns="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1079640" y="1182960"/>
            <a:ext cx="12959640" cy="15997320"/>
          </a:xfrm>
          <a:prstGeom prst="rect">
            <a:avLst/>
          </a:prstGeom>
        </p:spPr>
        <p:txBody>
          <a:bodyPr wrap="none"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1079640" y="1182960"/>
            <a:ext cx="12959640" cy="3450240"/>
          </a:xfrm>
          <a:prstGeom prst="rect">
            <a:avLst/>
          </a:prstGeom>
        </p:spPr>
        <p:txBody>
          <a:bodyPr wrap="none" lIns="0" tIns="0" rIns="0" bIns="0" anchor="ctr"/>
          <a:lstStyle/>
          <a:p>
            <a:pPr algn="ctr"/>
            <a:endParaRPr/>
          </a:p>
        </p:txBody>
      </p:sp>
      <p:sp>
        <p:nvSpPr>
          <p:cNvPr id="15" name="PlaceHolder 2"/>
          <p:cNvSpPr>
            <a:spLocks noGrp="1"/>
          </p:cNvSpPr>
          <p:nvPr>
            <p:ph type="body"/>
          </p:nvPr>
        </p:nvSpPr>
        <p:spPr>
          <a:xfrm>
            <a:off x="1079640" y="5195160"/>
            <a:ext cx="6324120" cy="5716440"/>
          </a:xfrm>
          <a:prstGeom prst="rect">
            <a:avLst/>
          </a:prstGeom>
        </p:spPr>
        <p:txBody>
          <a:bodyPr wrap="none" lIns="0" tIns="0" rIns="0" bIns="0"/>
          <a:lstStyle/>
          <a:p>
            <a:endParaRPr/>
          </a:p>
        </p:txBody>
      </p:sp>
      <p:sp>
        <p:nvSpPr>
          <p:cNvPr id="16" name="PlaceHolder 3"/>
          <p:cNvSpPr>
            <a:spLocks noGrp="1"/>
          </p:cNvSpPr>
          <p:nvPr>
            <p:ph type="body"/>
          </p:nvPr>
        </p:nvSpPr>
        <p:spPr>
          <a:xfrm>
            <a:off x="1079640" y="11454840"/>
            <a:ext cx="6324120" cy="5716440"/>
          </a:xfrm>
          <a:prstGeom prst="rect">
            <a:avLst/>
          </a:prstGeom>
        </p:spPr>
        <p:txBody>
          <a:bodyPr wrap="none" lIns="0" tIns="0" rIns="0" bIns="0"/>
          <a:lstStyle/>
          <a:p>
            <a:endParaRPr/>
          </a:p>
        </p:txBody>
      </p:sp>
      <p:sp>
        <p:nvSpPr>
          <p:cNvPr id="17" name="PlaceHolder 4"/>
          <p:cNvSpPr>
            <a:spLocks noGrp="1"/>
          </p:cNvSpPr>
          <p:nvPr>
            <p:ph type="body"/>
          </p:nvPr>
        </p:nvSpPr>
        <p:spPr>
          <a:xfrm>
            <a:off x="7720200" y="5195160"/>
            <a:ext cx="6324120" cy="11985120"/>
          </a:xfrm>
          <a:prstGeom prst="rect">
            <a:avLst/>
          </a:prstGeom>
        </p:spPr>
        <p:txBody>
          <a:bodyPr wrap="none"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1079640" y="1182960"/>
            <a:ext cx="12959640" cy="3450240"/>
          </a:xfrm>
          <a:prstGeom prst="rect">
            <a:avLst/>
          </a:prstGeom>
        </p:spPr>
        <p:txBody>
          <a:bodyPr wrap="none" lIns="0" tIns="0" rIns="0" bIns="0" anchor="ctr"/>
          <a:lstStyle/>
          <a:p>
            <a:pPr algn="ctr"/>
            <a:endParaRPr/>
          </a:p>
        </p:txBody>
      </p:sp>
      <p:sp>
        <p:nvSpPr>
          <p:cNvPr id="19" name="PlaceHolder 2"/>
          <p:cNvSpPr>
            <a:spLocks noGrp="1"/>
          </p:cNvSpPr>
          <p:nvPr>
            <p:ph type="body"/>
          </p:nvPr>
        </p:nvSpPr>
        <p:spPr>
          <a:xfrm>
            <a:off x="1079640" y="5195160"/>
            <a:ext cx="6324120" cy="11985120"/>
          </a:xfrm>
          <a:prstGeom prst="rect">
            <a:avLst/>
          </a:prstGeom>
        </p:spPr>
        <p:txBody>
          <a:bodyPr wrap="none" lIns="0" tIns="0" rIns="0" bIns="0"/>
          <a:lstStyle/>
          <a:p>
            <a:endParaRPr/>
          </a:p>
        </p:txBody>
      </p:sp>
      <p:sp>
        <p:nvSpPr>
          <p:cNvPr id="20" name="PlaceHolder 3"/>
          <p:cNvSpPr>
            <a:spLocks noGrp="1"/>
          </p:cNvSpPr>
          <p:nvPr>
            <p:ph type="body"/>
          </p:nvPr>
        </p:nvSpPr>
        <p:spPr>
          <a:xfrm>
            <a:off x="7720200" y="5195160"/>
            <a:ext cx="6324120" cy="5716440"/>
          </a:xfrm>
          <a:prstGeom prst="rect">
            <a:avLst/>
          </a:prstGeom>
        </p:spPr>
        <p:txBody>
          <a:bodyPr wrap="none" lIns="0" tIns="0" rIns="0" bIns="0"/>
          <a:lstStyle/>
          <a:p>
            <a:endParaRPr/>
          </a:p>
        </p:txBody>
      </p:sp>
      <p:sp>
        <p:nvSpPr>
          <p:cNvPr id="21" name="PlaceHolder 4"/>
          <p:cNvSpPr>
            <a:spLocks noGrp="1"/>
          </p:cNvSpPr>
          <p:nvPr>
            <p:ph type="body"/>
          </p:nvPr>
        </p:nvSpPr>
        <p:spPr>
          <a:xfrm>
            <a:off x="7720200" y="11454840"/>
            <a:ext cx="6324120" cy="5716440"/>
          </a:xfrm>
          <a:prstGeom prst="rect">
            <a:avLst/>
          </a:prstGeom>
        </p:spPr>
        <p:txBody>
          <a:bodyPr wrap="none"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1079640" y="1182960"/>
            <a:ext cx="12959640" cy="3450240"/>
          </a:xfrm>
          <a:prstGeom prst="rect">
            <a:avLst/>
          </a:prstGeom>
        </p:spPr>
        <p:txBody>
          <a:bodyPr wrap="none" lIns="0" tIns="0" rIns="0" bIns="0" anchor="ctr"/>
          <a:lstStyle/>
          <a:p>
            <a:pPr algn="ctr"/>
            <a:endParaRPr/>
          </a:p>
        </p:txBody>
      </p:sp>
      <p:sp>
        <p:nvSpPr>
          <p:cNvPr id="23" name="PlaceHolder 2"/>
          <p:cNvSpPr>
            <a:spLocks noGrp="1"/>
          </p:cNvSpPr>
          <p:nvPr>
            <p:ph type="body"/>
          </p:nvPr>
        </p:nvSpPr>
        <p:spPr>
          <a:xfrm>
            <a:off x="1079640" y="5195160"/>
            <a:ext cx="6324120" cy="5716440"/>
          </a:xfrm>
          <a:prstGeom prst="rect">
            <a:avLst/>
          </a:prstGeom>
        </p:spPr>
        <p:txBody>
          <a:bodyPr wrap="none" lIns="0" tIns="0" rIns="0" bIns="0"/>
          <a:lstStyle/>
          <a:p>
            <a:endParaRPr/>
          </a:p>
        </p:txBody>
      </p:sp>
      <p:sp>
        <p:nvSpPr>
          <p:cNvPr id="24" name="PlaceHolder 3"/>
          <p:cNvSpPr>
            <a:spLocks noGrp="1"/>
          </p:cNvSpPr>
          <p:nvPr>
            <p:ph type="body"/>
          </p:nvPr>
        </p:nvSpPr>
        <p:spPr>
          <a:xfrm>
            <a:off x="7720200" y="5195160"/>
            <a:ext cx="6324120" cy="5716440"/>
          </a:xfrm>
          <a:prstGeom prst="rect">
            <a:avLst/>
          </a:prstGeom>
        </p:spPr>
        <p:txBody>
          <a:bodyPr wrap="none" lIns="0" tIns="0" rIns="0" bIns="0"/>
          <a:lstStyle/>
          <a:p>
            <a:endParaRPr/>
          </a:p>
        </p:txBody>
      </p:sp>
      <p:sp>
        <p:nvSpPr>
          <p:cNvPr id="25" name="PlaceHolder 4"/>
          <p:cNvSpPr>
            <a:spLocks noGrp="1"/>
          </p:cNvSpPr>
          <p:nvPr>
            <p:ph type="body"/>
          </p:nvPr>
        </p:nvSpPr>
        <p:spPr>
          <a:xfrm>
            <a:off x="1079640" y="11454840"/>
            <a:ext cx="12959640" cy="5716440"/>
          </a:xfrm>
          <a:prstGeom prst="rect">
            <a:avLst/>
          </a:prstGeom>
        </p:spPr>
        <p:txBody>
          <a:bodyPr wrap="none"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PlaceHolder 1"/>
          <p:cNvSpPr>
            <a:spLocks noGrp="1"/>
          </p:cNvSpPr>
          <p:nvPr>
            <p:ph type="title"/>
          </p:nvPr>
        </p:nvSpPr>
        <p:spPr>
          <a:xfrm>
            <a:off x="1079640" y="1182960"/>
            <a:ext cx="12959640" cy="3449880"/>
          </a:xfrm>
          <a:prstGeom prst="rect">
            <a:avLst/>
          </a:prstGeom>
        </p:spPr>
        <p:txBody>
          <a:bodyPr wrap="none" lIns="0" tIns="0" rIns="0" bIns="0" anchor="ctr"/>
          <a:lstStyle/>
          <a:p>
            <a:pPr algn="ctr"/>
            <a:r>
              <a:rPr lang="en-US"/>
              <a:t>Click to edit the title text format</a:t>
            </a:r>
            <a:endParaRPr/>
          </a:p>
        </p:txBody>
      </p:sp>
      <p:sp>
        <p:nvSpPr>
          <p:cNvPr id="6" name="PlaceHolder 2"/>
          <p:cNvSpPr>
            <a:spLocks noGrp="1"/>
          </p:cNvSpPr>
          <p:nvPr>
            <p:ph type="body"/>
          </p:nvPr>
        </p:nvSpPr>
        <p:spPr>
          <a:xfrm>
            <a:off x="1079640" y="5195160"/>
            <a:ext cx="12959640" cy="11985120"/>
          </a:xfrm>
          <a:prstGeom prst="rect">
            <a:avLst/>
          </a:prstGeom>
        </p:spPr>
        <p:txBody>
          <a:bodyPr wrap="none" lIns="0" tIns="0" rIns="0" bIns="0"/>
          <a:lstStyle/>
          <a:p>
            <a:pPr>
              <a:buSzPct val="25000"/>
              <a:buFont typeface="StarSymbol"/>
              <a:buChar char=""/>
            </a:pPr>
            <a:r>
              <a:rPr lang="en-US"/>
              <a:t>Click to edit the outline text format</a:t>
            </a:r>
            <a:endParaRPr/>
          </a:p>
          <a:p>
            <a:pPr lvl="1">
              <a:buSzPct val="25000"/>
              <a:buFont typeface="StarSymbol"/>
              <a:buChar char=""/>
            </a:pPr>
            <a:r>
              <a:rPr lang="en-US"/>
              <a:t>Second Outline Level</a:t>
            </a:r>
            <a:endParaRPr/>
          </a:p>
          <a:p>
            <a:pPr lvl="2">
              <a:buSzPct val="25000"/>
              <a:buFont typeface="StarSymbol"/>
              <a:buChar char=""/>
            </a:pPr>
            <a:r>
              <a:rPr lang="en-US"/>
              <a:t>Third Outline Level</a:t>
            </a:r>
            <a:endParaRPr/>
          </a:p>
          <a:p>
            <a:pPr lvl="3">
              <a:buSzPct val="25000"/>
              <a:buFont typeface="StarSymbol"/>
              <a:buChar char=""/>
            </a:pPr>
            <a:r>
              <a:rPr lang="en-US"/>
              <a:t>Fourth Outline Level</a:t>
            </a:r>
            <a:endParaRPr/>
          </a:p>
          <a:p>
            <a:pPr lvl="4">
              <a:buSzPct val="25000"/>
              <a:buFont typeface="StarSymbol"/>
              <a:buChar char=""/>
            </a:pPr>
            <a:r>
              <a:rPr lang="en-US"/>
              <a:t>Fifth Outline Level</a:t>
            </a:r>
            <a:endParaRPr/>
          </a:p>
          <a:p>
            <a:pPr lvl="5">
              <a:buSzPct val="25000"/>
              <a:buFont typeface="StarSymbol"/>
              <a:buChar char=""/>
            </a:pPr>
            <a:r>
              <a:rPr lang="en-US"/>
              <a:t>Sixth Outline Level</a:t>
            </a:r>
            <a:endParaRPr/>
          </a:p>
          <a:p>
            <a:pPr lvl="6">
              <a:buSzPct val="25000"/>
              <a:buFont typeface="StarSymbol"/>
              <a:buChar char=""/>
            </a:pPr>
            <a:r>
              <a:rPr lang="en-US"/>
              <a:t>Seventh Outline Level</a:t>
            </a:r>
            <a:endParaRPr/>
          </a:p>
        </p:txBody>
      </p:sp>
      <p:sp>
        <p:nvSpPr>
          <p:cNvPr id="2" name="PlaceHolder 3"/>
          <p:cNvSpPr>
            <a:spLocks noGrp="1"/>
          </p:cNvSpPr>
          <p:nvPr>
            <p:ph type="dt"/>
          </p:nvPr>
        </p:nvSpPr>
        <p:spPr>
          <a:xfrm>
            <a:off x="1079640" y="19184400"/>
            <a:ext cx="3354840" cy="1424880"/>
          </a:xfrm>
          <a:prstGeom prst="rect">
            <a:avLst/>
          </a:prstGeom>
        </p:spPr>
        <p:txBody>
          <a:bodyPr wrap="none" lIns="0" tIns="0" rIns="0" bIns="0"/>
          <a:lstStyle/>
          <a:p>
            <a:r>
              <a:rPr lang="en-US" sz="1400"/>
              <a:t>&lt;date/time&gt;</a:t>
            </a:r>
            <a:endParaRPr/>
          </a:p>
        </p:txBody>
      </p:sp>
      <p:sp>
        <p:nvSpPr>
          <p:cNvPr id="3" name="PlaceHolder 4"/>
          <p:cNvSpPr>
            <a:spLocks noGrp="1"/>
          </p:cNvSpPr>
          <p:nvPr>
            <p:ph type="ftr"/>
          </p:nvPr>
        </p:nvSpPr>
        <p:spPr>
          <a:xfrm>
            <a:off x="5284440" y="19184400"/>
            <a:ext cx="4564080" cy="1424880"/>
          </a:xfrm>
          <a:prstGeom prst="rect">
            <a:avLst/>
          </a:prstGeom>
        </p:spPr>
        <p:txBody>
          <a:bodyPr wrap="none" lIns="0" tIns="0" rIns="0" bIns="0"/>
          <a:lstStyle/>
          <a:p>
            <a:pPr algn="ctr"/>
            <a:r>
              <a:rPr lang="en-US" sz="1400"/>
              <a:t>&lt;footer&gt;</a:t>
            </a:r>
            <a:endParaRPr/>
          </a:p>
        </p:txBody>
      </p:sp>
      <p:sp>
        <p:nvSpPr>
          <p:cNvPr id="4" name="PlaceHolder 5"/>
          <p:cNvSpPr>
            <a:spLocks noGrp="1"/>
          </p:cNvSpPr>
          <p:nvPr>
            <p:ph type="sldNum"/>
          </p:nvPr>
        </p:nvSpPr>
        <p:spPr>
          <a:xfrm>
            <a:off x="10684440" y="19184400"/>
            <a:ext cx="3354840" cy="1424880"/>
          </a:xfrm>
          <a:prstGeom prst="rect">
            <a:avLst/>
          </a:prstGeom>
        </p:spPr>
        <p:txBody>
          <a:bodyPr wrap="none" lIns="0" tIns="0" rIns="0" bIns="0"/>
          <a:lstStyle/>
          <a:p>
            <a:pPr algn="r"/>
            <a:fld id="{26E22631-9A9D-45B6-B1D0-1BDAC3C9CBF9}" type="slidenum">
              <a:rPr lang="en-US" sz="1400"/>
              <a:pPr algn="r"/>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121" name="CustomShape 11"/>
          <p:cNvSpPr/>
          <p:nvPr/>
        </p:nvSpPr>
        <p:spPr>
          <a:xfrm>
            <a:off x="5237734" y="16642080"/>
            <a:ext cx="4572000" cy="4140404"/>
          </a:xfrm>
          <a:prstGeom prst="rect">
            <a:avLst/>
          </a:prstGeom>
          <a:solidFill>
            <a:srgbClr val="E6E6E6"/>
          </a:solidFill>
          <a:ln>
            <a:solidFill>
              <a:srgbClr val="C5000B"/>
            </a:solidFill>
          </a:ln>
        </p:spPr>
      </p:sp>
      <p:sp>
        <p:nvSpPr>
          <p:cNvPr id="117" name="CustomShape 11"/>
          <p:cNvSpPr/>
          <p:nvPr/>
        </p:nvSpPr>
        <p:spPr>
          <a:xfrm>
            <a:off x="5297761" y="7541100"/>
            <a:ext cx="4572000" cy="3613320"/>
          </a:xfrm>
          <a:prstGeom prst="rect">
            <a:avLst/>
          </a:prstGeom>
          <a:solidFill>
            <a:srgbClr val="E6E6E6"/>
          </a:solidFill>
          <a:ln>
            <a:solidFill>
              <a:srgbClr val="C5000B"/>
            </a:solidFill>
          </a:ln>
        </p:spPr>
      </p:sp>
      <p:sp>
        <p:nvSpPr>
          <p:cNvPr id="37" name="CustomShape 1"/>
          <p:cNvSpPr/>
          <p:nvPr/>
        </p:nvSpPr>
        <p:spPr>
          <a:xfrm>
            <a:off x="360000" y="205739"/>
            <a:ext cx="14400000" cy="3591925"/>
          </a:xfrm>
          <a:prstGeom prst="rect">
            <a:avLst/>
          </a:prstGeom>
          <a:solidFill>
            <a:srgbClr val="E6E6E6"/>
          </a:solidFill>
          <a:ln>
            <a:solidFill>
              <a:srgbClr val="C5000B"/>
            </a:solidFill>
          </a:ln>
        </p:spPr>
        <p:txBody>
          <a:bodyPr wrap="none" lIns="90000" tIns="45000" rIns="90000" bIns="45000" anchor="ctr"/>
          <a:lstStyle/>
          <a:p>
            <a:pPr algn="ctr"/>
            <a:r>
              <a:rPr lang="tr-TR" sz="3000" b="1" smtClean="0">
                <a:solidFill>
                  <a:srgbClr val="C5000B"/>
                </a:solidFill>
                <a:latin typeface="Ubuntu"/>
              </a:rPr>
              <a:t>MOVIE RECOMMENDATION SYSTEM</a:t>
            </a:r>
            <a:r>
              <a:rPr lang="en-US" sz="3000" b="1" smtClean="0">
                <a:solidFill>
                  <a:srgbClr val="C5000B"/>
                </a:solidFill>
                <a:latin typeface="Ubuntu"/>
              </a:rPr>
              <a:t> </a:t>
            </a:r>
            <a:endParaRPr lang="tr-TR" sz="3000" b="1" smtClean="0">
              <a:solidFill>
                <a:srgbClr val="C5000B"/>
              </a:solidFill>
              <a:latin typeface="Ubuntu"/>
            </a:endParaRPr>
          </a:p>
          <a:p>
            <a:pPr algn="ctr"/>
            <a:r>
              <a:rPr lang="en-US" sz="3000" b="1" smtClean="0">
                <a:solidFill>
                  <a:srgbClr val="C5000B"/>
                </a:solidFill>
                <a:latin typeface="Ubuntu"/>
              </a:rPr>
              <a:t>A </a:t>
            </a:r>
            <a:r>
              <a:rPr lang="tr-TR" sz="3000" b="1" smtClean="0">
                <a:solidFill>
                  <a:srgbClr val="C5000B"/>
                </a:solidFill>
                <a:latin typeface="Ubuntu"/>
              </a:rPr>
              <a:t>web based movie recommendation system</a:t>
            </a:r>
          </a:p>
          <a:p>
            <a:pPr algn="ctr"/>
            <a:r>
              <a:rPr lang="tr-TR" sz="3000" b="1" smtClean="0">
                <a:solidFill>
                  <a:srgbClr val="C5000B"/>
                </a:solidFill>
                <a:latin typeface="Ubuntu"/>
              </a:rPr>
              <a:t> </a:t>
            </a:r>
            <a:r>
              <a:rPr lang="tr-TR" sz="3000" smtClean="0">
                <a:latin typeface="Ubuntu"/>
              </a:rPr>
              <a:t>Doruk GÜRSEY</a:t>
            </a:r>
            <a:r>
              <a:rPr lang="en-US" sz="3000" smtClean="0">
                <a:latin typeface="Ubuntu"/>
              </a:rPr>
              <a:t>–</a:t>
            </a:r>
            <a:r>
              <a:rPr lang="tr-TR" sz="3000" smtClean="0">
                <a:latin typeface="Ubuntu"/>
              </a:rPr>
              <a:t>Kaan ÖNDER</a:t>
            </a:r>
            <a:endParaRPr lang="tr-TR" dirty="0">
              <a:latin typeface="Ubuntu"/>
            </a:endParaRPr>
          </a:p>
          <a:p>
            <a:pPr algn="ctr"/>
            <a:r>
              <a:rPr lang="tr-TR" sz="3000" smtClean="0">
                <a:latin typeface="Ubuntu"/>
              </a:rPr>
              <a:t>Kemal Berke SAKA-Önen Emre CAN</a:t>
            </a:r>
            <a:endParaRPr sz="3000" dirty="0">
              <a:latin typeface="Ubuntu"/>
            </a:endParaRPr>
          </a:p>
          <a:p>
            <a:pPr algn="ctr"/>
            <a:r>
              <a:rPr lang="tr-TR" sz="3000" dirty="0">
                <a:latin typeface="Ubuntu"/>
              </a:rPr>
              <a:t>Advisor: </a:t>
            </a:r>
            <a:r>
              <a:rPr lang="tr-TR" sz="3200" dirty="0" err="1"/>
              <a:t>Assist.Prof.Dr</a:t>
            </a:r>
            <a:r>
              <a:rPr lang="tr-TR" sz="3200"/>
              <a:t>. </a:t>
            </a:r>
            <a:r>
              <a:rPr lang="tr-TR" sz="3200" smtClean="0"/>
              <a:t>Abdül Kadir GÖRÜR</a:t>
            </a:r>
            <a:endParaRPr dirty="0"/>
          </a:p>
          <a:p>
            <a:pPr algn="ctr"/>
            <a:r>
              <a:rPr lang="en-US" sz="3000" b="1" dirty="0" err="1">
                <a:solidFill>
                  <a:srgbClr val="C5000B"/>
                </a:solidFill>
                <a:latin typeface="Ubuntu"/>
              </a:rPr>
              <a:t>Çankaya</a:t>
            </a:r>
            <a:r>
              <a:rPr lang="en-US" sz="3000" b="1" dirty="0">
                <a:solidFill>
                  <a:srgbClr val="C5000B"/>
                </a:solidFill>
                <a:latin typeface="Ubuntu"/>
              </a:rPr>
              <a:t> University, Department of Computer Engineering</a:t>
            </a:r>
            <a:endParaRPr dirty="0"/>
          </a:p>
        </p:txBody>
      </p:sp>
      <p:pic>
        <p:nvPicPr>
          <p:cNvPr id="38" name="Picture 37"/>
          <p:cNvPicPr/>
          <p:nvPr/>
        </p:nvPicPr>
        <p:blipFill>
          <a:blip r:embed="rId2" cstate="print"/>
          <a:stretch>
            <a:fillRect/>
          </a:stretch>
        </p:blipFill>
        <p:spPr>
          <a:xfrm>
            <a:off x="576000" y="576000"/>
            <a:ext cx="2160000" cy="2160000"/>
          </a:xfrm>
          <a:prstGeom prst="rect">
            <a:avLst/>
          </a:prstGeom>
        </p:spPr>
      </p:pic>
      <p:pic>
        <p:nvPicPr>
          <p:cNvPr id="39" name="Picture 38"/>
          <p:cNvPicPr/>
          <p:nvPr/>
        </p:nvPicPr>
        <p:blipFill>
          <a:blip r:embed="rId3" cstate="print"/>
          <a:stretch>
            <a:fillRect/>
          </a:stretch>
        </p:blipFill>
        <p:spPr>
          <a:xfrm>
            <a:off x="12384000" y="576000"/>
            <a:ext cx="2160000" cy="2160000"/>
          </a:xfrm>
          <a:prstGeom prst="rect">
            <a:avLst/>
          </a:prstGeom>
        </p:spPr>
      </p:pic>
      <p:sp>
        <p:nvSpPr>
          <p:cNvPr id="40" name="CustomShape 2"/>
          <p:cNvSpPr/>
          <p:nvPr/>
        </p:nvSpPr>
        <p:spPr>
          <a:xfrm>
            <a:off x="331200" y="3922034"/>
            <a:ext cx="4572000" cy="2377166"/>
          </a:xfrm>
          <a:prstGeom prst="rect">
            <a:avLst/>
          </a:prstGeom>
          <a:solidFill>
            <a:srgbClr val="E6E6E6"/>
          </a:solidFill>
          <a:ln>
            <a:solidFill>
              <a:srgbClr val="C5000B"/>
            </a:solidFill>
          </a:ln>
        </p:spPr>
        <p:txBody>
          <a:bodyPr lIns="90000" tIns="45000" rIns="90000" bIns="45000"/>
          <a:lstStyle/>
          <a:p>
            <a:pPr algn="ctr"/>
            <a:r>
              <a:rPr lang="en-US" sz="3200" b="1" dirty="0">
                <a:solidFill>
                  <a:srgbClr val="C5000B"/>
                </a:solidFill>
                <a:latin typeface="Ubuntu"/>
                <a:cs typeface="Times New Roman" panose="02020603050405020304" pitchFamily="18" charset="0"/>
              </a:rPr>
              <a:t>Abstract</a:t>
            </a:r>
            <a:endParaRPr sz="3200" dirty="0">
              <a:latin typeface="Ubuntu"/>
              <a:cs typeface="Times New Roman" panose="02020603050405020304" pitchFamily="18" charset="0"/>
            </a:endParaRPr>
          </a:p>
          <a:p>
            <a:pPr algn="just"/>
            <a:r>
              <a:rPr lang="en-US" sz="1600" smtClean="0"/>
              <a:t>The aim of this project is to develop a system that can offer movie advice to people looking for movies they like or looking for similar ones they love. In this document, we will present to you what is our project will bee look like, what are the algorithms that we may use and who uses these algorithms.</a:t>
            </a:r>
            <a:endParaRPr lang="tr-TR" sz="1600" dirty="0">
              <a:latin typeface="Ubuntu"/>
              <a:cs typeface="Times New Roman" panose="02020603050405020304" pitchFamily="18" charset="0"/>
            </a:endParaRPr>
          </a:p>
          <a:p>
            <a:pPr algn="just"/>
            <a:r>
              <a:rPr lang="en-GB" sz="1600">
                <a:latin typeface="Ubuntu"/>
                <a:cs typeface="Times New Roman" panose="02020603050405020304" pitchFamily="18" charset="0"/>
              </a:rPr>
              <a:t> </a:t>
            </a:r>
            <a:endParaRPr lang="tr-TR" sz="1600" b="1" dirty="0">
              <a:latin typeface="Ubuntu"/>
              <a:cs typeface="Times New Roman" panose="02020603050405020304" pitchFamily="18" charset="0"/>
            </a:endParaRPr>
          </a:p>
        </p:txBody>
      </p:sp>
      <p:sp>
        <p:nvSpPr>
          <p:cNvPr id="41" name="CustomShape 3"/>
          <p:cNvSpPr/>
          <p:nvPr/>
        </p:nvSpPr>
        <p:spPr>
          <a:xfrm>
            <a:off x="5274000" y="3960000"/>
            <a:ext cx="4572000" cy="3349440"/>
          </a:xfrm>
          <a:prstGeom prst="rect">
            <a:avLst/>
          </a:prstGeom>
          <a:solidFill>
            <a:srgbClr val="E6E6E6"/>
          </a:solidFill>
          <a:ln>
            <a:solidFill>
              <a:srgbClr val="C5000B"/>
            </a:solidFill>
          </a:ln>
        </p:spPr>
      </p:sp>
      <p:sp>
        <p:nvSpPr>
          <p:cNvPr id="42" name="CustomShape 4"/>
          <p:cNvSpPr/>
          <p:nvPr/>
        </p:nvSpPr>
        <p:spPr>
          <a:xfrm>
            <a:off x="330611" y="6734628"/>
            <a:ext cx="4572000" cy="5457371"/>
          </a:xfrm>
          <a:prstGeom prst="rect">
            <a:avLst/>
          </a:prstGeom>
          <a:solidFill>
            <a:srgbClr val="E6E6E6"/>
          </a:solidFill>
          <a:ln>
            <a:solidFill>
              <a:srgbClr val="C5000B"/>
            </a:solidFill>
          </a:ln>
        </p:spPr>
        <p:txBody>
          <a:bodyPr lIns="90000" tIns="45000" rIns="90000" bIns="45000"/>
          <a:lstStyle/>
          <a:p>
            <a:pPr algn="ctr"/>
            <a:r>
              <a:rPr lang="en-US" sz="3200" b="1" dirty="0">
                <a:solidFill>
                  <a:srgbClr val="C5000B"/>
                </a:solidFill>
                <a:latin typeface="Ubuntu"/>
                <a:cs typeface="Times New Roman" panose="02020603050405020304" pitchFamily="18" charset="0"/>
              </a:rPr>
              <a:t>Introduction</a:t>
            </a:r>
            <a:endParaRPr sz="3200" dirty="0">
              <a:latin typeface="Ubuntu"/>
              <a:cs typeface="Times New Roman" panose="02020603050405020304" pitchFamily="18" charset="0"/>
            </a:endParaRPr>
          </a:p>
          <a:p>
            <a:r>
              <a:rPr lang="en-US" sz="1600" smtClean="0"/>
              <a:t>Over the past 5 years, watching movies and series on digital platforms is now a part of our lives. While the film industry is slowly losing its influence, watching movies on the Internet and paying less for it is becoming a better and easier method for everyone. With the increase in our internet speeds, we are now able to watch movies or series from various platforms very comfortably. Some companies that foreseen this development have increased their investments in this field and have become the pioneers of this sector.</a:t>
            </a:r>
            <a:r>
              <a:rPr lang="tr-TR" sz="1600" smtClean="0"/>
              <a:t>T</a:t>
            </a:r>
            <a:r>
              <a:rPr lang="en-US" sz="1600" smtClean="0"/>
              <a:t>he internet movie </a:t>
            </a:r>
            <a:r>
              <a:rPr lang="tr-TR" sz="1600" smtClean="0"/>
              <a:t> </a:t>
            </a:r>
            <a:r>
              <a:rPr lang="en-US" sz="1600" smtClean="0"/>
              <a:t>watching </a:t>
            </a:r>
            <a:r>
              <a:rPr lang="tr-TR" sz="1600" smtClean="0"/>
              <a:t> </a:t>
            </a:r>
            <a:r>
              <a:rPr lang="en-US" sz="1600" smtClean="0"/>
              <a:t>sector has increased over the years and will continue to increase at the same speed.</a:t>
            </a:r>
            <a:endParaRPr lang="en-US" sz="1600"/>
          </a:p>
        </p:txBody>
      </p:sp>
      <p:sp>
        <p:nvSpPr>
          <p:cNvPr id="43" name="CustomShape 5"/>
          <p:cNvSpPr/>
          <p:nvPr/>
        </p:nvSpPr>
        <p:spPr>
          <a:xfrm>
            <a:off x="331335" y="12600202"/>
            <a:ext cx="4572000" cy="3989627"/>
          </a:xfrm>
          <a:prstGeom prst="rect">
            <a:avLst/>
          </a:prstGeom>
          <a:solidFill>
            <a:srgbClr val="E6E6E6"/>
          </a:solidFill>
          <a:ln>
            <a:solidFill>
              <a:srgbClr val="C5000B"/>
            </a:solidFill>
          </a:ln>
        </p:spPr>
        <p:txBody>
          <a:bodyPr lIns="90000" tIns="45000" rIns="90000" bIns="45000"/>
          <a:lstStyle/>
          <a:p>
            <a:pPr algn="ctr"/>
            <a:r>
              <a:rPr lang="en-US" sz="3000" b="1" dirty="0">
                <a:solidFill>
                  <a:srgbClr val="C5000B"/>
                </a:solidFill>
                <a:latin typeface="Ubuntu"/>
              </a:rPr>
              <a:t>Solution</a:t>
            </a:r>
            <a:endParaRPr lang="tr-TR" sz="3000" b="1" dirty="0">
              <a:solidFill>
                <a:srgbClr val="C5000B"/>
              </a:solidFill>
              <a:latin typeface="Ubuntu"/>
            </a:endParaRPr>
          </a:p>
          <a:p>
            <a:r>
              <a:rPr lang="en-US" sz="1600" smtClean="0"/>
              <a:t>Our aim is to develop a software called "Movie Recommendation System", which is a web-based application that uses various prediction algorithms(machine learning) to propose their users' new movies according to their movie tastes. In addition to that, the system also proposes new movies to its users based on their friends' movie preferences. Also, the web-based application will be compatible with mobile devices too. The purpose of this project is to help people to find new movies to watch and share their movie interests with other people and with their friends.</a:t>
            </a:r>
          </a:p>
          <a:p>
            <a:r>
              <a:rPr lang="en-US" smtClean="0"/>
              <a:t/>
            </a:r>
            <a:br>
              <a:rPr lang="en-US" smtClean="0"/>
            </a:br>
            <a:endParaRPr dirty="0">
              <a:latin typeface="Ubuntu"/>
              <a:cs typeface="Times New Roman" panose="02020603050405020304" pitchFamily="18" charset="0"/>
            </a:endParaRPr>
          </a:p>
        </p:txBody>
      </p:sp>
      <p:sp>
        <p:nvSpPr>
          <p:cNvPr id="44" name="CustomShape 6"/>
          <p:cNvSpPr/>
          <p:nvPr/>
        </p:nvSpPr>
        <p:spPr>
          <a:xfrm>
            <a:off x="10160657" y="3960000"/>
            <a:ext cx="4572000" cy="4904600"/>
          </a:xfrm>
          <a:prstGeom prst="rect">
            <a:avLst/>
          </a:prstGeom>
          <a:solidFill>
            <a:srgbClr val="E6E6E6"/>
          </a:solidFill>
          <a:ln>
            <a:solidFill>
              <a:srgbClr val="C5000B"/>
            </a:solidFill>
          </a:ln>
        </p:spPr>
        <p:txBody>
          <a:bodyPr lIns="90000" tIns="45000" rIns="90000" bIns="45000"/>
          <a:lstStyle/>
          <a:p>
            <a:pPr algn="ctr"/>
            <a:endParaRPr sz="1600" dirty="0"/>
          </a:p>
        </p:txBody>
      </p:sp>
      <p:sp>
        <p:nvSpPr>
          <p:cNvPr id="45" name="CustomShape 7"/>
          <p:cNvSpPr/>
          <p:nvPr/>
        </p:nvSpPr>
        <p:spPr>
          <a:xfrm>
            <a:off x="10235882" y="9341346"/>
            <a:ext cx="4572000" cy="3286084"/>
          </a:xfrm>
          <a:prstGeom prst="rect">
            <a:avLst/>
          </a:prstGeom>
          <a:solidFill>
            <a:srgbClr val="E6E6E6"/>
          </a:solidFill>
          <a:ln>
            <a:solidFill>
              <a:srgbClr val="C5000B"/>
            </a:solidFill>
          </a:ln>
        </p:spPr>
        <p:txBody>
          <a:bodyPr lIns="90000" tIns="45000" rIns="90000" bIns="45000"/>
          <a:lstStyle/>
          <a:p>
            <a:pPr algn="ctr"/>
            <a:r>
              <a:rPr lang="en-US" sz="3000" b="1" dirty="0">
                <a:solidFill>
                  <a:srgbClr val="C5000B"/>
                </a:solidFill>
                <a:latin typeface="Ubuntu"/>
              </a:rPr>
              <a:t>Results </a:t>
            </a:r>
            <a:r>
              <a:rPr lang="en-US" sz="3000" b="1">
                <a:solidFill>
                  <a:srgbClr val="C5000B"/>
                </a:solidFill>
                <a:latin typeface="Ubuntu"/>
              </a:rPr>
              <a:t>&amp; </a:t>
            </a:r>
            <a:r>
              <a:rPr lang="en-US" sz="3000" b="1" smtClean="0">
                <a:solidFill>
                  <a:srgbClr val="C5000B"/>
                </a:solidFill>
                <a:latin typeface="Ubuntu"/>
              </a:rPr>
              <a:t>Conclusion</a:t>
            </a:r>
            <a:endParaRPr lang="tr-TR" sz="3000" b="1" smtClean="0">
              <a:solidFill>
                <a:srgbClr val="C5000B"/>
              </a:solidFill>
              <a:latin typeface="Ubuntu"/>
            </a:endParaRPr>
          </a:p>
          <a:p>
            <a:r>
              <a:rPr lang="en-US" sz="1600" smtClean="0">
                <a:latin typeface="+mj-lt"/>
              </a:rPr>
              <a:t>With this project, after people add the movies they like to their lists, they will be able to use a system that recommends them based on the movies they like.As the number of movies in Dataset increases, this system will work better and more efficiently. Django and Python have been the two most important keys in our project. Especially python made our work really easy.We are sure that we will recommend the movies that users will like with the algorithms in Python.</a:t>
            </a:r>
            <a:endParaRPr lang="tr-TR" sz="1600" smtClean="0">
              <a:latin typeface="+mj-lt"/>
            </a:endParaRPr>
          </a:p>
          <a:p>
            <a:endParaRPr lang="tr-TR" sz="1600" b="1" smtClean="0">
              <a:solidFill>
                <a:srgbClr val="C5000B"/>
              </a:solidFill>
              <a:latin typeface="+mj-lt"/>
            </a:endParaRPr>
          </a:p>
          <a:p>
            <a:endParaRPr lang="tr-TR" sz="3000" b="1" smtClean="0">
              <a:solidFill>
                <a:srgbClr val="C5000B"/>
              </a:solidFill>
              <a:latin typeface="Ubuntu"/>
            </a:endParaRPr>
          </a:p>
          <a:p>
            <a:endParaRPr dirty="0"/>
          </a:p>
        </p:txBody>
      </p:sp>
      <p:sp>
        <p:nvSpPr>
          <p:cNvPr id="46" name="CustomShape 8"/>
          <p:cNvSpPr/>
          <p:nvPr/>
        </p:nvSpPr>
        <p:spPr>
          <a:xfrm>
            <a:off x="10186101" y="13097568"/>
            <a:ext cx="4572000" cy="1759255"/>
          </a:xfrm>
          <a:prstGeom prst="rect">
            <a:avLst/>
          </a:prstGeom>
          <a:solidFill>
            <a:srgbClr val="E6E6E6"/>
          </a:solidFill>
          <a:ln>
            <a:solidFill>
              <a:srgbClr val="C5000B"/>
            </a:solidFill>
          </a:ln>
        </p:spPr>
        <p:txBody>
          <a:bodyPr lIns="90000" tIns="45000" rIns="90000" bIns="45000"/>
          <a:lstStyle/>
          <a:p>
            <a:pPr algn="ctr"/>
            <a:r>
              <a:rPr lang="en-US" sz="3000" b="1" dirty="0">
                <a:solidFill>
                  <a:srgbClr val="C5000B"/>
                </a:solidFill>
              </a:rPr>
              <a:t>Acknowledgement</a:t>
            </a:r>
            <a:endParaRPr dirty="0"/>
          </a:p>
          <a:p>
            <a:pPr algn="ctr" defTabSz="457200">
              <a:spcBef>
                <a:spcPct val="20000"/>
              </a:spcBef>
              <a:spcAft>
                <a:spcPts val="600"/>
              </a:spcAft>
            </a:pPr>
            <a:r>
              <a:rPr lang="tr-TR" sz="1600" smtClean="0"/>
              <a:t>W</a:t>
            </a:r>
            <a:r>
              <a:rPr lang="en-US" sz="1600" smtClean="0"/>
              <a:t>e would like to thank our advisor, </a:t>
            </a:r>
            <a:r>
              <a:rPr lang="tr-TR" sz="1600" smtClean="0"/>
              <a:t>Assist.Prof.</a:t>
            </a:r>
            <a:r>
              <a:rPr lang="en-US" sz="1600" smtClean="0"/>
              <a:t>Dr. Abdül Kadir Görür for his guidance.</a:t>
            </a:r>
            <a:endParaRPr lang="en-US" sz="1600"/>
          </a:p>
        </p:txBody>
      </p:sp>
      <p:sp>
        <p:nvSpPr>
          <p:cNvPr id="47" name="CustomShape 9"/>
          <p:cNvSpPr/>
          <p:nvPr/>
        </p:nvSpPr>
        <p:spPr>
          <a:xfrm>
            <a:off x="10186101" y="15399658"/>
            <a:ext cx="4572000" cy="5457372"/>
          </a:xfrm>
          <a:prstGeom prst="rect">
            <a:avLst/>
          </a:prstGeom>
          <a:solidFill>
            <a:srgbClr val="E6E6E6"/>
          </a:solidFill>
          <a:ln>
            <a:solidFill>
              <a:srgbClr val="C5000B"/>
            </a:solidFill>
          </a:ln>
        </p:spPr>
      </p:sp>
      <p:sp>
        <p:nvSpPr>
          <p:cNvPr id="51" name="CustomShape 11"/>
          <p:cNvSpPr/>
          <p:nvPr/>
        </p:nvSpPr>
        <p:spPr>
          <a:xfrm>
            <a:off x="5244204" y="11704320"/>
            <a:ext cx="4572000" cy="4277167"/>
          </a:xfrm>
          <a:prstGeom prst="rect">
            <a:avLst/>
          </a:prstGeom>
          <a:solidFill>
            <a:srgbClr val="E6E6E6"/>
          </a:solidFill>
          <a:ln>
            <a:solidFill>
              <a:srgbClr val="C5000B"/>
            </a:solidFill>
          </a:ln>
        </p:spPr>
      </p:sp>
      <p:sp>
        <p:nvSpPr>
          <p:cNvPr id="58" name="TextShape 18"/>
          <p:cNvSpPr txBox="1"/>
          <p:nvPr/>
        </p:nvSpPr>
        <p:spPr>
          <a:xfrm>
            <a:off x="6066940" y="6905035"/>
            <a:ext cx="2355480" cy="346320"/>
          </a:xfrm>
          <a:prstGeom prst="rect">
            <a:avLst/>
          </a:prstGeom>
        </p:spPr>
        <p:txBody>
          <a:bodyPr wrap="none" lIns="90000" tIns="45000" rIns="90000" bIns="45000"/>
          <a:lstStyle/>
          <a:p>
            <a:r>
              <a:rPr lang="en-US" b="1">
                <a:solidFill>
                  <a:srgbClr val="C5000B"/>
                </a:solidFill>
              </a:rPr>
              <a:t>Figure </a:t>
            </a:r>
            <a:r>
              <a:rPr lang="tr-TR" b="1" dirty="0" smtClean="0">
                <a:solidFill>
                  <a:srgbClr val="C5000B"/>
                </a:solidFill>
              </a:rPr>
              <a:t>1</a:t>
            </a:r>
            <a:r>
              <a:rPr lang="en-US" b="1" smtClean="0">
                <a:solidFill>
                  <a:srgbClr val="C5000B"/>
                </a:solidFill>
              </a:rPr>
              <a:t> </a:t>
            </a:r>
            <a:r>
              <a:rPr lang="en-US" b="1" dirty="0">
                <a:solidFill>
                  <a:srgbClr val="C5000B"/>
                </a:solidFill>
              </a:rPr>
              <a:t>– </a:t>
            </a:r>
            <a:r>
              <a:rPr lang="tr-TR" b="1" dirty="0">
                <a:solidFill>
                  <a:srgbClr val="C5000B"/>
                </a:solidFill>
              </a:rPr>
              <a:t>Activity </a:t>
            </a:r>
            <a:r>
              <a:rPr lang="en-US" b="1" dirty="0">
                <a:solidFill>
                  <a:srgbClr val="C5000B"/>
                </a:solidFill>
              </a:rPr>
              <a:t>Diagram</a:t>
            </a:r>
            <a:endParaRPr lang="en-US" dirty="0"/>
          </a:p>
        </p:txBody>
      </p:sp>
      <p:sp>
        <p:nvSpPr>
          <p:cNvPr id="92" name="TextShape 52"/>
          <p:cNvSpPr txBox="1"/>
          <p:nvPr/>
        </p:nvSpPr>
        <p:spPr>
          <a:xfrm>
            <a:off x="5951920" y="10679670"/>
            <a:ext cx="2585520" cy="373680"/>
          </a:xfrm>
          <a:prstGeom prst="rect">
            <a:avLst/>
          </a:prstGeom>
        </p:spPr>
        <p:txBody>
          <a:bodyPr wrap="none" lIns="90000" tIns="45000" rIns="90000" bIns="45000"/>
          <a:lstStyle/>
          <a:p>
            <a:r>
              <a:rPr lang="en-US" sz="2000" b="1" dirty="0">
                <a:solidFill>
                  <a:srgbClr val="C5000B"/>
                </a:solidFill>
              </a:rPr>
              <a:t>Figure </a:t>
            </a:r>
            <a:r>
              <a:rPr lang="tr-TR" sz="2000" b="1" dirty="0">
                <a:solidFill>
                  <a:srgbClr val="C5000B"/>
                </a:solidFill>
              </a:rPr>
              <a:t>3</a:t>
            </a:r>
            <a:r>
              <a:rPr lang="en-US" sz="2000" b="1" dirty="0">
                <a:solidFill>
                  <a:srgbClr val="C5000B"/>
                </a:solidFill>
              </a:rPr>
              <a:t> – </a:t>
            </a:r>
            <a:r>
              <a:rPr lang="tr-TR" sz="2000" b="1" dirty="0">
                <a:solidFill>
                  <a:srgbClr val="C5000B"/>
                </a:solidFill>
              </a:rPr>
              <a:t>Class Diagram</a:t>
            </a:r>
            <a:endParaRPr dirty="0"/>
          </a:p>
        </p:txBody>
      </p:sp>
      <p:sp>
        <p:nvSpPr>
          <p:cNvPr id="93" name="TextShape 53"/>
          <p:cNvSpPr txBox="1"/>
          <p:nvPr/>
        </p:nvSpPr>
        <p:spPr>
          <a:xfrm>
            <a:off x="5765664" y="15493529"/>
            <a:ext cx="3529080" cy="373680"/>
          </a:xfrm>
          <a:prstGeom prst="rect">
            <a:avLst/>
          </a:prstGeom>
        </p:spPr>
        <p:txBody>
          <a:bodyPr wrap="none" lIns="90000" tIns="45000" rIns="90000" bIns="45000"/>
          <a:lstStyle/>
          <a:p>
            <a:r>
              <a:rPr lang="en-US" sz="2000" b="1" dirty="0">
                <a:solidFill>
                  <a:srgbClr val="C5000B"/>
                </a:solidFill>
              </a:rPr>
              <a:t>Figure </a:t>
            </a:r>
            <a:r>
              <a:rPr lang="tr-TR" sz="2000" b="1" dirty="0">
                <a:solidFill>
                  <a:srgbClr val="C5000B"/>
                </a:solidFill>
              </a:rPr>
              <a:t>4</a:t>
            </a:r>
            <a:r>
              <a:rPr lang="en-US" sz="2000" b="1" dirty="0">
                <a:solidFill>
                  <a:srgbClr val="C5000B"/>
                </a:solidFill>
              </a:rPr>
              <a:t> – Finished Product</a:t>
            </a:r>
            <a:endParaRPr dirty="0"/>
          </a:p>
        </p:txBody>
      </p:sp>
      <p:sp>
        <p:nvSpPr>
          <p:cNvPr id="119" name="TextShape 53"/>
          <p:cNvSpPr txBox="1"/>
          <p:nvPr/>
        </p:nvSpPr>
        <p:spPr>
          <a:xfrm>
            <a:off x="10742828" y="20390617"/>
            <a:ext cx="3529080" cy="373680"/>
          </a:xfrm>
          <a:prstGeom prst="rect">
            <a:avLst/>
          </a:prstGeom>
        </p:spPr>
        <p:txBody>
          <a:bodyPr wrap="none" lIns="90000" tIns="45000" rIns="90000" bIns="45000"/>
          <a:lstStyle/>
          <a:p>
            <a:r>
              <a:rPr lang="en-US" sz="2000" b="1" dirty="0">
                <a:solidFill>
                  <a:srgbClr val="C5000B"/>
                </a:solidFill>
              </a:rPr>
              <a:t>Figure </a:t>
            </a:r>
            <a:r>
              <a:rPr lang="tr-TR" sz="2000" b="1" dirty="0">
                <a:solidFill>
                  <a:srgbClr val="C5000B"/>
                </a:solidFill>
              </a:rPr>
              <a:t>7</a:t>
            </a:r>
            <a:r>
              <a:rPr lang="en-US" sz="2000" b="1" dirty="0">
                <a:solidFill>
                  <a:srgbClr val="C5000B"/>
                </a:solidFill>
              </a:rPr>
              <a:t>– </a:t>
            </a:r>
            <a:r>
              <a:rPr lang="tr-TR" sz="2000" b="1">
                <a:solidFill>
                  <a:srgbClr val="C5000B"/>
                </a:solidFill>
              </a:rPr>
              <a:t>Project </a:t>
            </a:r>
            <a:r>
              <a:rPr lang="tr-TR" sz="2000" b="1" smtClean="0">
                <a:solidFill>
                  <a:srgbClr val="C5000B"/>
                </a:solidFill>
              </a:rPr>
              <a:t>Members</a:t>
            </a:r>
            <a:endParaRPr dirty="0"/>
          </a:p>
        </p:txBody>
      </p:sp>
      <p:sp>
        <p:nvSpPr>
          <p:cNvPr id="122" name="TextShape 53"/>
          <p:cNvSpPr txBox="1"/>
          <p:nvPr/>
        </p:nvSpPr>
        <p:spPr>
          <a:xfrm>
            <a:off x="5668561" y="20263680"/>
            <a:ext cx="3529080" cy="373680"/>
          </a:xfrm>
          <a:prstGeom prst="rect">
            <a:avLst/>
          </a:prstGeom>
        </p:spPr>
        <p:txBody>
          <a:bodyPr wrap="none" lIns="90000" tIns="45000" rIns="90000" bIns="45000"/>
          <a:lstStyle/>
          <a:p>
            <a:r>
              <a:rPr lang="en-US" sz="2000" b="1" dirty="0">
                <a:solidFill>
                  <a:srgbClr val="C5000B"/>
                </a:solidFill>
              </a:rPr>
              <a:t>Figure </a:t>
            </a:r>
            <a:r>
              <a:rPr lang="tr-TR" sz="2000" b="1" dirty="0">
                <a:solidFill>
                  <a:srgbClr val="C5000B"/>
                </a:solidFill>
              </a:rPr>
              <a:t>5</a:t>
            </a:r>
            <a:r>
              <a:rPr lang="en-US" sz="2000" b="1" dirty="0">
                <a:solidFill>
                  <a:srgbClr val="C5000B"/>
                </a:solidFill>
              </a:rPr>
              <a:t> – Finished Product</a:t>
            </a:r>
            <a:endParaRPr dirty="0"/>
          </a:p>
        </p:txBody>
      </p:sp>
      <p:sp>
        <p:nvSpPr>
          <p:cNvPr id="27" name="TextShape 52">
            <a:extLst>
              <a:ext uri="{FF2B5EF4-FFF2-40B4-BE49-F238E27FC236}">
                <a16:creationId xmlns="" xmlns:a16="http://schemas.microsoft.com/office/drawing/2014/main" id="{206BE3D3-E440-422B-8E9E-47E76081014C}"/>
              </a:ext>
            </a:extLst>
          </p:cNvPr>
          <p:cNvSpPr txBox="1"/>
          <p:nvPr/>
        </p:nvSpPr>
        <p:spPr>
          <a:xfrm>
            <a:off x="10757343" y="8311396"/>
            <a:ext cx="3529080" cy="427004"/>
          </a:xfrm>
          <a:prstGeom prst="rect">
            <a:avLst/>
          </a:prstGeom>
        </p:spPr>
        <p:txBody>
          <a:bodyPr wrap="none" lIns="90000" tIns="45000" rIns="90000" bIns="45000"/>
          <a:lstStyle/>
          <a:p>
            <a:r>
              <a:rPr lang="en-US" b="1">
                <a:solidFill>
                  <a:srgbClr val="C5000B"/>
                </a:solidFill>
              </a:rPr>
              <a:t>Figure </a:t>
            </a:r>
            <a:r>
              <a:rPr lang="tr-TR" b="1" dirty="0" smtClean="0">
                <a:solidFill>
                  <a:srgbClr val="C5000B"/>
                </a:solidFill>
              </a:rPr>
              <a:t>2</a:t>
            </a:r>
            <a:r>
              <a:rPr lang="en-US" b="1" smtClean="0">
                <a:solidFill>
                  <a:srgbClr val="C5000B"/>
                </a:solidFill>
              </a:rPr>
              <a:t> </a:t>
            </a:r>
            <a:r>
              <a:rPr lang="en-US" b="1" dirty="0">
                <a:solidFill>
                  <a:srgbClr val="C5000B"/>
                </a:solidFill>
              </a:rPr>
              <a:t>–</a:t>
            </a:r>
            <a:r>
              <a:rPr lang="tr-TR" b="1" dirty="0">
                <a:solidFill>
                  <a:srgbClr val="C5000B"/>
                </a:solidFill>
              </a:rPr>
              <a:t> </a:t>
            </a:r>
            <a:r>
              <a:rPr lang="en-US" b="1" dirty="0">
                <a:solidFill>
                  <a:srgbClr val="C5000B"/>
                </a:solidFill>
              </a:rPr>
              <a:t>Use</a:t>
            </a:r>
            <a:r>
              <a:rPr lang="tr-TR" b="1" dirty="0">
                <a:solidFill>
                  <a:srgbClr val="C5000B"/>
                </a:solidFill>
              </a:rPr>
              <a:t> </a:t>
            </a:r>
            <a:r>
              <a:rPr lang="en-US" b="1" dirty="0">
                <a:solidFill>
                  <a:srgbClr val="C5000B"/>
                </a:solidFill>
              </a:rPr>
              <a:t>case</a:t>
            </a:r>
            <a:r>
              <a:rPr lang="tr-TR" b="1" dirty="0">
                <a:solidFill>
                  <a:srgbClr val="C5000B"/>
                </a:solidFill>
              </a:rPr>
              <a:t> </a:t>
            </a:r>
            <a:r>
              <a:rPr lang="en-US" b="1" dirty="0">
                <a:solidFill>
                  <a:srgbClr val="C5000B"/>
                </a:solidFill>
              </a:rPr>
              <a:t>realizations</a:t>
            </a:r>
            <a:endParaRPr lang="en-US" dirty="0"/>
          </a:p>
        </p:txBody>
      </p:sp>
      <p:pic>
        <p:nvPicPr>
          <p:cNvPr id="1026" name="Picture 2" descr="https://github.com/CankayaUniversity/ceng-407-408-2019-2020-Movie-Recommendation-System/raw/master/IMAGES/MRE%20Class%20Diagram.jpeg?raw=true"/>
          <p:cNvPicPr>
            <a:picLocks noChangeAspect="1" noChangeArrowheads="1"/>
          </p:cNvPicPr>
          <p:nvPr/>
        </p:nvPicPr>
        <p:blipFill>
          <a:blip r:embed="rId4" cstate="print"/>
          <a:srcRect/>
          <a:stretch>
            <a:fillRect/>
          </a:stretch>
        </p:blipFill>
        <p:spPr bwMode="auto">
          <a:xfrm>
            <a:off x="5314950" y="7565664"/>
            <a:ext cx="4514850" cy="3094399"/>
          </a:xfrm>
          <a:prstGeom prst="rect">
            <a:avLst/>
          </a:prstGeom>
          <a:noFill/>
        </p:spPr>
      </p:pic>
      <p:pic>
        <p:nvPicPr>
          <p:cNvPr id="1028" name="Picture 4" descr="act"/>
          <p:cNvPicPr>
            <a:picLocks noChangeAspect="1" noChangeArrowheads="1"/>
          </p:cNvPicPr>
          <p:nvPr/>
        </p:nvPicPr>
        <p:blipFill>
          <a:blip r:embed="rId5" cstate="print"/>
          <a:srcRect/>
          <a:stretch>
            <a:fillRect/>
          </a:stretch>
        </p:blipFill>
        <p:spPr bwMode="auto">
          <a:xfrm>
            <a:off x="5295901" y="4000500"/>
            <a:ext cx="4515756" cy="2686050"/>
          </a:xfrm>
          <a:prstGeom prst="rect">
            <a:avLst/>
          </a:prstGeom>
          <a:noFill/>
        </p:spPr>
      </p:pic>
      <p:pic>
        <p:nvPicPr>
          <p:cNvPr id="1030" name="Picture 6" descr="use"/>
          <p:cNvPicPr>
            <a:picLocks noChangeAspect="1" noChangeArrowheads="1"/>
          </p:cNvPicPr>
          <p:nvPr/>
        </p:nvPicPr>
        <p:blipFill>
          <a:blip r:embed="rId6" cstate="print"/>
          <a:srcRect/>
          <a:stretch>
            <a:fillRect/>
          </a:stretch>
        </p:blipFill>
        <p:spPr bwMode="auto">
          <a:xfrm>
            <a:off x="10174514" y="4020458"/>
            <a:ext cx="4513943" cy="4296000"/>
          </a:xfrm>
          <a:prstGeom prst="rect">
            <a:avLst/>
          </a:prstGeom>
          <a:noFill/>
        </p:spPr>
      </p:pic>
      <p:sp>
        <p:nvSpPr>
          <p:cNvPr id="25" name="CustomShape 11"/>
          <p:cNvSpPr/>
          <p:nvPr/>
        </p:nvSpPr>
        <p:spPr>
          <a:xfrm>
            <a:off x="339163" y="16808994"/>
            <a:ext cx="4572000" cy="3946435"/>
          </a:xfrm>
          <a:prstGeom prst="rect">
            <a:avLst/>
          </a:prstGeom>
          <a:solidFill>
            <a:srgbClr val="E6E6E6"/>
          </a:solidFill>
          <a:ln>
            <a:solidFill>
              <a:srgbClr val="C5000B"/>
            </a:solidFill>
          </a:ln>
        </p:spPr>
      </p:sp>
      <p:sp>
        <p:nvSpPr>
          <p:cNvPr id="26" name="TextShape 53"/>
          <p:cNvSpPr txBox="1"/>
          <p:nvPr/>
        </p:nvSpPr>
        <p:spPr>
          <a:xfrm>
            <a:off x="842561" y="20270938"/>
            <a:ext cx="3529080" cy="373680"/>
          </a:xfrm>
          <a:prstGeom prst="rect">
            <a:avLst/>
          </a:prstGeom>
        </p:spPr>
        <p:txBody>
          <a:bodyPr wrap="none" lIns="90000" tIns="45000" rIns="90000" bIns="45000"/>
          <a:lstStyle/>
          <a:p>
            <a:r>
              <a:rPr lang="en-US" sz="2000" b="1">
                <a:solidFill>
                  <a:srgbClr val="C5000B"/>
                </a:solidFill>
              </a:rPr>
              <a:t>Figure </a:t>
            </a:r>
            <a:r>
              <a:rPr lang="tr-TR" sz="2000" b="1" dirty="0" smtClean="0">
                <a:solidFill>
                  <a:srgbClr val="C5000B"/>
                </a:solidFill>
              </a:rPr>
              <a:t>6</a:t>
            </a:r>
            <a:r>
              <a:rPr lang="en-US" sz="2000" b="1" smtClean="0">
                <a:solidFill>
                  <a:srgbClr val="C5000B"/>
                </a:solidFill>
              </a:rPr>
              <a:t> </a:t>
            </a:r>
            <a:r>
              <a:rPr lang="en-US" sz="2000" b="1" dirty="0">
                <a:solidFill>
                  <a:srgbClr val="C5000B"/>
                </a:solidFill>
              </a:rPr>
              <a:t>– Finished Product</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480</TotalTime>
  <Words>464</Words>
  <Application>Microsoft Office PowerPoint</Application>
  <PresentationFormat>Özel</PresentationFormat>
  <Paragraphs>26</Paragraphs>
  <Slides>1</Slides>
  <Notes>0</Notes>
  <HiddenSlides>0</HiddenSlides>
  <MMClips>0</MMClips>
  <ScaleCrop>false</ScaleCrop>
  <HeadingPairs>
    <vt:vector size="4" baseType="variant">
      <vt:variant>
        <vt:lpstr>Tema</vt:lpstr>
      </vt:variant>
      <vt:variant>
        <vt:i4>1</vt:i4>
      </vt:variant>
      <vt:variant>
        <vt:lpstr>Slayt Başlıkları</vt:lpstr>
      </vt:variant>
      <vt:variant>
        <vt:i4>1</vt:i4>
      </vt:variant>
    </vt:vector>
  </HeadingPairs>
  <TitlesOfParts>
    <vt:vector size="2" baseType="lpstr">
      <vt:lpstr>Office Theme</vt:lpstr>
      <vt:lpstr>Slayt 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Saygin Dikbayir</dc:creator>
  <cp:lastModifiedBy>pc</cp:lastModifiedBy>
  <cp:revision>29</cp:revision>
  <dcterms:modified xsi:type="dcterms:W3CDTF">2020-05-14T23:32:13Z</dcterms:modified>
</cp:coreProperties>
</file>