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A0880E2-4319-4A3C-8321-2EF4890D9A71}">
  <a:tblStyle styleId="{9A0880E2-4319-4A3C-8321-2EF4890D9A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662a036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662a036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d6d1e031e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d6d1e031e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d6d1e031e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d6d1e031e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662a036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662a036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662a036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662a036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7a6ec4b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7a6ec4b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a6ec49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7a6ec491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6d1e031e_1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6d1e031e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a6ec49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7a6ec491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d6d1e031e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d6d1e031e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6d1e031e_1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6d1e031e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a6ec49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47a6ec491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662a0369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662a036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a6ec4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a6ec4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şlık ve İçerik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1028700" y="171450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2GFZ5ZKuvYg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hyperlink" Target="http://www.youtube.com/watch?v=z0NfI2NeDHI" TargetMode="External"/><Relationship Id="rId7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572000" y="1608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RAD.IO</a:t>
            </a:r>
            <a:endParaRPr b="1" sz="50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16675" y="2826700"/>
            <a:ext cx="4956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/>
              <a:t>A. Talha AYDIN  -  c1611006@student.cankaya.edu.tr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/>
              <a:t>Omar DAYYA  -  c1611504@student.cankaya.edu.tr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/>
              <a:t>Mehmet BİLGİÇ  -  c1611009@student.cankaya.edu.tr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n"/>
              <a:t>Berkay KARADAYI  -  c1511034@student.cankaya.edu.tr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5660725" y="2988400"/>
            <a:ext cx="31896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Advisor</a:t>
            </a:r>
            <a:r>
              <a:rPr i="1" lang="en" sz="1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i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Roya CHOUPANI </a:t>
            </a:r>
            <a:endParaRPr i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Co-Advisor:</a:t>
            </a:r>
            <a:r>
              <a:rPr i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Nurdan SARAN</a:t>
            </a:r>
            <a:endParaRPr i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615125" y="514350"/>
            <a:ext cx="45960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UI Sketches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911" y="1053013"/>
            <a:ext cx="2386584" cy="398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000" y="1072925"/>
            <a:ext cx="2438375" cy="39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925" y="1047835"/>
            <a:ext cx="2144625" cy="399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87125" y="288175"/>
            <a:ext cx="4587000" cy="7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</a:t>
            </a:r>
            <a:endParaRPr/>
          </a:p>
        </p:txBody>
      </p:sp>
      <p:sp>
        <p:nvSpPr>
          <p:cNvPr id="206" name="Google Shape;206;p24"/>
          <p:cNvSpPr txBox="1"/>
          <p:nvPr>
            <p:ph idx="4294967295" type="body"/>
          </p:nvPr>
        </p:nvSpPr>
        <p:spPr>
          <a:xfrm>
            <a:off x="1028700" y="1155032"/>
            <a:ext cx="72009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endParaRPr b="1" sz="1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Python, Django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Mobile:</a:t>
            </a:r>
            <a:endParaRPr b="1" sz="1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Flutter, Android Studio, Xcode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endParaRPr b="1" sz="1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Bootstrap, Materialize CSS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Database:</a:t>
            </a:r>
            <a:endParaRPr b="1" sz="1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Deployment:</a:t>
            </a:r>
            <a:endParaRPr b="1" sz="12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Docker, Google Cloud, Nginx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665650" y="455450"/>
            <a:ext cx="4587000" cy="7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665650" y="1306150"/>
            <a:ext cx="59652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Recall: </a:t>
            </a:r>
            <a:endParaRPr sz="13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project will be developed for both mobile and web platforms.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Main Features of application: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Live Stream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Live Chat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ive Survey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Music Integration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Having an innovative infrastructure for an internet radio might be advantageous for us in the radio sector. For using this advantage as a chance, we are developing a internet radio with a different point of view. At the end of the day, main components from the analog radio,  innovative ideas from computer and multimedia technologies will lead our project.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&quot;Taksim Dayı İngilizce &quot; - Sarı Mikrofon &#10;تاكسيم ريمكس &#10;Instagram: https://www.instagram.com/remixadam" id="218" name="Google Shape;218;p26" title="TAKSİM DAYI REMIX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125" y="4211050"/>
            <a:ext cx="9144" cy="9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2363125" y="-71050"/>
            <a:ext cx="4757700" cy="16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COMING SOON</a:t>
            </a:r>
            <a:endParaRPr sz="45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485" y="3447650"/>
            <a:ext cx="2244015" cy="119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1225" y="3558302"/>
            <a:ext cx="2520671" cy="975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888" y="1566325"/>
            <a:ext cx="1763824" cy="1763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Album: https://rammstein.lnk.to/album&#10;New Single: https://rammstein.lnk.to/Radio&#10;&#10;Director: Jörn Heitmann&#10;Production Company: Katapult&#10;&#10;#Rammstein #RammsteinRadio #Radio" id="228" name="Google Shape;228;p27" title="Rammstein - Radio (Official Video)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7400" y="2872525"/>
            <a:ext cx="9144" cy="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-123800" y="1501050"/>
            <a:ext cx="66591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Any suggestions 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en"/>
              <a:t>Contents</a:t>
            </a:r>
            <a:br>
              <a:rPr lang="en"/>
            </a:br>
            <a:endParaRPr/>
          </a:p>
        </p:txBody>
      </p:sp>
      <p:sp>
        <p:nvSpPr>
          <p:cNvPr id="148" name="Google Shape;148;p15"/>
          <p:cNvSpPr txBox="1"/>
          <p:nvPr>
            <p:ph idx="4294967295" type="body"/>
          </p:nvPr>
        </p:nvSpPr>
        <p:spPr>
          <a:xfrm>
            <a:off x="1028700" y="1306350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292100" rtl="0" algn="l">
              <a:spcBef>
                <a:spcPts val="900"/>
              </a:spcBef>
              <a:spcAft>
                <a:spcPts val="0"/>
              </a:spcAft>
              <a:buSzPts val="1500"/>
              <a:buFont typeface="Libre Franklin"/>
              <a:buAutoNum type="arabicPeriod"/>
            </a:pPr>
            <a:r>
              <a:rPr lang="en"/>
              <a:t>Problems </a:t>
            </a:r>
            <a:endParaRPr/>
          </a:p>
          <a:p>
            <a:pPr indent="-285750" lvl="0" marL="292100" rtl="0" algn="l">
              <a:spcBef>
                <a:spcPts val="9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Pros and Cons to Similar projects / State of Art</a:t>
            </a:r>
            <a:endParaRPr/>
          </a:p>
          <a:p>
            <a:pPr indent="-285750" lvl="0" marL="292100" rtl="0" algn="l">
              <a:spcBef>
                <a:spcPts val="9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Potential Risks and Expected Outputs </a:t>
            </a:r>
            <a:endParaRPr/>
          </a:p>
          <a:p>
            <a:pPr indent="-285750" lvl="0" marL="292100" rtl="0" algn="l">
              <a:spcBef>
                <a:spcPts val="9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Infrastructure Diagram</a:t>
            </a:r>
            <a:endParaRPr/>
          </a:p>
          <a:p>
            <a:pPr indent="-298450" lvl="0" marL="292100" rtl="0" algn="l">
              <a:spcBef>
                <a:spcPts val="900"/>
              </a:spcBef>
              <a:spcAft>
                <a:spcPts val="0"/>
              </a:spcAft>
              <a:buSzPts val="1500"/>
              <a:buFont typeface="Libre Franklin"/>
              <a:buAutoNum type="arabicPeriod"/>
            </a:pPr>
            <a:r>
              <a:rPr lang="en"/>
              <a:t> Our </a:t>
            </a:r>
            <a:r>
              <a:rPr lang="en"/>
              <a:t>RAD.IO</a:t>
            </a:r>
            <a:endParaRPr/>
          </a:p>
          <a:p>
            <a:pPr indent="-285750" lvl="0" marL="292100" rtl="0" algn="l">
              <a:spcBef>
                <a:spcPts val="9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Types</a:t>
            </a:r>
            <a:endParaRPr/>
          </a:p>
          <a:p>
            <a:pPr indent="-323850" lvl="0" marL="3429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Sample UI Sketches </a:t>
            </a:r>
            <a:endParaRPr/>
          </a:p>
          <a:p>
            <a:pPr indent="-285750" lvl="0" marL="292100" rtl="0" algn="l">
              <a:spcBef>
                <a:spcPts val="9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Platforms </a:t>
            </a:r>
            <a:endParaRPr/>
          </a:p>
          <a:p>
            <a:pPr indent="-285750" lvl="0" marL="292100" rtl="0" algn="l">
              <a:spcBef>
                <a:spcPts val="9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Conclusion </a:t>
            </a:r>
            <a:endParaRPr/>
          </a:p>
          <a:p>
            <a:pPr indent="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713100" y="502900"/>
            <a:ext cx="4587000" cy="7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636400" y="1465500"/>
            <a:ext cx="67815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Radios have to keep up with technology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Losing user’s interest 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Lack of targeted recommendation (music/ads)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Lack of community and interactivity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27142" y="211099"/>
            <a:ext cx="84747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en"/>
              <a:t>Pros and cons to Similar Projects / State of Art </a:t>
            </a:r>
            <a:br>
              <a:rPr lang="en"/>
            </a:b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394050" y="85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{9A0880E2-4319-4A3C-8321-2EF4890D9A71}</a:tableStyleId>
              </a:tblPr>
              <a:tblGrid>
                <a:gridCol w="1728200"/>
                <a:gridCol w="1206500"/>
                <a:gridCol w="1206500"/>
                <a:gridCol w="1331425"/>
                <a:gridCol w="1081575"/>
                <a:gridCol w="1537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RAD-IO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RADYO Çankaya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RADYO-ILEF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RADYO ODTÜ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ETU-RADYO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Notifications / Push notifications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Live Chat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Live Stream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Multiplatform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Live survey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Music Streaming Service Integrations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User Data Analysis/ Feedback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23850" y="313100"/>
            <a:ext cx="72009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Risks &amp; Expected Solutions</a:t>
            </a:r>
            <a:endParaRPr/>
          </a:p>
        </p:txBody>
      </p:sp>
      <p:sp>
        <p:nvSpPr>
          <p:cNvPr id="166" name="Google Shape;166;p18"/>
          <p:cNvSpPr txBox="1"/>
          <p:nvPr>
            <p:ph idx="4294967295" type="body"/>
          </p:nvPr>
        </p:nvSpPr>
        <p:spPr>
          <a:xfrm>
            <a:off x="823850" y="1274600"/>
            <a:ext cx="72009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Risks</a:t>
            </a:r>
            <a:endParaRPr b="1" sz="1600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 network traffic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Connectivity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Cross-platform incompatibilities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Solutions</a:t>
            </a:r>
            <a:endParaRPr b="1" sz="1600"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 </a:t>
            </a:r>
            <a:r>
              <a:rPr lang="en"/>
              <a:t>splitting</a:t>
            </a:r>
            <a:r>
              <a:rPr lang="en"/>
              <a:t> the amount of user load by using load balancer.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By lowering the resolution and quality of the user automatically.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features might not work on other platforms, so we use wrapper functions.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370225"/>
            <a:ext cx="6902050" cy="32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Libre Franklin"/>
              <a:buNone/>
            </a:pPr>
            <a:r>
              <a:rPr lang="en"/>
              <a:t>Our </a:t>
            </a:r>
            <a:r>
              <a:rPr lang="en"/>
              <a:t>RAD.IO</a:t>
            </a:r>
            <a:endParaRPr/>
          </a:p>
        </p:txBody>
      </p:sp>
      <p:sp>
        <p:nvSpPr>
          <p:cNvPr id="178" name="Google Shape;178;p20"/>
          <p:cNvSpPr txBox="1"/>
          <p:nvPr>
            <p:ph idx="4294967295" type="body"/>
          </p:nvPr>
        </p:nvSpPr>
        <p:spPr>
          <a:xfrm>
            <a:off x="823850" y="1701975"/>
            <a:ext cx="72009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921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/>
              <a:t>The purpose of the project is to develop a fast, interactive,and user-friendly online radio application that works on both web and mobile platforms.</a:t>
            </a:r>
            <a:endParaRPr/>
          </a:p>
          <a:p>
            <a:pPr indent="-28575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/>
              <a:t>Main Features:</a:t>
            </a:r>
            <a:endParaRPr/>
          </a:p>
          <a:p>
            <a:pPr indent="-2603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Live Stream</a:t>
            </a:r>
            <a:endParaRPr/>
          </a:p>
          <a:p>
            <a:pPr indent="-2603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Live Chat</a:t>
            </a:r>
            <a:endParaRPr/>
          </a:p>
          <a:p>
            <a:pPr indent="-273050" lvl="1" marL="685800" rtl="0" algn="l"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Music Recommendation</a:t>
            </a:r>
            <a:endParaRPr/>
          </a:p>
          <a:p>
            <a:pPr indent="-2603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Live Survey </a:t>
            </a:r>
            <a:endParaRPr/>
          </a:p>
          <a:p>
            <a:pPr indent="-2603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Music Streaming Platform integrations (ex: Spotify)</a:t>
            </a:r>
            <a:endParaRPr/>
          </a:p>
          <a:p>
            <a:pPr indent="-2603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(Optional) Event Recommendation </a:t>
            </a:r>
            <a:endParaRPr/>
          </a:p>
          <a:p>
            <a:pPr indent="-2603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(Optional) Voice chat between User - Streamer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319925" y="265200"/>
            <a:ext cx="267000" cy="1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660225" y="499325"/>
            <a:ext cx="46110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UI Sketches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23" y="1141075"/>
            <a:ext cx="2395728" cy="398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407" y="1141075"/>
            <a:ext cx="2350008" cy="398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9064" y="1141075"/>
            <a:ext cx="2423160" cy="39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