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nton"/>
      <p:regular r:id="rId23"/>
    </p:embeddedFont>
    <p:embeddedFont>
      <p:font typeface="Space Mono"/>
      <p:regular r:id="rId24"/>
      <p:bold r:id="rId25"/>
      <p:italic r:id="rId26"/>
      <p:boldItalic r:id="rId27"/>
    </p:embeddedFont>
    <p:embeddedFont>
      <p:font typeface="Muli"/>
      <p:regular r:id="rId28"/>
      <p:bold r:id="rId29"/>
      <p:italic r:id="rId30"/>
      <p:boldItalic r:id="rId31"/>
    </p:embeddedFont>
    <p:embeddedFont>
      <p:font typeface="Lobster"/>
      <p:regular r:id="rId32"/>
    </p:embeddedFont>
    <p:embeddedFont>
      <p:font typeface="Lilita One"/>
      <p:regular r:id="rId33"/>
    </p:embeddedFont>
    <p:embeddedFont>
      <p:font typeface="Oswald"/>
      <p:regular r:id="rId34"/>
      <p:bold r:id="rId35"/>
    </p:embeddedFont>
    <p:embeddedFont>
      <p:font typeface="Luckiest Guy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iVL5zbJcht71iu76CeFRfW8vGW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paceMono-regular.fntdata"/><Relationship Id="rId23" Type="http://schemas.openxmlformats.org/officeDocument/2006/relationships/font" Target="fonts/Anton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SpaceMono-italic.fntdata"/><Relationship Id="rId25" Type="http://schemas.openxmlformats.org/officeDocument/2006/relationships/font" Target="fonts/SpaceMono-bold.fntdata"/><Relationship Id="rId28" Type="http://schemas.openxmlformats.org/officeDocument/2006/relationships/font" Target="fonts/Muli-regular.fntdata"/><Relationship Id="rId27" Type="http://schemas.openxmlformats.org/officeDocument/2006/relationships/font" Target="fonts/Space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uli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uli-boldItalic.fntdata"/><Relationship Id="rId30" Type="http://schemas.openxmlformats.org/officeDocument/2006/relationships/font" Target="fonts/Muli-italic.fntdata"/><Relationship Id="rId11" Type="http://schemas.openxmlformats.org/officeDocument/2006/relationships/slide" Target="slides/slide6.xml"/><Relationship Id="rId33" Type="http://schemas.openxmlformats.org/officeDocument/2006/relationships/font" Target="fonts/LilitaOne-regular.fntdata"/><Relationship Id="rId10" Type="http://schemas.openxmlformats.org/officeDocument/2006/relationships/slide" Target="slides/slide5.xml"/><Relationship Id="rId32" Type="http://schemas.openxmlformats.org/officeDocument/2006/relationships/font" Target="fonts/Lobster-regular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LuckiestGuy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6d7d61ac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6d7d61ac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d79ace206_3_1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d79ace206_3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6d7c4a4c66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g6d7c4a4c66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6d78869ae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1" name="Google Shape;1081;g6d78869a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6d78869ae0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7" name="Google Shape;1097;g6d78869ae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6d78869ae0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3" name="Google Shape;1113;g6d78869ae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4" name="Google Shape;11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6d7c4a4c66_6_1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6d7c4a4c66_6_1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d79ace206_3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6d79ace206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6d79ace206_3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6d79ace206_3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6d79ace206_3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6d79ace206_3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6d7c4a4c66_6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6d7c4a4c66_6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1" name="Google Shape;8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TITLE" type="title">
  <p:cSld name="TITLE">
    <p:bg>
      <p:bgPr>
        <a:solidFill>
          <a:schemeClr val="accent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6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6"/>
          <p:cNvSpPr txBox="1"/>
          <p:nvPr>
            <p:ph type="ctrTitle"/>
          </p:nvPr>
        </p:nvSpPr>
        <p:spPr>
          <a:xfrm>
            <a:off x="1125900" y="2033725"/>
            <a:ext cx="689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nton"/>
              <a:buNone/>
              <a:defRPr sz="72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nton"/>
              <a:buNone/>
              <a:defRPr sz="52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nton"/>
              <a:buNone/>
              <a:defRPr sz="52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nton"/>
              <a:buNone/>
              <a:defRPr sz="52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nton"/>
              <a:buNone/>
              <a:defRPr sz="52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nton"/>
              <a:buNone/>
              <a:defRPr sz="52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nton"/>
              <a:buNone/>
              <a:defRPr sz="52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nton"/>
              <a:buNone/>
              <a:defRPr sz="52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nton"/>
              <a:buNone/>
              <a:defRPr sz="52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" type="subTitle"/>
          </p:nvPr>
        </p:nvSpPr>
        <p:spPr>
          <a:xfrm>
            <a:off x="2382300" y="3933925"/>
            <a:ext cx="4379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1">
  <p:cSld name="BLANK_1">
    <p:bg>
      <p:bgPr>
        <a:solidFill>
          <a:schemeClr val="accen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72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2">
  <p:cSld name="BLANK_1_1">
    <p:bg>
      <p:bgPr>
        <a:solidFill>
          <a:schemeClr val="accen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73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3">
  <p:cSld name="BLANK_1_1_1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74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4">
  <p:cSld name="BLANK_1_1_1_1">
    <p:bg>
      <p:bgPr>
        <a:solidFill>
          <a:schemeClr val="accent4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75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5">
  <p:cSld name="BLANK_1_1_1_1_1">
    <p:bg>
      <p:bgPr>
        <a:solidFill>
          <a:schemeClr val="accent5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76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6">
  <p:cSld name="BLANK_1_1_1_1_1_1">
    <p:bg>
      <p:bgPr>
        <a:solidFill>
          <a:schemeClr val="accent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77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2">
  <p:cSld name="CUSTOM_6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d79ace206_3_237"/>
          <p:cNvSpPr/>
          <p:nvPr/>
        </p:nvSpPr>
        <p:spPr>
          <a:xfrm flipH="1">
            <a:off x="-5" y="0"/>
            <a:ext cx="9143983" cy="5143521"/>
          </a:xfrm>
          <a:custGeom>
            <a:rect b="b" l="l" r="r" t="t"/>
            <a:pathLst>
              <a:path extrusionOk="0" h="34297" w="48452">
                <a:moveTo>
                  <a:pt x="1" y="1"/>
                </a:moveTo>
                <a:lnTo>
                  <a:pt x="1" y="34297"/>
                </a:lnTo>
                <a:lnTo>
                  <a:pt x="48452" y="34297"/>
                </a:lnTo>
                <a:lnTo>
                  <a:pt x="48452" y="1"/>
                </a:lnTo>
                <a:close/>
              </a:path>
            </a:pathLst>
          </a:custGeom>
          <a:solidFill>
            <a:srgbClr val="A6C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6d79ace206_3_237"/>
          <p:cNvSpPr/>
          <p:nvPr/>
        </p:nvSpPr>
        <p:spPr>
          <a:xfrm flipH="1">
            <a:off x="-75" y="200975"/>
            <a:ext cx="8817300" cy="11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6d79ace206_3_237"/>
          <p:cNvSpPr txBox="1"/>
          <p:nvPr>
            <p:ph type="ctrTitle"/>
          </p:nvPr>
        </p:nvSpPr>
        <p:spPr>
          <a:xfrm flipH="1">
            <a:off x="184738" y="284063"/>
            <a:ext cx="76665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99" name="Google Shape;99;g6d79ace206_3_237"/>
          <p:cNvSpPr/>
          <p:nvPr/>
        </p:nvSpPr>
        <p:spPr>
          <a:xfrm flipH="1">
            <a:off x="-3" y="3076622"/>
            <a:ext cx="818386" cy="1561938"/>
          </a:xfrm>
          <a:custGeom>
            <a:rect b="b" l="l" r="r" t="t"/>
            <a:pathLst>
              <a:path extrusionOk="0" h="10415" w="5457">
                <a:moveTo>
                  <a:pt x="5457" y="1"/>
                </a:moveTo>
                <a:cubicBezTo>
                  <a:pt x="2339" y="1965"/>
                  <a:pt x="1" y="5987"/>
                  <a:pt x="3399" y="9230"/>
                </a:cubicBezTo>
                <a:cubicBezTo>
                  <a:pt x="3524" y="9230"/>
                  <a:pt x="3524" y="9354"/>
                  <a:pt x="3648" y="9354"/>
                </a:cubicBezTo>
                <a:cubicBezTo>
                  <a:pt x="4303" y="9884"/>
                  <a:pt x="4802" y="10134"/>
                  <a:pt x="5457" y="10414"/>
                </a:cubicBezTo>
                <a:lnTo>
                  <a:pt x="5457" y="1"/>
                </a:ln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6d79ace206_3_237"/>
          <p:cNvSpPr/>
          <p:nvPr/>
        </p:nvSpPr>
        <p:spPr>
          <a:xfrm flipH="1">
            <a:off x="2812707" y="0"/>
            <a:ext cx="6331283" cy="5143521"/>
          </a:xfrm>
          <a:custGeom>
            <a:rect b="b" l="l" r="r" t="t"/>
            <a:pathLst>
              <a:path extrusionOk="0" h="34297" w="42217">
                <a:moveTo>
                  <a:pt x="1" y="1"/>
                </a:moveTo>
                <a:lnTo>
                  <a:pt x="1" y="34297"/>
                </a:lnTo>
                <a:lnTo>
                  <a:pt x="35326" y="34297"/>
                </a:lnTo>
                <a:cubicBezTo>
                  <a:pt x="41967" y="27032"/>
                  <a:pt x="42216" y="16369"/>
                  <a:pt x="36261" y="10539"/>
                </a:cubicBezTo>
                <a:cubicBezTo>
                  <a:pt x="34142" y="8419"/>
                  <a:pt x="30582" y="7193"/>
                  <a:pt x="26805" y="7193"/>
                </a:cubicBezTo>
                <a:cubicBezTo>
                  <a:pt x="25026" y="7193"/>
                  <a:pt x="23199" y="7465"/>
                  <a:pt x="21451" y="8045"/>
                </a:cubicBezTo>
                <a:cubicBezTo>
                  <a:pt x="19212" y="8797"/>
                  <a:pt x="16798" y="9415"/>
                  <a:pt x="14458" y="9415"/>
                </a:cubicBezTo>
                <a:cubicBezTo>
                  <a:pt x="12724" y="9415"/>
                  <a:pt x="11031" y="9076"/>
                  <a:pt x="9479" y="8200"/>
                </a:cubicBezTo>
                <a:cubicBezTo>
                  <a:pt x="6642" y="6642"/>
                  <a:pt x="4802" y="3243"/>
                  <a:pt x="4802" y="1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6d79ace206_3_237"/>
          <p:cNvSpPr/>
          <p:nvPr/>
        </p:nvSpPr>
        <p:spPr>
          <a:xfrm flipH="1">
            <a:off x="-9" y="0"/>
            <a:ext cx="2239802" cy="330984"/>
          </a:xfrm>
          <a:custGeom>
            <a:rect b="b" l="l" r="r" t="t"/>
            <a:pathLst>
              <a:path extrusionOk="0" h="2207" w="14935">
                <a:moveTo>
                  <a:pt x="0" y="1"/>
                </a:moveTo>
                <a:cubicBezTo>
                  <a:pt x="2291" y="1682"/>
                  <a:pt x="5015" y="2206"/>
                  <a:pt x="7506" y="2206"/>
                </a:cubicBezTo>
                <a:cubicBezTo>
                  <a:pt x="11389" y="2206"/>
                  <a:pt x="14707" y="932"/>
                  <a:pt x="14935" y="780"/>
                </a:cubicBezTo>
                <a:lnTo>
                  <a:pt x="14935" y="1"/>
                </a:ln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">
  <p:cSld name="BIG_NUMBER_1_2_1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d79ace206_3_435"/>
          <p:cNvSpPr/>
          <p:nvPr/>
        </p:nvSpPr>
        <p:spPr>
          <a:xfrm rot="10800000">
            <a:off x="-12" y="398350"/>
            <a:ext cx="9146820" cy="4745144"/>
          </a:xfrm>
          <a:custGeom>
            <a:rect b="b" l="l" r="r" t="t"/>
            <a:pathLst>
              <a:path extrusionOk="0" h="49390" w="95205">
                <a:moveTo>
                  <a:pt x="0" y="0"/>
                </a:moveTo>
                <a:lnTo>
                  <a:pt x="0" y="49390"/>
                </a:lnTo>
                <a:cubicBezTo>
                  <a:pt x="57473" y="35528"/>
                  <a:pt x="95204" y="0"/>
                  <a:pt x="95204" y="0"/>
                </a:cubicBezTo>
                <a:close/>
              </a:path>
            </a:pathLst>
          </a:custGeom>
          <a:solidFill>
            <a:srgbClr val="BAE0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6d79ace206_3_435"/>
          <p:cNvSpPr txBox="1"/>
          <p:nvPr>
            <p:ph type="ctrTitle"/>
          </p:nvPr>
        </p:nvSpPr>
        <p:spPr>
          <a:xfrm>
            <a:off x="311700" y="351950"/>
            <a:ext cx="85206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d79ace206_3_1392"/>
          <p:cNvSpPr txBox="1"/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107" name="Google Shape;107;g6d79ace206_3_1392"/>
          <p:cNvSpPr txBox="1"/>
          <p:nvPr>
            <p:ph idx="2" type="title"/>
          </p:nvPr>
        </p:nvSpPr>
        <p:spPr>
          <a:xfrm>
            <a:off x="766025" y="2955300"/>
            <a:ext cx="1479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08" name="Google Shape;108;g6d79ace206_3_1392"/>
          <p:cNvSpPr txBox="1"/>
          <p:nvPr>
            <p:ph idx="1" type="subTitle"/>
          </p:nvPr>
        </p:nvSpPr>
        <p:spPr>
          <a:xfrm>
            <a:off x="766025" y="3370675"/>
            <a:ext cx="14799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09" name="Google Shape;109;g6d79ace206_3_1392"/>
          <p:cNvSpPr txBox="1"/>
          <p:nvPr>
            <p:ph idx="3" type="title"/>
          </p:nvPr>
        </p:nvSpPr>
        <p:spPr>
          <a:xfrm>
            <a:off x="3832050" y="2955300"/>
            <a:ext cx="1479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10" name="Google Shape;110;g6d79ace206_3_1392"/>
          <p:cNvSpPr txBox="1"/>
          <p:nvPr>
            <p:ph idx="4" type="subTitle"/>
          </p:nvPr>
        </p:nvSpPr>
        <p:spPr>
          <a:xfrm>
            <a:off x="3832050" y="3370675"/>
            <a:ext cx="14799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11" name="Google Shape;111;g6d79ace206_3_1392"/>
          <p:cNvSpPr txBox="1"/>
          <p:nvPr>
            <p:ph idx="5" type="title"/>
          </p:nvPr>
        </p:nvSpPr>
        <p:spPr>
          <a:xfrm>
            <a:off x="6898075" y="2955300"/>
            <a:ext cx="1479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12" name="Google Shape;112;g6d79ace206_3_1392"/>
          <p:cNvSpPr txBox="1"/>
          <p:nvPr>
            <p:ph idx="6" type="subTitle"/>
          </p:nvPr>
        </p:nvSpPr>
        <p:spPr>
          <a:xfrm>
            <a:off x="6898075" y="3370675"/>
            <a:ext cx="14799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13" name="Google Shape;113;g6d79ace206_3_1392"/>
          <p:cNvSpPr txBox="1"/>
          <p:nvPr>
            <p:ph idx="7" type="title"/>
          </p:nvPr>
        </p:nvSpPr>
        <p:spPr>
          <a:xfrm>
            <a:off x="2203050" y="911525"/>
            <a:ext cx="167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14" name="Google Shape;114;g6d79ace206_3_1392"/>
          <p:cNvSpPr txBox="1"/>
          <p:nvPr>
            <p:ph idx="8" type="subTitle"/>
          </p:nvPr>
        </p:nvSpPr>
        <p:spPr>
          <a:xfrm>
            <a:off x="2203050" y="1326900"/>
            <a:ext cx="16719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15" name="Google Shape;115;g6d79ace206_3_1392"/>
          <p:cNvSpPr txBox="1"/>
          <p:nvPr>
            <p:ph idx="9" type="title"/>
          </p:nvPr>
        </p:nvSpPr>
        <p:spPr>
          <a:xfrm>
            <a:off x="5269064" y="911525"/>
            <a:ext cx="167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16" name="Google Shape;116;g6d79ace206_3_1392"/>
          <p:cNvSpPr txBox="1"/>
          <p:nvPr>
            <p:ph idx="13" type="subTitle"/>
          </p:nvPr>
        </p:nvSpPr>
        <p:spPr>
          <a:xfrm>
            <a:off x="5269064" y="1326900"/>
            <a:ext cx="16719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252D48"/>
                </a:solidFill>
              </a:defRPr>
            </a:lvl9pPr>
          </a:lstStyle>
          <a:p/>
        </p:txBody>
      </p:sp>
      <p:sp>
        <p:nvSpPr>
          <p:cNvPr id="117" name="Google Shape;117;g6d79ace206_3_1392"/>
          <p:cNvSpPr txBox="1"/>
          <p:nvPr>
            <p:ph hasCustomPrompt="1" idx="14" type="title"/>
          </p:nvPr>
        </p:nvSpPr>
        <p:spPr>
          <a:xfrm>
            <a:off x="1091225" y="2366550"/>
            <a:ext cx="8295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g6d79ace206_3_1392"/>
          <p:cNvSpPr txBox="1"/>
          <p:nvPr>
            <p:ph hasCustomPrompt="1" idx="15" type="title"/>
          </p:nvPr>
        </p:nvSpPr>
        <p:spPr>
          <a:xfrm>
            <a:off x="2624238" y="2366550"/>
            <a:ext cx="8295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g6d79ace206_3_1392"/>
          <p:cNvSpPr txBox="1"/>
          <p:nvPr>
            <p:ph hasCustomPrompt="1" idx="16" type="title"/>
          </p:nvPr>
        </p:nvSpPr>
        <p:spPr>
          <a:xfrm>
            <a:off x="4157250" y="2366550"/>
            <a:ext cx="8295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6d79ace206_3_1392"/>
          <p:cNvSpPr txBox="1"/>
          <p:nvPr>
            <p:ph hasCustomPrompt="1" idx="17" type="title"/>
          </p:nvPr>
        </p:nvSpPr>
        <p:spPr>
          <a:xfrm>
            <a:off x="5690275" y="2366550"/>
            <a:ext cx="8295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g6d79ace206_3_1392"/>
          <p:cNvSpPr txBox="1"/>
          <p:nvPr>
            <p:ph hasCustomPrompt="1" idx="18" type="title"/>
          </p:nvPr>
        </p:nvSpPr>
        <p:spPr>
          <a:xfrm>
            <a:off x="7223300" y="2366550"/>
            <a:ext cx="8295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NUMBERS">
  <p:cSld name="SECTION_HEADER_1_4_1">
    <p:bg>
      <p:bgPr>
        <a:solidFill>
          <a:schemeClr val="accen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7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7"/>
          <p:cNvSpPr txBox="1"/>
          <p:nvPr>
            <p:ph type="title"/>
          </p:nvPr>
        </p:nvSpPr>
        <p:spPr>
          <a:xfrm>
            <a:off x="896300" y="575400"/>
            <a:ext cx="2077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6" name="Google Shape;16;p47"/>
          <p:cNvCxnSpPr/>
          <p:nvPr/>
        </p:nvCxnSpPr>
        <p:spPr>
          <a:xfrm rot="10800000">
            <a:off x="630750" y="-34900"/>
            <a:ext cx="0" cy="51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" name="Google Shape;17;p47"/>
          <p:cNvCxnSpPr/>
          <p:nvPr/>
        </p:nvCxnSpPr>
        <p:spPr>
          <a:xfrm rot="10800000">
            <a:off x="8482125" y="-20700"/>
            <a:ext cx="0" cy="51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" name="Google Shape;18;p47"/>
          <p:cNvSpPr txBox="1"/>
          <p:nvPr>
            <p:ph idx="2" type="title"/>
          </p:nvPr>
        </p:nvSpPr>
        <p:spPr>
          <a:xfrm>
            <a:off x="4942211" y="769084"/>
            <a:ext cx="21531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47"/>
          <p:cNvSpPr txBox="1"/>
          <p:nvPr>
            <p:ph idx="1" type="subTitle"/>
          </p:nvPr>
        </p:nvSpPr>
        <p:spPr>
          <a:xfrm>
            <a:off x="4577256" y="1167674"/>
            <a:ext cx="28830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47"/>
          <p:cNvSpPr txBox="1"/>
          <p:nvPr>
            <p:ph idx="3" type="title"/>
          </p:nvPr>
        </p:nvSpPr>
        <p:spPr>
          <a:xfrm>
            <a:off x="4942211" y="2205134"/>
            <a:ext cx="21531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47"/>
          <p:cNvSpPr txBox="1"/>
          <p:nvPr>
            <p:ph idx="4" type="subTitle"/>
          </p:nvPr>
        </p:nvSpPr>
        <p:spPr>
          <a:xfrm>
            <a:off x="4577256" y="2603724"/>
            <a:ext cx="28830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47"/>
          <p:cNvSpPr txBox="1"/>
          <p:nvPr>
            <p:ph idx="5" type="title"/>
          </p:nvPr>
        </p:nvSpPr>
        <p:spPr>
          <a:xfrm>
            <a:off x="4942211" y="3641184"/>
            <a:ext cx="21531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47"/>
          <p:cNvSpPr txBox="1"/>
          <p:nvPr>
            <p:ph idx="6" type="subTitle"/>
          </p:nvPr>
        </p:nvSpPr>
        <p:spPr>
          <a:xfrm>
            <a:off x="4577256" y="4039774"/>
            <a:ext cx="28830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79ace206_3_1603"/>
          <p:cNvSpPr txBox="1"/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+ CREDITS">
  <p:cSld name="SECTION_HEADER_3_1">
    <p:bg>
      <p:bgPr>
        <a:solidFill>
          <a:schemeClr val="accent4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6d7ac75afe_1_208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6d7ac75afe_1_208"/>
          <p:cNvSpPr txBox="1"/>
          <p:nvPr>
            <p:ph type="title"/>
          </p:nvPr>
        </p:nvSpPr>
        <p:spPr>
          <a:xfrm>
            <a:off x="2773800" y="1312878"/>
            <a:ext cx="359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  <a:highlight>
                  <a:schemeClr val="accent4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g6d7ac75afe_1_208"/>
          <p:cNvSpPr txBox="1"/>
          <p:nvPr>
            <p:ph idx="1" type="subTitle"/>
          </p:nvPr>
        </p:nvSpPr>
        <p:spPr>
          <a:xfrm>
            <a:off x="2801400" y="2137226"/>
            <a:ext cx="35412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28" name="Google Shape;128;g6d7ac75afe_1_208"/>
          <p:cNvCxnSpPr/>
          <p:nvPr/>
        </p:nvCxnSpPr>
        <p:spPr>
          <a:xfrm>
            <a:off x="-187950" y="1701753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9" name="Google Shape;129;g6d7ac75afe_1_208"/>
          <p:cNvCxnSpPr/>
          <p:nvPr/>
        </p:nvCxnSpPr>
        <p:spPr>
          <a:xfrm>
            <a:off x="-187950" y="4686580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0" name="Google Shape;130;g6d7ac75afe_1_208"/>
          <p:cNvSpPr txBox="1"/>
          <p:nvPr/>
        </p:nvSpPr>
        <p:spPr>
          <a:xfrm>
            <a:off x="2866800" y="3365275"/>
            <a:ext cx="34104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CREDITS: This presentation template was created by </a:t>
            </a:r>
            <a:r>
              <a:rPr b="1" lang="en" sz="900">
                <a:solidFill>
                  <a:schemeClr val="dk2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3"/>
              </a:rPr>
              <a:t>Slidesgo</a:t>
            </a:r>
            <a:r>
              <a:rPr lang="en" sz="9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, including icons by </a:t>
            </a:r>
            <a:r>
              <a:rPr b="1" lang="en" sz="900">
                <a:solidFill>
                  <a:schemeClr val="dk2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4"/>
              </a:rPr>
              <a:t>Flaticon</a:t>
            </a:r>
            <a:r>
              <a:rPr lang="en" sz="9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, and infographics &amp; images by </a:t>
            </a:r>
            <a:r>
              <a:rPr b="1" lang="en" sz="900">
                <a:solidFill>
                  <a:schemeClr val="dk2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5"/>
              </a:rPr>
              <a:t>Freepik</a:t>
            </a:r>
            <a:r>
              <a:rPr lang="en" sz="9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. </a:t>
            </a:r>
            <a:endParaRPr sz="9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3 1">
  <p:cSld name="BACKGROUND 3">
    <p:bg>
      <p:bgPr>
        <a:solidFill>
          <a:schemeClr val="accent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6d7c4a4c66_6_291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4 ">
  <p:cSld name="CUSTOM_13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g6d7c4a4c66_6_1218"/>
          <p:cNvGrpSpPr/>
          <p:nvPr/>
        </p:nvGrpSpPr>
        <p:grpSpPr>
          <a:xfrm>
            <a:off x="7000534" y="340657"/>
            <a:ext cx="1206554" cy="2111005"/>
            <a:chOff x="4052859" y="1076757"/>
            <a:chExt cx="1206554" cy="2111005"/>
          </a:xfrm>
        </p:grpSpPr>
        <p:sp>
          <p:nvSpPr>
            <p:cNvPr id="135" name="Google Shape;135;g6d7c4a4c66_6_1218"/>
            <p:cNvSpPr/>
            <p:nvPr/>
          </p:nvSpPr>
          <p:spPr>
            <a:xfrm>
              <a:off x="4052859" y="1583884"/>
              <a:ext cx="256015" cy="548408"/>
            </a:xfrm>
            <a:custGeom>
              <a:rect b="b" l="l" r="r" t="t"/>
              <a:pathLst>
                <a:path extrusionOk="0" h="17111" w="7988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g6d7c4a4c66_6_1218"/>
            <p:cNvSpPr/>
            <p:nvPr/>
          </p:nvSpPr>
          <p:spPr>
            <a:xfrm>
              <a:off x="4319547" y="2170816"/>
              <a:ext cx="314923" cy="529626"/>
            </a:xfrm>
            <a:custGeom>
              <a:rect b="b" l="l" r="r" t="t"/>
              <a:pathLst>
                <a:path extrusionOk="0" h="16525" w="9826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g6d7c4a4c66_6_1218"/>
            <p:cNvSpPr/>
            <p:nvPr/>
          </p:nvSpPr>
          <p:spPr>
            <a:xfrm>
              <a:off x="4672994" y="1076757"/>
              <a:ext cx="586419" cy="497512"/>
            </a:xfrm>
            <a:custGeom>
              <a:rect b="b" l="l" r="r" t="t"/>
              <a:pathLst>
                <a:path extrusionOk="0" h="15523" w="18297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6d7c4a4c66_6_1218"/>
            <p:cNvSpPr/>
            <p:nvPr/>
          </p:nvSpPr>
          <p:spPr>
            <a:xfrm>
              <a:off x="4052859" y="2170816"/>
              <a:ext cx="256015" cy="529626"/>
            </a:xfrm>
            <a:custGeom>
              <a:rect b="b" l="l" r="r" t="t"/>
              <a:pathLst>
                <a:path extrusionOk="0" h="16525" w="7988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g6d7c4a4c66_6_1218"/>
            <p:cNvSpPr/>
            <p:nvPr/>
          </p:nvSpPr>
          <p:spPr>
            <a:xfrm>
              <a:off x="4982501" y="2170816"/>
              <a:ext cx="276912" cy="529626"/>
            </a:xfrm>
            <a:custGeom>
              <a:rect b="b" l="l" r="r" t="t"/>
              <a:pathLst>
                <a:path extrusionOk="0" h="16525" w="864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g6d7c4a4c66_6_1218"/>
            <p:cNvSpPr/>
            <p:nvPr/>
          </p:nvSpPr>
          <p:spPr>
            <a:xfrm>
              <a:off x="4319547" y="1583884"/>
              <a:ext cx="314923" cy="548408"/>
            </a:xfrm>
            <a:custGeom>
              <a:rect b="b" l="l" r="r" t="t"/>
              <a:pathLst>
                <a:path extrusionOk="0" h="17111" w="9826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g6d7c4a4c66_6_1218"/>
            <p:cNvSpPr/>
            <p:nvPr/>
          </p:nvSpPr>
          <p:spPr>
            <a:xfrm>
              <a:off x="4982501" y="1583884"/>
              <a:ext cx="276912" cy="548408"/>
            </a:xfrm>
            <a:custGeom>
              <a:rect b="b" l="l" r="r" t="t"/>
              <a:pathLst>
                <a:path extrusionOk="0" h="17111" w="864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g6d7c4a4c66_6_1218"/>
            <p:cNvSpPr/>
            <p:nvPr/>
          </p:nvSpPr>
          <p:spPr>
            <a:xfrm>
              <a:off x="4052859" y="2710057"/>
              <a:ext cx="256015" cy="477705"/>
            </a:xfrm>
            <a:custGeom>
              <a:rect b="b" l="l" r="r" t="t"/>
              <a:pathLst>
                <a:path extrusionOk="0" h="14905" w="7988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g6d7c4a4c66_6_1218"/>
            <p:cNvSpPr/>
            <p:nvPr/>
          </p:nvSpPr>
          <p:spPr>
            <a:xfrm>
              <a:off x="4052859" y="1076757"/>
              <a:ext cx="581611" cy="497512"/>
            </a:xfrm>
            <a:custGeom>
              <a:rect b="b" l="l" r="r" t="t"/>
              <a:pathLst>
                <a:path extrusionOk="0" h="15523" w="18147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g6d7c4a4c66_6_1218"/>
            <p:cNvSpPr/>
            <p:nvPr/>
          </p:nvSpPr>
          <p:spPr>
            <a:xfrm>
              <a:off x="4319547" y="2710057"/>
              <a:ext cx="314923" cy="477705"/>
            </a:xfrm>
            <a:custGeom>
              <a:rect b="b" l="l" r="r" t="t"/>
              <a:pathLst>
                <a:path extrusionOk="0" h="14905" w="9826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g6d7c4a4c66_6_1218"/>
            <p:cNvSpPr/>
            <p:nvPr/>
          </p:nvSpPr>
          <p:spPr>
            <a:xfrm>
              <a:off x="4982501" y="2710057"/>
              <a:ext cx="276912" cy="477705"/>
            </a:xfrm>
            <a:custGeom>
              <a:rect b="b" l="l" r="r" t="t"/>
              <a:pathLst>
                <a:path extrusionOk="0" h="14905" w="864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g6d7c4a4c66_6_1218"/>
            <p:cNvSpPr/>
            <p:nvPr/>
          </p:nvSpPr>
          <p:spPr>
            <a:xfrm>
              <a:off x="4672994" y="1583884"/>
              <a:ext cx="298834" cy="548408"/>
            </a:xfrm>
            <a:custGeom>
              <a:rect b="b" l="l" r="r" t="t"/>
              <a:pathLst>
                <a:path extrusionOk="0" h="17111" w="9324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g6d7c4a4c66_6_1218"/>
            <p:cNvSpPr/>
            <p:nvPr/>
          </p:nvSpPr>
          <p:spPr>
            <a:xfrm>
              <a:off x="4672994" y="2710057"/>
              <a:ext cx="298834" cy="477705"/>
            </a:xfrm>
            <a:custGeom>
              <a:rect b="b" l="l" r="r" t="t"/>
              <a:pathLst>
                <a:path extrusionOk="0" h="14905" w="9324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g6d7c4a4c66_6_1218"/>
            <p:cNvSpPr/>
            <p:nvPr/>
          </p:nvSpPr>
          <p:spPr>
            <a:xfrm>
              <a:off x="4672994" y="2170816"/>
              <a:ext cx="298834" cy="529626"/>
            </a:xfrm>
            <a:custGeom>
              <a:rect b="b" l="l" r="r" t="t"/>
              <a:pathLst>
                <a:path extrusionOk="0" h="16525" w="9324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g6d7c4a4c66_6_1218"/>
          <p:cNvGrpSpPr/>
          <p:nvPr/>
        </p:nvGrpSpPr>
        <p:grpSpPr>
          <a:xfrm>
            <a:off x="936909" y="340657"/>
            <a:ext cx="1206554" cy="2111005"/>
            <a:chOff x="4052859" y="1076757"/>
            <a:chExt cx="1206554" cy="2111005"/>
          </a:xfrm>
        </p:grpSpPr>
        <p:sp>
          <p:nvSpPr>
            <p:cNvPr id="150" name="Google Shape;150;g6d7c4a4c66_6_1218"/>
            <p:cNvSpPr/>
            <p:nvPr/>
          </p:nvSpPr>
          <p:spPr>
            <a:xfrm>
              <a:off x="4052859" y="1583884"/>
              <a:ext cx="256015" cy="548408"/>
            </a:xfrm>
            <a:custGeom>
              <a:rect b="b" l="l" r="r" t="t"/>
              <a:pathLst>
                <a:path extrusionOk="0" h="17111" w="7988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g6d7c4a4c66_6_1218"/>
            <p:cNvSpPr/>
            <p:nvPr/>
          </p:nvSpPr>
          <p:spPr>
            <a:xfrm>
              <a:off x="4319547" y="2170816"/>
              <a:ext cx="314923" cy="529626"/>
            </a:xfrm>
            <a:custGeom>
              <a:rect b="b" l="l" r="r" t="t"/>
              <a:pathLst>
                <a:path extrusionOk="0" h="16525" w="9826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g6d7c4a4c66_6_1218"/>
            <p:cNvSpPr/>
            <p:nvPr/>
          </p:nvSpPr>
          <p:spPr>
            <a:xfrm>
              <a:off x="4672994" y="1076757"/>
              <a:ext cx="586419" cy="497512"/>
            </a:xfrm>
            <a:custGeom>
              <a:rect b="b" l="l" r="r" t="t"/>
              <a:pathLst>
                <a:path extrusionOk="0" h="15523" w="18297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g6d7c4a4c66_6_1218"/>
            <p:cNvSpPr/>
            <p:nvPr/>
          </p:nvSpPr>
          <p:spPr>
            <a:xfrm>
              <a:off x="4052859" y="2170816"/>
              <a:ext cx="256015" cy="529626"/>
            </a:xfrm>
            <a:custGeom>
              <a:rect b="b" l="l" r="r" t="t"/>
              <a:pathLst>
                <a:path extrusionOk="0" h="16525" w="7988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g6d7c4a4c66_6_1218"/>
            <p:cNvSpPr/>
            <p:nvPr/>
          </p:nvSpPr>
          <p:spPr>
            <a:xfrm>
              <a:off x="4982501" y="2170816"/>
              <a:ext cx="276912" cy="529626"/>
            </a:xfrm>
            <a:custGeom>
              <a:rect b="b" l="l" r="r" t="t"/>
              <a:pathLst>
                <a:path extrusionOk="0" h="16525" w="864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g6d7c4a4c66_6_1218"/>
            <p:cNvSpPr/>
            <p:nvPr/>
          </p:nvSpPr>
          <p:spPr>
            <a:xfrm>
              <a:off x="4319547" y="1583884"/>
              <a:ext cx="314923" cy="548408"/>
            </a:xfrm>
            <a:custGeom>
              <a:rect b="b" l="l" r="r" t="t"/>
              <a:pathLst>
                <a:path extrusionOk="0" h="17111" w="9826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g6d7c4a4c66_6_1218"/>
            <p:cNvSpPr/>
            <p:nvPr/>
          </p:nvSpPr>
          <p:spPr>
            <a:xfrm>
              <a:off x="4982501" y="1583884"/>
              <a:ext cx="276912" cy="548408"/>
            </a:xfrm>
            <a:custGeom>
              <a:rect b="b" l="l" r="r" t="t"/>
              <a:pathLst>
                <a:path extrusionOk="0" h="17111" w="864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g6d7c4a4c66_6_1218"/>
            <p:cNvSpPr/>
            <p:nvPr/>
          </p:nvSpPr>
          <p:spPr>
            <a:xfrm>
              <a:off x="4052859" y="2710057"/>
              <a:ext cx="256015" cy="477705"/>
            </a:xfrm>
            <a:custGeom>
              <a:rect b="b" l="l" r="r" t="t"/>
              <a:pathLst>
                <a:path extrusionOk="0" h="14905" w="7988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g6d7c4a4c66_6_1218"/>
            <p:cNvSpPr/>
            <p:nvPr/>
          </p:nvSpPr>
          <p:spPr>
            <a:xfrm>
              <a:off x="4052859" y="1076757"/>
              <a:ext cx="581611" cy="497512"/>
            </a:xfrm>
            <a:custGeom>
              <a:rect b="b" l="l" r="r" t="t"/>
              <a:pathLst>
                <a:path extrusionOk="0" h="15523" w="18147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g6d7c4a4c66_6_1218"/>
            <p:cNvSpPr/>
            <p:nvPr/>
          </p:nvSpPr>
          <p:spPr>
            <a:xfrm>
              <a:off x="4319547" y="2710057"/>
              <a:ext cx="314923" cy="477705"/>
            </a:xfrm>
            <a:custGeom>
              <a:rect b="b" l="l" r="r" t="t"/>
              <a:pathLst>
                <a:path extrusionOk="0" h="14905" w="9826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g6d7c4a4c66_6_1218"/>
            <p:cNvSpPr/>
            <p:nvPr/>
          </p:nvSpPr>
          <p:spPr>
            <a:xfrm>
              <a:off x="4982501" y="2710057"/>
              <a:ext cx="276912" cy="477705"/>
            </a:xfrm>
            <a:custGeom>
              <a:rect b="b" l="l" r="r" t="t"/>
              <a:pathLst>
                <a:path extrusionOk="0" h="14905" w="864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g6d7c4a4c66_6_1218"/>
            <p:cNvSpPr/>
            <p:nvPr/>
          </p:nvSpPr>
          <p:spPr>
            <a:xfrm>
              <a:off x="4672994" y="1583884"/>
              <a:ext cx="298834" cy="548408"/>
            </a:xfrm>
            <a:custGeom>
              <a:rect b="b" l="l" r="r" t="t"/>
              <a:pathLst>
                <a:path extrusionOk="0" h="17111" w="9324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g6d7c4a4c66_6_1218"/>
            <p:cNvSpPr/>
            <p:nvPr/>
          </p:nvSpPr>
          <p:spPr>
            <a:xfrm>
              <a:off x="4672994" y="2710057"/>
              <a:ext cx="298834" cy="477705"/>
            </a:xfrm>
            <a:custGeom>
              <a:rect b="b" l="l" r="r" t="t"/>
              <a:pathLst>
                <a:path extrusionOk="0" h="14905" w="9324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g6d7c4a4c66_6_1218"/>
            <p:cNvSpPr/>
            <p:nvPr/>
          </p:nvSpPr>
          <p:spPr>
            <a:xfrm>
              <a:off x="4672994" y="2170816"/>
              <a:ext cx="298834" cy="529626"/>
            </a:xfrm>
            <a:custGeom>
              <a:rect b="b" l="l" r="r" t="t"/>
              <a:pathLst>
                <a:path extrusionOk="0" h="16525" w="9324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g6d7c4a4c66_6_1218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6d7c4a4c66_6_1218"/>
          <p:cNvSpPr txBox="1"/>
          <p:nvPr>
            <p:ph type="title"/>
          </p:nvPr>
        </p:nvSpPr>
        <p:spPr>
          <a:xfrm>
            <a:off x="720000" y="188126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g6d7c4a4c66_6_1218"/>
          <p:cNvSpPr txBox="1"/>
          <p:nvPr>
            <p:ph idx="1" type="subTitle"/>
          </p:nvPr>
        </p:nvSpPr>
        <p:spPr>
          <a:xfrm>
            <a:off x="1404400" y="35832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g6d7c4a4c66_6_1218"/>
          <p:cNvSpPr txBox="1"/>
          <p:nvPr>
            <p:ph idx="2" type="subTitle"/>
          </p:nvPr>
        </p:nvSpPr>
        <p:spPr>
          <a:xfrm>
            <a:off x="1404400" y="3903600"/>
            <a:ext cx="16956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6d7c4a4c66_6_1218"/>
          <p:cNvSpPr txBox="1"/>
          <p:nvPr>
            <p:ph idx="3" type="subTitle"/>
          </p:nvPr>
        </p:nvSpPr>
        <p:spPr>
          <a:xfrm>
            <a:off x="3724200" y="35832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9" name="Google Shape;169;g6d7c4a4c66_6_1218"/>
          <p:cNvSpPr txBox="1"/>
          <p:nvPr>
            <p:ph idx="4" type="subTitle"/>
          </p:nvPr>
        </p:nvSpPr>
        <p:spPr>
          <a:xfrm>
            <a:off x="3724200" y="3903600"/>
            <a:ext cx="16956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6d7c4a4c66_6_1218"/>
          <p:cNvSpPr txBox="1"/>
          <p:nvPr>
            <p:ph idx="5" type="subTitle"/>
          </p:nvPr>
        </p:nvSpPr>
        <p:spPr>
          <a:xfrm>
            <a:off x="6044000" y="35832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g6d7c4a4c66_6_1218"/>
          <p:cNvSpPr txBox="1"/>
          <p:nvPr>
            <p:ph idx="6" type="subTitle"/>
          </p:nvPr>
        </p:nvSpPr>
        <p:spPr>
          <a:xfrm>
            <a:off x="6044000" y="3903600"/>
            <a:ext cx="16956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5">
  <p:cSld name="CUSTOM_4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7c4a4c66_6_2281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6d7c4a4c66_6_2281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g6d7c4a4c66_6_2281"/>
          <p:cNvSpPr txBox="1"/>
          <p:nvPr>
            <p:ph idx="1" type="subTitle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g6d7c4a4c66_6_2281"/>
          <p:cNvSpPr txBox="1"/>
          <p:nvPr>
            <p:ph idx="2" type="subTitle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6d7c4a4c66_6_2281"/>
          <p:cNvSpPr txBox="1"/>
          <p:nvPr>
            <p:ph idx="3" type="subTitle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g6d7c4a4c66_6_2281"/>
          <p:cNvSpPr txBox="1"/>
          <p:nvPr>
            <p:ph idx="4" type="subTitle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g6d7c4a4c66_6_2281"/>
          <p:cNvSpPr txBox="1"/>
          <p:nvPr>
            <p:ph idx="5" type="subTitle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g6d7c4a4c66_6_2281"/>
          <p:cNvSpPr txBox="1"/>
          <p:nvPr>
            <p:ph idx="6" type="subTitle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TITLE" type="title">
  <p:cSld name="TITLE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6d79ace206_3_703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6d79ace206_3_703"/>
          <p:cNvSpPr txBox="1"/>
          <p:nvPr>
            <p:ph type="ctrTitle"/>
          </p:nvPr>
        </p:nvSpPr>
        <p:spPr>
          <a:xfrm>
            <a:off x="1125900" y="2033725"/>
            <a:ext cx="6892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nton"/>
              <a:buNone/>
              <a:defRPr sz="72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nton"/>
              <a:buNone/>
              <a:defRPr sz="52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nton"/>
              <a:buNone/>
              <a:defRPr sz="52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nton"/>
              <a:buNone/>
              <a:defRPr sz="52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nton"/>
              <a:buNone/>
              <a:defRPr sz="52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nton"/>
              <a:buNone/>
              <a:defRPr sz="52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nton"/>
              <a:buNone/>
              <a:defRPr sz="52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nton"/>
              <a:buNone/>
              <a:defRPr sz="52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nton"/>
              <a:buNone/>
              <a:defRPr sz="52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88" name="Google Shape;188;g6d79ace206_3_703"/>
          <p:cNvSpPr txBox="1"/>
          <p:nvPr>
            <p:ph idx="1" type="subTitle"/>
          </p:nvPr>
        </p:nvSpPr>
        <p:spPr>
          <a:xfrm>
            <a:off x="2382300" y="3933925"/>
            <a:ext cx="4379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 ">
  <p:cSld name="SECTION_HEADER_1_1_1_1_1_2_1">
    <p:bg>
      <p:bgPr>
        <a:solidFill>
          <a:schemeClr val="accent4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6d79ace206_3_707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6d79ace206_3_707"/>
          <p:cNvSpPr txBox="1"/>
          <p:nvPr>
            <p:ph type="title"/>
          </p:nvPr>
        </p:nvSpPr>
        <p:spPr>
          <a:xfrm>
            <a:off x="1820700" y="567550"/>
            <a:ext cx="5502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2" name="Google Shape;192;g6d79ace206_3_707"/>
          <p:cNvSpPr txBox="1"/>
          <p:nvPr>
            <p:ph idx="1" type="body"/>
          </p:nvPr>
        </p:nvSpPr>
        <p:spPr>
          <a:xfrm>
            <a:off x="1371900" y="1541775"/>
            <a:ext cx="68781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1pPr>
            <a:lvl2pPr indent="-28575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2pPr>
            <a:lvl3pPr indent="-28575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3pPr>
            <a:lvl4pPr indent="-28575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4pPr>
            <a:lvl5pPr indent="-28575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5pPr>
            <a:lvl6pPr indent="-28575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6pPr>
            <a:lvl7pPr indent="-28575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7pPr>
            <a:lvl8pPr indent="-28575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8pPr>
            <a:lvl9pPr indent="-285750" lvl="8" marL="411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BIG_NUMBER_1">
    <p:bg>
      <p:bgPr>
        <a:solidFill>
          <a:schemeClr val="accen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6d79ace206_3_711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6d79ace206_3_711"/>
          <p:cNvSpPr txBox="1"/>
          <p:nvPr>
            <p:ph hasCustomPrompt="1" type="title"/>
          </p:nvPr>
        </p:nvSpPr>
        <p:spPr>
          <a:xfrm>
            <a:off x="1678625" y="959438"/>
            <a:ext cx="6801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g6d79ace206_3_711"/>
          <p:cNvSpPr txBox="1"/>
          <p:nvPr>
            <p:ph idx="2" type="title"/>
          </p:nvPr>
        </p:nvSpPr>
        <p:spPr>
          <a:xfrm>
            <a:off x="2498987" y="959438"/>
            <a:ext cx="1980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7" name="Google Shape;197;g6d79ace206_3_711"/>
          <p:cNvSpPr txBox="1"/>
          <p:nvPr>
            <p:ph hasCustomPrompt="1" idx="3" type="title"/>
          </p:nvPr>
        </p:nvSpPr>
        <p:spPr>
          <a:xfrm>
            <a:off x="1678625" y="1539038"/>
            <a:ext cx="6801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g6d79ace206_3_711"/>
          <p:cNvSpPr txBox="1"/>
          <p:nvPr>
            <p:ph idx="4" type="title"/>
          </p:nvPr>
        </p:nvSpPr>
        <p:spPr>
          <a:xfrm>
            <a:off x="2498987" y="1539038"/>
            <a:ext cx="1980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9" name="Google Shape;199;g6d79ace206_3_711"/>
          <p:cNvSpPr txBox="1"/>
          <p:nvPr>
            <p:ph hasCustomPrompt="1" idx="5" type="title"/>
          </p:nvPr>
        </p:nvSpPr>
        <p:spPr>
          <a:xfrm>
            <a:off x="1678625" y="2118638"/>
            <a:ext cx="6801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g6d79ace206_3_711"/>
          <p:cNvSpPr txBox="1"/>
          <p:nvPr>
            <p:ph idx="6" type="title"/>
          </p:nvPr>
        </p:nvSpPr>
        <p:spPr>
          <a:xfrm>
            <a:off x="2498987" y="2118638"/>
            <a:ext cx="1980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1" name="Google Shape;201;g6d79ace206_3_711"/>
          <p:cNvSpPr txBox="1"/>
          <p:nvPr>
            <p:ph hasCustomPrompt="1" idx="7" type="title"/>
          </p:nvPr>
        </p:nvSpPr>
        <p:spPr>
          <a:xfrm>
            <a:off x="1678625" y="2698238"/>
            <a:ext cx="6801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g6d79ace206_3_711"/>
          <p:cNvSpPr txBox="1"/>
          <p:nvPr>
            <p:ph idx="8" type="title"/>
          </p:nvPr>
        </p:nvSpPr>
        <p:spPr>
          <a:xfrm>
            <a:off x="2498987" y="2698238"/>
            <a:ext cx="1980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g6d79ace206_3_711"/>
          <p:cNvSpPr txBox="1"/>
          <p:nvPr>
            <p:ph hasCustomPrompt="1" idx="9" type="title"/>
          </p:nvPr>
        </p:nvSpPr>
        <p:spPr>
          <a:xfrm>
            <a:off x="1678625" y="3277838"/>
            <a:ext cx="6801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g6d79ace206_3_711"/>
          <p:cNvSpPr txBox="1"/>
          <p:nvPr>
            <p:ph idx="13" type="title"/>
          </p:nvPr>
        </p:nvSpPr>
        <p:spPr>
          <a:xfrm>
            <a:off x="2498987" y="3277838"/>
            <a:ext cx="1980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5" name="Google Shape;205;g6d79ace206_3_711"/>
          <p:cNvSpPr txBox="1"/>
          <p:nvPr>
            <p:ph hasCustomPrompt="1" idx="14" type="title"/>
          </p:nvPr>
        </p:nvSpPr>
        <p:spPr>
          <a:xfrm>
            <a:off x="1678625" y="3857438"/>
            <a:ext cx="6801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g6d79ace206_3_711"/>
          <p:cNvSpPr txBox="1"/>
          <p:nvPr>
            <p:ph idx="15" type="title"/>
          </p:nvPr>
        </p:nvSpPr>
        <p:spPr>
          <a:xfrm>
            <a:off x="2498987" y="3857438"/>
            <a:ext cx="1980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Google Shape;207;g6d79ace206_3_711"/>
          <p:cNvSpPr txBox="1"/>
          <p:nvPr>
            <p:ph idx="1" type="subTitle"/>
          </p:nvPr>
        </p:nvSpPr>
        <p:spPr>
          <a:xfrm>
            <a:off x="4632175" y="935050"/>
            <a:ext cx="28332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g6d79ace206_3_711"/>
          <p:cNvSpPr txBox="1"/>
          <p:nvPr>
            <p:ph idx="16" type="subTitle"/>
          </p:nvPr>
        </p:nvSpPr>
        <p:spPr>
          <a:xfrm>
            <a:off x="4632175" y="1514650"/>
            <a:ext cx="28332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g6d79ace206_3_711"/>
          <p:cNvSpPr txBox="1"/>
          <p:nvPr>
            <p:ph idx="17" type="subTitle"/>
          </p:nvPr>
        </p:nvSpPr>
        <p:spPr>
          <a:xfrm>
            <a:off x="4632175" y="2094250"/>
            <a:ext cx="28332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g6d79ace206_3_711"/>
          <p:cNvSpPr txBox="1"/>
          <p:nvPr>
            <p:ph idx="18" type="subTitle"/>
          </p:nvPr>
        </p:nvSpPr>
        <p:spPr>
          <a:xfrm>
            <a:off x="4632175" y="2673850"/>
            <a:ext cx="28332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g6d79ace206_3_711"/>
          <p:cNvSpPr txBox="1"/>
          <p:nvPr>
            <p:ph idx="19" type="subTitle"/>
          </p:nvPr>
        </p:nvSpPr>
        <p:spPr>
          <a:xfrm>
            <a:off x="4632175" y="3253450"/>
            <a:ext cx="28332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g6d79ace206_3_711"/>
          <p:cNvSpPr txBox="1"/>
          <p:nvPr>
            <p:ph idx="20" type="subTitle"/>
          </p:nvPr>
        </p:nvSpPr>
        <p:spPr>
          <a:xfrm>
            <a:off x="4632175" y="3833050"/>
            <a:ext cx="28332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 type="secHead">
  <p:cSld name="SECTION_HEADER">
    <p:bg>
      <p:bgPr>
        <a:solidFill>
          <a:schemeClr val="accent5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6d79ace206_3_731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6d79ace206_3_731"/>
          <p:cNvSpPr txBox="1"/>
          <p:nvPr>
            <p:ph type="title"/>
          </p:nvPr>
        </p:nvSpPr>
        <p:spPr>
          <a:xfrm>
            <a:off x="1758900" y="2437225"/>
            <a:ext cx="5626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g6d79ace206_3_731"/>
          <p:cNvSpPr txBox="1"/>
          <p:nvPr>
            <p:ph idx="1" type="subTitle"/>
          </p:nvPr>
        </p:nvSpPr>
        <p:spPr>
          <a:xfrm>
            <a:off x="2801400" y="3279025"/>
            <a:ext cx="35412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17" name="Google Shape;217;g6d79ace206_3_731"/>
          <p:cNvCxnSpPr/>
          <p:nvPr/>
        </p:nvCxnSpPr>
        <p:spPr>
          <a:xfrm>
            <a:off x="-187950" y="446015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8" name="Google Shape;218;g6d79ace206_3_731"/>
          <p:cNvCxnSpPr/>
          <p:nvPr/>
        </p:nvCxnSpPr>
        <p:spPr>
          <a:xfrm>
            <a:off x="-187950" y="4686580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1">
  <p:cSld name="SECTION_HEADER_2">
    <p:bg>
      <p:bgPr>
        <a:solidFill>
          <a:schemeClr val="accent6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6d79ace206_3_737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6d79ace206_3_737"/>
          <p:cNvSpPr txBox="1"/>
          <p:nvPr>
            <p:ph type="title"/>
          </p:nvPr>
        </p:nvSpPr>
        <p:spPr>
          <a:xfrm>
            <a:off x="5195575" y="2818225"/>
            <a:ext cx="291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2" name="Google Shape;222;g6d79ace206_3_737"/>
          <p:cNvSpPr txBox="1"/>
          <p:nvPr>
            <p:ph idx="1" type="subTitle"/>
          </p:nvPr>
        </p:nvSpPr>
        <p:spPr>
          <a:xfrm>
            <a:off x="5785425" y="3952046"/>
            <a:ext cx="23271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Google Shape;223;g6d79ace206_3_737"/>
          <p:cNvSpPr txBox="1"/>
          <p:nvPr>
            <p:ph hasCustomPrompt="1" idx="2" type="title"/>
          </p:nvPr>
        </p:nvSpPr>
        <p:spPr>
          <a:xfrm>
            <a:off x="6111680" y="1524738"/>
            <a:ext cx="21531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224" name="Google Shape;224;g6d79ace206_3_737"/>
          <p:cNvCxnSpPr/>
          <p:nvPr/>
        </p:nvCxnSpPr>
        <p:spPr>
          <a:xfrm rot="10800000">
            <a:off x="630750" y="-34900"/>
            <a:ext cx="0" cy="51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5" name="Google Shape;225;g6d79ace206_3_737"/>
          <p:cNvCxnSpPr/>
          <p:nvPr/>
        </p:nvCxnSpPr>
        <p:spPr>
          <a:xfrm rot="10800000">
            <a:off x="9031225" y="-34900"/>
            <a:ext cx="0" cy="51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 ">
  <p:cSld name="SECTION_HEADER_1_1_1_1_1_2_1">
    <p:bg>
      <p:bgPr>
        <a:solidFill>
          <a:schemeClr val="accent4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8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8"/>
          <p:cNvSpPr txBox="1"/>
          <p:nvPr>
            <p:ph type="title"/>
          </p:nvPr>
        </p:nvSpPr>
        <p:spPr>
          <a:xfrm>
            <a:off x="1820700" y="567550"/>
            <a:ext cx="5502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48"/>
          <p:cNvSpPr txBox="1"/>
          <p:nvPr>
            <p:ph idx="1" type="body"/>
          </p:nvPr>
        </p:nvSpPr>
        <p:spPr>
          <a:xfrm>
            <a:off x="1371900" y="1541775"/>
            <a:ext cx="6878100" cy="30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1pPr>
            <a:lvl2pPr indent="-2857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2pPr>
            <a:lvl3pPr indent="-28575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3pPr>
            <a:lvl4pPr indent="-28575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4pPr>
            <a:lvl5pPr indent="-28575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6pPr>
            <a:lvl7pPr indent="-28575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7pPr>
            <a:lvl8pPr indent="-28575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8pPr>
            <a:lvl9pPr indent="-285750" lvl="8" marL="411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">
  <p:cSld name="SECTION_HEADER_1">
    <p:bg>
      <p:bgPr>
        <a:solidFill>
          <a:schemeClr val="accent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6d79ace206_3_744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6d79ace206_3_744"/>
          <p:cNvSpPr txBox="1"/>
          <p:nvPr>
            <p:ph type="title"/>
          </p:nvPr>
        </p:nvSpPr>
        <p:spPr>
          <a:xfrm>
            <a:off x="896300" y="575400"/>
            <a:ext cx="2662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9" name="Google Shape;229;g6d79ace206_3_744"/>
          <p:cNvSpPr txBox="1"/>
          <p:nvPr>
            <p:ph idx="1" type="subTitle"/>
          </p:nvPr>
        </p:nvSpPr>
        <p:spPr>
          <a:xfrm>
            <a:off x="2820173" y="3518975"/>
            <a:ext cx="15471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g6d79ace206_3_744"/>
          <p:cNvSpPr txBox="1"/>
          <p:nvPr>
            <p:ph idx="2" type="title"/>
          </p:nvPr>
        </p:nvSpPr>
        <p:spPr>
          <a:xfrm>
            <a:off x="2700617" y="3132175"/>
            <a:ext cx="1786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1" name="Google Shape;231;g6d79ace206_3_744"/>
          <p:cNvSpPr txBox="1"/>
          <p:nvPr>
            <p:ph idx="3" type="subTitle"/>
          </p:nvPr>
        </p:nvSpPr>
        <p:spPr>
          <a:xfrm>
            <a:off x="4776748" y="3518975"/>
            <a:ext cx="15471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g6d79ace206_3_744"/>
          <p:cNvSpPr txBox="1"/>
          <p:nvPr>
            <p:ph idx="4" type="title"/>
          </p:nvPr>
        </p:nvSpPr>
        <p:spPr>
          <a:xfrm>
            <a:off x="4657183" y="3132175"/>
            <a:ext cx="1786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" name="Google Shape;233;g6d79ace206_3_744"/>
          <p:cNvSpPr txBox="1"/>
          <p:nvPr>
            <p:ph idx="5" type="subTitle"/>
          </p:nvPr>
        </p:nvSpPr>
        <p:spPr>
          <a:xfrm>
            <a:off x="6733297" y="3518975"/>
            <a:ext cx="15471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" name="Google Shape;234;g6d79ace206_3_744"/>
          <p:cNvSpPr txBox="1"/>
          <p:nvPr>
            <p:ph idx="6" type="title"/>
          </p:nvPr>
        </p:nvSpPr>
        <p:spPr>
          <a:xfrm>
            <a:off x="6613750" y="3132175"/>
            <a:ext cx="1786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35" name="Google Shape;235;g6d79ace206_3_744"/>
          <p:cNvCxnSpPr/>
          <p:nvPr/>
        </p:nvCxnSpPr>
        <p:spPr>
          <a:xfrm>
            <a:off x="-187950" y="446015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6" name="Google Shape;236;g6d79ace206_3_744"/>
          <p:cNvCxnSpPr/>
          <p:nvPr/>
        </p:nvCxnSpPr>
        <p:spPr>
          <a:xfrm>
            <a:off x="-31175" y="1927930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7" name="Google Shape;237;g6d79ace206_3_744"/>
          <p:cNvSpPr txBox="1"/>
          <p:nvPr>
            <p:ph idx="7" type="subTitle"/>
          </p:nvPr>
        </p:nvSpPr>
        <p:spPr>
          <a:xfrm>
            <a:off x="863600" y="3518975"/>
            <a:ext cx="15471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g6d79ace206_3_744"/>
          <p:cNvSpPr txBox="1"/>
          <p:nvPr>
            <p:ph idx="8" type="title"/>
          </p:nvPr>
        </p:nvSpPr>
        <p:spPr>
          <a:xfrm>
            <a:off x="744050" y="3132175"/>
            <a:ext cx="1786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SECTION_HEADER_1_1">
    <p:bg>
      <p:bgPr>
        <a:solidFill>
          <a:schemeClr val="accent2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g6d79ace206_3_757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6d79ace206_3_757"/>
          <p:cNvSpPr txBox="1"/>
          <p:nvPr>
            <p:ph type="title"/>
          </p:nvPr>
        </p:nvSpPr>
        <p:spPr>
          <a:xfrm>
            <a:off x="2271600" y="575400"/>
            <a:ext cx="4600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42" name="Google Shape;242;g6d79ace206_3_757"/>
          <p:cNvCxnSpPr/>
          <p:nvPr/>
        </p:nvCxnSpPr>
        <p:spPr>
          <a:xfrm>
            <a:off x="-187950" y="4686580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">
  <p:cSld name="SECTION_HEADER_1_2">
    <p:bg>
      <p:bgPr>
        <a:solidFill>
          <a:schemeClr val="accent4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6d79ace206_3_761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6d79ace206_3_761"/>
          <p:cNvSpPr txBox="1"/>
          <p:nvPr>
            <p:ph idx="1" type="subTitle"/>
          </p:nvPr>
        </p:nvSpPr>
        <p:spPr>
          <a:xfrm>
            <a:off x="3770863" y="3298575"/>
            <a:ext cx="16023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g6d79ace206_3_761"/>
          <p:cNvSpPr txBox="1"/>
          <p:nvPr>
            <p:ph type="title"/>
          </p:nvPr>
        </p:nvSpPr>
        <p:spPr>
          <a:xfrm>
            <a:off x="3770861" y="2983975"/>
            <a:ext cx="16023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7" name="Google Shape;247;g6d79ace206_3_761"/>
          <p:cNvSpPr txBox="1"/>
          <p:nvPr>
            <p:ph idx="2" type="subTitle"/>
          </p:nvPr>
        </p:nvSpPr>
        <p:spPr>
          <a:xfrm>
            <a:off x="5982993" y="3298575"/>
            <a:ext cx="16023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g6d79ace206_3_761"/>
          <p:cNvSpPr txBox="1"/>
          <p:nvPr>
            <p:ph idx="3" type="title"/>
          </p:nvPr>
        </p:nvSpPr>
        <p:spPr>
          <a:xfrm>
            <a:off x="5982996" y="2983975"/>
            <a:ext cx="16023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49" name="Google Shape;249;g6d79ace206_3_761"/>
          <p:cNvCxnSpPr/>
          <p:nvPr/>
        </p:nvCxnSpPr>
        <p:spPr>
          <a:xfrm>
            <a:off x="-105725" y="2575140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0" name="Google Shape;250;g6d79ace206_3_761"/>
          <p:cNvSpPr txBox="1"/>
          <p:nvPr>
            <p:ph idx="4" type="subTitle"/>
          </p:nvPr>
        </p:nvSpPr>
        <p:spPr>
          <a:xfrm>
            <a:off x="1558736" y="3298575"/>
            <a:ext cx="16023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g6d79ace206_3_761"/>
          <p:cNvSpPr txBox="1"/>
          <p:nvPr>
            <p:ph idx="5" type="title"/>
          </p:nvPr>
        </p:nvSpPr>
        <p:spPr>
          <a:xfrm>
            <a:off x="1558725" y="2983975"/>
            <a:ext cx="16023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52" name="Google Shape;252;g6d79ace206_3_761"/>
          <p:cNvCxnSpPr/>
          <p:nvPr/>
        </p:nvCxnSpPr>
        <p:spPr>
          <a:xfrm>
            <a:off x="-40475" y="4876940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3" name="Google Shape;253;g6d79ace206_3_761"/>
          <p:cNvSpPr txBox="1"/>
          <p:nvPr>
            <p:ph idx="6" type="title"/>
          </p:nvPr>
        </p:nvSpPr>
        <p:spPr>
          <a:xfrm>
            <a:off x="2271600" y="575400"/>
            <a:ext cx="4600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1">
  <p:cSld name="SECTION_HEADER_1_3">
    <p:bg>
      <p:bgPr>
        <a:solidFill>
          <a:schemeClr val="accen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6d79ace206_3_772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6d79ace206_3_772"/>
          <p:cNvSpPr txBox="1"/>
          <p:nvPr>
            <p:ph type="title"/>
          </p:nvPr>
        </p:nvSpPr>
        <p:spPr>
          <a:xfrm>
            <a:off x="896300" y="575400"/>
            <a:ext cx="7249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57" name="Google Shape;257;g6d79ace206_3_772"/>
          <p:cNvCxnSpPr/>
          <p:nvPr/>
        </p:nvCxnSpPr>
        <p:spPr>
          <a:xfrm>
            <a:off x="-187950" y="446015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8" name="Google Shape;258;g6d79ace206_3_772"/>
          <p:cNvCxnSpPr/>
          <p:nvPr/>
        </p:nvCxnSpPr>
        <p:spPr>
          <a:xfrm>
            <a:off x="-127000" y="1374600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2">
  <p:cSld name="SECTION_HEADER_1_4">
    <p:bg>
      <p:bgPr>
        <a:solidFill>
          <a:schemeClr val="accent5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6d79ace206_3_777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6d79ace206_3_777"/>
          <p:cNvSpPr txBox="1"/>
          <p:nvPr>
            <p:ph type="title"/>
          </p:nvPr>
        </p:nvSpPr>
        <p:spPr>
          <a:xfrm>
            <a:off x="896300" y="575400"/>
            <a:ext cx="2212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62" name="Google Shape;262;g6d79ace206_3_777"/>
          <p:cNvCxnSpPr/>
          <p:nvPr/>
        </p:nvCxnSpPr>
        <p:spPr>
          <a:xfrm rot="10800000">
            <a:off x="630750" y="-34900"/>
            <a:ext cx="0" cy="51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3" name="Google Shape;263;g6d79ace206_3_777"/>
          <p:cNvCxnSpPr/>
          <p:nvPr/>
        </p:nvCxnSpPr>
        <p:spPr>
          <a:xfrm rot="10800000">
            <a:off x="3270750" y="-34900"/>
            <a:ext cx="0" cy="51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3">
  <p:cSld name="SECTION_HEADER_1_1_1">
    <p:bg>
      <p:bgPr>
        <a:solidFill>
          <a:schemeClr val="accent6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g6d79ace206_3_782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6d79ace206_3_782"/>
          <p:cNvSpPr txBox="1"/>
          <p:nvPr>
            <p:ph type="title"/>
          </p:nvPr>
        </p:nvSpPr>
        <p:spPr>
          <a:xfrm>
            <a:off x="2271600" y="575400"/>
            <a:ext cx="4600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67" name="Google Shape;267;g6d79ace206_3_782"/>
          <p:cNvCxnSpPr/>
          <p:nvPr/>
        </p:nvCxnSpPr>
        <p:spPr>
          <a:xfrm>
            <a:off x="-187950" y="225230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4">
  <p:cSld name="SECTION_HEADER_1_1_1_1">
    <p:bg>
      <p:bgPr>
        <a:solidFill>
          <a:schemeClr val="accent3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g6d79ace206_3_786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6d79ace206_3_786"/>
          <p:cNvSpPr txBox="1"/>
          <p:nvPr>
            <p:ph type="title"/>
          </p:nvPr>
        </p:nvSpPr>
        <p:spPr>
          <a:xfrm>
            <a:off x="2271600" y="575400"/>
            <a:ext cx="4600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NUMBERS">
  <p:cSld name="SECTION_HEADER_1_4_1">
    <p:bg>
      <p:bgPr>
        <a:solidFill>
          <a:schemeClr val="accent2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6d79ace206_3_789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6d79ace206_3_789"/>
          <p:cNvSpPr txBox="1"/>
          <p:nvPr>
            <p:ph type="title"/>
          </p:nvPr>
        </p:nvSpPr>
        <p:spPr>
          <a:xfrm>
            <a:off x="896300" y="575400"/>
            <a:ext cx="2077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74" name="Google Shape;274;g6d79ace206_3_789"/>
          <p:cNvCxnSpPr/>
          <p:nvPr/>
        </p:nvCxnSpPr>
        <p:spPr>
          <a:xfrm rot="10800000">
            <a:off x="630750" y="-34900"/>
            <a:ext cx="0" cy="51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5" name="Google Shape;275;g6d79ace206_3_789"/>
          <p:cNvCxnSpPr/>
          <p:nvPr/>
        </p:nvCxnSpPr>
        <p:spPr>
          <a:xfrm rot="10800000">
            <a:off x="8482125" y="-20700"/>
            <a:ext cx="0" cy="51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6" name="Google Shape;276;g6d79ace206_3_789"/>
          <p:cNvSpPr txBox="1"/>
          <p:nvPr>
            <p:ph hasCustomPrompt="1" idx="2" type="title"/>
          </p:nvPr>
        </p:nvSpPr>
        <p:spPr>
          <a:xfrm>
            <a:off x="4942211" y="769084"/>
            <a:ext cx="21531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g6d79ace206_3_789"/>
          <p:cNvSpPr txBox="1"/>
          <p:nvPr>
            <p:ph idx="1" type="subTitle"/>
          </p:nvPr>
        </p:nvSpPr>
        <p:spPr>
          <a:xfrm>
            <a:off x="4577256" y="1167674"/>
            <a:ext cx="28830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8" name="Google Shape;278;g6d79ace206_3_789"/>
          <p:cNvSpPr txBox="1"/>
          <p:nvPr>
            <p:ph hasCustomPrompt="1" idx="3" type="title"/>
          </p:nvPr>
        </p:nvSpPr>
        <p:spPr>
          <a:xfrm>
            <a:off x="4942211" y="2205134"/>
            <a:ext cx="21531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9" name="Google Shape;279;g6d79ace206_3_789"/>
          <p:cNvSpPr txBox="1"/>
          <p:nvPr>
            <p:ph idx="4" type="subTitle"/>
          </p:nvPr>
        </p:nvSpPr>
        <p:spPr>
          <a:xfrm>
            <a:off x="4577256" y="2603724"/>
            <a:ext cx="28830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0" name="Google Shape;280;g6d79ace206_3_789"/>
          <p:cNvSpPr txBox="1"/>
          <p:nvPr>
            <p:ph hasCustomPrompt="1" idx="5" type="title"/>
          </p:nvPr>
        </p:nvSpPr>
        <p:spPr>
          <a:xfrm>
            <a:off x="4942211" y="3641184"/>
            <a:ext cx="21531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g6d79ace206_3_789"/>
          <p:cNvSpPr txBox="1"/>
          <p:nvPr>
            <p:ph idx="6" type="subTitle"/>
          </p:nvPr>
        </p:nvSpPr>
        <p:spPr>
          <a:xfrm>
            <a:off x="4577256" y="4039774"/>
            <a:ext cx="28830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SECTION_HEADER_1_2_1">
    <p:bg>
      <p:bgPr>
        <a:solidFill>
          <a:schemeClr val="accent4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g6d79ace206_3_800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g6d79ace206_3_800"/>
          <p:cNvCxnSpPr/>
          <p:nvPr/>
        </p:nvCxnSpPr>
        <p:spPr>
          <a:xfrm>
            <a:off x="-105725" y="1268440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5" name="Google Shape;285;g6d79ace206_3_800"/>
          <p:cNvSpPr txBox="1"/>
          <p:nvPr>
            <p:ph idx="1" type="subTitle"/>
          </p:nvPr>
        </p:nvSpPr>
        <p:spPr>
          <a:xfrm>
            <a:off x="2407799" y="1962452"/>
            <a:ext cx="43284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ton"/>
              <a:buNone/>
              <a:defRPr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g6d79ace206_3_800"/>
          <p:cNvSpPr txBox="1"/>
          <p:nvPr>
            <p:ph type="title"/>
          </p:nvPr>
        </p:nvSpPr>
        <p:spPr>
          <a:xfrm>
            <a:off x="3678890" y="2972822"/>
            <a:ext cx="1786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Mono"/>
              <a:buNone/>
              <a:defRPr sz="11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87" name="Google Shape;287;g6d79ace206_3_800"/>
          <p:cNvCxnSpPr/>
          <p:nvPr/>
        </p:nvCxnSpPr>
        <p:spPr>
          <a:xfrm>
            <a:off x="-40475" y="3875040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">
  <p:cSld name="SECTION_HEADER_1_3_1">
    <p:bg>
      <p:bgPr>
        <a:solidFill>
          <a:schemeClr val="accen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g6d79ace206_3_806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g6d79ace206_3_806"/>
          <p:cNvCxnSpPr/>
          <p:nvPr/>
        </p:nvCxnSpPr>
        <p:spPr>
          <a:xfrm>
            <a:off x="-187950" y="3157678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1" name="Google Shape;291;g6d79ace206_3_806"/>
          <p:cNvCxnSpPr/>
          <p:nvPr/>
        </p:nvCxnSpPr>
        <p:spPr>
          <a:xfrm>
            <a:off x="-127000" y="1839640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2" name="Google Shape;292;g6d79ace206_3_806"/>
          <p:cNvSpPr txBox="1"/>
          <p:nvPr>
            <p:ph idx="1" type="subTitle"/>
          </p:nvPr>
        </p:nvSpPr>
        <p:spPr>
          <a:xfrm>
            <a:off x="3678898" y="2319825"/>
            <a:ext cx="17862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g6d79ace206_3_806"/>
          <p:cNvSpPr txBox="1"/>
          <p:nvPr>
            <p:ph type="title"/>
          </p:nvPr>
        </p:nvSpPr>
        <p:spPr>
          <a:xfrm>
            <a:off x="3678898" y="2005220"/>
            <a:ext cx="1786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4" name="Google Shape;294;g6d79ace206_3_806"/>
          <p:cNvSpPr txBox="1"/>
          <p:nvPr>
            <p:ph idx="2" type="subTitle"/>
          </p:nvPr>
        </p:nvSpPr>
        <p:spPr>
          <a:xfrm>
            <a:off x="6016450" y="2319825"/>
            <a:ext cx="17862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g6d79ace206_3_806"/>
          <p:cNvSpPr txBox="1"/>
          <p:nvPr>
            <p:ph idx="3" type="title"/>
          </p:nvPr>
        </p:nvSpPr>
        <p:spPr>
          <a:xfrm>
            <a:off x="6016457" y="2005220"/>
            <a:ext cx="1786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6" name="Google Shape;296;g6d79ace206_3_806"/>
          <p:cNvSpPr txBox="1"/>
          <p:nvPr>
            <p:ph idx="4" type="subTitle"/>
          </p:nvPr>
        </p:nvSpPr>
        <p:spPr>
          <a:xfrm>
            <a:off x="1341350" y="2319825"/>
            <a:ext cx="17862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7" name="Google Shape;297;g6d79ace206_3_806"/>
          <p:cNvSpPr txBox="1"/>
          <p:nvPr>
            <p:ph idx="5" type="title"/>
          </p:nvPr>
        </p:nvSpPr>
        <p:spPr>
          <a:xfrm>
            <a:off x="1341340" y="2005220"/>
            <a:ext cx="1786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8" name="Google Shape;298;g6d79ace206_3_806"/>
          <p:cNvSpPr txBox="1"/>
          <p:nvPr>
            <p:ph idx="6" type="title"/>
          </p:nvPr>
        </p:nvSpPr>
        <p:spPr>
          <a:xfrm>
            <a:off x="2271600" y="575400"/>
            <a:ext cx="4600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9" name="Google Shape;299;g6d79ace206_3_806"/>
          <p:cNvSpPr txBox="1"/>
          <p:nvPr>
            <p:ph idx="7" type="subTitle"/>
          </p:nvPr>
        </p:nvSpPr>
        <p:spPr>
          <a:xfrm>
            <a:off x="3678898" y="3937217"/>
            <a:ext cx="17862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0" name="Google Shape;300;g6d79ace206_3_806"/>
          <p:cNvSpPr txBox="1"/>
          <p:nvPr>
            <p:ph idx="8" type="title"/>
          </p:nvPr>
        </p:nvSpPr>
        <p:spPr>
          <a:xfrm>
            <a:off x="3678898" y="3621481"/>
            <a:ext cx="1786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1" name="Google Shape;301;g6d79ace206_3_806"/>
          <p:cNvSpPr txBox="1"/>
          <p:nvPr>
            <p:ph idx="9" type="subTitle"/>
          </p:nvPr>
        </p:nvSpPr>
        <p:spPr>
          <a:xfrm>
            <a:off x="6016450" y="3937217"/>
            <a:ext cx="17862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2" name="Google Shape;302;g6d79ace206_3_806"/>
          <p:cNvSpPr txBox="1"/>
          <p:nvPr>
            <p:ph idx="13" type="title"/>
          </p:nvPr>
        </p:nvSpPr>
        <p:spPr>
          <a:xfrm>
            <a:off x="6016457" y="3621481"/>
            <a:ext cx="1786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3" name="Google Shape;303;g6d79ace206_3_806"/>
          <p:cNvSpPr txBox="1"/>
          <p:nvPr>
            <p:ph idx="14" type="subTitle"/>
          </p:nvPr>
        </p:nvSpPr>
        <p:spPr>
          <a:xfrm>
            <a:off x="1341350" y="3937217"/>
            <a:ext cx="17862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" name="Google Shape;304;g6d79ace206_3_806"/>
          <p:cNvSpPr txBox="1"/>
          <p:nvPr>
            <p:ph idx="15" type="title"/>
          </p:nvPr>
        </p:nvSpPr>
        <p:spPr>
          <a:xfrm>
            <a:off x="1341340" y="3621481"/>
            <a:ext cx="1786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05" name="Google Shape;305;g6d79ace206_3_806"/>
          <p:cNvCxnSpPr/>
          <p:nvPr/>
        </p:nvCxnSpPr>
        <p:spPr>
          <a:xfrm>
            <a:off x="-218425" y="4777356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6" name="Google Shape;306;g6d79ace206_3_806"/>
          <p:cNvCxnSpPr/>
          <p:nvPr/>
        </p:nvCxnSpPr>
        <p:spPr>
          <a:xfrm>
            <a:off x="-157475" y="3458559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 type="secHead">
  <p:cSld name="SECTION_HEADER">
    <p:bg>
      <p:bgPr>
        <a:solidFill>
          <a:schemeClr val="accent5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0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0"/>
          <p:cNvSpPr txBox="1"/>
          <p:nvPr>
            <p:ph type="title"/>
          </p:nvPr>
        </p:nvSpPr>
        <p:spPr>
          <a:xfrm>
            <a:off x="1758900" y="2437225"/>
            <a:ext cx="562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0"/>
          <p:cNvSpPr txBox="1"/>
          <p:nvPr>
            <p:ph idx="1" type="subTitle"/>
          </p:nvPr>
        </p:nvSpPr>
        <p:spPr>
          <a:xfrm>
            <a:off x="2801400" y="3279025"/>
            <a:ext cx="35412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2" name="Google Shape;32;p50"/>
          <p:cNvCxnSpPr/>
          <p:nvPr/>
        </p:nvCxnSpPr>
        <p:spPr>
          <a:xfrm>
            <a:off x="-187950" y="446015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" name="Google Shape;33;p50"/>
          <p:cNvCxnSpPr/>
          <p:nvPr/>
        </p:nvCxnSpPr>
        <p:spPr>
          <a:xfrm>
            <a:off x="-187950" y="4686580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5">
  <p:cSld name="SECTION_HEADER_1_1_1_1_1">
    <p:bg>
      <p:bgPr>
        <a:solidFill>
          <a:schemeClr val="accent5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g6d79ace206_3_825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6d79ace206_3_825"/>
          <p:cNvSpPr txBox="1"/>
          <p:nvPr>
            <p:ph type="title"/>
          </p:nvPr>
        </p:nvSpPr>
        <p:spPr>
          <a:xfrm>
            <a:off x="2271600" y="575400"/>
            <a:ext cx="4600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 1">
  <p:cSld name="SECTION_HEADER_1_1_1_1_1_1">
    <p:bg>
      <p:bgPr>
        <a:solidFill>
          <a:schemeClr val="accent2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g6d79ace206_3_828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6d79ace206_3_828"/>
          <p:cNvSpPr txBox="1"/>
          <p:nvPr>
            <p:ph type="title"/>
          </p:nvPr>
        </p:nvSpPr>
        <p:spPr>
          <a:xfrm>
            <a:off x="2271600" y="575400"/>
            <a:ext cx="4600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3" name="Google Shape;313;g6d79ace206_3_828"/>
          <p:cNvSpPr txBox="1"/>
          <p:nvPr>
            <p:ph idx="1" type="body"/>
          </p:nvPr>
        </p:nvSpPr>
        <p:spPr>
          <a:xfrm>
            <a:off x="1325638" y="2326350"/>
            <a:ext cx="3094800" cy="25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4" name="Google Shape;314;g6d79ace206_3_828"/>
          <p:cNvSpPr txBox="1"/>
          <p:nvPr>
            <p:ph idx="2" type="body"/>
          </p:nvPr>
        </p:nvSpPr>
        <p:spPr>
          <a:xfrm>
            <a:off x="4723563" y="2326350"/>
            <a:ext cx="3094800" cy="25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15" name="Google Shape;315;g6d79ace206_3_828"/>
          <p:cNvCxnSpPr/>
          <p:nvPr/>
        </p:nvCxnSpPr>
        <p:spPr>
          <a:xfrm>
            <a:off x="-127000" y="1932441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6">
  <p:cSld name="SECTION_HEADER_1_4_2">
    <p:bg>
      <p:bgPr>
        <a:solidFill>
          <a:schemeClr val="accent3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g6d79ace206_3_834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6d79ace206_3_834"/>
          <p:cNvSpPr txBox="1"/>
          <p:nvPr>
            <p:ph type="title"/>
          </p:nvPr>
        </p:nvSpPr>
        <p:spPr>
          <a:xfrm>
            <a:off x="896300" y="575400"/>
            <a:ext cx="2428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19" name="Google Shape;319;g6d79ace206_3_834"/>
          <p:cNvCxnSpPr/>
          <p:nvPr/>
        </p:nvCxnSpPr>
        <p:spPr>
          <a:xfrm rot="10800000">
            <a:off x="630750" y="-34900"/>
            <a:ext cx="0" cy="51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0" name="Google Shape;320;g6d79ace206_3_834"/>
          <p:cNvCxnSpPr/>
          <p:nvPr/>
        </p:nvCxnSpPr>
        <p:spPr>
          <a:xfrm>
            <a:off x="-127000" y="1453007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1">
  <p:cSld name="SECTION_HEADER_3">
    <p:bg>
      <p:bgPr>
        <a:solidFill>
          <a:schemeClr val="accent4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g6d79ace206_3_839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6d79ace206_3_839"/>
          <p:cNvSpPr txBox="1"/>
          <p:nvPr>
            <p:ph type="title"/>
          </p:nvPr>
        </p:nvSpPr>
        <p:spPr>
          <a:xfrm>
            <a:off x="896300" y="1651703"/>
            <a:ext cx="359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4" name="Google Shape;324;g6d79ace206_3_839"/>
          <p:cNvSpPr txBox="1"/>
          <p:nvPr>
            <p:ph idx="1" type="subTitle"/>
          </p:nvPr>
        </p:nvSpPr>
        <p:spPr>
          <a:xfrm>
            <a:off x="896300" y="3043021"/>
            <a:ext cx="26112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25" name="Google Shape;325;g6d79ace206_3_839"/>
          <p:cNvCxnSpPr/>
          <p:nvPr/>
        </p:nvCxnSpPr>
        <p:spPr>
          <a:xfrm>
            <a:off x="-187950" y="446015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6" name="Google Shape;326;g6d79ace206_3_839"/>
          <p:cNvCxnSpPr/>
          <p:nvPr/>
        </p:nvCxnSpPr>
        <p:spPr>
          <a:xfrm>
            <a:off x="-187950" y="4686580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7">
  <p:cSld name="SECTION_HEADER_1_4_3"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g6d79ace206_3_845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6d79ace206_3_845"/>
          <p:cNvSpPr txBox="1"/>
          <p:nvPr>
            <p:ph type="title"/>
          </p:nvPr>
        </p:nvSpPr>
        <p:spPr>
          <a:xfrm>
            <a:off x="896300" y="575400"/>
            <a:ext cx="2177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30" name="Google Shape;330;g6d79ace206_3_845"/>
          <p:cNvCxnSpPr/>
          <p:nvPr/>
        </p:nvCxnSpPr>
        <p:spPr>
          <a:xfrm rot="10800000">
            <a:off x="630750" y="-34900"/>
            <a:ext cx="0" cy="5184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2">
  <p:cSld name="SECTION_HEADER_1_4_1_1">
    <p:bg>
      <p:bgPr>
        <a:solidFill>
          <a:schemeClr val="accent2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g6d79ace206_3_849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g6d79ace206_3_849"/>
          <p:cNvCxnSpPr/>
          <p:nvPr/>
        </p:nvCxnSpPr>
        <p:spPr>
          <a:xfrm rot="10800000">
            <a:off x="630750" y="-34900"/>
            <a:ext cx="0" cy="51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34" name="Google Shape;334;g6d79ace206_3_849"/>
          <p:cNvSpPr txBox="1"/>
          <p:nvPr>
            <p:ph type="title"/>
          </p:nvPr>
        </p:nvSpPr>
        <p:spPr>
          <a:xfrm>
            <a:off x="4553900" y="1706588"/>
            <a:ext cx="359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5" name="Google Shape;335;g6d79ace206_3_849"/>
          <p:cNvSpPr txBox="1"/>
          <p:nvPr>
            <p:ph idx="1" type="subTitle"/>
          </p:nvPr>
        </p:nvSpPr>
        <p:spPr>
          <a:xfrm>
            <a:off x="4553900" y="2536369"/>
            <a:ext cx="33888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WO COLUMNS">
  <p:cSld name="SECTION_HEADER_1_3_1_1">
    <p:bg>
      <p:bgPr>
        <a:solidFill>
          <a:schemeClr val="accen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g6d79ace206_3_854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6d79ace206_3_854"/>
          <p:cNvSpPr txBox="1"/>
          <p:nvPr>
            <p:ph type="title"/>
          </p:nvPr>
        </p:nvSpPr>
        <p:spPr>
          <a:xfrm>
            <a:off x="2271600" y="575400"/>
            <a:ext cx="4600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9" name="Google Shape;339;g6d79ace206_3_854"/>
          <p:cNvSpPr txBox="1"/>
          <p:nvPr>
            <p:ph idx="1" type="subTitle"/>
          </p:nvPr>
        </p:nvSpPr>
        <p:spPr>
          <a:xfrm>
            <a:off x="4945102" y="3957450"/>
            <a:ext cx="27501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g6d79ace206_3_854"/>
          <p:cNvSpPr txBox="1"/>
          <p:nvPr>
            <p:ph idx="2" type="title"/>
          </p:nvPr>
        </p:nvSpPr>
        <p:spPr>
          <a:xfrm>
            <a:off x="5129889" y="3660225"/>
            <a:ext cx="23805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1" name="Google Shape;341;g6d79ace206_3_854"/>
          <p:cNvSpPr txBox="1"/>
          <p:nvPr>
            <p:ph idx="3" type="subTitle"/>
          </p:nvPr>
        </p:nvSpPr>
        <p:spPr>
          <a:xfrm>
            <a:off x="1448824" y="3957450"/>
            <a:ext cx="27501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2" name="Google Shape;342;g6d79ace206_3_854"/>
          <p:cNvSpPr txBox="1"/>
          <p:nvPr>
            <p:ph idx="4" type="title"/>
          </p:nvPr>
        </p:nvSpPr>
        <p:spPr>
          <a:xfrm>
            <a:off x="1633616" y="3660225"/>
            <a:ext cx="23805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43" name="Google Shape;343;g6d79ace206_3_854"/>
          <p:cNvCxnSpPr/>
          <p:nvPr/>
        </p:nvCxnSpPr>
        <p:spPr>
          <a:xfrm>
            <a:off x="-218425" y="4777356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 2">
  <p:cSld name="SECTION_HEADER_1_1_1_1_1_2">
    <p:bg>
      <p:bgPr>
        <a:solidFill>
          <a:schemeClr val="accent5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g6d79ace206_3_862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6d79ace206_3_862"/>
          <p:cNvSpPr txBox="1"/>
          <p:nvPr>
            <p:ph type="title"/>
          </p:nvPr>
        </p:nvSpPr>
        <p:spPr>
          <a:xfrm>
            <a:off x="2271600" y="575400"/>
            <a:ext cx="4600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7" name="Google Shape;347;g6d79ace206_3_862"/>
          <p:cNvSpPr txBox="1"/>
          <p:nvPr>
            <p:ph idx="1" type="body"/>
          </p:nvPr>
        </p:nvSpPr>
        <p:spPr>
          <a:xfrm>
            <a:off x="4357850" y="1741875"/>
            <a:ext cx="3512700" cy="29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+ CREDITS">
  <p:cSld name="SECTION_HEADER_3_1">
    <p:bg>
      <p:bgPr>
        <a:solidFill>
          <a:schemeClr val="accent4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g6d79ace206_3_866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6d79ace206_3_866"/>
          <p:cNvSpPr txBox="1"/>
          <p:nvPr>
            <p:ph type="title"/>
          </p:nvPr>
        </p:nvSpPr>
        <p:spPr>
          <a:xfrm>
            <a:off x="2773800" y="1312878"/>
            <a:ext cx="359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  <a:highlight>
                  <a:schemeClr val="accent4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1" name="Google Shape;351;g6d79ace206_3_866"/>
          <p:cNvSpPr txBox="1"/>
          <p:nvPr>
            <p:ph idx="1" type="subTitle"/>
          </p:nvPr>
        </p:nvSpPr>
        <p:spPr>
          <a:xfrm>
            <a:off x="2801400" y="2137226"/>
            <a:ext cx="35412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52" name="Google Shape;352;g6d79ace206_3_866"/>
          <p:cNvCxnSpPr/>
          <p:nvPr/>
        </p:nvCxnSpPr>
        <p:spPr>
          <a:xfrm>
            <a:off x="-187950" y="1701753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3" name="Google Shape;353;g6d79ace206_3_866"/>
          <p:cNvCxnSpPr/>
          <p:nvPr/>
        </p:nvCxnSpPr>
        <p:spPr>
          <a:xfrm>
            <a:off x="-187950" y="4686580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54" name="Google Shape;354;g6d79ace206_3_866"/>
          <p:cNvSpPr txBox="1"/>
          <p:nvPr/>
        </p:nvSpPr>
        <p:spPr>
          <a:xfrm>
            <a:off x="2866800" y="3365275"/>
            <a:ext cx="34104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CREDITS: This presentation template was created by </a:t>
            </a:r>
            <a:r>
              <a:rPr b="1" lang="en" sz="900">
                <a:solidFill>
                  <a:schemeClr val="dk2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3"/>
              </a:rPr>
              <a:t>Slidesgo</a:t>
            </a:r>
            <a:r>
              <a:rPr lang="en" sz="9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, including icons by </a:t>
            </a:r>
            <a:r>
              <a:rPr b="1" lang="en" sz="900">
                <a:solidFill>
                  <a:schemeClr val="dk2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4"/>
              </a:rPr>
              <a:t>Flaticon</a:t>
            </a:r>
            <a:r>
              <a:rPr lang="en" sz="9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, and infographics &amp; images by </a:t>
            </a:r>
            <a:r>
              <a:rPr b="1" lang="en" sz="900">
                <a:solidFill>
                  <a:schemeClr val="dk2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5"/>
              </a:rPr>
              <a:t>Freepik</a:t>
            </a:r>
            <a:r>
              <a:rPr lang="en" sz="9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. </a:t>
            </a:r>
            <a:endParaRPr sz="9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1">
  <p:cSld name="BLANK_1">
    <p:bg>
      <p:bgPr>
        <a:solidFill>
          <a:schemeClr val="accen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g6d79ace206_3_873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">
  <p:cSld name="SECTION_HEADER_1_2">
    <p:bg>
      <p:bgPr>
        <a:solidFill>
          <a:schemeClr val="accent4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1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1"/>
          <p:cNvSpPr txBox="1"/>
          <p:nvPr>
            <p:ph idx="1" type="subTitle"/>
          </p:nvPr>
        </p:nvSpPr>
        <p:spPr>
          <a:xfrm>
            <a:off x="3770863" y="3298575"/>
            <a:ext cx="16023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51"/>
          <p:cNvSpPr txBox="1"/>
          <p:nvPr>
            <p:ph type="title"/>
          </p:nvPr>
        </p:nvSpPr>
        <p:spPr>
          <a:xfrm>
            <a:off x="3770861" y="2983975"/>
            <a:ext cx="16023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1"/>
          <p:cNvSpPr txBox="1"/>
          <p:nvPr>
            <p:ph idx="2" type="subTitle"/>
          </p:nvPr>
        </p:nvSpPr>
        <p:spPr>
          <a:xfrm>
            <a:off x="5982993" y="3298575"/>
            <a:ext cx="16023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51"/>
          <p:cNvSpPr txBox="1"/>
          <p:nvPr>
            <p:ph idx="3" type="title"/>
          </p:nvPr>
        </p:nvSpPr>
        <p:spPr>
          <a:xfrm>
            <a:off x="5982996" y="2983975"/>
            <a:ext cx="16023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40" name="Google Shape;40;p51"/>
          <p:cNvCxnSpPr/>
          <p:nvPr/>
        </p:nvCxnSpPr>
        <p:spPr>
          <a:xfrm>
            <a:off x="-105725" y="2575140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1" name="Google Shape;41;p51"/>
          <p:cNvSpPr txBox="1"/>
          <p:nvPr>
            <p:ph idx="4" type="subTitle"/>
          </p:nvPr>
        </p:nvSpPr>
        <p:spPr>
          <a:xfrm>
            <a:off x="1558736" y="3298575"/>
            <a:ext cx="16023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51"/>
          <p:cNvSpPr txBox="1"/>
          <p:nvPr>
            <p:ph idx="5" type="title"/>
          </p:nvPr>
        </p:nvSpPr>
        <p:spPr>
          <a:xfrm>
            <a:off x="1558725" y="2983975"/>
            <a:ext cx="16023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43" name="Google Shape;43;p51"/>
          <p:cNvCxnSpPr/>
          <p:nvPr/>
        </p:nvCxnSpPr>
        <p:spPr>
          <a:xfrm>
            <a:off x="-40475" y="4876940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4" name="Google Shape;44;p51"/>
          <p:cNvSpPr txBox="1"/>
          <p:nvPr>
            <p:ph idx="6" type="title"/>
          </p:nvPr>
        </p:nvSpPr>
        <p:spPr>
          <a:xfrm>
            <a:off x="2271600" y="575400"/>
            <a:ext cx="4600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2">
  <p:cSld name="BLANK_1_1">
    <p:bg>
      <p:bgPr>
        <a:solidFill>
          <a:schemeClr val="accent2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g6d79ace206_3_875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3">
  <p:cSld name="BLANK_1_1_1">
    <p:bg>
      <p:bgPr>
        <a:solidFill>
          <a:schemeClr val="accent3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g6d79ace206_3_877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4">
  <p:cSld name="BLANK_1_1_1_1">
    <p:bg>
      <p:bgPr>
        <a:solidFill>
          <a:schemeClr val="accent4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g6d79ace206_3_879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5">
  <p:cSld name="BLANK_1_1_1_1_1">
    <p:bg>
      <p:bgPr>
        <a:solidFill>
          <a:schemeClr val="accent5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g6d79ace206_3_881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6">
  <p:cSld name="BLANK_1_1_1_1_1_1">
    <p:bg>
      <p:bgPr>
        <a:solidFill>
          <a:schemeClr val="accent6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g6d79ace206_3_883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1">
  <p:cSld name="SECTION_HEADER_2">
    <p:bg>
      <p:bgPr>
        <a:solidFill>
          <a:schemeClr val="accent6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52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2"/>
          <p:cNvSpPr txBox="1"/>
          <p:nvPr>
            <p:ph type="title"/>
          </p:nvPr>
        </p:nvSpPr>
        <p:spPr>
          <a:xfrm>
            <a:off x="5195575" y="2818225"/>
            <a:ext cx="2916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52"/>
          <p:cNvSpPr txBox="1"/>
          <p:nvPr>
            <p:ph idx="1" type="subTitle"/>
          </p:nvPr>
        </p:nvSpPr>
        <p:spPr>
          <a:xfrm>
            <a:off x="5785425" y="3952046"/>
            <a:ext cx="23271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52"/>
          <p:cNvSpPr txBox="1"/>
          <p:nvPr>
            <p:ph idx="2" type="title"/>
          </p:nvPr>
        </p:nvSpPr>
        <p:spPr>
          <a:xfrm>
            <a:off x="6111680" y="1524738"/>
            <a:ext cx="21531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0" name="Google Shape;50;p52"/>
          <p:cNvCxnSpPr/>
          <p:nvPr/>
        </p:nvCxnSpPr>
        <p:spPr>
          <a:xfrm rot="10800000">
            <a:off x="630750" y="-34900"/>
            <a:ext cx="0" cy="51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1" name="Google Shape;51;p52"/>
          <p:cNvCxnSpPr/>
          <p:nvPr/>
        </p:nvCxnSpPr>
        <p:spPr>
          <a:xfrm rot="10800000">
            <a:off x="9031225" y="-34900"/>
            <a:ext cx="0" cy="51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1">
  <p:cSld name="SECTION_HEADER_3">
    <p:bg>
      <p:bgPr>
        <a:solidFill>
          <a:schemeClr val="accent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64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4"/>
          <p:cNvSpPr txBox="1"/>
          <p:nvPr>
            <p:ph type="title"/>
          </p:nvPr>
        </p:nvSpPr>
        <p:spPr>
          <a:xfrm>
            <a:off x="896300" y="1651703"/>
            <a:ext cx="3596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64"/>
          <p:cNvSpPr txBox="1"/>
          <p:nvPr>
            <p:ph idx="1" type="subTitle"/>
          </p:nvPr>
        </p:nvSpPr>
        <p:spPr>
          <a:xfrm>
            <a:off x="896300" y="3043021"/>
            <a:ext cx="26112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6" name="Google Shape;56;p64"/>
          <p:cNvCxnSpPr/>
          <p:nvPr/>
        </p:nvCxnSpPr>
        <p:spPr>
          <a:xfrm>
            <a:off x="-187950" y="446015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7" name="Google Shape;57;p64"/>
          <p:cNvCxnSpPr/>
          <p:nvPr/>
        </p:nvCxnSpPr>
        <p:spPr>
          <a:xfrm>
            <a:off x="-187950" y="4686580"/>
            <a:ext cx="95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 2">
  <p:cSld name="SECTION_HEADER_1_1_1_1_1_2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68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8"/>
          <p:cNvSpPr txBox="1"/>
          <p:nvPr>
            <p:ph type="title"/>
          </p:nvPr>
        </p:nvSpPr>
        <p:spPr>
          <a:xfrm>
            <a:off x="2271600" y="575400"/>
            <a:ext cx="4600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68"/>
          <p:cNvSpPr txBox="1"/>
          <p:nvPr>
            <p:ph idx="1" type="body"/>
          </p:nvPr>
        </p:nvSpPr>
        <p:spPr>
          <a:xfrm>
            <a:off x="4357850" y="1741875"/>
            <a:ext cx="3512700" cy="29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BIG_NUMBER_1">
    <p:bg>
      <p:bgPr>
        <a:solidFill>
          <a:schemeClr val="accen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49"/>
          <p:cNvPicPr preferRelativeResize="0"/>
          <p:nvPr/>
        </p:nvPicPr>
        <p:blipFill rotWithShape="1">
          <a:blip r:embed="rId2">
            <a:alphaModFix amt="21000"/>
          </a:blip>
          <a:srcRect b="31504" l="0" r="0" t="18615"/>
          <a:stretch/>
        </p:blipFill>
        <p:spPr>
          <a:xfrm>
            <a:off x="-105725" y="-1"/>
            <a:ext cx="9355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9"/>
          <p:cNvSpPr txBox="1"/>
          <p:nvPr>
            <p:ph type="title"/>
          </p:nvPr>
        </p:nvSpPr>
        <p:spPr>
          <a:xfrm>
            <a:off x="1678625" y="959438"/>
            <a:ext cx="6801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49"/>
          <p:cNvSpPr txBox="1"/>
          <p:nvPr>
            <p:ph idx="2" type="title"/>
          </p:nvPr>
        </p:nvSpPr>
        <p:spPr>
          <a:xfrm>
            <a:off x="2498987" y="959438"/>
            <a:ext cx="1980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49"/>
          <p:cNvSpPr txBox="1"/>
          <p:nvPr>
            <p:ph idx="3" type="title"/>
          </p:nvPr>
        </p:nvSpPr>
        <p:spPr>
          <a:xfrm>
            <a:off x="1678625" y="1539038"/>
            <a:ext cx="6801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49"/>
          <p:cNvSpPr txBox="1"/>
          <p:nvPr>
            <p:ph idx="4" type="title"/>
          </p:nvPr>
        </p:nvSpPr>
        <p:spPr>
          <a:xfrm>
            <a:off x="2498987" y="1539038"/>
            <a:ext cx="1980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49"/>
          <p:cNvSpPr txBox="1"/>
          <p:nvPr>
            <p:ph idx="5" type="title"/>
          </p:nvPr>
        </p:nvSpPr>
        <p:spPr>
          <a:xfrm>
            <a:off x="1678625" y="2118638"/>
            <a:ext cx="6801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49"/>
          <p:cNvSpPr txBox="1"/>
          <p:nvPr>
            <p:ph idx="6" type="title"/>
          </p:nvPr>
        </p:nvSpPr>
        <p:spPr>
          <a:xfrm>
            <a:off x="2498987" y="2118638"/>
            <a:ext cx="1980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49"/>
          <p:cNvSpPr txBox="1"/>
          <p:nvPr>
            <p:ph idx="7" type="title"/>
          </p:nvPr>
        </p:nvSpPr>
        <p:spPr>
          <a:xfrm>
            <a:off x="1678625" y="2698238"/>
            <a:ext cx="6801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49"/>
          <p:cNvSpPr txBox="1"/>
          <p:nvPr>
            <p:ph idx="8" type="title"/>
          </p:nvPr>
        </p:nvSpPr>
        <p:spPr>
          <a:xfrm>
            <a:off x="2498987" y="2698238"/>
            <a:ext cx="1980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49"/>
          <p:cNvSpPr txBox="1"/>
          <p:nvPr>
            <p:ph idx="9" type="title"/>
          </p:nvPr>
        </p:nvSpPr>
        <p:spPr>
          <a:xfrm>
            <a:off x="1678625" y="3277838"/>
            <a:ext cx="6801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49"/>
          <p:cNvSpPr txBox="1"/>
          <p:nvPr>
            <p:ph idx="13" type="title"/>
          </p:nvPr>
        </p:nvSpPr>
        <p:spPr>
          <a:xfrm>
            <a:off x="2498987" y="3277838"/>
            <a:ext cx="1980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49"/>
          <p:cNvSpPr txBox="1"/>
          <p:nvPr>
            <p:ph idx="14" type="title"/>
          </p:nvPr>
        </p:nvSpPr>
        <p:spPr>
          <a:xfrm>
            <a:off x="1678625" y="3857438"/>
            <a:ext cx="6801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49"/>
          <p:cNvSpPr txBox="1"/>
          <p:nvPr>
            <p:ph idx="15" type="title"/>
          </p:nvPr>
        </p:nvSpPr>
        <p:spPr>
          <a:xfrm>
            <a:off x="2498987" y="3857438"/>
            <a:ext cx="1980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49"/>
          <p:cNvSpPr txBox="1"/>
          <p:nvPr>
            <p:ph idx="1" type="subTitle"/>
          </p:nvPr>
        </p:nvSpPr>
        <p:spPr>
          <a:xfrm>
            <a:off x="4632175" y="935050"/>
            <a:ext cx="2833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49"/>
          <p:cNvSpPr txBox="1"/>
          <p:nvPr>
            <p:ph idx="16" type="subTitle"/>
          </p:nvPr>
        </p:nvSpPr>
        <p:spPr>
          <a:xfrm>
            <a:off x="4632175" y="1514650"/>
            <a:ext cx="2833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49"/>
          <p:cNvSpPr txBox="1"/>
          <p:nvPr>
            <p:ph idx="17" type="subTitle"/>
          </p:nvPr>
        </p:nvSpPr>
        <p:spPr>
          <a:xfrm>
            <a:off x="4632175" y="2094250"/>
            <a:ext cx="2833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49"/>
          <p:cNvSpPr txBox="1"/>
          <p:nvPr>
            <p:ph idx="18" type="subTitle"/>
          </p:nvPr>
        </p:nvSpPr>
        <p:spPr>
          <a:xfrm>
            <a:off x="4632175" y="2673850"/>
            <a:ext cx="2833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49"/>
          <p:cNvSpPr txBox="1"/>
          <p:nvPr>
            <p:ph idx="19" type="subTitle"/>
          </p:nvPr>
        </p:nvSpPr>
        <p:spPr>
          <a:xfrm>
            <a:off x="4632175" y="3253450"/>
            <a:ext cx="2833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49"/>
          <p:cNvSpPr txBox="1"/>
          <p:nvPr>
            <p:ph idx="20" type="subTitle"/>
          </p:nvPr>
        </p:nvSpPr>
        <p:spPr>
          <a:xfrm>
            <a:off x="4632175" y="3833050"/>
            <a:ext cx="2833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1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b="0" i="0" sz="2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b="0" i="0" sz="2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b="0" i="0" sz="2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b="0" i="0" sz="2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b="0" i="0" sz="2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b="0" i="0" sz="2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b="0" i="0" sz="2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b="0" i="0" sz="2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b="0" i="0" sz="2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" name="Google Shape;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Char char="●"/>
              <a:defRPr b="0" i="0" sz="1800" u="none" cap="none" strike="noStrik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○"/>
              <a:defRPr b="0" i="0" sz="1400" u="none" cap="none" strike="noStrik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■"/>
              <a:defRPr b="0" i="0" sz="1400" u="none" cap="none" strike="noStrik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●"/>
              <a:defRPr b="0" i="0" sz="1400" u="none" cap="none" strike="noStrik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○"/>
              <a:defRPr b="0" i="0" sz="1400" u="none" cap="none" strike="noStrik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■"/>
              <a:defRPr b="0" i="0" sz="1400" u="none" cap="none" strike="noStrik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●"/>
              <a:defRPr b="0" i="0" sz="1400" u="none" cap="none" strike="noStrik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○"/>
              <a:defRPr b="0" i="0" sz="1400" u="none" cap="none" strike="noStrik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pace Mono"/>
              <a:buChar char="■"/>
              <a:defRPr b="0" i="0" sz="1400" u="none" cap="none" strike="noStrik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8" name="Google Shape;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79ace206_3_6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83" name="Google Shape;183;g6d79ace206_3_6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Char char="●"/>
              <a:defRPr sz="18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184" name="Google Shape;184;g6d79ace206_3_6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5" Type="http://schemas.openxmlformats.org/officeDocument/2006/relationships/image" Target="../media/image12.png"/><Relationship Id="rId6" Type="http://schemas.openxmlformats.org/officeDocument/2006/relationships/image" Target="../media/image29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cancer.org/latest-news/how-to-spot-skin-cancer.html" TargetMode="External"/><Relationship Id="rId4" Type="http://schemas.openxmlformats.org/officeDocument/2006/relationships/hyperlink" Target="https://www.cancer.org/latest-news/how-to-spot-skin-cancer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6.jpg"/><Relationship Id="rId6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"/>
          <p:cNvSpPr/>
          <p:nvPr/>
        </p:nvSpPr>
        <p:spPr>
          <a:xfrm>
            <a:off x="3860696" y="200669"/>
            <a:ext cx="1422600" cy="1135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EC7C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373" name="Google Shape;373;p1"/>
          <p:cNvSpPr txBox="1"/>
          <p:nvPr>
            <p:ph idx="1" type="subTitle"/>
          </p:nvPr>
        </p:nvSpPr>
        <p:spPr>
          <a:xfrm>
            <a:off x="2382307" y="2571675"/>
            <a:ext cx="4379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/>
              <a:t>TEAM MEMBERS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MERVE TALAKACI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DENİZ ÇINAR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ELİF BAŞAK KOÇ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İLAYDA SELİN TÜRK</a:t>
            </a:r>
            <a:br>
              <a:rPr lang="en"/>
            </a:br>
            <a:r>
              <a:rPr b="1" lang="en"/>
              <a:t>ADVISOR</a:t>
            </a:r>
            <a:br>
              <a:rPr b="1" lang="en"/>
            </a:br>
            <a:r>
              <a:rPr lang="en"/>
              <a:t>GÜL TOKDEMİR</a:t>
            </a:r>
            <a:br>
              <a:rPr lang="en"/>
            </a:br>
            <a:r>
              <a:rPr b="1" lang="en"/>
              <a:t>CO-ADVISOR</a:t>
            </a:r>
            <a:br>
              <a:rPr b="1" lang="en"/>
            </a:br>
            <a:r>
              <a:rPr lang="en"/>
              <a:t>ROYA CHOUPANI</a:t>
            </a:r>
            <a:endParaRPr/>
          </a:p>
        </p:txBody>
      </p:sp>
      <p:sp>
        <p:nvSpPr>
          <p:cNvPr id="374" name="Google Shape;374;p1"/>
          <p:cNvSpPr txBox="1"/>
          <p:nvPr>
            <p:ph type="ctrTitle"/>
          </p:nvPr>
        </p:nvSpPr>
        <p:spPr>
          <a:xfrm>
            <a:off x="1125907" y="1386167"/>
            <a:ext cx="68922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nton"/>
              <a:buNone/>
            </a:pPr>
            <a:r>
              <a:rPr lang="en"/>
              <a:t>appDermis</a:t>
            </a:r>
            <a:endParaRPr/>
          </a:p>
        </p:txBody>
      </p:sp>
      <p:sp>
        <p:nvSpPr>
          <p:cNvPr id="375" name="Google Shape;375;p1"/>
          <p:cNvSpPr txBox="1"/>
          <p:nvPr/>
        </p:nvSpPr>
        <p:spPr>
          <a:xfrm>
            <a:off x="4468350" y="920000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376" name="Google Shape;37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250" y="170625"/>
            <a:ext cx="1205500" cy="10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6d7d61aca6_0_0"/>
          <p:cNvSpPr txBox="1"/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9B5B1"/>
                </a:solidFill>
              </a:rPr>
              <a:t>OTHER APPLICATIONS</a:t>
            </a:r>
            <a:endParaRPr sz="3600">
              <a:solidFill>
                <a:srgbClr val="19B5B1"/>
              </a:solidFill>
            </a:endParaRPr>
          </a:p>
        </p:txBody>
      </p:sp>
      <p:pic>
        <p:nvPicPr>
          <p:cNvPr id="908" name="Google Shape;908;g6d7d61aca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400" y="1119988"/>
            <a:ext cx="1929741" cy="382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g6d7d61aca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850" y="1250600"/>
            <a:ext cx="2309098" cy="39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6d79ace206_3_1411"/>
          <p:cNvSpPr/>
          <p:nvPr/>
        </p:nvSpPr>
        <p:spPr>
          <a:xfrm>
            <a:off x="3401600" y="1401350"/>
            <a:ext cx="2340900" cy="2340900"/>
          </a:xfrm>
          <a:prstGeom prst="ellipse">
            <a:avLst/>
          </a:prstGeom>
          <a:noFill/>
          <a:ln cap="flat" cmpd="sng" w="19050">
            <a:solidFill>
              <a:srgbClr val="F9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g6d79ace206_3_1411"/>
          <p:cNvSpPr/>
          <p:nvPr/>
        </p:nvSpPr>
        <p:spPr>
          <a:xfrm>
            <a:off x="3629109" y="1628859"/>
            <a:ext cx="1885800" cy="1885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6" name="Google Shape;916;g6d79ace206_3_1411"/>
          <p:cNvGrpSpPr/>
          <p:nvPr/>
        </p:nvGrpSpPr>
        <p:grpSpPr>
          <a:xfrm rot="5400000">
            <a:off x="5871250" y="1511900"/>
            <a:ext cx="33650" cy="773300"/>
            <a:chOff x="4783775" y="1199950"/>
            <a:chExt cx="33650" cy="773300"/>
          </a:xfrm>
        </p:grpSpPr>
        <p:sp>
          <p:nvSpPr>
            <p:cNvPr id="917" name="Google Shape;917;g6d79ace206_3_1411"/>
            <p:cNvSpPr/>
            <p:nvPr/>
          </p:nvSpPr>
          <p:spPr>
            <a:xfrm rot="10800000">
              <a:off x="4783775" y="1199950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g6d79ace206_3_1411"/>
            <p:cNvSpPr/>
            <p:nvPr/>
          </p:nvSpPr>
          <p:spPr>
            <a:xfrm rot="10800000">
              <a:off x="4783775" y="1347938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g6d79ace206_3_1411"/>
            <p:cNvSpPr/>
            <p:nvPr/>
          </p:nvSpPr>
          <p:spPr>
            <a:xfrm rot="10800000">
              <a:off x="4783775" y="1495925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g6d79ace206_3_1411"/>
            <p:cNvSpPr/>
            <p:nvPr/>
          </p:nvSpPr>
          <p:spPr>
            <a:xfrm rot="10800000">
              <a:off x="4783775" y="1643913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g6d79ace206_3_1411"/>
            <p:cNvSpPr/>
            <p:nvPr/>
          </p:nvSpPr>
          <p:spPr>
            <a:xfrm rot="10800000">
              <a:off x="4783775" y="1791900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g6d79ace206_3_1411"/>
            <p:cNvSpPr/>
            <p:nvPr/>
          </p:nvSpPr>
          <p:spPr>
            <a:xfrm rot="10800000">
              <a:off x="4783775" y="1939875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g6d79ace206_3_1411"/>
          <p:cNvGrpSpPr/>
          <p:nvPr/>
        </p:nvGrpSpPr>
        <p:grpSpPr>
          <a:xfrm rot="5400000">
            <a:off x="5871250" y="2858600"/>
            <a:ext cx="33650" cy="773300"/>
            <a:chOff x="4783775" y="1199950"/>
            <a:chExt cx="33650" cy="773300"/>
          </a:xfrm>
        </p:grpSpPr>
        <p:sp>
          <p:nvSpPr>
            <p:cNvPr id="924" name="Google Shape;924;g6d79ace206_3_1411"/>
            <p:cNvSpPr/>
            <p:nvPr/>
          </p:nvSpPr>
          <p:spPr>
            <a:xfrm rot="10800000">
              <a:off x="4783775" y="1199950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g6d79ace206_3_1411"/>
            <p:cNvSpPr/>
            <p:nvPr/>
          </p:nvSpPr>
          <p:spPr>
            <a:xfrm rot="10800000">
              <a:off x="4783775" y="1347938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g6d79ace206_3_1411"/>
            <p:cNvSpPr/>
            <p:nvPr/>
          </p:nvSpPr>
          <p:spPr>
            <a:xfrm rot="10800000">
              <a:off x="4783775" y="1495925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g6d79ace206_3_1411"/>
            <p:cNvSpPr/>
            <p:nvPr/>
          </p:nvSpPr>
          <p:spPr>
            <a:xfrm rot="10800000">
              <a:off x="4783775" y="1643913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g6d79ace206_3_1411"/>
            <p:cNvSpPr/>
            <p:nvPr/>
          </p:nvSpPr>
          <p:spPr>
            <a:xfrm rot="10800000">
              <a:off x="4783775" y="1791900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g6d79ace206_3_1411"/>
            <p:cNvSpPr/>
            <p:nvPr/>
          </p:nvSpPr>
          <p:spPr>
            <a:xfrm rot="10800000">
              <a:off x="4783775" y="1939875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g6d79ace206_3_1411"/>
          <p:cNvGrpSpPr/>
          <p:nvPr/>
        </p:nvGrpSpPr>
        <p:grpSpPr>
          <a:xfrm rot="5400000">
            <a:off x="3239100" y="1511900"/>
            <a:ext cx="33650" cy="773300"/>
            <a:chOff x="4783775" y="1199950"/>
            <a:chExt cx="33650" cy="773300"/>
          </a:xfrm>
        </p:grpSpPr>
        <p:sp>
          <p:nvSpPr>
            <p:cNvPr id="931" name="Google Shape;931;g6d79ace206_3_1411"/>
            <p:cNvSpPr/>
            <p:nvPr/>
          </p:nvSpPr>
          <p:spPr>
            <a:xfrm rot="10800000">
              <a:off x="4783775" y="1199950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g6d79ace206_3_1411"/>
            <p:cNvSpPr/>
            <p:nvPr/>
          </p:nvSpPr>
          <p:spPr>
            <a:xfrm rot="10800000">
              <a:off x="4783775" y="1347938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g6d79ace206_3_1411"/>
            <p:cNvSpPr/>
            <p:nvPr/>
          </p:nvSpPr>
          <p:spPr>
            <a:xfrm rot="10800000">
              <a:off x="4783775" y="1495925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g6d79ace206_3_1411"/>
            <p:cNvSpPr/>
            <p:nvPr/>
          </p:nvSpPr>
          <p:spPr>
            <a:xfrm rot="10800000">
              <a:off x="4783775" y="1643913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g6d79ace206_3_1411"/>
            <p:cNvSpPr/>
            <p:nvPr/>
          </p:nvSpPr>
          <p:spPr>
            <a:xfrm rot="10800000">
              <a:off x="4783775" y="1791900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g6d79ace206_3_1411"/>
            <p:cNvSpPr/>
            <p:nvPr/>
          </p:nvSpPr>
          <p:spPr>
            <a:xfrm rot="10800000">
              <a:off x="4783775" y="1939875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7" name="Google Shape;937;g6d79ace206_3_1411"/>
          <p:cNvGrpSpPr/>
          <p:nvPr/>
        </p:nvGrpSpPr>
        <p:grpSpPr>
          <a:xfrm rot="5400000">
            <a:off x="3239100" y="2858600"/>
            <a:ext cx="33650" cy="773300"/>
            <a:chOff x="4783775" y="1199950"/>
            <a:chExt cx="33650" cy="773300"/>
          </a:xfrm>
        </p:grpSpPr>
        <p:sp>
          <p:nvSpPr>
            <p:cNvPr id="938" name="Google Shape;938;g6d79ace206_3_1411"/>
            <p:cNvSpPr/>
            <p:nvPr/>
          </p:nvSpPr>
          <p:spPr>
            <a:xfrm rot="10800000">
              <a:off x="4783775" y="1199950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g6d79ace206_3_1411"/>
            <p:cNvSpPr/>
            <p:nvPr/>
          </p:nvSpPr>
          <p:spPr>
            <a:xfrm rot="10800000">
              <a:off x="4783775" y="1347938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g6d79ace206_3_1411"/>
            <p:cNvSpPr/>
            <p:nvPr/>
          </p:nvSpPr>
          <p:spPr>
            <a:xfrm rot="10800000">
              <a:off x="4783775" y="1495925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g6d79ace206_3_1411"/>
            <p:cNvSpPr/>
            <p:nvPr/>
          </p:nvSpPr>
          <p:spPr>
            <a:xfrm rot="10800000">
              <a:off x="4783775" y="1643913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g6d79ace206_3_1411"/>
            <p:cNvSpPr/>
            <p:nvPr/>
          </p:nvSpPr>
          <p:spPr>
            <a:xfrm rot="10800000">
              <a:off x="4783775" y="1791900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g6d79ace206_3_1411"/>
            <p:cNvSpPr/>
            <p:nvPr/>
          </p:nvSpPr>
          <p:spPr>
            <a:xfrm rot="10800000">
              <a:off x="4783775" y="1939875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4" name="Google Shape;944;g6d79ace206_3_1411"/>
          <p:cNvSpPr/>
          <p:nvPr/>
        </p:nvSpPr>
        <p:spPr>
          <a:xfrm>
            <a:off x="5397788" y="1784250"/>
            <a:ext cx="228600" cy="228600"/>
          </a:xfrm>
          <a:prstGeom prst="ellipse">
            <a:avLst/>
          </a:prstGeom>
          <a:solidFill>
            <a:srgbClr val="F378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g6d79ace206_3_1411"/>
          <p:cNvSpPr/>
          <p:nvPr/>
        </p:nvSpPr>
        <p:spPr>
          <a:xfrm>
            <a:off x="5397788" y="3130950"/>
            <a:ext cx="228600" cy="228600"/>
          </a:xfrm>
          <a:prstGeom prst="ellipse">
            <a:avLst/>
          </a:prstGeom>
          <a:solidFill>
            <a:srgbClr val="006D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g6d79ace206_3_1411"/>
          <p:cNvSpPr/>
          <p:nvPr/>
        </p:nvSpPr>
        <p:spPr>
          <a:xfrm>
            <a:off x="3517588" y="1784250"/>
            <a:ext cx="228600" cy="228600"/>
          </a:xfrm>
          <a:prstGeom prst="ellipse">
            <a:avLst/>
          </a:prstGeom>
          <a:solidFill>
            <a:srgbClr val="006D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g6d79ace206_3_1411"/>
          <p:cNvSpPr/>
          <p:nvPr/>
        </p:nvSpPr>
        <p:spPr>
          <a:xfrm>
            <a:off x="3517588" y="3130950"/>
            <a:ext cx="228600" cy="228600"/>
          </a:xfrm>
          <a:prstGeom prst="ellipse">
            <a:avLst/>
          </a:prstGeom>
          <a:solidFill>
            <a:srgbClr val="F378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g6d79ace206_3_1411"/>
          <p:cNvSpPr/>
          <p:nvPr/>
        </p:nvSpPr>
        <p:spPr>
          <a:xfrm>
            <a:off x="6372100" y="1609950"/>
            <a:ext cx="1052100" cy="852600"/>
          </a:xfrm>
          <a:prstGeom prst="round2DiagRect">
            <a:avLst>
              <a:gd fmla="val 0" name="adj1"/>
              <a:gd fmla="val 33550" name="adj2"/>
            </a:avLst>
          </a:prstGeom>
          <a:solidFill>
            <a:srgbClr val="F378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g6d79ace206_3_1411"/>
          <p:cNvSpPr txBox="1"/>
          <p:nvPr>
            <p:ph idx="4294967295" type="title"/>
          </p:nvPr>
        </p:nvSpPr>
        <p:spPr>
          <a:xfrm>
            <a:off x="6139750" y="1353700"/>
            <a:ext cx="1516800" cy="2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React Native</a:t>
            </a:r>
            <a:endParaRPr sz="1500"/>
          </a:p>
        </p:txBody>
      </p:sp>
      <p:sp>
        <p:nvSpPr>
          <p:cNvPr id="950" name="Google Shape;950;g6d79ace206_3_1411"/>
          <p:cNvSpPr/>
          <p:nvPr/>
        </p:nvSpPr>
        <p:spPr>
          <a:xfrm>
            <a:off x="6372100" y="2953700"/>
            <a:ext cx="1242600" cy="852600"/>
          </a:xfrm>
          <a:prstGeom prst="round2DiagRect">
            <a:avLst>
              <a:gd fmla="val 0" name="adj1"/>
              <a:gd fmla="val 33550" name="adj2"/>
            </a:avLst>
          </a:prstGeom>
          <a:solidFill>
            <a:srgbClr val="006D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g6d79ace206_3_1411"/>
          <p:cNvSpPr txBox="1"/>
          <p:nvPr>
            <p:ph idx="4294967295" type="title"/>
          </p:nvPr>
        </p:nvSpPr>
        <p:spPr>
          <a:xfrm>
            <a:off x="6187775" y="2717413"/>
            <a:ext cx="1516800" cy="2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Python</a:t>
            </a:r>
            <a:endParaRPr sz="1500"/>
          </a:p>
        </p:txBody>
      </p:sp>
      <p:sp>
        <p:nvSpPr>
          <p:cNvPr id="952" name="Google Shape;952;g6d79ace206_3_1411"/>
          <p:cNvSpPr/>
          <p:nvPr/>
        </p:nvSpPr>
        <p:spPr>
          <a:xfrm>
            <a:off x="1255100" y="1609950"/>
            <a:ext cx="1516800" cy="773400"/>
          </a:xfrm>
          <a:prstGeom prst="round2DiagRect">
            <a:avLst>
              <a:gd fmla="val 0" name="adj1"/>
              <a:gd fmla="val 33550" name="adj2"/>
            </a:avLst>
          </a:prstGeom>
          <a:solidFill>
            <a:srgbClr val="006D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g6d79ace206_3_1411"/>
          <p:cNvSpPr txBox="1"/>
          <p:nvPr>
            <p:ph idx="4294967295" type="title"/>
          </p:nvPr>
        </p:nvSpPr>
        <p:spPr>
          <a:xfrm>
            <a:off x="1392200" y="2677788"/>
            <a:ext cx="1516800" cy="2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OpenCV</a:t>
            </a:r>
            <a:endParaRPr sz="1500"/>
          </a:p>
        </p:txBody>
      </p:sp>
      <p:sp>
        <p:nvSpPr>
          <p:cNvPr id="954" name="Google Shape;954;g6d79ace206_3_1411"/>
          <p:cNvSpPr/>
          <p:nvPr/>
        </p:nvSpPr>
        <p:spPr>
          <a:xfrm>
            <a:off x="1529300" y="2953700"/>
            <a:ext cx="1242600" cy="746400"/>
          </a:xfrm>
          <a:prstGeom prst="round2DiagRect">
            <a:avLst>
              <a:gd fmla="val 0" name="adj1"/>
              <a:gd fmla="val 33550" name="adj2"/>
            </a:avLst>
          </a:prstGeom>
          <a:solidFill>
            <a:srgbClr val="F378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g6d79ace206_3_1411"/>
          <p:cNvSpPr txBox="1"/>
          <p:nvPr>
            <p:ph idx="4294967295" type="title"/>
          </p:nvPr>
        </p:nvSpPr>
        <p:spPr>
          <a:xfrm>
            <a:off x="1162850" y="1353700"/>
            <a:ext cx="1701300" cy="2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TensorFlow&amp;Keras</a:t>
            </a:r>
            <a:endParaRPr sz="1500"/>
          </a:p>
        </p:txBody>
      </p:sp>
      <p:sp>
        <p:nvSpPr>
          <p:cNvPr id="956" name="Google Shape;956;g6d79ace206_3_1411"/>
          <p:cNvSpPr txBox="1"/>
          <p:nvPr/>
        </p:nvSpPr>
        <p:spPr>
          <a:xfrm>
            <a:off x="3798000" y="2108700"/>
            <a:ext cx="15480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52D48"/>
                </a:solidFill>
                <a:latin typeface="Luckiest Guy"/>
                <a:ea typeface="Luckiest Guy"/>
                <a:cs typeface="Luckiest Guy"/>
                <a:sym typeface="Luckiest Guy"/>
              </a:rPr>
              <a:t>What we will be using</a:t>
            </a:r>
            <a:endParaRPr sz="1800">
              <a:solidFill>
                <a:srgbClr val="252D48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957" name="Google Shape;957;g6d79ace206_3_1411"/>
          <p:cNvSpPr/>
          <p:nvPr/>
        </p:nvSpPr>
        <p:spPr>
          <a:xfrm>
            <a:off x="4457688" y="3627075"/>
            <a:ext cx="228600" cy="228600"/>
          </a:xfrm>
          <a:prstGeom prst="ellipse">
            <a:avLst/>
          </a:prstGeom>
          <a:solidFill>
            <a:srgbClr val="F9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g6d79ace206_3_1411"/>
          <p:cNvSpPr/>
          <p:nvPr/>
        </p:nvSpPr>
        <p:spPr>
          <a:xfrm>
            <a:off x="3813650" y="4319450"/>
            <a:ext cx="1516800" cy="773400"/>
          </a:xfrm>
          <a:prstGeom prst="round2DiagRect">
            <a:avLst>
              <a:gd fmla="val 50000" name="adj1"/>
              <a:gd fmla="val 50000" name="adj2"/>
            </a:avLst>
          </a:prstGeom>
          <a:solidFill>
            <a:srgbClr val="F9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9" name="Google Shape;959;g6d79ace206_3_14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825" y="1609900"/>
            <a:ext cx="852700" cy="8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g6d79ace206_3_1411"/>
          <p:cNvPicPr preferRelativeResize="0"/>
          <p:nvPr/>
        </p:nvPicPr>
        <p:blipFill rotWithShape="1">
          <a:blip r:embed="rId4">
            <a:alphaModFix/>
          </a:blip>
          <a:srcRect b="8728" l="4463" r="5552" t="5190"/>
          <a:stretch/>
        </p:blipFill>
        <p:spPr>
          <a:xfrm>
            <a:off x="6559475" y="2996000"/>
            <a:ext cx="852600" cy="7464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961" name="Google Shape;961;g6d79ace206_3_1411"/>
          <p:cNvGrpSpPr/>
          <p:nvPr/>
        </p:nvGrpSpPr>
        <p:grpSpPr>
          <a:xfrm rot="10800000">
            <a:off x="4555141" y="3810557"/>
            <a:ext cx="35800" cy="577191"/>
            <a:chOff x="4783775" y="1199950"/>
            <a:chExt cx="33650" cy="773300"/>
          </a:xfrm>
        </p:grpSpPr>
        <p:sp>
          <p:nvSpPr>
            <p:cNvPr id="962" name="Google Shape;962;g6d79ace206_3_1411"/>
            <p:cNvSpPr/>
            <p:nvPr/>
          </p:nvSpPr>
          <p:spPr>
            <a:xfrm rot="10800000">
              <a:off x="4783775" y="1199950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  <a:effectLst>
              <a:outerShdw blurRad="57150" rotWithShape="0" algn="bl" dir="5400000" dist="19050">
                <a:srgbClr val="EC7C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g6d79ace206_3_1411"/>
            <p:cNvSpPr/>
            <p:nvPr/>
          </p:nvSpPr>
          <p:spPr>
            <a:xfrm rot="10800000">
              <a:off x="4783775" y="1347938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  <a:effectLst>
              <a:outerShdw blurRad="57150" rotWithShape="0" algn="bl" dir="5400000" dist="19050">
                <a:srgbClr val="EC7C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g6d79ace206_3_1411"/>
            <p:cNvSpPr/>
            <p:nvPr/>
          </p:nvSpPr>
          <p:spPr>
            <a:xfrm rot="10800000">
              <a:off x="4783775" y="1643913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  <a:effectLst>
              <a:outerShdw blurRad="57150" rotWithShape="0" algn="bl" dir="5400000" dist="19050">
                <a:srgbClr val="EC7C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g6d79ace206_3_1411"/>
            <p:cNvSpPr/>
            <p:nvPr/>
          </p:nvSpPr>
          <p:spPr>
            <a:xfrm rot="10800000">
              <a:off x="4783775" y="1791900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  <a:effectLst>
              <a:outerShdw blurRad="57150" rotWithShape="0" algn="bl" dir="5400000" dist="19050">
                <a:srgbClr val="EC7C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g6d79ace206_3_1411"/>
            <p:cNvSpPr/>
            <p:nvPr/>
          </p:nvSpPr>
          <p:spPr>
            <a:xfrm rot="10800000">
              <a:off x="4783775" y="1939875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  <a:effectLst>
              <a:outerShdw blurRad="57150" rotWithShape="0" algn="bl" dir="5400000" dist="19050">
                <a:srgbClr val="EC7C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g6d79ace206_3_1411"/>
            <p:cNvSpPr/>
            <p:nvPr/>
          </p:nvSpPr>
          <p:spPr>
            <a:xfrm rot="10800000">
              <a:off x="4783775" y="1495925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  <a:effectLst>
              <a:outerShdw blurRad="57150" rotWithShape="0" algn="bl" dir="5400000" dist="19050">
                <a:srgbClr val="EC7C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8" name="Google Shape;968;g6d79ace206_3_1411"/>
          <p:cNvSpPr txBox="1"/>
          <p:nvPr>
            <p:ph idx="4294967295" type="title"/>
          </p:nvPr>
        </p:nvSpPr>
        <p:spPr>
          <a:xfrm>
            <a:off x="3813600" y="3972913"/>
            <a:ext cx="1516800" cy="2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PostgreSQL</a:t>
            </a:r>
            <a:endParaRPr sz="1500"/>
          </a:p>
        </p:txBody>
      </p:sp>
      <p:pic>
        <p:nvPicPr>
          <p:cNvPr id="969" name="Google Shape;969;g6d79ace206_3_14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5613" y="4346375"/>
            <a:ext cx="694875" cy="6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g6d79ace206_3_14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7400" y="1609897"/>
            <a:ext cx="1432200" cy="373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g6d79ace206_3_14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33138" y="1989763"/>
            <a:ext cx="1360727" cy="32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g6d79ace206_3_14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63950" y="2979463"/>
            <a:ext cx="773301" cy="694874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g6d79ace206_3_1411"/>
          <p:cNvSpPr txBox="1"/>
          <p:nvPr>
            <p:ph idx="4294967295" type="title"/>
          </p:nvPr>
        </p:nvSpPr>
        <p:spPr>
          <a:xfrm>
            <a:off x="2142522" y="-17650"/>
            <a:ext cx="4377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Solution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6d7c4a4c66_6_0"/>
          <p:cNvSpPr txBox="1"/>
          <p:nvPr>
            <p:ph type="title"/>
          </p:nvPr>
        </p:nvSpPr>
        <p:spPr>
          <a:xfrm>
            <a:off x="-127638" y="765380"/>
            <a:ext cx="3541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979" name="Google Shape;979;g6d7c4a4c66_6_0"/>
          <p:cNvGrpSpPr/>
          <p:nvPr/>
        </p:nvGrpSpPr>
        <p:grpSpPr>
          <a:xfrm>
            <a:off x="3076260" y="2797881"/>
            <a:ext cx="2334288" cy="1577690"/>
            <a:chOff x="3643300" y="2688511"/>
            <a:chExt cx="2334288" cy="1577690"/>
          </a:xfrm>
        </p:grpSpPr>
        <p:sp>
          <p:nvSpPr>
            <p:cNvPr id="980" name="Google Shape;980;g6d7c4a4c66_6_0"/>
            <p:cNvSpPr/>
            <p:nvPr/>
          </p:nvSpPr>
          <p:spPr>
            <a:xfrm>
              <a:off x="3643300" y="2688511"/>
              <a:ext cx="2334288" cy="1330332"/>
            </a:xfrm>
            <a:custGeom>
              <a:rect b="b" l="l" r="r" t="t"/>
              <a:pathLst>
                <a:path extrusionOk="0" h="26739" w="46918">
                  <a:moveTo>
                    <a:pt x="23563" y="0"/>
                  </a:moveTo>
                  <a:lnTo>
                    <a:pt x="1" y="13369"/>
                  </a:lnTo>
                  <a:lnTo>
                    <a:pt x="23355" y="26738"/>
                  </a:lnTo>
                  <a:lnTo>
                    <a:pt x="46917" y="13369"/>
                  </a:lnTo>
                  <a:lnTo>
                    <a:pt x="23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g6d7c4a4c66_6_0"/>
            <p:cNvSpPr/>
            <p:nvPr/>
          </p:nvSpPr>
          <p:spPr>
            <a:xfrm>
              <a:off x="4801930" y="3350307"/>
              <a:ext cx="1172865" cy="915894"/>
            </a:xfrm>
            <a:custGeom>
              <a:rect b="b" l="l" r="r" t="t"/>
              <a:pathLst>
                <a:path extrusionOk="0" h="18409" w="23574">
                  <a:moveTo>
                    <a:pt x="23563" y="1"/>
                  </a:moveTo>
                  <a:lnTo>
                    <a:pt x="1" y="13370"/>
                  </a:lnTo>
                  <a:lnTo>
                    <a:pt x="11" y="18408"/>
                  </a:lnTo>
                  <a:lnTo>
                    <a:pt x="23573" y="5040"/>
                  </a:lnTo>
                  <a:lnTo>
                    <a:pt x="235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g6d7c4a4c66_6_0"/>
            <p:cNvSpPr/>
            <p:nvPr/>
          </p:nvSpPr>
          <p:spPr>
            <a:xfrm>
              <a:off x="3643300" y="3350307"/>
              <a:ext cx="1162467" cy="915894"/>
            </a:xfrm>
            <a:custGeom>
              <a:rect b="b" l="l" r="r" t="t"/>
              <a:pathLst>
                <a:path extrusionOk="0" h="18409" w="23365">
                  <a:moveTo>
                    <a:pt x="1" y="1"/>
                  </a:moveTo>
                  <a:lnTo>
                    <a:pt x="12" y="5040"/>
                  </a:lnTo>
                  <a:lnTo>
                    <a:pt x="23365" y="18408"/>
                  </a:lnTo>
                  <a:lnTo>
                    <a:pt x="23365" y="18408"/>
                  </a:lnTo>
                  <a:lnTo>
                    <a:pt x="23355" y="1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3" name="Google Shape;983;g6d7c4a4c66_6_0"/>
          <p:cNvGrpSpPr/>
          <p:nvPr/>
        </p:nvGrpSpPr>
        <p:grpSpPr>
          <a:xfrm>
            <a:off x="3413563" y="2381716"/>
            <a:ext cx="1754920" cy="1246785"/>
            <a:chOff x="3933060" y="2210559"/>
            <a:chExt cx="1754920" cy="1246785"/>
          </a:xfrm>
        </p:grpSpPr>
        <p:sp>
          <p:nvSpPr>
            <p:cNvPr id="984" name="Google Shape;984;g6d7c4a4c66_6_0"/>
            <p:cNvSpPr/>
            <p:nvPr/>
          </p:nvSpPr>
          <p:spPr>
            <a:xfrm>
              <a:off x="3933060" y="2210559"/>
              <a:ext cx="1754920" cy="1000075"/>
            </a:xfrm>
            <a:custGeom>
              <a:rect b="b" l="l" r="r" t="t"/>
              <a:pathLst>
                <a:path extrusionOk="0" h="20101" w="35273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g6d7c4a4c66_6_0"/>
            <p:cNvSpPr/>
            <p:nvPr/>
          </p:nvSpPr>
          <p:spPr>
            <a:xfrm>
              <a:off x="4803323" y="2703879"/>
              <a:ext cx="881764" cy="750168"/>
            </a:xfrm>
            <a:custGeom>
              <a:rect b="b" l="l" r="r" t="t"/>
              <a:pathLst>
                <a:path extrusionOk="0" h="15078" w="17723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g6d7c4a4c66_6_0"/>
            <p:cNvSpPr/>
            <p:nvPr/>
          </p:nvSpPr>
          <p:spPr>
            <a:xfrm>
              <a:off x="3933060" y="2707176"/>
              <a:ext cx="874002" cy="750168"/>
            </a:xfrm>
            <a:custGeom>
              <a:rect b="b" l="l" r="r" t="t"/>
              <a:pathLst>
                <a:path extrusionOk="0" h="15078" w="17567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7" name="Google Shape;987;g6d7c4a4c66_6_0"/>
          <p:cNvGrpSpPr/>
          <p:nvPr/>
        </p:nvGrpSpPr>
        <p:grpSpPr>
          <a:xfrm>
            <a:off x="3646024" y="2086662"/>
            <a:ext cx="1275604" cy="970175"/>
            <a:chOff x="4176116" y="1989672"/>
            <a:chExt cx="1275604" cy="970175"/>
          </a:xfrm>
        </p:grpSpPr>
        <p:sp>
          <p:nvSpPr>
            <p:cNvPr id="988" name="Google Shape;988;g6d7c4a4c66_6_0"/>
            <p:cNvSpPr/>
            <p:nvPr/>
          </p:nvSpPr>
          <p:spPr>
            <a:xfrm>
              <a:off x="4807665" y="2353115"/>
              <a:ext cx="640912" cy="606732"/>
            </a:xfrm>
            <a:custGeom>
              <a:rect b="b" l="l" r="r" t="t"/>
              <a:pathLst>
                <a:path extrusionOk="0" h="12195" w="12882">
                  <a:moveTo>
                    <a:pt x="12878" y="0"/>
                  </a:moveTo>
                  <a:lnTo>
                    <a:pt x="1" y="7305"/>
                  </a:lnTo>
                  <a:lnTo>
                    <a:pt x="8" y="12195"/>
                  </a:lnTo>
                  <a:lnTo>
                    <a:pt x="12881" y="4890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g6d7c4a4c66_6_0"/>
            <p:cNvSpPr/>
            <p:nvPr/>
          </p:nvSpPr>
          <p:spPr>
            <a:xfrm>
              <a:off x="4179413" y="2353115"/>
              <a:ext cx="635290" cy="606732"/>
            </a:xfrm>
            <a:custGeom>
              <a:rect b="b" l="l" r="r" t="t"/>
              <a:pathLst>
                <a:path extrusionOk="0" h="12195" w="12769">
                  <a:moveTo>
                    <a:pt x="1" y="0"/>
                  </a:moveTo>
                  <a:lnTo>
                    <a:pt x="4" y="4890"/>
                  </a:lnTo>
                  <a:lnTo>
                    <a:pt x="12768" y="12195"/>
                  </a:lnTo>
                  <a:lnTo>
                    <a:pt x="12768" y="12195"/>
                  </a:lnTo>
                  <a:lnTo>
                    <a:pt x="12761" y="7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g6d7c4a4c66_6_0"/>
            <p:cNvSpPr/>
            <p:nvPr/>
          </p:nvSpPr>
          <p:spPr>
            <a:xfrm>
              <a:off x="4176116" y="1989672"/>
              <a:ext cx="1275604" cy="726884"/>
            </a:xfrm>
            <a:custGeom>
              <a:rect b="b" l="l" r="r" t="t"/>
              <a:pathLst>
                <a:path extrusionOk="0" h="14610" w="25639">
                  <a:moveTo>
                    <a:pt x="12875" y="0"/>
                  </a:moveTo>
                  <a:lnTo>
                    <a:pt x="1" y="7305"/>
                  </a:lnTo>
                  <a:lnTo>
                    <a:pt x="12761" y="14610"/>
                  </a:lnTo>
                  <a:lnTo>
                    <a:pt x="25638" y="7305"/>
                  </a:lnTo>
                  <a:lnTo>
                    <a:pt x="128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1" name="Google Shape;991;g6d7c4a4c66_6_0"/>
          <p:cNvGrpSpPr/>
          <p:nvPr/>
        </p:nvGrpSpPr>
        <p:grpSpPr>
          <a:xfrm>
            <a:off x="3856756" y="1744540"/>
            <a:ext cx="868529" cy="705564"/>
            <a:chOff x="4376358" y="1696195"/>
            <a:chExt cx="868529" cy="705564"/>
          </a:xfrm>
        </p:grpSpPr>
        <p:sp>
          <p:nvSpPr>
            <p:cNvPr id="992" name="Google Shape;992;g6d7c4a4c66_6_0"/>
            <p:cNvSpPr/>
            <p:nvPr/>
          </p:nvSpPr>
          <p:spPr>
            <a:xfrm>
              <a:off x="4376358" y="1696195"/>
              <a:ext cx="868529" cy="494888"/>
            </a:xfrm>
            <a:custGeom>
              <a:rect b="b" l="l" r="r" t="t"/>
              <a:pathLst>
                <a:path extrusionOk="0" h="9947" w="17457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g6d7c4a4c66_6_0"/>
            <p:cNvSpPr/>
            <p:nvPr/>
          </p:nvSpPr>
          <p:spPr>
            <a:xfrm>
              <a:off x="4802165" y="1937120"/>
              <a:ext cx="436329" cy="464639"/>
            </a:xfrm>
            <a:custGeom>
              <a:rect b="b" l="l" r="r" t="t"/>
              <a:pathLst>
                <a:path extrusionOk="0" h="9339" w="877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g6d7c4a4c66_6_0"/>
            <p:cNvSpPr/>
            <p:nvPr/>
          </p:nvSpPr>
          <p:spPr>
            <a:xfrm>
              <a:off x="4379655" y="1937120"/>
              <a:ext cx="432598" cy="464639"/>
            </a:xfrm>
            <a:custGeom>
              <a:rect b="b" l="l" r="r" t="t"/>
              <a:pathLst>
                <a:path extrusionOk="0" h="9339" w="8695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95" name="Google Shape;995;g6d7c4a4c66_6_0"/>
          <p:cNvCxnSpPr/>
          <p:nvPr/>
        </p:nvCxnSpPr>
        <p:spPr>
          <a:xfrm>
            <a:off x="5165589" y="3056837"/>
            <a:ext cx="10878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6" name="Google Shape;996;g6d7c4a4c66_6_0"/>
          <p:cNvSpPr txBox="1"/>
          <p:nvPr/>
        </p:nvSpPr>
        <p:spPr>
          <a:xfrm>
            <a:off x="6253561" y="2918987"/>
            <a:ext cx="1610400" cy="275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76200" marR="76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EDD9"/>
                </a:solidFill>
                <a:latin typeface="Arial"/>
                <a:ea typeface="Arial"/>
                <a:cs typeface="Arial"/>
                <a:sym typeface="Arial"/>
              </a:rPr>
              <a:t>Follow-up your skin</a:t>
            </a:r>
            <a:endParaRPr b="1" i="0" sz="1200" u="none" cap="none" strike="noStrike">
              <a:solidFill>
                <a:srgbClr val="FFED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g6d7c4a4c66_6_0"/>
          <p:cNvSpPr txBox="1"/>
          <p:nvPr/>
        </p:nvSpPr>
        <p:spPr>
          <a:xfrm>
            <a:off x="611038" y="3511610"/>
            <a:ext cx="1463100" cy="275700"/>
          </a:xfrm>
          <a:prstGeom prst="rect">
            <a:avLst/>
          </a:prstGeom>
          <a:solidFill>
            <a:srgbClr val="2C96AC"/>
          </a:solidFill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76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EDD9"/>
                </a:solidFill>
                <a:latin typeface="Arial"/>
                <a:ea typeface="Arial"/>
                <a:cs typeface="Arial"/>
                <a:sym typeface="Arial"/>
              </a:rPr>
              <a:t>Early Detection</a:t>
            </a:r>
            <a:endParaRPr b="1" i="0" sz="1200" u="none" cap="none" strike="noStrike">
              <a:solidFill>
                <a:srgbClr val="FFED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8" name="Google Shape;998;g6d7c4a4c66_6_0"/>
          <p:cNvCxnSpPr/>
          <p:nvPr/>
        </p:nvCxnSpPr>
        <p:spPr>
          <a:xfrm flipH="1" rot="10800000">
            <a:off x="2068830" y="3625201"/>
            <a:ext cx="1007400" cy="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9" name="Google Shape;999;g6d7c4a4c66_6_0"/>
          <p:cNvSpPr txBox="1"/>
          <p:nvPr/>
        </p:nvSpPr>
        <p:spPr>
          <a:xfrm>
            <a:off x="709274" y="2433900"/>
            <a:ext cx="1568700" cy="275700"/>
          </a:xfrm>
          <a:prstGeom prst="rect">
            <a:avLst/>
          </a:prstGeom>
          <a:solidFill>
            <a:srgbClr val="2C96AC"/>
          </a:solidFill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76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EDD9"/>
                </a:solidFill>
                <a:latin typeface="Arial"/>
                <a:ea typeface="Arial"/>
                <a:cs typeface="Arial"/>
                <a:sym typeface="Arial"/>
              </a:rPr>
              <a:t>Avoid waiting times</a:t>
            </a:r>
            <a:endParaRPr b="1" i="0" sz="1200" u="none" cap="none" strike="noStrike">
              <a:solidFill>
                <a:srgbClr val="FFED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0" name="Google Shape;1000;g6d7c4a4c66_6_0"/>
          <p:cNvCxnSpPr>
            <a:stCxn id="999" idx="3"/>
          </p:cNvCxnSpPr>
          <p:nvPr/>
        </p:nvCxnSpPr>
        <p:spPr>
          <a:xfrm flipH="1" rot="10800000">
            <a:off x="2277974" y="2560950"/>
            <a:ext cx="1368000" cy="10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1" name="Google Shape;1001;g6d7c4a4c66_6_0"/>
          <p:cNvSpPr txBox="1"/>
          <p:nvPr/>
        </p:nvSpPr>
        <p:spPr>
          <a:xfrm>
            <a:off x="5654112" y="1968620"/>
            <a:ext cx="1979100" cy="275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76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EDD9"/>
                </a:solidFill>
                <a:latin typeface="Arial"/>
                <a:ea typeface="Arial"/>
                <a:cs typeface="Arial"/>
                <a:sym typeface="Arial"/>
              </a:rPr>
              <a:t>Avoid medical expenses</a:t>
            </a:r>
            <a:endParaRPr b="1" i="0" sz="1200" u="none" cap="none" strike="noStrike">
              <a:solidFill>
                <a:srgbClr val="FFED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2" name="Google Shape;1002;g6d7c4a4c66_6_0"/>
          <p:cNvCxnSpPr/>
          <p:nvPr/>
        </p:nvCxnSpPr>
        <p:spPr>
          <a:xfrm flipH="1" rot="10800000">
            <a:off x="4725286" y="2082763"/>
            <a:ext cx="928800" cy="3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03" name="Google Shape;1003;g6d7c4a4c66_6_0"/>
          <p:cNvGrpSpPr/>
          <p:nvPr/>
        </p:nvGrpSpPr>
        <p:grpSpPr>
          <a:xfrm>
            <a:off x="567249" y="2109117"/>
            <a:ext cx="343673" cy="400323"/>
            <a:chOff x="1751901" y="1502716"/>
            <a:chExt cx="362677" cy="362677"/>
          </a:xfrm>
        </p:grpSpPr>
        <p:sp>
          <p:nvSpPr>
            <p:cNvPr id="1004" name="Google Shape;1004;g6d7c4a4c66_6_0"/>
            <p:cNvSpPr/>
            <p:nvPr/>
          </p:nvSpPr>
          <p:spPr>
            <a:xfrm>
              <a:off x="1751901" y="1502716"/>
              <a:ext cx="362677" cy="362677"/>
            </a:xfrm>
            <a:custGeom>
              <a:rect b="b" l="l" r="r" t="t"/>
              <a:pathLst>
                <a:path extrusionOk="0" h="13811" w="13811">
                  <a:moveTo>
                    <a:pt x="6901" y="0"/>
                  </a:moveTo>
                  <a:cubicBezTo>
                    <a:pt x="3092" y="0"/>
                    <a:pt x="0" y="3091"/>
                    <a:pt x="0" y="6900"/>
                  </a:cubicBezTo>
                  <a:cubicBezTo>
                    <a:pt x="0" y="10719"/>
                    <a:pt x="3092" y="13810"/>
                    <a:pt x="6901" y="13810"/>
                  </a:cubicBezTo>
                  <a:cubicBezTo>
                    <a:pt x="10719" y="13810"/>
                    <a:pt x="13810" y="10719"/>
                    <a:pt x="13810" y="6900"/>
                  </a:cubicBezTo>
                  <a:cubicBezTo>
                    <a:pt x="13810" y="3091"/>
                    <a:pt x="10719" y="0"/>
                    <a:pt x="6901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g6d7c4a4c66_6_0"/>
            <p:cNvSpPr/>
            <p:nvPr/>
          </p:nvSpPr>
          <p:spPr>
            <a:xfrm>
              <a:off x="1779027" y="1529843"/>
              <a:ext cx="308397" cy="308397"/>
            </a:xfrm>
            <a:custGeom>
              <a:rect b="b" l="l" r="r" t="t"/>
              <a:pathLst>
                <a:path extrusionOk="0" h="11744" w="11744">
                  <a:moveTo>
                    <a:pt x="5868" y="1"/>
                  </a:moveTo>
                  <a:cubicBezTo>
                    <a:pt x="2633" y="1"/>
                    <a:pt x="1" y="2633"/>
                    <a:pt x="1" y="5867"/>
                  </a:cubicBezTo>
                  <a:cubicBezTo>
                    <a:pt x="1" y="9112"/>
                    <a:pt x="2633" y="11744"/>
                    <a:pt x="5868" y="11744"/>
                  </a:cubicBezTo>
                  <a:cubicBezTo>
                    <a:pt x="9112" y="11744"/>
                    <a:pt x="11744" y="9112"/>
                    <a:pt x="11744" y="5867"/>
                  </a:cubicBezTo>
                  <a:cubicBezTo>
                    <a:pt x="11744" y="2633"/>
                    <a:pt x="9112" y="1"/>
                    <a:pt x="5868" y="1"/>
                  </a:cubicBezTo>
                  <a:close/>
                </a:path>
              </a:pathLst>
            </a:custGeom>
            <a:solidFill>
              <a:srgbClr val="F0F3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g6d7c4a4c66_6_0"/>
            <p:cNvSpPr/>
            <p:nvPr/>
          </p:nvSpPr>
          <p:spPr>
            <a:xfrm>
              <a:off x="1927816" y="1551035"/>
              <a:ext cx="10845" cy="138416"/>
            </a:xfrm>
            <a:custGeom>
              <a:rect b="b" l="l" r="r" t="t"/>
              <a:pathLst>
                <a:path extrusionOk="0" h="5271" w="413">
                  <a:moveTo>
                    <a:pt x="206" y="0"/>
                  </a:moveTo>
                  <a:cubicBezTo>
                    <a:pt x="103" y="0"/>
                    <a:pt x="1" y="70"/>
                    <a:pt x="1" y="208"/>
                  </a:cubicBezTo>
                  <a:lnTo>
                    <a:pt x="1" y="5060"/>
                  </a:lnTo>
                  <a:cubicBezTo>
                    <a:pt x="1" y="5175"/>
                    <a:pt x="87" y="5271"/>
                    <a:pt x="202" y="5271"/>
                  </a:cubicBezTo>
                  <a:cubicBezTo>
                    <a:pt x="316" y="5271"/>
                    <a:pt x="412" y="5175"/>
                    <a:pt x="412" y="5060"/>
                  </a:cubicBezTo>
                  <a:lnTo>
                    <a:pt x="412" y="208"/>
                  </a:lnTo>
                  <a:cubicBezTo>
                    <a:pt x="412" y="70"/>
                    <a:pt x="309" y="0"/>
                    <a:pt x="206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g6d7c4a4c66_6_0"/>
            <p:cNvSpPr/>
            <p:nvPr/>
          </p:nvSpPr>
          <p:spPr>
            <a:xfrm>
              <a:off x="1925821" y="1678632"/>
              <a:ext cx="142014" cy="10819"/>
            </a:xfrm>
            <a:custGeom>
              <a:rect b="b" l="l" r="r" t="t"/>
              <a:pathLst>
                <a:path extrusionOk="0" h="412" w="5408">
                  <a:moveTo>
                    <a:pt x="278" y="0"/>
                  </a:moveTo>
                  <a:cubicBezTo>
                    <a:pt x="0" y="0"/>
                    <a:pt x="0" y="412"/>
                    <a:pt x="278" y="412"/>
                  </a:cubicBezTo>
                  <a:lnTo>
                    <a:pt x="5130" y="412"/>
                  </a:lnTo>
                  <a:cubicBezTo>
                    <a:pt x="5407" y="412"/>
                    <a:pt x="5407" y="0"/>
                    <a:pt x="513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g6d7c4a4c66_6_0"/>
            <p:cNvSpPr/>
            <p:nvPr/>
          </p:nvSpPr>
          <p:spPr>
            <a:xfrm>
              <a:off x="1816999" y="1567789"/>
              <a:ext cx="288020" cy="270215"/>
            </a:xfrm>
            <a:custGeom>
              <a:rect b="b" l="l" r="r" t="t"/>
              <a:pathLst>
                <a:path extrusionOk="0" h="10290" w="10968">
                  <a:moveTo>
                    <a:pt x="8278" y="1"/>
                  </a:moveTo>
                  <a:lnTo>
                    <a:pt x="8278" y="1"/>
                  </a:lnTo>
                  <a:cubicBezTo>
                    <a:pt x="10317" y="2327"/>
                    <a:pt x="10192" y="5829"/>
                    <a:pt x="8010" y="8011"/>
                  </a:cubicBezTo>
                  <a:cubicBezTo>
                    <a:pt x="6869" y="9153"/>
                    <a:pt x="5365" y="9731"/>
                    <a:pt x="3858" y="9731"/>
                  </a:cubicBezTo>
                  <a:cubicBezTo>
                    <a:pt x="2485" y="9731"/>
                    <a:pt x="1109" y="9251"/>
                    <a:pt x="0" y="8279"/>
                  </a:cubicBezTo>
                  <a:lnTo>
                    <a:pt x="0" y="8279"/>
                  </a:lnTo>
                  <a:cubicBezTo>
                    <a:pt x="1167" y="9616"/>
                    <a:pt x="2795" y="10290"/>
                    <a:pt x="4426" y="10290"/>
                  </a:cubicBezTo>
                  <a:cubicBezTo>
                    <a:pt x="5924" y="10290"/>
                    <a:pt x="7425" y="9721"/>
                    <a:pt x="8575" y="8576"/>
                  </a:cubicBezTo>
                  <a:cubicBezTo>
                    <a:pt x="10968" y="6174"/>
                    <a:pt x="10843" y="2240"/>
                    <a:pt x="827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g6d7c4a4c66_6_0"/>
            <p:cNvSpPr/>
            <p:nvPr/>
          </p:nvSpPr>
          <p:spPr>
            <a:xfrm>
              <a:off x="1798644" y="1678632"/>
              <a:ext cx="22400" cy="10819"/>
            </a:xfrm>
            <a:custGeom>
              <a:rect b="b" l="l" r="r" t="t"/>
              <a:pathLst>
                <a:path extrusionOk="0" h="412" w="853">
                  <a:moveTo>
                    <a:pt x="278" y="0"/>
                  </a:moveTo>
                  <a:cubicBezTo>
                    <a:pt x="0" y="0"/>
                    <a:pt x="0" y="412"/>
                    <a:pt x="278" y="412"/>
                  </a:cubicBezTo>
                  <a:lnTo>
                    <a:pt x="575" y="412"/>
                  </a:lnTo>
                  <a:cubicBezTo>
                    <a:pt x="852" y="412"/>
                    <a:pt x="852" y="0"/>
                    <a:pt x="575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g6d7c4a4c66_6_0"/>
            <p:cNvSpPr/>
            <p:nvPr/>
          </p:nvSpPr>
          <p:spPr>
            <a:xfrm>
              <a:off x="1927816" y="1798063"/>
              <a:ext cx="10845" cy="18828"/>
            </a:xfrm>
            <a:custGeom>
              <a:rect b="b" l="l" r="r" t="t"/>
              <a:pathLst>
                <a:path extrusionOk="0" h="717" w="413">
                  <a:moveTo>
                    <a:pt x="206" y="1"/>
                  </a:moveTo>
                  <a:cubicBezTo>
                    <a:pt x="103" y="1"/>
                    <a:pt x="1" y="70"/>
                    <a:pt x="1" y="209"/>
                  </a:cubicBezTo>
                  <a:lnTo>
                    <a:pt x="1" y="506"/>
                  </a:lnTo>
                  <a:cubicBezTo>
                    <a:pt x="1" y="620"/>
                    <a:pt x="87" y="716"/>
                    <a:pt x="202" y="716"/>
                  </a:cubicBezTo>
                  <a:cubicBezTo>
                    <a:pt x="316" y="716"/>
                    <a:pt x="412" y="620"/>
                    <a:pt x="412" y="506"/>
                  </a:cubicBezTo>
                  <a:lnTo>
                    <a:pt x="412" y="209"/>
                  </a:lnTo>
                  <a:cubicBezTo>
                    <a:pt x="412" y="70"/>
                    <a:pt x="309" y="1"/>
                    <a:pt x="206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g6d7c4a4c66_6_0"/>
            <p:cNvSpPr/>
            <p:nvPr/>
          </p:nvSpPr>
          <p:spPr>
            <a:xfrm>
              <a:off x="1835486" y="1588508"/>
              <a:ext cx="20667" cy="16518"/>
            </a:xfrm>
            <a:custGeom>
              <a:rect b="b" l="l" r="r" t="t"/>
              <a:pathLst>
                <a:path extrusionOk="0" h="629" w="787">
                  <a:moveTo>
                    <a:pt x="293" y="1"/>
                  </a:moveTo>
                  <a:cubicBezTo>
                    <a:pt x="136" y="1"/>
                    <a:pt x="1" y="204"/>
                    <a:pt x="148" y="351"/>
                  </a:cubicBezTo>
                  <a:lnTo>
                    <a:pt x="358" y="571"/>
                  </a:lnTo>
                  <a:cubicBezTo>
                    <a:pt x="397" y="609"/>
                    <a:pt x="445" y="628"/>
                    <a:pt x="502" y="628"/>
                  </a:cubicBezTo>
                  <a:cubicBezTo>
                    <a:pt x="506" y="629"/>
                    <a:pt x="509" y="629"/>
                    <a:pt x="513" y="629"/>
                  </a:cubicBezTo>
                  <a:cubicBezTo>
                    <a:pt x="697" y="629"/>
                    <a:pt x="786" y="396"/>
                    <a:pt x="645" y="274"/>
                  </a:cubicBezTo>
                  <a:lnTo>
                    <a:pt x="435" y="64"/>
                  </a:lnTo>
                  <a:cubicBezTo>
                    <a:pt x="390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g6d7c4a4c66_6_0"/>
            <p:cNvSpPr/>
            <p:nvPr/>
          </p:nvSpPr>
          <p:spPr>
            <a:xfrm>
              <a:off x="2009958" y="1763189"/>
              <a:ext cx="20667" cy="16491"/>
            </a:xfrm>
            <a:custGeom>
              <a:rect b="b" l="l" r="r" t="t"/>
              <a:pathLst>
                <a:path extrusionOk="0" h="628" w="787">
                  <a:moveTo>
                    <a:pt x="332" y="1"/>
                  </a:moveTo>
                  <a:cubicBezTo>
                    <a:pt x="177" y="1"/>
                    <a:pt x="1" y="236"/>
                    <a:pt x="146" y="350"/>
                  </a:cubicBezTo>
                  <a:lnTo>
                    <a:pt x="356" y="561"/>
                  </a:lnTo>
                  <a:cubicBezTo>
                    <a:pt x="394" y="599"/>
                    <a:pt x="452" y="618"/>
                    <a:pt x="509" y="628"/>
                  </a:cubicBezTo>
                  <a:cubicBezTo>
                    <a:pt x="701" y="628"/>
                    <a:pt x="787" y="398"/>
                    <a:pt x="653" y="264"/>
                  </a:cubicBezTo>
                  <a:lnTo>
                    <a:pt x="442" y="53"/>
                  </a:lnTo>
                  <a:cubicBezTo>
                    <a:pt x="411" y="16"/>
                    <a:pt x="372" y="1"/>
                    <a:pt x="332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g6d7c4a4c66_6_0"/>
            <p:cNvSpPr/>
            <p:nvPr/>
          </p:nvSpPr>
          <p:spPr>
            <a:xfrm>
              <a:off x="2010247" y="1588193"/>
              <a:ext cx="21113" cy="16833"/>
            </a:xfrm>
            <a:custGeom>
              <a:rect b="b" l="l" r="r" t="t"/>
              <a:pathLst>
                <a:path extrusionOk="0" h="641" w="804">
                  <a:moveTo>
                    <a:pt x="493" y="0"/>
                  </a:moveTo>
                  <a:cubicBezTo>
                    <a:pt x="444" y="0"/>
                    <a:pt x="392" y="20"/>
                    <a:pt x="345" y="66"/>
                  </a:cubicBezTo>
                  <a:lnTo>
                    <a:pt x="135" y="277"/>
                  </a:lnTo>
                  <a:cubicBezTo>
                    <a:pt x="1" y="411"/>
                    <a:pt x="96" y="640"/>
                    <a:pt x="288" y="640"/>
                  </a:cubicBezTo>
                  <a:cubicBezTo>
                    <a:pt x="336" y="640"/>
                    <a:pt x="393" y="612"/>
                    <a:pt x="431" y="583"/>
                  </a:cubicBezTo>
                  <a:lnTo>
                    <a:pt x="642" y="363"/>
                  </a:lnTo>
                  <a:cubicBezTo>
                    <a:pt x="804" y="216"/>
                    <a:pt x="660" y="0"/>
                    <a:pt x="493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g6d7c4a4c66_6_0"/>
            <p:cNvSpPr/>
            <p:nvPr/>
          </p:nvSpPr>
          <p:spPr>
            <a:xfrm>
              <a:off x="1835591" y="1762927"/>
              <a:ext cx="20719" cy="16754"/>
            </a:xfrm>
            <a:custGeom>
              <a:rect b="b" l="l" r="r" t="t"/>
              <a:pathLst>
                <a:path extrusionOk="0" h="638" w="789">
                  <a:moveTo>
                    <a:pt x="496" y="0"/>
                  </a:moveTo>
                  <a:cubicBezTo>
                    <a:pt x="448" y="0"/>
                    <a:pt x="399" y="19"/>
                    <a:pt x="354" y="63"/>
                  </a:cubicBezTo>
                  <a:lnTo>
                    <a:pt x="144" y="274"/>
                  </a:lnTo>
                  <a:cubicBezTo>
                    <a:pt x="0" y="408"/>
                    <a:pt x="96" y="638"/>
                    <a:pt x="287" y="638"/>
                  </a:cubicBezTo>
                  <a:cubicBezTo>
                    <a:pt x="345" y="628"/>
                    <a:pt x="393" y="609"/>
                    <a:pt x="431" y="571"/>
                  </a:cubicBezTo>
                  <a:lnTo>
                    <a:pt x="641" y="360"/>
                  </a:lnTo>
                  <a:cubicBezTo>
                    <a:pt x="789" y="206"/>
                    <a:pt x="653" y="0"/>
                    <a:pt x="496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g6d7c4a4c66_6_0"/>
            <p:cNvSpPr/>
            <p:nvPr/>
          </p:nvSpPr>
          <p:spPr>
            <a:xfrm>
              <a:off x="1808018" y="1628581"/>
              <a:ext cx="22820" cy="14128"/>
            </a:xfrm>
            <a:custGeom>
              <a:rect b="b" l="l" r="r" t="t"/>
              <a:pathLst>
                <a:path extrusionOk="0" h="538" w="869">
                  <a:moveTo>
                    <a:pt x="291" y="0"/>
                  </a:moveTo>
                  <a:cubicBezTo>
                    <a:pt x="97" y="0"/>
                    <a:pt x="0" y="312"/>
                    <a:pt x="218" y="404"/>
                  </a:cubicBezTo>
                  <a:lnTo>
                    <a:pt x="495" y="519"/>
                  </a:lnTo>
                  <a:cubicBezTo>
                    <a:pt x="524" y="538"/>
                    <a:pt x="553" y="538"/>
                    <a:pt x="581" y="538"/>
                  </a:cubicBezTo>
                  <a:cubicBezTo>
                    <a:pt x="811" y="538"/>
                    <a:pt x="868" y="222"/>
                    <a:pt x="658" y="136"/>
                  </a:cubicBezTo>
                  <a:lnTo>
                    <a:pt x="380" y="21"/>
                  </a:lnTo>
                  <a:cubicBezTo>
                    <a:pt x="349" y="7"/>
                    <a:pt x="319" y="0"/>
                    <a:pt x="291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g6d7c4a4c66_6_0"/>
            <p:cNvSpPr/>
            <p:nvPr/>
          </p:nvSpPr>
          <p:spPr>
            <a:xfrm>
              <a:off x="2035194" y="1725139"/>
              <a:ext cx="23004" cy="14102"/>
            </a:xfrm>
            <a:custGeom>
              <a:rect b="b" l="l" r="r" t="t"/>
              <a:pathLst>
                <a:path extrusionOk="0" h="537" w="876">
                  <a:moveTo>
                    <a:pt x="303" y="1"/>
                  </a:moveTo>
                  <a:cubicBezTo>
                    <a:pt x="99" y="1"/>
                    <a:pt x="0" y="309"/>
                    <a:pt x="228" y="402"/>
                  </a:cubicBezTo>
                  <a:lnTo>
                    <a:pt x="496" y="526"/>
                  </a:lnTo>
                  <a:cubicBezTo>
                    <a:pt x="524" y="536"/>
                    <a:pt x="553" y="536"/>
                    <a:pt x="582" y="536"/>
                  </a:cubicBezTo>
                  <a:cubicBezTo>
                    <a:pt x="585" y="536"/>
                    <a:pt x="589" y="536"/>
                    <a:pt x="592" y="536"/>
                  </a:cubicBezTo>
                  <a:cubicBezTo>
                    <a:pt x="814" y="536"/>
                    <a:pt x="875" y="228"/>
                    <a:pt x="658" y="144"/>
                  </a:cubicBezTo>
                  <a:lnTo>
                    <a:pt x="390" y="19"/>
                  </a:lnTo>
                  <a:cubicBezTo>
                    <a:pt x="360" y="7"/>
                    <a:pt x="330" y="1"/>
                    <a:pt x="303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g6d7c4a4c66_6_0"/>
            <p:cNvSpPr/>
            <p:nvPr/>
          </p:nvSpPr>
          <p:spPr>
            <a:xfrm>
              <a:off x="1973299" y="1561276"/>
              <a:ext cx="16649" cy="18119"/>
            </a:xfrm>
            <a:custGeom>
              <a:rect b="b" l="l" r="r" t="t"/>
              <a:pathLst>
                <a:path extrusionOk="0" h="690" w="634">
                  <a:moveTo>
                    <a:pt x="363" y="1"/>
                  </a:moveTo>
                  <a:cubicBezTo>
                    <a:pt x="291" y="1"/>
                    <a:pt x="220" y="37"/>
                    <a:pt x="183" y="125"/>
                  </a:cubicBezTo>
                  <a:lnTo>
                    <a:pt x="58" y="402"/>
                  </a:lnTo>
                  <a:cubicBezTo>
                    <a:pt x="1" y="536"/>
                    <a:pt x="106" y="689"/>
                    <a:pt x="250" y="689"/>
                  </a:cubicBezTo>
                  <a:cubicBezTo>
                    <a:pt x="336" y="689"/>
                    <a:pt x="412" y="641"/>
                    <a:pt x="451" y="565"/>
                  </a:cubicBezTo>
                  <a:lnTo>
                    <a:pt x="565" y="287"/>
                  </a:lnTo>
                  <a:cubicBezTo>
                    <a:pt x="634" y="126"/>
                    <a:pt x="497" y="1"/>
                    <a:pt x="363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g6d7c4a4c66_6_0"/>
            <p:cNvSpPr/>
            <p:nvPr/>
          </p:nvSpPr>
          <p:spPr>
            <a:xfrm>
              <a:off x="1876557" y="1788557"/>
              <a:ext cx="16623" cy="18277"/>
            </a:xfrm>
            <a:custGeom>
              <a:rect b="b" l="l" r="r" t="t"/>
              <a:pathLst>
                <a:path extrusionOk="0" h="696" w="633">
                  <a:moveTo>
                    <a:pt x="365" y="0"/>
                  </a:moveTo>
                  <a:cubicBezTo>
                    <a:pt x="292" y="0"/>
                    <a:pt x="220" y="39"/>
                    <a:pt x="182" y="131"/>
                  </a:cubicBezTo>
                  <a:lnTo>
                    <a:pt x="58" y="399"/>
                  </a:lnTo>
                  <a:cubicBezTo>
                    <a:pt x="0" y="542"/>
                    <a:pt x="106" y="695"/>
                    <a:pt x="259" y="695"/>
                  </a:cubicBezTo>
                  <a:cubicBezTo>
                    <a:pt x="335" y="695"/>
                    <a:pt x="412" y="638"/>
                    <a:pt x="450" y="561"/>
                  </a:cubicBezTo>
                  <a:lnTo>
                    <a:pt x="565" y="293"/>
                  </a:lnTo>
                  <a:cubicBezTo>
                    <a:pt x="633" y="127"/>
                    <a:pt x="498" y="0"/>
                    <a:pt x="365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g6d7c4a4c66_6_0"/>
            <p:cNvSpPr/>
            <p:nvPr/>
          </p:nvSpPr>
          <p:spPr>
            <a:xfrm>
              <a:off x="1878710" y="1560541"/>
              <a:ext cx="15966" cy="18093"/>
            </a:xfrm>
            <a:custGeom>
              <a:rect b="b" l="l" r="r" t="t"/>
              <a:pathLst>
                <a:path extrusionOk="0" h="689" w="608">
                  <a:moveTo>
                    <a:pt x="266" y="0"/>
                  </a:moveTo>
                  <a:cubicBezTo>
                    <a:pt x="134" y="0"/>
                    <a:pt x="1" y="122"/>
                    <a:pt x="62" y="287"/>
                  </a:cubicBezTo>
                  <a:lnTo>
                    <a:pt x="177" y="564"/>
                  </a:lnTo>
                  <a:cubicBezTo>
                    <a:pt x="215" y="641"/>
                    <a:pt x="291" y="688"/>
                    <a:pt x="368" y="688"/>
                  </a:cubicBezTo>
                  <a:cubicBezTo>
                    <a:pt x="512" y="679"/>
                    <a:pt x="607" y="545"/>
                    <a:pt x="569" y="411"/>
                  </a:cubicBezTo>
                  <a:lnTo>
                    <a:pt x="454" y="133"/>
                  </a:lnTo>
                  <a:cubicBezTo>
                    <a:pt x="416" y="40"/>
                    <a:pt x="341" y="0"/>
                    <a:pt x="266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g6d7c4a4c66_6_0"/>
            <p:cNvSpPr/>
            <p:nvPr/>
          </p:nvSpPr>
          <p:spPr>
            <a:xfrm>
              <a:off x="1971014" y="1789292"/>
              <a:ext cx="16386" cy="18277"/>
            </a:xfrm>
            <a:custGeom>
              <a:rect b="b" l="l" r="r" t="t"/>
              <a:pathLst>
                <a:path extrusionOk="0" h="696" w="624">
                  <a:moveTo>
                    <a:pt x="272" y="1"/>
                  </a:moveTo>
                  <a:cubicBezTo>
                    <a:pt x="140" y="1"/>
                    <a:pt x="1" y="128"/>
                    <a:pt x="69" y="294"/>
                  </a:cubicBezTo>
                  <a:lnTo>
                    <a:pt x="184" y="572"/>
                  </a:lnTo>
                  <a:cubicBezTo>
                    <a:pt x="212" y="648"/>
                    <a:pt x="289" y="696"/>
                    <a:pt x="375" y="696"/>
                  </a:cubicBezTo>
                  <a:cubicBezTo>
                    <a:pt x="518" y="696"/>
                    <a:pt x="624" y="552"/>
                    <a:pt x="566" y="409"/>
                  </a:cubicBezTo>
                  <a:lnTo>
                    <a:pt x="451" y="131"/>
                  </a:lnTo>
                  <a:cubicBezTo>
                    <a:pt x="417" y="39"/>
                    <a:pt x="346" y="1"/>
                    <a:pt x="272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g6d7c4a4c66_6_0"/>
            <p:cNvSpPr/>
            <p:nvPr/>
          </p:nvSpPr>
          <p:spPr>
            <a:xfrm>
              <a:off x="2036375" y="1630734"/>
              <a:ext cx="22951" cy="13997"/>
            </a:xfrm>
            <a:custGeom>
              <a:rect b="b" l="l" r="r" t="t"/>
              <a:pathLst>
                <a:path extrusionOk="0" h="533" w="874">
                  <a:moveTo>
                    <a:pt x="570" y="0"/>
                  </a:moveTo>
                  <a:cubicBezTo>
                    <a:pt x="544" y="0"/>
                    <a:pt x="517" y="5"/>
                    <a:pt x="489" y="16"/>
                  </a:cubicBezTo>
                  <a:lnTo>
                    <a:pt x="212" y="131"/>
                  </a:lnTo>
                  <a:cubicBezTo>
                    <a:pt x="1" y="217"/>
                    <a:pt x="58" y="532"/>
                    <a:pt x="288" y="532"/>
                  </a:cubicBezTo>
                  <a:cubicBezTo>
                    <a:pt x="317" y="532"/>
                    <a:pt x="345" y="532"/>
                    <a:pt x="374" y="523"/>
                  </a:cubicBezTo>
                  <a:lnTo>
                    <a:pt x="652" y="408"/>
                  </a:lnTo>
                  <a:cubicBezTo>
                    <a:pt x="873" y="314"/>
                    <a:pt x="776" y="0"/>
                    <a:pt x="570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g6d7c4a4c66_6_0"/>
            <p:cNvSpPr/>
            <p:nvPr/>
          </p:nvSpPr>
          <p:spPr>
            <a:xfrm>
              <a:off x="1807441" y="1723143"/>
              <a:ext cx="22846" cy="14075"/>
            </a:xfrm>
            <a:custGeom>
              <a:rect b="b" l="l" r="r" t="t"/>
              <a:pathLst>
                <a:path extrusionOk="0" h="536" w="870">
                  <a:moveTo>
                    <a:pt x="574" y="1"/>
                  </a:moveTo>
                  <a:cubicBezTo>
                    <a:pt x="547" y="1"/>
                    <a:pt x="519" y="6"/>
                    <a:pt x="488" y="19"/>
                  </a:cubicBezTo>
                  <a:lnTo>
                    <a:pt x="211" y="133"/>
                  </a:lnTo>
                  <a:cubicBezTo>
                    <a:pt x="0" y="220"/>
                    <a:pt x="58" y="535"/>
                    <a:pt x="288" y="535"/>
                  </a:cubicBezTo>
                  <a:cubicBezTo>
                    <a:pt x="316" y="535"/>
                    <a:pt x="345" y="526"/>
                    <a:pt x="364" y="516"/>
                  </a:cubicBezTo>
                  <a:lnTo>
                    <a:pt x="642" y="401"/>
                  </a:lnTo>
                  <a:cubicBezTo>
                    <a:pt x="870" y="317"/>
                    <a:pt x="777" y="1"/>
                    <a:pt x="574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3" name="Google Shape;1023;g6d7c4a4c66_6_0"/>
          <p:cNvGrpSpPr/>
          <p:nvPr/>
        </p:nvGrpSpPr>
        <p:grpSpPr>
          <a:xfrm>
            <a:off x="4026007" y="1334458"/>
            <a:ext cx="612212" cy="581878"/>
            <a:chOff x="3513632" y="2908572"/>
            <a:chExt cx="355875" cy="331007"/>
          </a:xfrm>
        </p:grpSpPr>
        <p:sp>
          <p:nvSpPr>
            <p:cNvPr id="1024" name="Google Shape;1024;g6d7c4a4c66_6_0"/>
            <p:cNvSpPr/>
            <p:nvPr/>
          </p:nvSpPr>
          <p:spPr>
            <a:xfrm>
              <a:off x="3576944" y="2916870"/>
              <a:ext cx="187024" cy="322709"/>
            </a:xfrm>
            <a:custGeom>
              <a:rect b="b" l="l" r="r" t="t"/>
              <a:pathLst>
                <a:path extrusionOk="0" h="12289" w="7122">
                  <a:moveTo>
                    <a:pt x="843" y="0"/>
                  </a:moveTo>
                  <a:cubicBezTo>
                    <a:pt x="384" y="0"/>
                    <a:pt x="1" y="373"/>
                    <a:pt x="1" y="842"/>
                  </a:cubicBezTo>
                  <a:lnTo>
                    <a:pt x="1" y="11437"/>
                  </a:lnTo>
                  <a:cubicBezTo>
                    <a:pt x="1" y="11905"/>
                    <a:pt x="384" y="12288"/>
                    <a:pt x="843" y="12288"/>
                  </a:cubicBezTo>
                  <a:lnTo>
                    <a:pt x="6269" y="12288"/>
                  </a:lnTo>
                  <a:cubicBezTo>
                    <a:pt x="6738" y="12288"/>
                    <a:pt x="7121" y="11905"/>
                    <a:pt x="7121" y="11437"/>
                  </a:cubicBezTo>
                  <a:lnTo>
                    <a:pt x="7121" y="842"/>
                  </a:lnTo>
                  <a:cubicBezTo>
                    <a:pt x="7121" y="373"/>
                    <a:pt x="6738" y="0"/>
                    <a:pt x="6269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g6d7c4a4c66_6_0"/>
            <p:cNvSpPr/>
            <p:nvPr/>
          </p:nvSpPr>
          <p:spPr>
            <a:xfrm>
              <a:off x="3725734" y="2916870"/>
              <a:ext cx="38235" cy="322709"/>
            </a:xfrm>
            <a:custGeom>
              <a:rect b="b" l="l" r="r" t="t"/>
              <a:pathLst>
                <a:path extrusionOk="0" h="12289" w="1456">
                  <a:moveTo>
                    <a:pt x="1" y="0"/>
                  </a:moveTo>
                  <a:cubicBezTo>
                    <a:pt x="469" y="0"/>
                    <a:pt x="843" y="373"/>
                    <a:pt x="843" y="842"/>
                  </a:cubicBezTo>
                  <a:lnTo>
                    <a:pt x="843" y="11437"/>
                  </a:lnTo>
                  <a:cubicBezTo>
                    <a:pt x="843" y="11905"/>
                    <a:pt x="469" y="12288"/>
                    <a:pt x="1" y="12288"/>
                  </a:cubicBezTo>
                  <a:lnTo>
                    <a:pt x="603" y="12288"/>
                  </a:lnTo>
                  <a:cubicBezTo>
                    <a:pt x="1072" y="12288"/>
                    <a:pt x="1455" y="11905"/>
                    <a:pt x="1455" y="11437"/>
                  </a:cubicBezTo>
                  <a:lnTo>
                    <a:pt x="1455" y="842"/>
                  </a:lnTo>
                  <a:cubicBezTo>
                    <a:pt x="1455" y="373"/>
                    <a:pt x="1072" y="0"/>
                    <a:pt x="603" y="0"/>
                  </a:cubicBezTo>
                  <a:close/>
                </a:path>
              </a:pathLst>
            </a:custGeom>
            <a:solidFill>
              <a:srgbClr val="EE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g6d7c4a4c66_6_0"/>
            <p:cNvSpPr/>
            <p:nvPr/>
          </p:nvSpPr>
          <p:spPr>
            <a:xfrm>
              <a:off x="3576944" y="2916870"/>
              <a:ext cx="187024" cy="53544"/>
            </a:xfrm>
            <a:custGeom>
              <a:rect b="b" l="l" r="r" t="t"/>
              <a:pathLst>
                <a:path extrusionOk="0" h="2039" w="7122">
                  <a:moveTo>
                    <a:pt x="843" y="0"/>
                  </a:moveTo>
                  <a:cubicBezTo>
                    <a:pt x="384" y="0"/>
                    <a:pt x="1" y="373"/>
                    <a:pt x="1" y="842"/>
                  </a:cubicBezTo>
                  <a:lnTo>
                    <a:pt x="1" y="2039"/>
                  </a:lnTo>
                  <a:lnTo>
                    <a:pt x="7121" y="2039"/>
                  </a:lnTo>
                  <a:lnTo>
                    <a:pt x="7121" y="842"/>
                  </a:lnTo>
                  <a:cubicBezTo>
                    <a:pt x="7121" y="373"/>
                    <a:pt x="6738" y="0"/>
                    <a:pt x="6269" y="0"/>
                  </a:cubicBez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g6d7c4a4c66_6_0"/>
            <p:cNvSpPr/>
            <p:nvPr/>
          </p:nvSpPr>
          <p:spPr>
            <a:xfrm>
              <a:off x="3725734" y="2916870"/>
              <a:ext cx="38235" cy="53544"/>
            </a:xfrm>
            <a:custGeom>
              <a:rect b="b" l="l" r="r" t="t"/>
              <a:pathLst>
                <a:path extrusionOk="0" h="2039" w="1456">
                  <a:moveTo>
                    <a:pt x="1" y="0"/>
                  </a:moveTo>
                  <a:cubicBezTo>
                    <a:pt x="469" y="0"/>
                    <a:pt x="843" y="373"/>
                    <a:pt x="843" y="842"/>
                  </a:cubicBezTo>
                  <a:lnTo>
                    <a:pt x="843" y="2039"/>
                  </a:lnTo>
                  <a:lnTo>
                    <a:pt x="1455" y="2039"/>
                  </a:lnTo>
                  <a:lnTo>
                    <a:pt x="1455" y="842"/>
                  </a:lnTo>
                  <a:cubicBezTo>
                    <a:pt x="1455" y="373"/>
                    <a:pt x="1072" y="0"/>
                    <a:pt x="603" y="0"/>
                  </a:cubicBez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g6d7c4a4c66_6_0"/>
            <p:cNvSpPr/>
            <p:nvPr/>
          </p:nvSpPr>
          <p:spPr>
            <a:xfrm>
              <a:off x="3576944" y="3186009"/>
              <a:ext cx="187024" cy="53570"/>
            </a:xfrm>
            <a:custGeom>
              <a:rect b="b" l="l" r="r" t="t"/>
              <a:pathLst>
                <a:path extrusionOk="0" h="2040" w="7122">
                  <a:moveTo>
                    <a:pt x="1" y="1"/>
                  </a:moveTo>
                  <a:lnTo>
                    <a:pt x="1" y="1197"/>
                  </a:lnTo>
                  <a:cubicBezTo>
                    <a:pt x="1" y="1666"/>
                    <a:pt x="384" y="2039"/>
                    <a:pt x="843" y="2039"/>
                  </a:cubicBezTo>
                  <a:lnTo>
                    <a:pt x="6269" y="2039"/>
                  </a:lnTo>
                  <a:cubicBezTo>
                    <a:pt x="6738" y="2039"/>
                    <a:pt x="7121" y="1666"/>
                    <a:pt x="7121" y="1197"/>
                  </a:cubicBezTo>
                  <a:lnTo>
                    <a:pt x="7121" y="1"/>
                  </a:ln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g6d7c4a4c66_6_0"/>
            <p:cNvSpPr/>
            <p:nvPr/>
          </p:nvSpPr>
          <p:spPr>
            <a:xfrm>
              <a:off x="3725734" y="3186009"/>
              <a:ext cx="37972" cy="53570"/>
            </a:xfrm>
            <a:custGeom>
              <a:rect b="b" l="l" r="r" t="t"/>
              <a:pathLst>
                <a:path extrusionOk="0" h="2040" w="1446">
                  <a:moveTo>
                    <a:pt x="833" y="1"/>
                  </a:moveTo>
                  <a:lnTo>
                    <a:pt x="843" y="1197"/>
                  </a:lnTo>
                  <a:cubicBezTo>
                    <a:pt x="843" y="1656"/>
                    <a:pt x="469" y="2039"/>
                    <a:pt x="1" y="2039"/>
                  </a:cubicBezTo>
                  <a:lnTo>
                    <a:pt x="603" y="2039"/>
                  </a:lnTo>
                  <a:cubicBezTo>
                    <a:pt x="1034" y="2039"/>
                    <a:pt x="1398" y="1714"/>
                    <a:pt x="1446" y="1283"/>
                  </a:cubicBezTo>
                  <a:cubicBezTo>
                    <a:pt x="1446" y="1255"/>
                    <a:pt x="1446" y="1226"/>
                    <a:pt x="1446" y="1197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g6d7c4a4c66_6_0"/>
            <p:cNvSpPr/>
            <p:nvPr/>
          </p:nvSpPr>
          <p:spPr>
            <a:xfrm>
              <a:off x="3664653" y="3010854"/>
              <a:ext cx="204854" cy="134215"/>
            </a:xfrm>
            <a:custGeom>
              <a:rect b="b" l="l" r="r" t="t"/>
              <a:pathLst>
                <a:path extrusionOk="0" h="5111" w="7801">
                  <a:moveTo>
                    <a:pt x="422" y="0"/>
                  </a:moveTo>
                  <a:cubicBezTo>
                    <a:pt x="183" y="0"/>
                    <a:pt x="1" y="182"/>
                    <a:pt x="1" y="412"/>
                  </a:cubicBezTo>
                  <a:lnTo>
                    <a:pt x="1" y="4699"/>
                  </a:lnTo>
                  <a:cubicBezTo>
                    <a:pt x="1" y="4929"/>
                    <a:pt x="183" y="5111"/>
                    <a:pt x="422" y="5111"/>
                  </a:cubicBezTo>
                  <a:lnTo>
                    <a:pt x="7380" y="5111"/>
                  </a:lnTo>
                  <a:cubicBezTo>
                    <a:pt x="7609" y="5111"/>
                    <a:pt x="7801" y="4929"/>
                    <a:pt x="7801" y="4699"/>
                  </a:cubicBezTo>
                  <a:lnTo>
                    <a:pt x="7801" y="412"/>
                  </a:lnTo>
                  <a:cubicBezTo>
                    <a:pt x="7801" y="182"/>
                    <a:pt x="7609" y="0"/>
                    <a:pt x="7380" y="0"/>
                  </a:cubicBezTo>
                  <a:close/>
                </a:path>
              </a:pathLst>
            </a:custGeom>
            <a:solidFill>
              <a:srgbClr val="586F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g6d7c4a4c66_6_0"/>
            <p:cNvSpPr/>
            <p:nvPr/>
          </p:nvSpPr>
          <p:spPr>
            <a:xfrm>
              <a:off x="3843352" y="3010854"/>
              <a:ext cx="26155" cy="134215"/>
            </a:xfrm>
            <a:custGeom>
              <a:rect b="b" l="l" r="r" t="t"/>
              <a:pathLst>
                <a:path extrusionOk="0" h="5111" w="996">
                  <a:moveTo>
                    <a:pt x="0" y="0"/>
                  </a:moveTo>
                  <a:cubicBezTo>
                    <a:pt x="230" y="0"/>
                    <a:pt x="412" y="182"/>
                    <a:pt x="412" y="412"/>
                  </a:cubicBezTo>
                  <a:lnTo>
                    <a:pt x="412" y="4699"/>
                  </a:lnTo>
                  <a:cubicBezTo>
                    <a:pt x="412" y="4929"/>
                    <a:pt x="230" y="5111"/>
                    <a:pt x="0" y="5111"/>
                  </a:cubicBezTo>
                  <a:lnTo>
                    <a:pt x="575" y="5111"/>
                  </a:lnTo>
                  <a:cubicBezTo>
                    <a:pt x="804" y="5111"/>
                    <a:pt x="996" y="4929"/>
                    <a:pt x="996" y="4699"/>
                  </a:cubicBezTo>
                  <a:lnTo>
                    <a:pt x="996" y="412"/>
                  </a:lnTo>
                  <a:cubicBezTo>
                    <a:pt x="996" y="182"/>
                    <a:pt x="804" y="0"/>
                    <a:pt x="575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g6d7c4a4c66_6_0"/>
            <p:cNvSpPr/>
            <p:nvPr/>
          </p:nvSpPr>
          <p:spPr>
            <a:xfrm>
              <a:off x="3768958" y="3033228"/>
              <a:ext cx="55067" cy="47163"/>
            </a:xfrm>
            <a:custGeom>
              <a:rect b="b" l="l" r="r" t="t"/>
              <a:pathLst>
                <a:path extrusionOk="0" h="1796" w="2097">
                  <a:moveTo>
                    <a:pt x="1206" y="0"/>
                  </a:moveTo>
                  <a:cubicBezTo>
                    <a:pt x="403" y="0"/>
                    <a:pt x="1" y="967"/>
                    <a:pt x="565" y="1531"/>
                  </a:cubicBezTo>
                  <a:cubicBezTo>
                    <a:pt x="748" y="1714"/>
                    <a:pt x="972" y="1795"/>
                    <a:pt x="1192" y="1795"/>
                  </a:cubicBezTo>
                  <a:cubicBezTo>
                    <a:pt x="1654" y="1795"/>
                    <a:pt x="2096" y="1437"/>
                    <a:pt x="2096" y="900"/>
                  </a:cubicBezTo>
                  <a:cubicBezTo>
                    <a:pt x="2096" y="402"/>
                    <a:pt x="1695" y="0"/>
                    <a:pt x="1206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g6d7c4a4c66_6_0"/>
            <p:cNvSpPr/>
            <p:nvPr/>
          </p:nvSpPr>
          <p:spPr>
            <a:xfrm>
              <a:off x="3793589" y="3033228"/>
              <a:ext cx="55067" cy="47163"/>
            </a:xfrm>
            <a:custGeom>
              <a:rect b="b" l="l" r="r" t="t"/>
              <a:pathLst>
                <a:path extrusionOk="0" h="1796" w="2097">
                  <a:moveTo>
                    <a:pt x="1197" y="0"/>
                  </a:moveTo>
                  <a:cubicBezTo>
                    <a:pt x="393" y="0"/>
                    <a:pt x="0" y="967"/>
                    <a:pt x="565" y="1531"/>
                  </a:cubicBezTo>
                  <a:cubicBezTo>
                    <a:pt x="748" y="1714"/>
                    <a:pt x="972" y="1795"/>
                    <a:pt x="1192" y="1795"/>
                  </a:cubicBezTo>
                  <a:cubicBezTo>
                    <a:pt x="1653" y="1795"/>
                    <a:pt x="2096" y="1437"/>
                    <a:pt x="2096" y="900"/>
                  </a:cubicBezTo>
                  <a:cubicBezTo>
                    <a:pt x="2096" y="402"/>
                    <a:pt x="1694" y="0"/>
                    <a:pt x="119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g6d7c4a4c66_6_0"/>
            <p:cNvSpPr/>
            <p:nvPr/>
          </p:nvSpPr>
          <p:spPr>
            <a:xfrm>
              <a:off x="3688024" y="3034462"/>
              <a:ext cx="65624" cy="44511"/>
            </a:xfrm>
            <a:custGeom>
              <a:rect b="b" l="l" r="r" t="t"/>
              <a:pathLst>
                <a:path extrusionOk="0" h="1695" w="2499">
                  <a:moveTo>
                    <a:pt x="422" y="1"/>
                  </a:moveTo>
                  <a:cubicBezTo>
                    <a:pt x="183" y="1"/>
                    <a:pt x="1" y="192"/>
                    <a:pt x="1" y="422"/>
                  </a:cubicBezTo>
                  <a:lnTo>
                    <a:pt x="1" y="1283"/>
                  </a:lnTo>
                  <a:cubicBezTo>
                    <a:pt x="1" y="1513"/>
                    <a:pt x="183" y="1695"/>
                    <a:pt x="422" y="1695"/>
                  </a:cubicBezTo>
                  <a:lnTo>
                    <a:pt x="2078" y="1695"/>
                  </a:lnTo>
                  <a:cubicBezTo>
                    <a:pt x="2307" y="1695"/>
                    <a:pt x="2499" y="1513"/>
                    <a:pt x="2499" y="1283"/>
                  </a:cubicBezTo>
                  <a:lnTo>
                    <a:pt x="2499" y="422"/>
                  </a:lnTo>
                  <a:cubicBezTo>
                    <a:pt x="2499" y="192"/>
                    <a:pt x="2307" y="1"/>
                    <a:pt x="2078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g6d7c4a4c66_6_0"/>
            <p:cNvSpPr/>
            <p:nvPr/>
          </p:nvSpPr>
          <p:spPr>
            <a:xfrm>
              <a:off x="3684768" y="3089004"/>
              <a:ext cx="166646" cy="29437"/>
            </a:xfrm>
            <a:custGeom>
              <a:rect b="b" l="l" r="r" t="t"/>
              <a:pathLst>
                <a:path extrusionOk="0" h="1121" w="6346">
                  <a:moveTo>
                    <a:pt x="412" y="1"/>
                  </a:moveTo>
                  <a:cubicBezTo>
                    <a:pt x="182" y="1"/>
                    <a:pt x="1" y="192"/>
                    <a:pt x="1" y="422"/>
                  </a:cubicBezTo>
                  <a:lnTo>
                    <a:pt x="1" y="699"/>
                  </a:lnTo>
                  <a:cubicBezTo>
                    <a:pt x="1" y="929"/>
                    <a:pt x="182" y="1120"/>
                    <a:pt x="412" y="1120"/>
                  </a:cubicBezTo>
                  <a:lnTo>
                    <a:pt x="5925" y="1120"/>
                  </a:lnTo>
                  <a:cubicBezTo>
                    <a:pt x="6154" y="1120"/>
                    <a:pt x="6346" y="929"/>
                    <a:pt x="6346" y="699"/>
                  </a:cubicBezTo>
                  <a:lnTo>
                    <a:pt x="6346" y="422"/>
                  </a:lnTo>
                  <a:cubicBezTo>
                    <a:pt x="6346" y="192"/>
                    <a:pt x="6154" y="1"/>
                    <a:pt x="5925" y="1"/>
                  </a:cubicBez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g6d7c4a4c66_6_0"/>
            <p:cNvSpPr/>
            <p:nvPr/>
          </p:nvSpPr>
          <p:spPr>
            <a:xfrm>
              <a:off x="3664653" y="2993628"/>
              <a:ext cx="10084" cy="169036"/>
            </a:xfrm>
            <a:custGeom>
              <a:rect b="b" l="l" r="r" t="t"/>
              <a:pathLst>
                <a:path extrusionOk="0" h="6437" w="384">
                  <a:moveTo>
                    <a:pt x="192" y="1"/>
                  </a:moveTo>
                  <a:cubicBezTo>
                    <a:pt x="97" y="1"/>
                    <a:pt x="1" y="63"/>
                    <a:pt x="1" y="187"/>
                  </a:cubicBezTo>
                  <a:lnTo>
                    <a:pt x="1" y="6245"/>
                  </a:lnTo>
                  <a:cubicBezTo>
                    <a:pt x="1" y="6351"/>
                    <a:pt x="87" y="6437"/>
                    <a:pt x="192" y="6437"/>
                  </a:cubicBezTo>
                  <a:cubicBezTo>
                    <a:pt x="298" y="6437"/>
                    <a:pt x="384" y="6351"/>
                    <a:pt x="384" y="6245"/>
                  </a:cubicBezTo>
                  <a:lnTo>
                    <a:pt x="384" y="187"/>
                  </a:lnTo>
                  <a:cubicBezTo>
                    <a:pt x="384" y="63"/>
                    <a:pt x="288" y="1"/>
                    <a:pt x="192" y="1"/>
                  </a:cubicBez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g6d7c4a4c66_6_0"/>
            <p:cNvSpPr/>
            <p:nvPr/>
          </p:nvSpPr>
          <p:spPr>
            <a:xfrm>
              <a:off x="3513632" y="2908572"/>
              <a:ext cx="114126" cy="97687"/>
            </a:xfrm>
            <a:custGeom>
              <a:rect b="b" l="l" r="r" t="t"/>
              <a:pathLst>
                <a:path extrusionOk="0" h="3720" w="4346">
                  <a:moveTo>
                    <a:pt x="2488" y="0"/>
                  </a:moveTo>
                  <a:cubicBezTo>
                    <a:pt x="833" y="0"/>
                    <a:pt x="0" y="2000"/>
                    <a:pt x="1168" y="3168"/>
                  </a:cubicBezTo>
                  <a:cubicBezTo>
                    <a:pt x="1549" y="3549"/>
                    <a:pt x="2016" y="3720"/>
                    <a:pt x="2474" y="3720"/>
                  </a:cubicBezTo>
                  <a:cubicBezTo>
                    <a:pt x="3431" y="3720"/>
                    <a:pt x="4345" y="2976"/>
                    <a:pt x="4345" y="1857"/>
                  </a:cubicBezTo>
                  <a:cubicBezTo>
                    <a:pt x="4345" y="833"/>
                    <a:pt x="3512" y="0"/>
                    <a:pt x="2488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g6d7c4a4c66_6_0"/>
            <p:cNvSpPr/>
            <p:nvPr/>
          </p:nvSpPr>
          <p:spPr>
            <a:xfrm>
              <a:off x="3571167" y="2908572"/>
              <a:ext cx="58586" cy="97661"/>
            </a:xfrm>
            <a:custGeom>
              <a:rect b="b" l="l" r="r" t="t"/>
              <a:pathLst>
                <a:path extrusionOk="0" h="3719" w="2231">
                  <a:moveTo>
                    <a:pt x="297" y="0"/>
                  </a:moveTo>
                  <a:cubicBezTo>
                    <a:pt x="202" y="0"/>
                    <a:pt x="96" y="10"/>
                    <a:pt x="1" y="19"/>
                  </a:cubicBezTo>
                  <a:cubicBezTo>
                    <a:pt x="910" y="163"/>
                    <a:pt x="1570" y="948"/>
                    <a:pt x="1570" y="1857"/>
                  </a:cubicBezTo>
                  <a:cubicBezTo>
                    <a:pt x="1570" y="2776"/>
                    <a:pt x="910" y="3551"/>
                    <a:pt x="1" y="3694"/>
                  </a:cubicBezTo>
                  <a:cubicBezTo>
                    <a:pt x="100" y="3710"/>
                    <a:pt x="199" y="3718"/>
                    <a:pt x="297" y="3718"/>
                  </a:cubicBezTo>
                  <a:cubicBezTo>
                    <a:pt x="1248" y="3718"/>
                    <a:pt x="2066" y="2981"/>
                    <a:pt x="2145" y="2000"/>
                  </a:cubicBezTo>
                  <a:cubicBezTo>
                    <a:pt x="2231" y="929"/>
                    <a:pt x="1379" y="0"/>
                    <a:pt x="297" y="0"/>
                  </a:cubicBezTo>
                  <a:close/>
                </a:path>
              </a:pathLst>
            </a:custGeom>
            <a:solidFill>
              <a:srgbClr val="3D54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g6d7c4a4c66_6_0"/>
            <p:cNvSpPr/>
            <p:nvPr/>
          </p:nvSpPr>
          <p:spPr>
            <a:xfrm>
              <a:off x="3557486" y="2942237"/>
              <a:ext cx="42672" cy="30199"/>
            </a:xfrm>
            <a:custGeom>
              <a:rect b="b" l="l" r="r" t="t"/>
              <a:pathLst>
                <a:path extrusionOk="0" h="1150" w="1625">
                  <a:moveTo>
                    <a:pt x="1360" y="0"/>
                  </a:moveTo>
                  <a:cubicBezTo>
                    <a:pt x="1317" y="0"/>
                    <a:pt x="1271" y="17"/>
                    <a:pt x="1230" y="58"/>
                  </a:cubicBezTo>
                  <a:lnTo>
                    <a:pt x="665" y="671"/>
                  </a:lnTo>
                  <a:lnTo>
                    <a:pt x="417" y="355"/>
                  </a:lnTo>
                  <a:cubicBezTo>
                    <a:pt x="373" y="301"/>
                    <a:pt x="320" y="279"/>
                    <a:pt x="269" y="279"/>
                  </a:cubicBezTo>
                  <a:cubicBezTo>
                    <a:pt x="128" y="279"/>
                    <a:pt x="1" y="447"/>
                    <a:pt x="120" y="594"/>
                  </a:cubicBezTo>
                  <a:lnTo>
                    <a:pt x="503" y="1082"/>
                  </a:lnTo>
                  <a:cubicBezTo>
                    <a:pt x="541" y="1120"/>
                    <a:pt x="589" y="1149"/>
                    <a:pt x="646" y="1149"/>
                  </a:cubicBezTo>
                  <a:lnTo>
                    <a:pt x="656" y="1149"/>
                  </a:lnTo>
                  <a:cubicBezTo>
                    <a:pt x="704" y="1149"/>
                    <a:pt x="761" y="1130"/>
                    <a:pt x="790" y="1092"/>
                  </a:cubicBezTo>
                  <a:lnTo>
                    <a:pt x="1508" y="317"/>
                  </a:lnTo>
                  <a:cubicBezTo>
                    <a:pt x="1624" y="178"/>
                    <a:pt x="1502" y="0"/>
                    <a:pt x="1360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0" name="Google Shape;1040;g6d7c4a4c66_6_0"/>
          <p:cNvGrpSpPr/>
          <p:nvPr/>
        </p:nvGrpSpPr>
        <p:grpSpPr>
          <a:xfrm>
            <a:off x="7720084" y="2618831"/>
            <a:ext cx="359565" cy="358094"/>
            <a:chOff x="1342268" y="4161009"/>
            <a:chExt cx="359565" cy="358094"/>
          </a:xfrm>
        </p:grpSpPr>
        <p:sp>
          <p:nvSpPr>
            <p:cNvPr id="1041" name="Google Shape;1041;g6d7c4a4c66_6_0"/>
            <p:cNvSpPr/>
            <p:nvPr/>
          </p:nvSpPr>
          <p:spPr>
            <a:xfrm>
              <a:off x="1342268" y="4371845"/>
              <a:ext cx="65077" cy="147257"/>
            </a:xfrm>
            <a:custGeom>
              <a:rect b="b" l="l" r="r" t="t"/>
              <a:pathLst>
                <a:path extrusionOk="0" h="5605" w="2477">
                  <a:moveTo>
                    <a:pt x="354" y="0"/>
                  </a:moveTo>
                  <a:cubicBezTo>
                    <a:pt x="160" y="0"/>
                    <a:pt x="1" y="160"/>
                    <a:pt x="1" y="354"/>
                  </a:cubicBezTo>
                  <a:lnTo>
                    <a:pt x="1" y="5605"/>
                  </a:lnTo>
                  <a:lnTo>
                    <a:pt x="2477" y="5605"/>
                  </a:lnTo>
                  <a:lnTo>
                    <a:pt x="2477" y="354"/>
                  </a:lnTo>
                  <a:cubicBezTo>
                    <a:pt x="2477" y="160"/>
                    <a:pt x="2310" y="0"/>
                    <a:pt x="2116" y="0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g6d7c4a4c66_6_0"/>
            <p:cNvSpPr/>
            <p:nvPr/>
          </p:nvSpPr>
          <p:spPr>
            <a:xfrm>
              <a:off x="1342268" y="4371845"/>
              <a:ext cx="31002" cy="147257"/>
            </a:xfrm>
            <a:custGeom>
              <a:rect b="b" l="l" r="r" t="t"/>
              <a:pathLst>
                <a:path extrusionOk="0" h="5605" w="1180">
                  <a:moveTo>
                    <a:pt x="354" y="0"/>
                  </a:moveTo>
                  <a:cubicBezTo>
                    <a:pt x="160" y="0"/>
                    <a:pt x="1" y="160"/>
                    <a:pt x="1" y="354"/>
                  </a:cubicBezTo>
                  <a:lnTo>
                    <a:pt x="1" y="5605"/>
                  </a:lnTo>
                  <a:lnTo>
                    <a:pt x="826" y="5605"/>
                  </a:lnTo>
                  <a:lnTo>
                    <a:pt x="826" y="354"/>
                  </a:lnTo>
                  <a:cubicBezTo>
                    <a:pt x="826" y="160"/>
                    <a:pt x="986" y="0"/>
                    <a:pt x="118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g6d7c4a4c66_6_0"/>
            <p:cNvSpPr/>
            <p:nvPr/>
          </p:nvSpPr>
          <p:spPr>
            <a:xfrm>
              <a:off x="1440501" y="4335589"/>
              <a:ext cx="65077" cy="183513"/>
            </a:xfrm>
            <a:custGeom>
              <a:rect b="b" l="l" r="r" t="t"/>
              <a:pathLst>
                <a:path extrusionOk="0" h="6985" w="2477">
                  <a:moveTo>
                    <a:pt x="354" y="0"/>
                  </a:moveTo>
                  <a:cubicBezTo>
                    <a:pt x="160" y="0"/>
                    <a:pt x="0" y="153"/>
                    <a:pt x="0" y="354"/>
                  </a:cubicBezTo>
                  <a:lnTo>
                    <a:pt x="0" y="6985"/>
                  </a:lnTo>
                  <a:lnTo>
                    <a:pt x="2476" y="6985"/>
                  </a:lnTo>
                  <a:lnTo>
                    <a:pt x="2476" y="354"/>
                  </a:lnTo>
                  <a:cubicBezTo>
                    <a:pt x="2476" y="153"/>
                    <a:pt x="2317" y="0"/>
                    <a:pt x="2116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g6d7c4a4c66_6_0"/>
            <p:cNvSpPr/>
            <p:nvPr/>
          </p:nvSpPr>
          <p:spPr>
            <a:xfrm>
              <a:off x="1440501" y="4335589"/>
              <a:ext cx="31002" cy="183513"/>
            </a:xfrm>
            <a:custGeom>
              <a:rect b="b" l="l" r="r" t="t"/>
              <a:pathLst>
                <a:path extrusionOk="0" h="6985" w="1180">
                  <a:moveTo>
                    <a:pt x="354" y="0"/>
                  </a:moveTo>
                  <a:cubicBezTo>
                    <a:pt x="160" y="0"/>
                    <a:pt x="0" y="153"/>
                    <a:pt x="0" y="354"/>
                  </a:cubicBezTo>
                  <a:lnTo>
                    <a:pt x="0" y="6985"/>
                  </a:lnTo>
                  <a:lnTo>
                    <a:pt x="826" y="6985"/>
                  </a:lnTo>
                  <a:lnTo>
                    <a:pt x="826" y="354"/>
                  </a:lnTo>
                  <a:cubicBezTo>
                    <a:pt x="826" y="153"/>
                    <a:pt x="985" y="0"/>
                    <a:pt x="1179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g6d7c4a4c66_6_0"/>
            <p:cNvSpPr/>
            <p:nvPr/>
          </p:nvSpPr>
          <p:spPr>
            <a:xfrm>
              <a:off x="1538707" y="4299123"/>
              <a:ext cx="64919" cy="219980"/>
            </a:xfrm>
            <a:custGeom>
              <a:rect b="b" l="l" r="r" t="t"/>
              <a:pathLst>
                <a:path extrusionOk="0" h="8373" w="2471">
                  <a:moveTo>
                    <a:pt x="355" y="1"/>
                  </a:moveTo>
                  <a:cubicBezTo>
                    <a:pt x="153" y="1"/>
                    <a:pt x="1" y="160"/>
                    <a:pt x="1" y="355"/>
                  </a:cubicBezTo>
                  <a:lnTo>
                    <a:pt x="1" y="8373"/>
                  </a:lnTo>
                  <a:lnTo>
                    <a:pt x="2470" y="8373"/>
                  </a:lnTo>
                  <a:lnTo>
                    <a:pt x="2470" y="355"/>
                  </a:lnTo>
                  <a:cubicBezTo>
                    <a:pt x="2470" y="160"/>
                    <a:pt x="2311" y="1"/>
                    <a:pt x="2116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g6d7c4a4c66_6_0"/>
            <p:cNvSpPr/>
            <p:nvPr/>
          </p:nvSpPr>
          <p:spPr>
            <a:xfrm>
              <a:off x="1538707" y="4299123"/>
              <a:ext cx="31002" cy="219980"/>
            </a:xfrm>
            <a:custGeom>
              <a:rect b="b" l="l" r="r" t="t"/>
              <a:pathLst>
                <a:path extrusionOk="0" h="8373" w="1180">
                  <a:moveTo>
                    <a:pt x="355" y="1"/>
                  </a:moveTo>
                  <a:cubicBezTo>
                    <a:pt x="153" y="1"/>
                    <a:pt x="1" y="160"/>
                    <a:pt x="1" y="355"/>
                  </a:cubicBezTo>
                  <a:lnTo>
                    <a:pt x="1" y="8373"/>
                  </a:lnTo>
                  <a:lnTo>
                    <a:pt x="826" y="8373"/>
                  </a:lnTo>
                  <a:lnTo>
                    <a:pt x="826" y="355"/>
                  </a:lnTo>
                  <a:cubicBezTo>
                    <a:pt x="826" y="160"/>
                    <a:pt x="986" y="1"/>
                    <a:pt x="1180" y="1"/>
                  </a:cubicBezTo>
                  <a:close/>
                </a:path>
              </a:pathLst>
            </a:custGeom>
            <a:solidFill>
              <a:srgbClr val="A9B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g6d7c4a4c66_6_0"/>
            <p:cNvSpPr/>
            <p:nvPr/>
          </p:nvSpPr>
          <p:spPr>
            <a:xfrm>
              <a:off x="1636940" y="4262683"/>
              <a:ext cx="64893" cy="256420"/>
            </a:xfrm>
            <a:custGeom>
              <a:rect b="b" l="l" r="r" t="t"/>
              <a:pathLst>
                <a:path extrusionOk="0" h="9760" w="2470">
                  <a:moveTo>
                    <a:pt x="354" y="1"/>
                  </a:moveTo>
                  <a:cubicBezTo>
                    <a:pt x="153" y="1"/>
                    <a:pt x="0" y="160"/>
                    <a:pt x="0" y="354"/>
                  </a:cubicBezTo>
                  <a:lnTo>
                    <a:pt x="0" y="9760"/>
                  </a:lnTo>
                  <a:lnTo>
                    <a:pt x="2470" y="9760"/>
                  </a:lnTo>
                  <a:lnTo>
                    <a:pt x="2470" y="354"/>
                  </a:lnTo>
                  <a:cubicBezTo>
                    <a:pt x="2470" y="160"/>
                    <a:pt x="2310" y="1"/>
                    <a:pt x="2116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g6d7c4a4c66_6_0"/>
            <p:cNvSpPr/>
            <p:nvPr/>
          </p:nvSpPr>
          <p:spPr>
            <a:xfrm>
              <a:off x="1636940" y="4262683"/>
              <a:ext cx="31002" cy="256420"/>
            </a:xfrm>
            <a:custGeom>
              <a:rect b="b" l="l" r="r" t="t"/>
              <a:pathLst>
                <a:path extrusionOk="0" h="9760" w="1180">
                  <a:moveTo>
                    <a:pt x="354" y="1"/>
                  </a:moveTo>
                  <a:cubicBezTo>
                    <a:pt x="153" y="1"/>
                    <a:pt x="0" y="160"/>
                    <a:pt x="0" y="354"/>
                  </a:cubicBezTo>
                  <a:lnTo>
                    <a:pt x="0" y="9760"/>
                  </a:lnTo>
                  <a:lnTo>
                    <a:pt x="826" y="9760"/>
                  </a:lnTo>
                  <a:lnTo>
                    <a:pt x="826" y="354"/>
                  </a:lnTo>
                  <a:cubicBezTo>
                    <a:pt x="826" y="160"/>
                    <a:pt x="978" y="1"/>
                    <a:pt x="1180" y="1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g6d7c4a4c66_6_0"/>
            <p:cNvSpPr/>
            <p:nvPr/>
          </p:nvSpPr>
          <p:spPr>
            <a:xfrm>
              <a:off x="1357953" y="4161009"/>
              <a:ext cx="333687" cy="134699"/>
            </a:xfrm>
            <a:custGeom>
              <a:rect b="b" l="l" r="r" t="t"/>
              <a:pathLst>
                <a:path extrusionOk="0" h="5127" w="12701">
                  <a:moveTo>
                    <a:pt x="10208" y="0"/>
                  </a:moveTo>
                  <a:cubicBezTo>
                    <a:pt x="10033" y="0"/>
                    <a:pt x="9921" y="204"/>
                    <a:pt x="10030" y="354"/>
                  </a:cubicBezTo>
                  <a:lnTo>
                    <a:pt x="10391" y="874"/>
                  </a:lnTo>
                  <a:cubicBezTo>
                    <a:pt x="9177" y="1603"/>
                    <a:pt x="5292" y="3649"/>
                    <a:pt x="0" y="3649"/>
                  </a:cubicBezTo>
                  <a:lnTo>
                    <a:pt x="0" y="5126"/>
                  </a:lnTo>
                  <a:cubicBezTo>
                    <a:pt x="2879" y="5112"/>
                    <a:pt x="5729" y="4557"/>
                    <a:pt x="8400" y="3489"/>
                  </a:cubicBezTo>
                  <a:cubicBezTo>
                    <a:pt x="9378" y="3101"/>
                    <a:pt x="10328" y="2636"/>
                    <a:pt x="11237" y="2088"/>
                  </a:cubicBezTo>
                  <a:lnTo>
                    <a:pt x="11556" y="2553"/>
                  </a:lnTo>
                  <a:cubicBezTo>
                    <a:pt x="11601" y="2616"/>
                    <a:pt x="11670" y="2646"/>
                    <a:pt x="11739" y="2646"/>
                  </a:cubicBezTo>
                  <a:cubicBezTo>
                    <a:pt x="11830" y="2646"/>
                    <a:pt x="11920" y="2593"/>
                    <a:pt x="11951" y="2490"/>
                  </a:cubicBezTo>
                  <a:lnTo>
                    <a:pt x="12659" y="375"/>
                  </a:lnTo>
                  <a:cubicBezTo>
                    <a:pt x="12700" y="229"/>
                    <a:pt x="12603" y="84"/>
                    <a:pt x="12451" y="84"/>
                  </a:cubicBezTo>
                  <a:lnTo>
                    <a:pt x="10217" y="0"/>
                  </a:lnTo>
                  <a:cubicBezTo>
                    <a:pt x="10214" y="0"/>
                    <a:pt x="10211" y="0"/>
                    <a:pt x="10208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0" name="Google Shape;1050;g6d7c4a4c66_6_0"/>
          <p:cNvGrpSpPr/>
          <p:nvPr/>
        </p:nvGrpSpPr>
        <p:grpSpPr>
          <a:xfrm>
            <a:off x="1772717" y="3330618"/>
            <a:ext cx="366695" cy="361979"/>
            <a:chOff x="6644201" y="3355496"/>
            <a:chExt cx="366695" cy="361979"/>
          </a:xfrm>
        </p:grpSpPr>
        <p:sp>
          <p:nvSpPr>
            <p:cNvPr id="1051" name="Google Shape;1051;g6d7c4a4c66_6_0"/>
            <p:cNvSpPr/>
            <p:nvPr/>
          </p:nvSpPr>
          <p:spPr>
            <a:xfrm>
              <a:off x="6824274" y="3378421"/>
              <a:ext cx="11056" cy="52190"/>
            </a:xfrm>
            <a:custGeom>
              <a:rect b="b" l="l" r="r" t="t"/>
              <a:pathLst>
                <a:path extrusionOk="0" h="1992" w="422">
                  <a:moveTo>
                    <a:pt x="211" y="0"/>
                  </a:moveTo>
                  <a:cubicBezTo>
                    <a:pt x="106" y="0"/>
                    <a:pt x="0" y="70"/>
                    <a:pt x="0" y="209"/>
                  </a:cubicBezTo>
                  <a:lnTo>
                    <a:pt x="0" y="1781"/>
                  </a:lnTo>
                  <a:cubicBezTo>
                    <a:pt x="0" y="1896"/>
                    <a:pt x="96" y="1991"/>
                    <a:pt x="211" y="1991"/>
                  </a:cubicBezTo>
                  <a:cubicBezTo>
                    <a:pt x="326" y="1991"/>
                    <a:pt x="422" y="1896"/>
                    <a:pt x="422" y="1781"/>
                  </a:cubicBezTo>
                  <a:lnTo>
                    <a:pt x="422" y="209"/>
                  </a:lnTo>
                  <a:cubicBezTo>
                    <a:pt x="422" y="70"/>
                    <a:pt x="316" y="0"/>
                    <a:pt x="211" y="0"/>
                  </a:cubicBezTo>
                  <a:close/>
                </a:path>
              </a:pathLst>
            </a:custGeom>
            <a:solidFill>
              <a:srgbClr val="748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g6d7c4a4c66_6_0"/>
            <p:cNvSpPr/>
            <p:nvPr/>
          </p:nvSpPr>
          <p:spPr>
            <a:xfrm>
              <a:off x="6904944" y="3402709"/>
              <a:ext cx="60994" cy="56802"/>
            </a:xfrm>
            <a:custGeom>
              <a:rect b="b" l="l" r="r" t="t"/>
              <a:pathLst>
                <a:path extrusionOk="0" h="2168" w="2328">
                  <a:moveTo>
                    <a:pt x="2031" y="0"/>
                  </a:moveTo>
                  <a:cubicBezTo>
                    <a:pt x="1982" y="0"/>
                    <a:pt x="1931" y="20"/>
                    <a:pt x="1886" y="68"/>
                  </a:cubicBezTo>
                  <a:lnTo>
                    <a:pt x="142" y="1812"/>
                  </a:lnTo>
                  <a:cubicBezTo>
                    <a:pt x="1" y="1934"/>
                    <a:pt x="90" y="2167"/>
                    <a:pt x="275" y="2167"/>
                  </a:cubicBezTo>
                  <a:cubicBezTo>
                    <a:pt x="278" y="2167"/>
                    <a:pt x="282" y="2167"/>
                    <a:pt x="286" y="2167"/>
                  </a:cubicBezTo>
                  <a:cubicBezTo>
                    <a:pt x="343" y="2167"/>
                    <a:pt x="401" y="2138"/>
                    <a:pt x="439" y="2100"/>
                  </a:cubicBezTo>
                  <a:lnTo>
                    <a:pt x="2174" y="365"/>
                  </a:lnTo>
                  <a:cubicBezTo>
                    <a:pt x="2328" y="211"/>
                    <a:pt x="2190" y="0"/>
                    <a:pt x="2031" y="0"/>
                  </a:cubicBezTo>
                  <a:close/>
                </a:path>
              </a:pathLst>
            </a:custGeom>
            <a:solidFill>
              <a:srgbClr val="748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g6d7c4a4c66_6_0"/>
            <p:cNvSpPr/>
            <p:nvPr/>
          </p:nvSpPr>
          <p:spPr>
            <a:xfrm>
              <a:off x="6942541" y="3531036"/>
              <a:ext cx="47239" cy="10821"/>
            </a:xfrm>
            <a:custGeom>
              <a:rect b="b" l="l" r="r" t="t"/>
              <a:pathLst>
                <a:path extrusionOk="0" h="413" w="1803">
                  <a:moveTo>
                    <a:pt x="288" y="1"/>
                  </a:moveTo>
                  <a:cubicBezTo>
                    <a:pt x="1" y="1"/>
                    <a:pt x="1" y="413"/>
                    <a:pt x="288" y="413"/>
                  </a:cubicBezTo>
                  <a:lnTo>
                    <a:pt x="1525" y="413"/>
                  </a:lnTo>
                  <a:cubicBezTo>
                    <a:pt x="1803" y="413"/>
                    <a:pt x="1803" y="1"/>
                    <a:pt x="1525" y="1"/>
                  </a:cubicBezTo>
                  <a:close/>
                </a:path>
              </a:pathLst>
            </a:custGeom>
            <a:solidFill>
              <a:srgbClr val="748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g6d7c4a4c66_6_0"/>
            <p:cNvSpPr/>
            <p:nvPr/>
          </p:nvSpPr>
          <p:spPr>
            <a:xfrm>
              <a:off x="6927397" y="3636518"/>
              <a:ext cx="30759" cy="26645"/>
            </a:xfrm>
            <a:custGeom>
              <a:rect b="b" l="l" r="r" t="t"/>
              <a:pathLst>
                <a:path extrusionOk="0" h="1017" w="1174">
                  <a:moveTo>
                    <a:pt x="299" y="0"/>
                  </a:moveTo>
                  <a:cubicBezTo>
                    <a:pt x="140" y="0"/>
                    <a:pt x="1" y="209"/>
                    <a:pt x="148" y="355"/>
                  </a:cubicBezTo>
                  <a:lnTo>
                    <a:pt x="742" y="949"/>
                  </a:lnTo>
                  <a:cubicBezTo>
                    <a:pt x="780" y="988"/>
                    <a:pt x="838" y="1007"/>
                    <a:pt x="895" y="1007"/>
                  </a:cubicBezTo>
                  <a:lnTo>
                    <a:pt x="895" y="1016"/>
                  </a:lnTo>
                  <a:cubicBezTo>
                    <a:pt x="1087" y="1016"/>
                    <a:pt x="1173" y="786"/>
                    <a:pt x="1039" y="652"/>
                  </a:cubicBezTo>
                  <a:lnTo>
                    <a:pt x="445" y="68"/>
                  </a:lnTo>
                  <a:cubicBezTo>
                    <a:pt x="400" y="20"/>
                    <a:pt x="349" y="0"/>
                    <a:pt x="299" y="0"/>
                  </a:cubicBezTo>
                  <a:close/>
                </a:path>
              </a:pathLst>
            </a:custGeom>
            <a:solidFill>
              <a:srgbClr val="748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g6d7c4a4c66_6_0"/>
            <p:cNvSpPr/>
            <p:nvPr/>
          </p:nvSpPr>
          <p:spPr>
            <a:xfrm>
              <a:off x="6905049" y="3614169"/>
              <a:ext cx="23973" cy="21117"/>
            </a:xfrm>
            <a:custGeom>
              <a:rect b="b" l="l" r="r" t="t"/>
              <a:pathLst>
                <a:path extrusionOk="0" h="806" w="915">
                  <a:moveTo>
                    <a:pt x="295" y="0"/>
                  </a:moveTo>
                  <a:cubicBezTo>
                    <a:pt x="134" y="0"/>
                    <a:pt x="1" y="208"/>
                    <a:pt x="147" y="355"/>
                  </a:cubicBezTo>
                  <a:lnTo>
                    <a:pt x="540" y="748"/>
                  </a:lnTo>
                  <a:cubicBezTo>
                    <a:pt x="579" y="786"/>
                    <a:pt x="636" y="805"/>
                    <a:pt x="684" y="805"/>
                  </a:cubicBezTo>
                  <a:cubicBezTo>
                    <a:pt x="742" y="805"/>
                    <a:pt x="790" y="786"/>
                    <a:pt x="828" y="748"/>
                  </a:cubicBezTo>
                  <a:cubicBezTo>
                    <a:pt x="914" y="662"/>
                    <a:pt x="914" y="528"/>
                    <a:pt x="828" y="451"/>
                  </a:cubicBezTo>
                  <a:lnTo>
                    <a:pt x="445" y="67"/>
                  </a:lnTo>
                  <a:cubicBezTo>
                    <a:pt x="397" y="20"/>
                    <a:pt x="345" y="0"/>
                    <a:pt x="295" y="0"/>
                  </a:cubicBezTo>
                  <a:close/>
                </a:path>
              </a:pathLst>
            </a:custGeom>
            <a:solidFill>
              <a:srgbClr val="748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g6d7c4a4c66_6_0"/>
            <p:cNvSpPr/>
            <p:nvPr/>
          </p:nvSpPr>
          <p:spPr>
            <a:xfrm>
              <a:off x="6824274" y="3642360"/>
              <a:ext cx="11056" cy="52190"/>
            </a:xfrm>
            <a:custGeom>
              <a:rect b="b" l="l" r="r" t="t"/>
              <a:pathLst>
                <a:path extrusionOk="0" h="1992" w="422">
                  <a:moveTo>
                    <a:pt x="211" y="0"/>
                  </a:moveTo>
                  <a:cubicBezTo>
                    <a:pt x="106" y="0"/>
                    <a:pt x="0" y="70"/>
                    <a:pt x="0" y="209"/>
                  </a:cubicBezTo>
                  <a:lnTo>
                    <a:pt x="0" y="1781"/>
                  </a:lnTo>
                  <a:cubicBezTo>
                    <a:pt x="0" y="1896"/>
                    <a:pt x="96" y="1992"/>
                    <a:pt x="211" y="1992"/>
                  </a:cubicBezTo>
                  <a:cubicBezTo>
                    <a:pt x="326" y="1992"/>
                    <a:pt x="422" y="1896"/>
                    <a:pt x="422" y="1781"/>
                  </a:cubicBezTo>
                  <a:lnTo>
                    <a:pt x="422" y="209"/>
                  </a:lnTo>
                  <a:cubicBezTo>
                    <a:pt x="422" y="70"/>
                    <a:pt x="316" y="0"/>
                    <a:pt x="211" y="0"/>
                  </a:cubicBezTo>
                  <a:close/>
                </a:path>
              </a:pathLst>
            </a:custGeom>
            <a:solidFill>
              <a:srgbClr val="748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g6d7c4a4c66_6_0"/>
            <p:cNvSpPr/>
            <p:nvPr/>
          </p:nvSpPr>
          <p:spPr>
            <a:xfrm>
              <a:off x="6715780" y="3612754"/>
              <a:ext cx="40034" cy="37099"/>
            </a:xfrm>
            <a:custGeom>
              <a:rect b="b" l="l" r="r" t="t"/>
              <a:pathLst>
                <a:path extrusionOk="0" h="1416" w="1528">
                  <a:moveTo>
                    <a:pt x="1226" y="1"/>
                  </a:moveTo>
                  <a:cubicBezTo>
                    <a:pt x="1178" y="1"/>
                    <a:pt x="1128" y="19"/>
                    <a:pt x="1083" y="64"/>
                  </a:cubicBezTo>
                  <a:lnTo>
                    <a:pt x="87" y="1061"/>
                  </a:lnTo>
                  <a:cubicBezTo>
                    <a:pt x="0" y="1137"/>
                    <a:pt x="0" y="1272"/>
                    <a:pt x="87" y="1358"/>
                  </a:cubicBezTo>
                  <a:cubicBezTo>
                    <a:pt x="125" y="1396"/>
                    <a:pt x="182" y="1415"/>
                    <a:pt x="240" y="1415"/>
                  </a:cubicBezTo>
                  <a:cubicBezTo>
                    <a:pt x="288" y="1415"/>
                    <a:pt x="345" y="1396"/>
                    <a:pt x="384" y="1358"/>
                  </a:cubicBezTo>
                  <a:lnTo>
                    <a:pt x="1381" y="361"/>
                  </a:lnTo>
                  <a:cubicBezTo>
                    <a:pt x="1528" y="206"/>
                    <a:pt x="1387" y="1"/>
                    <a:pt x="1226" y="1"/>
                  </a:cubicBezTo>
                  <a:close/>
                </a:path>
              </a:pathLst>
            </a:custGeom>
            <a:solidFill>
              <a:srgbClr val="748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g6d7c4a4c66_6_0"/>
            <p:cNvSpPr/>
            <p:nvPr/>
          </p:nvSpPr>
          <p:spPr>
            <a:xfrm>
              <a:off x="6669825" y="3531036"/>
              <a:ext cx="47239" cy="10821"/>
            </a:xfrm>
            <a:custGeom>
              <a:rect b="b" l="l" r="r" t="t"/>
              <a:pathLst>
                <a:path extrusionOk="0" h="413" w="1803">
                  <a:moveTo>
                    <a:pt x="288" y="1"/>
                  </a:moveTo>
                  <a:cubicBezTo>
                    <a:pt x="0" y="1"/>
                    <a:pt x="0" y="413"/>
                    <a:pt x="288" y="413"/>
                  </a:cubicBezTo>
                  <a:lnTo>
                    <a:pt x="1524" y="413"/>
                  </a:lnTo>
                  <a:cubicBezTo>
                    <a:pt x="1802" y="413"/>
                    <a:pt x="1802" y="1"/>
                    <a:pt x="1524" y="1"/>
                  </a:cubicBezTo>
                  <a:close/>
                </a:path>
              </a:pathLst>
            </a:custGeom>
            <a:solidFill>
              <a:srgbClr val="748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g6d7c4a4c66_6_0"/>
            <p:cNvSpPr/>
            <p:nvPr/>
          </p:nvSpPr>
          <p:spPr>
            <a:xfrm>
              <a:off x="6700924" y="3410097"/>
              <a:ext cx="54548" cy="50409"/>
            </a:xfrm>
            <a:custGeom>
              <a:rect b="b" l="l" r="r" t="t"/>
              <a:pathLst>
                <a:path extrusionOk="0" h="1924" w="2082">
                  <a:moveTo>
                    <a:pt x="300" y="0"/>
                  </a:moveTo>
                  <a:cubicBezTo>
                    <a:pt x="140" y="0"/>
                    <a:pt x="0" y="206"/>
                    <a:pt x="155" y="361"/>
                  </a:cubicBezTo>
                  <a:lnTo>
                    <a:pt x="1650" y="1856"/>
                  </a:lnTo>
                  <a:cubicBezTo>
                    <a:pt x="1689" y="1894"/>
                    <a:pt x="1746" y="1913"/>
                    <a:pt x="1804" y="1913"/>
                  </a:cubicBezTo>
                  <a:lnTo>
                    <a:pt x="1804" y="1923"/>
                  </a:lnTo>
                  <a:cubicBezTo>
                    <a:pt x="1986" y="1923"/>
                    <a:pt x="2082" y="1693"/>
                    <a:pt x="1948" y="1559"/>
                  </a:cubicBezTo>
                  <a:lnTo>
                    <a:pt x="443" y="64"/>
                  </a:lnTo>
                  <a:cubicBezTo>
                    <a:pt x="398" y="19"/>
                    <a:pt x="348" y="0"/>
                    <a:pt x="300" y="0"/>
                  </a:cubicBezTo>
                  <a:close/>
                </a:path>
              </a:pathLst>
            </a:custGeom>
            <a:solidFill>
              <a:srgbClr val="748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g6d7c4a4c66_6_0"/>
            <p:cNvSpPr/>
            <p:nvPr/>
          </p:nvSpPr>
          <p:spPr>
            <a:xfrm>
              <a:off x="6709492" y="3418953"/>
              <a:ext cx="240621" cy="234988"/>
            </a:xfrm>
            <a:custGeom>
              <a:rect b="b" l="l" r="r" t="t"/>
              <a:pathLst>
                <a:path extrusionOk="0" h="8969" w="9184">
                  <a:moveTo>
                    <a:pt x="3686" y="0"/>
                  </a:moveTo>
                  <a:cubicBezTo>
                    <a:pt x="3649" y="0"/>
                    <a:pt x="3612" y="4"/>
                    <a:pt x="3576" y="13"/>
                  </a:cubicBezTo>
                  <a:cubicBezTo>
                    <a:pt x="3250" y="80"/>
                    <a:pt x="3039" y="502"/>
                    <a:pt x="2742" y="646"/>
                  </a:cubicBezTo>
                  <a:cubicBezTo>
                    <a:pt x="2454" y="789"/>
                    <a:pt x="1985" y="694"/>
                    <a:pt x="1726" y="895"/>
                  </a:cubicBezTo>
                  <a:cubicBezTo>
                    <a:pt x="1467" y="1106"/>
                    <a:pt x="1467" y="1575"/>
                    <a:pt x="1266" y="1834"/>
                  </a:cubicBezTo>
                  <a:cubicBezTo>
                    <a:pt x="1055" y="2093"/>
                    <a:pt x="605" y="2189"/>
                    <a:pt x="451" y="2496"/>
                  </a:cubicBezTo>
                  <a:cubicBezTo>
                    <a:pt x="307" y="2793"/>
                    <a:pt x="518" y="3215"/>
                    <a:pt x="442" y="3540"/>
                  </a:cubicBezTo>
                  <a:cubicBezTo>
                    <a:pt x="365" y="3866"/>
                    <a:pt x="1" y="4144"/>
                    <a:pt x="1" y="4480"/>
                  </a:cubicBezTo>
                  <a:cubicBezTo>
                    <a:pt x="1" y="4815"/>
                    <a:pt x="365" y="5112"/>
                    <a:pt x="442" y="5429"/>
                  </a:cubicBezTo>
                  <a:cubicBezTo>
                    <a:pt x="509" y="5745"/>
                    <a:pt x="307" y="6176"/>
                    <a:pt x="451" y="6474"/>
                  </a:cubicBezTo>
                  <a:cubicBezTo>
                    <a:pt x="595" y="6771"/>
                    <a:pt x="1055" y="6876"/>
                    <a:pt x="1266" y="7135"/>
                  </a:cubicBezTo>
                  <a:cubicBezTo>
                    <a:pt x="1477" y="7394"/>
                    <a:pt x="1467" y="7863"/>
                    <a:pt x="1726" y="8074"/>
                  </a:cubicBezTo>
                  <a:cubicBezTo>
                    <a:pt x="1985" y="8276"/>
                    <a:pt x="2445" y="8170"/>
                    <a:pt x="2742" y="8324"/>
                  </a:cubicBezTo>
                  <a:cubicBezTo>
                    <a:pt x="3039" y="8467"/>
                    <a:pt x="3240" y="8889"/>
                    <a:pt x="3576" y="8956"/>
                  </a:cubicBezTo>
                  <a:cubicBezTo>
                    <a:pt x="3613" y="8965"/>
                    <a:pt x="3651" y="8969"/>
                    <a:pt x="3689" y="8969"/>
                  </a:cubicBezTo>
                  <a:cubicBezTo>
                    <a:pt x="3983" y="8969"/>
                    <a:pt x="4295" y="8736"/>
                    <a:pt x="4592" y="8736"/>
                  </a:cubicBezTo>
                  <a:cubicBezTo>
                    <a:pt x="4898" y="8736"/>
                    <a:pt x="5218" y="8969"/>
                    <a:pt x="5507" y="8969"/>
                  </a:cubicBezTo>
                  <a:cubicBezTo>
                    <a:pt x="5545" y="8969"/>
                    <a:pt x="5582" y="8965"/>
                    <a:pt x="5618" y="8956"/>
                  </a:cubicBezTo>
                  <a:cubicBezTo>
                    <a:pt x="5934" y="8889"/>
                    <a:pt x="6145" y="8458"/>
                    <a:pt x="6442" y="8324"/>
                  </a:cubicBezTo>
                  <a:cubicBezTo>
                    <a:pt x="6739" y="8180"/>
                    <a:pt x="7199" y="8276"/>
                    <a:pt x="7458" y="8074"/>
                  </a:cubicBezTo>
                  <a:cubicBezTo>
                    <a:pt x="7717" y="7863"/>
                    <a:pt x="7717" y="7394"/>
                    <a:pt x="7928" y="7135"/>
                  </a:cubicBezTo>
                  <a:cubicBezTo>
                    <a:pt x="8129" y="6876"/>
                    <a:pt x="8589" y="6780"/>
                    <a:pt x="8733" y="6474"/>
                  </a:cubicBezTo>
                  <a:cubicBezTo>
                    <a:pt x="8877" y="6176"/>
                    <a:pt x="8675" y="5755"/>
                    <a:pt x="8742" y="5429"/>
                  </a:cubicBezTo>
                  <a:cubicBezTo>
                    <a:pt x="8819" y="5103"/>
                    <a:pt x="9183" y="4815"/>
                    <a:pt x="9183" y="4480"/>
                  </a:cubicBezTo>
                  <a:cubicBezTo>
                    <a:pt x="9183" y="4144"/>
                    <a:pt x="8819" y="3857"/>
                    <a:pt x="8742" y="3540"/>
                  </a:cubicBezTo>
                  <a:cubicBezTo>
                    <a:pt x="8675" y="3224"/>
                    <a:pt x="8877" y="2793"/>
                    <a:pt x="8733" y="2496"/>
                  </a:cubicBezTo>
                  <a:cubicBezTo>
                    <a:pt x="8589" y="2199"/>
                    <a:pt x="8129" y="2093"/>
                    <a:pt x="7928" y="1834"/>
                  </a:cubicBezTo>
                  <a:cubicBezTo>
                    <a:pt x="7717" y="1575"/>
                    <a:pt x="7717" y="1106"/>
                    <a:pt x="7458" y="895"/>
                  </a:cubicBezTo>
                  <a:cubicBezTo>
                    <a:pt x="7353" y="818"/>
                    <a:pt x="7228" y="780"/>
                    <a:pt x="7094" y="770"/>
                  </a:cubicBezTo>
                  <a:lnTo>
                    <a:pt x="6365" y="617"/>
                  </a:lnTo>
                  <a:cubicBezTo>
                    <a:pt x="6107" y="454"/>
                    <a:pt x="5905" y="80"/>
                    <a:pt x="5608" y="23"/>
                  </a:cubicBezTo>
                  <a:cubicBezTo>
                    <a:pt x="5576" y="15"/>
                    <a:pt x="5543" y="12"/>
                    <a:pt x="5509" y="12"/>
                  </a:cubicBezTo>
                  <a:cubicBezTo>
                    <a:pt x="5229" y="12"/>
                    <a:pt x="4891" y="234"/>
                    <a:pt x="4592" y="234"/>
                  </a:cubicBezTo>
                  <a:cubicBezTo>
                    <a:pt x="4295" y="234"/>
                    <a:pt x="3975" y="0"/>
                    <a:pt x="3686" y="0"/>
                  </a:cubicBezTo>
                  <a:close/>
                </a:path>
              </a:pathLst>
            </a:custGeom>
            <a:solidFill>
              <a:srgbClr val="B8C3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g6d7c4a4c66_6_0"/>
            <p:cNvSpPr/>
            <p:nvPr/>
          </p:nvSpPr>
          <p:spPr>
            <a:xfrm>
              <a:off x="6749683" y="3436114"/>
              <a:ext cx="200430" cy="218010"/>
            </a:xfrm>
            <a:custGeom>
              <a:rect b="b" l="l" r="r" t="t"/>
              <a:pathLst>
                <a:path extrusionOk="0" h="8321" w="7650">
                  <a:moveTo>
                    <a:pt x="4966" y="0"/>
                  </a:moveTo>
                  <a:cubicBezTo>
                    <a:pt x="6375" y="1534"/>
                    <a:pt x="6528" y="3844"/>
                    <a:pt x="5339" y="5550"/>
                  </a:cubicBezTo>
                  <a:cubicBezTo>
                    <a:pt x="4482" y="6772"/>
                    <a:pt x="3103" y="7453"/>
                    <a:pt x="1682" y="7453"/>
                  </a:cubicBezTo>
                  <a:cubicBezTo>
                    <a:pt x="1118" y="7453"/>
                    <a:pt x="548" y="7346"/>
                    <a:pt x="0" y="7122"/>
                  </a:cubicBezTo>
                  <a:lnTo>
                    <a:pt x="0" y="7122"/>
                  </a:lnTo>
                  <a:cubicBezTo>
                    <a:pt x="39" y="7237"/>
                    <a:pt x="106" y="7343"/>
                    <a:pt x="192" y="7419"/>
                  </a:cubicBezTo>
                  <a:cubicBezTo>
                    <a:pt x="451" y="7630"/>
                    <a:pt x="911" y="7525"/>
                    <a:pt x="1208" y="7669"/>
                  </a:cubicBezTo>
                  <a:cubicBezTo>
                    <a:pt x="1505" y="7822"/>
                    <a:pt x="1706" y="8234"/>
                    <a:pt x="2042" y="8311"/>
                  </a:cubicBezTo>
                  <a:cubicBezTo>
                    <a:pt x="2076" y="8318"/>
                    <a:pt x="2110" y="8321"/>
                    <a:pt x="2145" y="8321"/>
                  </a:cubicBezTo>
                  <a:cubicBezTo>
                    <a:pt x="2442" y="8321"/>
                    <a:pt x="2758" y="8090"/>
                    <a:pt x="3058" y="8090"/>
                  </a:cubicBezTo>
                  <a:cubicBezTo>
                    <a:pt x="3367" y="8090"/>
                    <a:pt x="3691" y="8321"/>
                    <a:pt x="3983" y="8321"/>
                  </a:cubicBezTo>
                  <a:cubicBezTo>
                    <a:pt x="4017" y="8321"/>
                    <a:pt x="4051" y="8318"/>
                    <a:pt x="4084" y="8311"/>
                  </a:cubicBezTo>
                  <a:cubicBezTo>
                    <a:pt x="4400" y="8234"/>
                    <a:pt x="4611" y="7812"/>
                    <a:pt x="4908" y="7669"/>
                  </a:cubicBezTo>
                  <a:cubicBezTo>
                    <a:pt x="5205" y="7534"/>
                    <a:pt x="5665" y="7630"/>
                    <a:pt x="5924" y="7419"/>
                  </a:cubicBezTo>
                  <a:cubicBezTo>
                    <a:pt x="6183" y="7218"/>
                    <a:pt x="6183" y="6748"/>
                    <a:pt x="6394" y="6490"/>
                  </a:cubicBezTo>
                  <a:cubicBezTo>
                    <a:pt x="6595" y="6231"/>
                    <a:pt x="7055" y="6125"/>
                    <a:pt x="7199" y="5828"/>
                  </a:cubicBezTo>
                  <a:cubicBezTo>
                    <a:pt x="7343" y="5521"/>
                    <a:pt x="7132" y="5109"/>
                    <a:pt x="7208" y="4783"/>
                  </a:cubicBezTo>
                  <a:cubicBezTo>
                    <a:pt x="7276" y="4467"/>
                    <a:pt x="7649" y="4170"/>
                    <a:pt x="7649" y="3834"/>
                  </a:cubicBezTo>
                  <a:cubicBezTo>
                    <a:pt x="7649" y="3499"/>
                    <a:pt x="7276" y="3202"/>
                    <a:pt x="7208" y="2885"/>
                  </a:cubicBezTo>
                  <a:cubicBezTo>
                    <a:pt x="7132" y="2569"/>
                    <a:pt x="7333" y="2138"/>
                    <a:pt x="7189" y="1841"/>
                  </a:cubicBezTo>
                  <a:cubicBezTo>
                    <a:pt x="7046" y="1544"/>
                    <a:pt x="6595" y="1438"/>
                    <a:pt x="6384" y="1179"/>
                  </a:cubicBezTo>
                  <a:cubicBezTo>
                    <a:pt x="6173" y="920"/>
                    <a:pt x="6173" y="451"/>
                    <a:pt x="5914" y="250"/>
                  </a:cubicBezTo>
                  <a:cubicBezTo>
                    <a:pt x="5809" y="173"/>
                    <a:pt x="5684" y="125"/>
                    <a:pt x="5560" y="115"/>
                  </a:cubicBezTo>
                  <a:lnTo>
                    <a:pt x="4966" y="0"/>
                  </a:lnTo>
                  <a:close/>
                </a:path>
              </a:pathLst>
            </a:custGeom>
            <a:solidFill>
              <a:srgbClr val="A0AF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g6d7c4a4c66_6_0"/>
            <p:cNvSpPr/>
            <p:nvPr/>
          </p:nvSpPr>
          <p:spPr>
            <a:xfrm>
              <a:off x="6774049" y="3464226"/>
              <a:ext cx="33169" cy="28244"/>
            </a:xfrm>
            <a:custGeom>
              <a:rect b="b" l="l" r="r" t="t"/>
              <a:pathLst>
                <a:path extrusionOk="0" h="1078" w="1266">
                  <a:moveTo>
                    <a:pt x="729" y="1"/>
                  </a:moveTo>
                  <a:cubicBezTo>
                    <a:pt x="240" y="1"/>
                    <a:pt x="0" y="576"/>
                    <a:pt x="345" y="921"/>
                  </a:cubicBezTo>
                  <a:cubicBezTo>
                    <a:pt x="453" y="1029"/>
                    <a:pt x="587" y="1077"/>
                    <a:pt x="719" y="1077"/>
                  </a:cubicBezTo>
                  <a:cubicBezTo>
                    <a:pt x="996" y="1077"/>
                    <a:pt x="1265" y="863"/>
                    <a:pt x="1265" y="538"/>
                  </a:cubicBezTo>
                  <a:cubicBezTo>
                    <a:pt x="1265" y="240"/>
                    <a:pt x="1026" y="1"/>
                    <a:pt x="729" y="1"/>
                  </a:cubicBezTo>
                  <a:close/>
                </a:path>
              </a:pathLst>
            </a:custGeom>
            <a:solidFill>
              <a:srgbClr val="C1C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g6d7c4a4c66_6_0"/>
            <p:cNvSpPr/>
            <p:nvPr/>
          </p:nvSpPr>
          <p:spPr>
            <a:xfrm>
              <a:off x="6810964" y="3355496"/>
              <a:ext cx="33169" cy="28479"/>
            </a:xfrm>
            <a:custGeom>
              <a:rect b="b" l="l" r="r" t="t"/>
              <a:pathLst>
                <a:path extrusionOk="0" h="1087" w="1266">
                  <a:moveTo>
                    <a:pt x="719" y="0"/>
                  </a:moveTo>
                  <a:cubicBezTo>
                    <a:pt x="240" y="0"/>
                    <a:pt x="0" y="585"/>
                    <a:pt x="336" y="930"/>
                  </a:cubicBezTo>
                  <a:cubicBezTo>
                    <a:pt x="447" y="1038"/>
                    <a:pt x="583" y="1087"/>
                    <a:pt x="716" y="1087"/>
                  </a:cubicBezTo>
                  <a:cubicBezTo>
                    <a:pt x="997" y="1087"/>
                    <a:pt x="1265" y="872"/>
                    <a:pt x="1265" y="547"/>
                  </a:cubicBezTo>
                  <a:cubicBezTo>
                    <a:pt x="1265" y="250"/>
                    <a:pt x="1016" y="0"/>
                    <a:pt x="719" y="0"/>
                  </a:cubicBezTo>
                  <a:close/>
                </a:path>
              </a:pathLst>
            </a:custGeom>
            <a:solidFill>
              <a:srgbClr val="C1C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g6d7c4a4c66_6_0"/>
            <p:cNvSpPr/>
            <p:nvPr/>
          </p:nvSpPr>
          <p:spPr>
            <a:xfrm>
              <a:off x="6866194" y="3511203"/>
              <a:ext cx="33195" cy="28401"/>
            </a:xfrm>
            <a:custGeom>
              <a:rect b="b" l="l" r="r" t="t"/>
              <a:pathLst>
                <a:path extrusionOk="0" h="1084" w="1267">
                  <a:moveTo>
                    <a:pt x="729" y="0"/>
                  </a:moveTo>
                  <a:cubicBezTo>
                    <a:pt x="241" y="0"/>
                    <a:pt x="1" y="585"/>
                    <a:pt x="346" y="921"/>
                  </a:cubicBezTo>
                  <a:cubicBezTo>
                    <a:pt x="456" y="1033"/>
                    <a:pt x="592" y="1084"/>
                    <a:pt x="725" y="1084"/>
                  </a:cubicBezTo>
                  <a:cubicBezTo>
                    <a:pt x="1001" y="1084"/>
                    <a:pt x="1266" y="869"/>
                    <a:pt x="1266" y="547"/>
                  </a:cubicBezTo>
                  <a:cubicBezTo>
                    <a:pt x="1266" y="240"/>
                    <a:pt x="1027" y="0"/>
                    <a:pt x="729" y="0"/>
                  </a:cubicBezTo>
                  <a:close/>
                </a:path>
              </a:pathLst>
            </a:custGeom>
            <a:solidFill>
              <a:srgbClr val="C1C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g6d7c4a4c66_6_0"/>
            <p:cNvSpPr/>
            <p:nvPr/>
          </p:nvSpPr>
          <p:spPr>
            <a:xfrm>
              <a:off x="6762992" y="3556896"/>
              <a:ext cx="52505" cy="44828"/>
            </a:xfrm>
            <a:custGeom>
              <a:rect b="b" l="l" r="r" t="t"/>
              <a:pathLst>
                <a:path extrusionOk="0" h="1711" w="2004">
                  <a:moveTo>
                    <a:pt x="1151" y="1"/>
                  </a:moveTo>
                  <a:cubicBezTo>
                    <a:pt x="384" y="1"/>
                    <a:pt x="0" y="921"/>
                    <a:pt x="547" y="1458"/>
                  </a:cubicBezTo>
                  <a:cubicBezTo>
                    <a:pt x="721" y="1632"/>
                    <a:pt x="936" y="1710"/>
                    <a:pt x="1146" y="1710"/>
                  </a:cubicBezTo>
                  <a:cubicBezTo>
                    <a:pt x="1584" y="1710"/>
                    <a:pt x="2004" y="1372"/>
                    <a:pt x="2004" y="854"/>
                  </a:cubicBezTo>
                  <a:cubicBezTo>
                    <a:pt x="2004" y="384"/>
                    <a:pt x="1620" y="1"/>
                    <a:pt x="1151" y="1"/>
                  </a:cubicBezTo>
                  <a:close/>
                </a:path>
              </a:pathLst>
            </a:custGeom>
            <a:solidFill>
              <a:srgbClr val="C1C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g6d7c4a4c66_6_0"/>
            <p:cNvSpPr/>
            <p:nvPr/>
          </p:nvSpPr>
          <p:spPr>
            <a:xfrm>
              <a:off x="6953859" y="3377426"/>
              <a:ext cx="36680" cy="35003"/>
            </a:xfrm>
            <a:custGeom>
              <a:rect b="b" l="l" r="r" t="t"/>
              <a:pathLst>
                <a:path extrusionOk="0" h="1336" w="1400">
                  <a:moveTo>
                    <a:pt x="672" y="1"/>
                  </a:moveTo>
                  <a:cubicBezTo>
                    <a:pt x="329" y="1"/>
                    <a:pt x="0" y="267"/>
                    <a:pt x="0" y="668"/>
                  </a:cubicBezTo>
                  <a:cubicBezTo>
                    <a:pt x="0" y="1070"/>
                    <a:pt x="329" y="1336"/>
                    <a:pt x="672" y="1336"/>
                  </a:cubicBezTo>
                  <a:cubicBezTo>
                    <a:pt x="836" y="1336"/>
                    <a:pt x="1004" y="1275"/>
                    <a:pt x="1141" y="1138"/>
                  </a:cubicBezTo>
                  <a:cubicBezTo>
                    <a:pt x="1400" y="879"/>
                    <a:pt x="1400" y="457"/>
                    <a:pt x="1141" y="199"/>
                  </a:cubicBezTo>
                  <a:cubicBezTo>
                    <a:pt x="1004" y="62"/>
                    <a:pt x="836" y="1"/>
                    <a:pt x="672" y="1"/>
                  </a:cubicBezTo>
                  <a:close/>
                </a:path>
              </a:pathLst>
            </a:custGeom>
            <a:solidFill>
              <a:srgbClr val="C1C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g6d7c4a4c66_6_0"/>
            <p:cNvSpPr/>
            <p:nvPr/>
          </p:nvSpPr>
          <p:spPr>
            <a:xfrm>
              <a:off x="6977701" y="3522259"/>
              <a:ext cx="33195" cy="28479"/>
            </a:xfrm>
            <a:custGeom>
              <a:rect b="b" l="l" r="r" t="t"/>
              <a:pathLst>
                <a:path extrusionOk="0" h="1087" w="1267">
                  <a:moveTo>
                    <a:pt x="729" y="0"/>
                  </a:moveTo>
                  <a:cubicBezTo>
                    <a:pt x="240" y="0"/>
                    <a:pt x="1" y="585"/>
                    <a:pt x="346" y="930"/>
                  </a:cubicBezTo>
                  <a:cubicBezTo>
                    <a:pt x="454" y="1038"/>
                    <a:pt x="588" y="1086"/>
                    <a:pt x="720" y="1086"/>
                  </a:cubicBezTo>
                  <a:cubicBezTo>
                    <a:pt x="997" y="1086"/>
                    <a:pt x="1266" y="871"/>
                    <a:pt x="1266" y="546"/>
                  </a:cubicBezTo>
                  <a:cubicBezTo>
                    <a:pt x="1266" y="249"/>
                    <a:pt x="1026" y="0"/>
                    <a:pt x="729" y="0"/>
                  </a:cubicBezTo>
                  <a:close/>
                </a:path>
              </a:pathLst>
            </a:custGeom>
            <a:solidFill>
              <a:srgbClr val="C1C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g6d7c4a4c66_6_0"/>
            <p:cNvSpPr/>
            <p:nvPr/>
          </p:nvSpPr>
          <p:spPr>
            <a:xfrm>
              <a:off x="6945816" y="3652473"/>
              <a:ext cx="38462" cy="36680"/>
            </a:xfrm>
            <a:custGeom>
              <a:rect b="b" l="l" r="r" t="t"/>
              <a:pathLst>
                <a:path extrusionOk="0" h="1400" w="1468">
                  <a:moveTo>
                    <a:pt x="703" y="1"/>
                  </a:moveTo>
                  <a:cubicBezTo>
                    <a:pt x="344" y="1"/>
                    <a:pt x="0" y="282"/>
                    <a:pt x="0" y="705"/>
                  </a:cubicBezTo>
                  <a:cubicBezTo>
                    <a:pt x="0" y="1120"/>
                    <a:pt x="343" y="1399"/>
                    <a:pt x="702" y="1399"/>
                  </a:cubicBezTo>
                  <a:cubicBezTo>
                    <a:pt x="872" y="1399"/>
                    <a:pt x="1047" y="1336"/>
                    <a:pt x="1189" y="1193"/>
                  </a:cubicBezTo>
                  <a:cubicBezTo>
                    <a:pt x="1467" y="925"/>
                    <a:pt x="1467" y="484"/>
                    <a:pt x="1189" y="206"/>
                  </a:cubicBezTo>
                  <a:cubicBezTo>
                    <a:pt x="1047" y="64"/>
                    <a:pt x="873" y="1"/>
                    <a:pt x="703" y="1"/>
                  </a:cubicBezTo>
                  <a:close/>
                </a:path>
              </a:pathLst>
            </a:custGeom>
            <a:solidFill>
              <a:srgbClr val="C1C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g6d7c4a4c66_6_0"/>
            <p:cNvSpPr/>
            <p:nvPr/>
          </p:nvSpPr>
          <p:spPr>
            <a:xfrm>
              <a:off x="6810964" y="3688996"/>
              <a:ext cx="33169" cy="28479"/>
            </a:xfrm>
            <a:custGeom>
              <a:rect b="b" l="l" r="r" t="t"/>
              <a:pathLst>
                <a:path extrusionOk="0" h="1087" w="1266">
                  <a:moveTo>
                    <a:pt x="719" y="1"/>
                  </a:moveTo>
                  <a:cubicBezTo>
                    <a:pt x="240" y="1"/>
                    <a:pt x="0" y="585"/>
                    <a:pt x="336" y="931"/>
                  </a:cubicBezTo>
                  <a:cubicBezTo>
                    <a:pt x="447" y="1039"/>
                    <a:pt x="583" y="1087"/>
                    <a:pt x="716" y="1087"/>
                  </a:cubicBezTo>
                  <a:cubicBezTo>
                    <a:pt x="997" y="1087"/>
                    <a:pt x="1265" y="872"/>
                    <a:pt x="1265" y="547"/>
                  </a:cubicBezTo>
                  <a:cubicBezTo>
                    <a:pt x="1265" y="250"/>
                    <a:pt x="1016" y="1"/>
                    <a:pt x="719" y="1"/>
                  </a:cubicBezTo>
                  <a:close/>
                </a:path>
              </a:pathLst>
            </a:custGeom>
            <a:solidFill>
              <a:srgbClr val="C1C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g6d7c4a4c66_6_0"/>
            <p:cNvSpPr/>
            <p:nvPr/>
          </p:nvSpPr>
          <p:spPr>
            <a:xfrm>
              <a:off x="6697702" y="3640212"/>
              <a:ext cx="29894" cy="28479"/>
            </a:xfrm>
            <a:custGeom>
              <a:rect b="b" l="l" r="r" t="t"/>
              <a:pathLst>
                <a:path extrusionOk="0" h="1087" w="1141">
                  <a:moveTo>
                    <a:pt x="550" y="0"/>
                  </a:moveTo>
                  <a:cubicBezTo>
                    <a:pt x="269" y="0"/>
                    <a:pt x="0" y="215"/>
                    <a:pt x="0" y="540"/>
                  </a:cubicBezTo>
                  <a:cubicBezTo>
                    <a:pt x="0" y="870"/>
                    <a:pt x="266" y="1086"/>
                    <a:pt x="545" y="1086"/>
                  </a:cubicBezTo>
                  <a:cubicBezTo>
                    <a:pt x="680" y="1086"/>
                    <a:pt x="818" y="1036"/>
                    <a:pt x="930" y="923"/>
                  </a:cubicBezTo>
                  <a:cubicBezTo>
                    <a:pt x="1141" y="713"/>
                    <a:pt x="1141" y="367"/>
                    <a:pt x="930" y="157"/>
                  </a:cubicBezTo>
                  <a:cubicBezTo>
                    <a:pt x="819" y="49"/>
                    <a:pt x="683" y="0"/>
                    <a:pt x="550" y="0"/>
                  </a:cubicBezTo>
                  <a:close/>
                </a:path>
              </a:pathLst>
            </a:custGeom>
            <a:solidFill>
              <a:srgbClr val="C1C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g6d7c4a4c66_6_0"/>
            <p:cNvSpPr/>
            <p:nvPr/>
          </p:nvSpPr>
          <p:spPr>
            <a:xfrm>
              <a:off x="6644201" y="3522259"/>
              <a:ext cx="33169" cy="28479"/>
            </a:xfrm>
            <a:custGeom>
              <a:rect b="b" l="l" r="r" t="t"/>
              <a:pathLst>
                <a:path extrusionOk="0" h="1087" w="1266">
                  <a:moveTo>
                    <a:pt x="719" y="0"/>
                  </a:moveTo>
                  <a:cubicBezTo>
                    <a:pt x="240" y="0"/>
                    <a:pt x="0" y="585"/>
                    <a:pt x="336" y="930"/>
                  </a:cubicBezTo>
                  <a:cubicBezTo>
                    <a:pt x="447" y="1038"/>
                    <a:pt x="583" y="1086"/>
                    <a:pt x="716" y="1086"/>
                  </a:cubicBezTo>
                  <a:cubicBezTo>
                    <a:pt x="997" y="1086"/>
                    <a:pt x="1266" y="871"/>
                    <a:pt x="1266" y="546"/>
                  </a:cubicBezTo>
                  <a:cubicBezTo>
                    <a:pt x="1266" y="249"/>
                    <a:pt x="1016" y="0"/>
                    <a:pt x="719" y="0"/>
                  </a:cubicBezTo>
                  <a:close/>
                </a:path>
              </a:pathLst>
            </a:custGeom>
            <a:solidFill>
              <a:srgbClr val="C1C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g6d7c4a4c66_6_0"/>
            <p:cNvSpPr/>
            <p:nvPr/>
          </p:nvSpPr>
          <p:spPr>
            <a:xfrm>
              <a:off x="6676349" y="3383242"/>
              <a:ext cx="39457" cy="37754"/>
            </a:xfrm>
            <a:custGeom>
              <a:rect b="b" l="l" r="r" t="t"/>
              <a:pathLst>
                <a:path extrusionOk="0" h="1441" w="1506">
                  <a:moveTo>
                    <a:pt x="731" y="1"/>
                  </a:moveTo>
                  <a:cubicBezTo>
                    <a:pt x="359" y="1"/>
                    <a:pt x="0" y="290"/>
                    <a:pt x="0" y="724"/>
                  </a:cubicBezTo>
                  <a:cubicBezTo>
                    <a:pt x="0" y="1156"/>
                    <a:pt x="356" y="1441"/>
                    <a:pt x="726" y="1441"/>
                  </a:cubicBezTo>
                  <a:cubicBezTo>
                    <a:pt x="906" y="1441"/>
                    <a:pt x="1089" y="1373"/>
                    <a:pt x="1237" y="1223"/>
                  </a:cubicBezTo>
                  <a:cubicBezTo>
                    <a:pt x="1505" y="945"/>
                    <a:pt x="1505" y="494"/>
                    <a:pt x="1237" y="216"/>
                  </a:cubicBezTo>
                  <a:cubicBezTo>
                    <a:pt x="1091" y="67"/>
                    <a:pt x="910" y="1"/>
                    <a:pt x="731" y="1"/>
                  </a:cubicBezTo>
                  <a:close/>
                </a:path>
              </a:pathLst>
            </a:custGeom>
            <a:solidFill>
              <a:srgbClr val="C1C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3" name="Google Shape;1073;g6d7c4a4c66_6_0"/>
          <p:cNvGrpSpPr/>
          <p:nvPr/>
        </p:nvGrpSpPr>
        <p:grpSpPr>
          <a:xfrm>
            <a:off x="7457732" y="1829652"/>
            <a:ext cx="351183" cy="346945"/>
            <a:chOff x="-59869425" y="4102225"/>
            <a:chExt cx="319025" cy="315175"/>
          </a:xfrm>
        </p:grpSpPr>
        <p:sp>
          <p:nvSpPr>
            <p:cNvPr id="1074" name="Google Shape;1074;g6d7c4a4c66_6_0"/>
            <p:cNvSpPr/>
            <p:nvPr/>
          </p:nvSpPr>
          <p:spPr>
            <a:xfrm>
              <a:off x="-59869425" y="4102225"/>
              <a:ext cx="149675" cy="256825"/>
            </a:xfrm>
            <a:custGeom>
              <a:rect b="b" l="l" r="r" t="t"/>
              <a:pathLst>
                <a:path extrusionOk="0" h="10273" w="5987">
                  <a:moveTo>
                    <a:pt x="5532" y="1"/>
                  </a:moveTo>
                  <a:cubicBezTo>
                    <a:pt x="5515" y="1"/>
                    <a:pt x="5499" y="2"/>
                    <a:pt x="5483" y="4"/>
                  </a:cubicBezTo>
                  <a:cubicBezTo>
                    <a:pt x="2364" y="445"/>
                    <a:pt x="1" y="3123"/>
                    <a:pt x="1" y="6274"/>
                  </a:cubicBezTo>
                  <a:cubicBezTo>
                    <a:pt x="1" y="7692"/>
                    <a:pt x="442" y="8983"/>
                    <a:pt x="1293" y="10086"/>
                  </a:cubicBezTo>
                  <a:cubicBezTo>
                    <a:pt x="1381" y="10209"/>
                    <a:pt x="1507" y="10273"/>
                    <a:pt x="1635" y="10273"/>
                  </a:cubicBezTo>
                  <a:cubicBezTo>
                    <a:pt x="1737" y="10273"/>
                    <a:pt x="1839" y="10233"/>
                    <a:pt x="1923" y="10149"/>
                  </a:cubicBezTo>
                  <a:lnTo>
                    <a:pt x="3719" y="8353"/>
                  </a:lnTo>
                  <a:cubicBezTo>
                    <a:pt x="3813" y="8259"/>
                    <a:pt x="3845" y="8007"/>
                    <a:pt x="3782" y="7849"/>
                  </a:cubicBezTo>
                  <a:cubicBezTo>
                    <a:pt x="3498" y="7376"/>
                    <a:pt x="3341" y="6809"/>
                    <a:pt x="3341" y="6274"/>
                  </a:cubicBezTo>
                  <a:cubicBezTo>
                    <a:pt x="3341" y="4888"/>
                    <a:pt x="4286" y="3659"/>
                    <a:pt x="5672" y="3312"/>
                  </a:cubicBezTo>
                  <a:cubicBezTo>
                    <a:pt x="5861" y="3281"/>
                    <a:pt x="5987" y="3123"/>
                    <a:pt x="5987" y="2934"/>
                  </a:cubicBezTo>
                  <a:lnTo>
                    <a:pt x="5987" y="414"/>
                  </a:lnTo>
                  <a:cubicBezTo>
                    <a:pt x="5958" y="180"/>
                    <a:pt x="5739" y="1"/>
                    <a:pt x="5532" y="1"/>
                  </a:cubicBezTo>
                  <a:close/>
                </a:path>
              </a:pathLst>
            </a:custGeom>
            <a:gradFill>
              <a:gsLst>
                <a:gs pos="0">
                  <a:srgbClr val="006378"/>
                </a:gs>
                <a:gs pos="100000">
                  <a:srgbClr val="041523">
                    <a:alpha val="5333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g6d7c4a4c66_6_0"/>
            <p:cNvSpPr/>
            <p:nvPr/>
          </p:nvSpPr>
          <p:spPr>
            <a:xfrm>
              <a:off x="-59811125" y="4322075"/>
              <a:ext cx="201650" cy="95325"/>
            </a:xfrm>
            <a:custGeom>
              <a:rect b="b" l="l" r="r" t="t"/>
              <a:pathLst>
                <a:path extrusionOk="0" h="3813" w="8066">
                  <a:moveTo>
                    <a:pt x="5758" y="0"/>
                  </a:moveTo>
                  <a:cubicBezTo>
                    <a:pt x="5692" y="0"/>
                    <a:pt x="5629" y="11"/>
                    <a:pt x="5577" y="32"/>
                  </a:cubicBezTo>
                  <a:cubicBezTo>
                    <a:pt x="5091" y="339"/>
                    <a:pt x="4530" y="489"/>
                    <a:pt x="3972" y="489"/>
                  </a:cubicBezTo>
                  <a:cubicBezTo>
                    <a:pt x="3444" y="489"/>
                    <a:pt x="2917" y="355"/>
                    <a:pt x="2458" y="95"/>
                  </a:cubicBezTo>
                  <a:cubicBezTo>
                    <a:pt x="2389" y="53"/>
                    <a:pt x="2314" y="30"/>
                    <a:pt x="2239" y="30"/>
                  </a:cubicBezTo>
                  <a:cubicBezTo>
                    <a:pt x="2141" y="30"/>
                    <a:pt x="2042" y="69"/>
                    <a:pt x="1954" y="158"/>
                  </a:cubicBezTo>
                  <a:lnTo>
                    <a:pt x="189" y="1922"/>
                  </a:lnTo>
                  <a:cubicBezTo>
                    <a:pt x="0" y="2143"/>
                    <a:pt x="32" y="2395"/>
                    <a:pt x="221" y="2552"/>
                  </a:cubicBezTo>
                  <a:cubicBezTo>
                    <a:pt x="1324" y="3403"/>
                    <a:pt x="2615" y="3812"/>
                    <a:pt x="4001" y="3812"/>
                  </a:cubicBezTo>
                  <a:cubicBezTo>
                    <a:pt x="5388" y="3812"/>
                    <a:pt x="6711" y="3403"/>
                    <a:pt x="7814" y="2521"/>
                  </a:cubicBezTo>
                  <a:cubicBezTo>
                    <a:pt x="8034" y="2363"/>
                    <a:pt x="8066" y="2080"/>
                    <a:pt x="7877" y="1890"/>
                  </a:cubicBezTo>
                  <a:lnTo>
                    <a:pt x="6112" y="126"/>
                  </a:lnTo>
                  <a:cubicBezTo>
                    <a:pt x="6028" y="42"/>
                    <a:pt x="5888" y="0"/>
                    <a:pt x="5758" y="0"/>
                  </a:cubicBezTo>
                  <a:close/>
                </a:path>
              </a:pathLst>
            </a:custGeom>
            <a:gradFill>
              <a:gsLst>
                <a:gs pos="0">
                  <a:srgbClr val="006378"/>
                </a:gs>
                <a:gs pos="100000">
                  <a:srgbClr val="041523">
                    <a:alpha val="5333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g6d7c4a4c66_6_0"/>
            <p:cNvSpPr/>
            <p:nvPr/>
          </p:nvSpPr>
          <p:spPr>
            <a:xfrm>
              <a:off x="-59700075" y="4102225"/>
              <a:ext cx="149675" cy="256525"/>
            </a:xfrm>
            <a:custGeom>
              <a:rect b="b" l="l" r="r" t="t"/>
              <a:pathLst>
                <a:path extrusionOk="0" h="10261" w="5987">
                  <a:moveTo>
                    <a:pt x="418" y="1"/>
                  </a:moveTo>
                  <a:cubicBezTo>
                    <a:pt x="190" y="1"/>
                    <a:pt x="1" y="180"/>
                    <a:pt x="1" y="414"/>
                  </a:cubicBezTo>
                  <a:lnTo>
                    <a:pt x="1" y="2934"/>
                  </a:lnTo>
                  <a:cubicBezTo>
                    <a:pt x="1" y="3123"/>
                    <a:pt x="127" y="3281"/>
                    <a:pt x="316" y="3312"/>
                  </a:cubicBezTo>
                  <a:cubicBezTo>
                    <a:pt x="1639" y="3659"/>
                    <a:pt x="2647" y="4856"/>
                    <a:pt x="2647" y="6274"/>
                  </a:cubicBezTo>
                  <a:cubicBezTo>
                    <a:pt x="2647" y="6809"/>
                    <a:pt x="2489" y="7376"/>
                    <a:pt x="2206" y="7849"/>
                  </a:cubicBezTo>
                  <a:cubicBezTo>
                    <a:pt x="2080" y="8007"/>
                    <a:pt x="2111" y="8196"/>
                    <a:pt x="2269" y="8353"/>
                  </a:cubicBezTo>
                  <a:lnTo>
                    <a:pt x="4065" y="10149"/>
                  </a:lnTo>
                  <a:cubicBezTo>
                    <a:pt x="4137" y="10221"/>
                    <a:pt x="4242" y="10260"/>
                    <a:pt x="4350" y="10260"/>
                  </a:cubicBezTo>
                  <a:cubicBezTo>
                    <a:pt x="4478" y="10260"/>
                    <a:pt x="4609" y="10205"/>
                    <a:pt x="4695" y="10086"/>
                  </a:cubicBezTo>
                  <a:cubicBezTo>
                    <a:pt x="5514" y="8983"/>
                    <a:pt x="5987" y="7660"/>
                    <a:pt x="5987" y="6274"/>
                  </a:cubicBezTo>
                  <a:cubicBezTo>
                    <a:pt x="5892" y="3123"/>
                    <a:pt x="3592" y="445"/>
                    <a:pt x="473" y="4"/>
                  </a:cubicBezTo>
                  <a:cubicBezTo>
                    <a:pt x="455" y="2"/>
                    <a:pt x="436" y="1"/>
                    <a:pt x="418" y="1"/>
                  </a:cubicBezTo>
                  <a:close/>
                </a:path>
              </a:pathLst>
            </a:custGeom>
            <a:gradFill>
              <a:gsLst>
                <a:gs pos="0">
                  <a:srgbClr val="006378"/>
                </a:gs>
                <a:gs pos="100000">
                  <a:srgbClr val="041523">
                    <a:alpha val="5333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g6d7c4a4c66_6_0"/>
            <p:cNvSpPr/>
            <p:nvPr/>
          </p:nvSpPr>
          <p:spPr>
            <a:xfrm>
              <a:off x="-59742600" y="4187375"/>
              <a:ext cx="63025" cy="144950"/>
            </a:xfrm>
            <a:custGeom>
              <a:rect b="b" l="l" r="r" t="t"/>
              <a:pathLst>
                <a:path extrusionOk="0" h="5798" w="2521">
                  <a:moveTo>
                    <a:pt x="1260" y="1"/>
                  </a:moveTo>
                  <a:cubicBezTo>
                    <a:pt x="1040" y="1"/>
                    <a:pt x="819" y="190"/>
                    <a:pt x="819" y="379"/>
                  </a:cubicBezTo>
                  <a:lnTo>
                    <a:pt x="819" y="662"/>
                  </a:lnTo>
                  <a:cubicBezTo>
                    <a:pt x="347" y="820"/>
                    <a:pt x="0" y="1293"/>
                    <a:pt x="0" y="1860"/>
                  </a:cubicBezTo>
                  <a:cubicBezTo>
                    <a:pt x="0" y="2521"/>
                    <a:pt x="567" y="2899"/>
                    <a:pt x="977" y="3214"/>
                  </a:cubicBezTo>
                  <a:cubicBezTo>
                    <a:pt x="1292" y="3466"/>
                    <a:pt x="1670" y="3687"/>
                    <a:pt x="1670" y="3939"/>
                  </a:cubicBezTo>
                  <a:cubicBezTo>
                    <a:pt x="1670" y="4160"/>
                    <a:pt x="1450" y="4380"/>
                    <a:pt x="1260" y="4380"/>
                  </a:cubicBezTo>
                  <a:cubicBezTo>
                    <a:pt x="1071" y="4380"/>
                    <a:pt x="819" y="4160"/>
                    <a:pt x="819" y="3939"/>
                  </a:cubicBezTo>
                  <a:cubicBezTo>
                    <a:pt x="819" y="3687"/>
                    <a:pt x="630" y="3529"/>
                    <a:pt x="441" y="3529"/>
                  </a:cubicBezTo>
                  <a:cubicBezTo>
                    <a:pt x="252" y="3529"/>
                    <a:pt x="32" y="3750"/>
                    <a:pt x="32" y="3939"/>
                  </a:cubicBezTo>
                  <a:cubicBezTo>
                    <a:pt x="32" y="4475"/>
                    <a:pt x="410" y="4916"/>
                    <a:pt x="882" y="5105"/>
                  </a:cubicBezTo>
                  <a:lnTo>
                    <a:pt x="882" y="5388"/>
                  </a:lnTo>
                  <a:cubicBezTo>
                    <a:pt x="882" y="5640"/>
                    <a:pt x="1071" y="5798"/>
                    <a:pt x="1292" y="5798"/>
                  </a:cubicBezTo>
                  <a:cubicBezTo>
                    <a:pt x="1544" y="5798"/>
                    <a:pt x="1702" y="5577"/>
                    <a:pt x="1702" y="5388"/>
                  </a:cubicBezTo>
                  <a:lnTo>
                    <a:pt x="1702" y="5073"/>
                  </a:lnTo>
                  <a:cubicBezTo>
                    <a:pt x="2174" y="4916"/>
                    <a:pt x="2521" y="4443"/>
                    <a:pt x="2521" y="3907"/>
                  </a:cubicBezTo>
                  <a:cubicBezTo>
                    <a:pt x="2521" y="3214"/>
                    <a:pt x="1985" y="2836"/>
                    <a:pt x="1544" y="2521"/>
                  </a:cubicBezTo>
                  <a:cubicBezTo>
                    <a:pt x="1229" y="2269"/>
                    <a:pt x="882" y="2049"/>
                    <a:pt x="882" y="1797"/>
                  </a:cubicBezTo>
                  <a:cubicBezTo>
                    <a:pt x="882" y="1576"/>
                    <a:pt x="1071" y="1419"/>
                    <a:pt x="1292" y="1419"/>
                  </a:cubicBezTo>
                  <a:cubicBezTo>
                    <a:pt x="1544" y="1419"/>
                    <a:pt x="1702" y="1608"/>
                    <a:pt x="1702" y="1797"/>
                  </a:cubicBezTo>
                  <a:cubicBezTo>
                    <a:pt x="1702" y="2049"/>
                    <a:pt x="1891" y="2238"/>
                    <a:pt x="2143" y="2238"/>
                  </a:cubicBezTo>
                  <a:cubicBezTo>
                    <a:pt x="2363" y="2238"/>
                    <a:pt x="2521" y="2049"/>
                    <a:pt x="2521" y="1797"/>
                  </a:cubicBezTo>
                  <a:cubicBezTo>
                    <a:pt x="2521" y="1261"/>
                    <a:pt x="2174" y="820"/>
                    <a:pt x="1702" y="631"/>
                  </a:cubicBezTo>
                  <a:lnTo>
                    <a:pt x="1702" y="347"/>
                  </a:lnTo>
                  <a:cubicBezTo>
                    <a:pt x="1702" y="158"/>
                    <a:pt x="1513" y="1"/>
                    <a:pt x="1260" y="1"/>
                  </a:cubicBezTo>
                  <a:close/>
                </a:path>
              </a:pathLst>
            </a:custGeom>
            <a:gradFill>
              <a:gsLst>
                <a:gs pos="0">
                  <a:srgbClr val="006378"/>
                </a:gs>
                <a:gs pos="100000">
                  <a:srgbClr val="041523">
                    <a:alpha val="5333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8" name="Google Shape;1078;g6d7c4a4c66_6_0"/>
          <p:cNvSpPr/>
          <p:nvPr/>
        </p:nvSpPr>
        <p:spPr>
          <a:xfrm>
            <a:off x="206548" y="582080"/>
            <a:ext cx="2872800" cy="120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3" name="Google Shape;1083;g6d78869ae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525" y="611012"/>
            <a:ext cx="2140625" cy="391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g6d78869ae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513" y="611000"/>
            <a:ext cx="2189175" cy="389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5" name="Google Shape;1085;g6d78869ae0_0_0"/>
          <p:cNvGrpSpPr/>
          <p:nvPr/>
        </p:nvGrpSpPr>
        <p:grpSpPr>
          <a:xfrm>
            <a:off x="2832826" y="2433524"/>
            <a:ext cx="621990" cy="404128"/>
            <a:chOff x="2085450" y="842250"/>
            <a:chExt cx="483700" cy="481850"/>
          </a:xfrm>
        </p:grpSpPr>
        <p:sp>
          <p:nvSpPr>
            <p:cNvPr id="1086" name="Google Shape;1086;g6d78869ae0_0_0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g6d78869ae0_0_0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g6d78869ae0_0_0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9" name="Google Shape;1089;g6d78869ae0_0_0"/>
          <p:cNvGrpSpPr/>
          <p:nvPr/>
        </p:nvGrpSpPr>
        <p:grpSpPr>
          <a:xfrm>
            <a:off x="6049364" y="2433524"/>
            <a:ext cx="621990" cy="404128"/>
            <a:chOff x="2085450" y="842250"/>
            <a:chExt cx="483700" cy="481850"/>
          </a:xfrm>
        </p:grpSpPr>
        <p:sp>
          <p:nvSpPr>
            <p:cNvPr id="1090" name="Google Shape;1090;g6d78869ae0_0_0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g6d78869ae0_0_0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g6d78869ae0_0_0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93" name="Google Shape;1093;g6d78869ae0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1529" y="629963"/>
            <a:ext cx="2167846" cy="385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Google Shape;1094;g6d78869ae0_0_0"/>
          <p:cNvSpPr txBox="1"/>
          <p:nvPr>
            <p:ph type="title"/>
          </p:nvPr>
        </p:nvSpPr>
        <p:spPr>
          <a:xfrm>
            <a:off x="-1762153" y="-157275"/>
            <a:ext cx="4377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/>
              <a:t>Prototype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9" name="Google Shape;1099;g6d78869ae0_0_24"/>
          <p:cNvGrpSpPr/>
          <p:nvPr/>
        </p:nvGrpSpPr>
        <p:grpSpPr>
          <a:xfrm>
            <a:off x="2832826" y="2433524"/>
            <a:ext cx="621990" cy="404128"/>
            <a:chOff x="2085450" y="842250"/>
            <a:chExt cx="483700" cy="481850"/>
          </a:xfrm>
        </p:grpSpPr>
        <p:sp>
          <p:nvSpPr>
            <p:cNvPr id="1100" name="Google Shape;1100;g6d78869ae0_0_24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g6d78869ae0_0_24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g6d78869ae0_0_24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3" name="Google Shape;1103;g6d78869ae0_0_24"/>
          <p:cNvGrpSpPr/>
          <p:nvPr/>
        </p:nvGrpSpPr>
        <p:grpSpPr>
          <a:xfrm>
            <a:off x="6049364" y="2433524"/>
            <a:ext cx="621990" cy="404128"/>
            <a:chOff x="2085450" y="842250"/>
            <a:chExt cx="483700" cy="481850"/>
          </a:xfrm>
        </p:grpSpPr>
        <p:sp>
          <p:nvSpPr>
            <p:cNvPr id="1104" name="Google Shape;1104;g6d78869ae0_0_24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g6d78869ae0_0_24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g6d78869ae0_0_24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7" name="Google Shape;1107;g6d78869ae0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716" y="600263"/>
            <a:ext cx="2289748" cy="4070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g6d78869ae0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7216" y="536425"/>
            <a:ext cx="2289748" cy="4070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g6d78869ae0_0_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3750" y="536425"/>
            <a:ext cx="2167850" cy="40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g6d78869ae0_0_24"/>
          <p:cNvSpPr txBox="1"/>
          <p:nvPr>
            <p:ph type="title"/>
          </p:nvPr>
        </p:nvSpPr>
        <p:spPr>
          <a:xfrm>
            <a:off x="-1762153" y="-157275"/>
            <a:ext cx="4377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Arial"/>
              <a:buNone/>
            </a:pPr>
            <a:r>
              <a:rPr lang="en" sz="2400"/>
              <a:t>Prototype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5" name="Google Shape;1115;g6d78869ae0_0_42"/>
          <p:cNvGrpSpPr/>
          <p:nvPr/>
        </p:nvGrpSpPr>
        <p:grpSpPr>
          <a:xfrm>
            <a:off x="4365876" y="2455724"/>
            <a:ext cx="621990" cy="404128"/>
            <a:chOff x="2085450" y="842250"/>
            <a:chExt cx="483700" cy="481850"/>
          </a:xfrm>
        </p:grpSpPr>
        <p:sp>
          <p:nvSpPr>
            <p:cNvPr id="1116" name="Google Shape;1116;g6d78869ae0_0_42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g6d78869ae0_0_42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g6d78869ae0_0_42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19" name="Google Shape;1119;g6d78869ae0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6466" y="536425"/>
            <a:ext cx="2289748" cy="4070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" name="Google Shape;1120;g6d78869ae0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7525" y="536425"/>
            <a:ext cx="2167850" cy="40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g6d78869ae0_0_42"/>
          <p:cNvSpPr txBox="1"/>
          <p:nvPr>
            <p:ph type="title"/>
          </p:nvPr>
        </p:nvSpPr>
        <p:spPr>
          <a:xfrm>
            <a:off x="-1762153" y="-157275"/>
            <a:ext cx="4377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Arial"/>
              <a:buNone/>
            </a:pPr>
            <a:r>
              <a:rPr lang="en" sz="2400"/>
              <a:t>Prototype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5"/>
          <p:cNvSpPr txBox="1"/>
          <p:nvPr>
            <p:ph idx="1" type="body"/>
          </p:nvPr>
        </p:nvSpPr>
        <p:spPr>
          <a:xfrm>
            <a:off x="1057150" y="1799450"/>
            <a:ext cx="7284300" cy="28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 American Cancer Society, ” How to Spot Skin Cancer  ,2019 from</a:t>
            </a:r>
            <a:r>
              <a:rPr lang="en" sz="1400">
                <a:solidFill>
                  <a:srgbClr val="292934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https://www.cancer.org/latest-news/how-to-spot-skin-cancer.html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rgbClr val="93A2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Uzma Bano Ansari, Tanuja Sarode “Skin Cancer Detection Using Image Processing”, International Research Journal of Engineering and Technology , Vol. 4, Issue 4, 2017</a:t>
            </a:r>
            <a:endParaRPr sz="1400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Novel Approaches for Diagnosing Melanoma Skin Lesions Through Supervised and Deep Learning Algorithms (J. Premaladha &amp; K. S. Ravichandran), 2016</a:t>
            </a:r>
            <a:endParaRPr sz="1400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7" name="Google Shape;1127;p25"/>
          <p:cNvSpPr txBox="1"/>
          <p:nvPr>
            <p:ph type="title"/>
          </p:nvPr>
        </p:nvSpPr>
        <p:spPr>
          <a:xfrm>
            <a:off x="2271600" y="575400"/>
            <a:ext cx="4600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g6d7c4a4c66_6_1319"/>
          <p:cNvGrpSpPr/>
          <p:nvPr/>
        </p:nvGrpSpPr>
        <p:grpSpPr>
          <a:xfrm>
            <a:off x="6351282" y="1597226"/>
            <a:ext cx="455034" cy="641531"/>
            <a:chOff x="3327229" y="1499899"/>
            <a:chExt cx="234650" cy="378440"/>
          </a:xfrm>
        </p:grpSpPr>
        <p:sp>
          <p:nvSpPr>
            <p:cNvPr id="1133" name="Google Shape;1133;g6d7c4a4c66_6_1319"/>
            <p:cNvSpPr/>
            <p:nvPr/>
          </p:nvSpPr>
          <p:spPr>
            <a:xfrm>
              <a:off x="3327229" y="1553613"/>
              <a:ext cx="180543" cy="324725"/>
            </a:xfrm>
            <a:custGeom>
              <a:rect b="b" l="l" r="r" t="t"/>
              <a:pathLst>
                <a:path extrusionOk="0" h="12387" w="6887">
                  <a:moveTo>
                    <a:pt x="694" y="1"/>
                  </a:moveTo>
                  <a:cubicBezTo>
                    <a:pt x="318" y="1"/>
                    <a:pt x="1" y="318"/>
                    <a:pt x="1" y="694"/>
                  </a:cubicBezTo>
                  <a:lnTo>
                    <a:pt x="1" y="11693"/>
                  </a:lnTo>
                  <a:cubicBezTo>
                    <a:pt x="1" y="12083"/>
                    <a:pt x="318" y="12386"/>
                    <a:pt x="694" y="12386"/>
                  </a:cubicBezTo>
                  <a:lnTo>
                    <a:pt x="6193" y="12386"/>
                  </a:lnTo>
                  <a:cubicBezTo>
                    <a:pt x="6569" y="12386"/>
                    <a:pt x="6886" y="12083"/>
                    <a:pt x="6886" y="11708"/>
                  </a:cubicBezTo>
                  <a:lnTo>
                    <a:pt x="6886" y="708"/>
                  </a:lnTo>
                  <a:cubicBezTo>
                    <a:pt x="6886" y="318"/>
                    <a:pt x="6583" y="1"/>
                    <a:pt x="6193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g6d7c4a4c66_6_1319"/>
            <p:cNvSpPr/>
            <p:nvPr/>
          </p:nvSpPr>
          <p:spPr>
            <a:xfrm>
              <a:off x="3327229" y="1553613"/>
              <a:ext cx="42023" cy="324725"/>
            </a:xfrm>
            <a:custGeom>
              <a:rect b="b" l="l" r="r" t="t"/>
              <a:pathLst>
                <a:path extrusionOk="0" h="12387" w="1603">
                  <a:moveTo>
                    <a:pt x="694" y="1"/>
                  </a:moveTo>
                  <a:cubicBezTo>
                    <a:pt x="318" y="1"/>
                    <a:pt x="1" y="318"/>
                    <a:pt x="1" y="694"/>
                  </a:cubicBezTo>
                  <a:lnTo>
                    <a:pt x="1" y="11693"/>
                  </a:lnTo>
                  <a:cubicBezTo>
                    <a:pt x="1" y="12083"/>
                    <a:pt x="318" y="12386"/>
                    <a:pt x="694" y="12386"/>
                  </a:cubicBezTo>
                  <a:lnTo>
                    <a:pt x="1603" y="12386"/>
                  </a:lnTo>
                  <a:cubicBezTo>
                    <a:pt x="1228" y="12386"/>
                    <a:pt x="925" y="12083"/>
                    <a:pt x="925" y="11693"/>
                  </a:cubicBezTo>
                  <a:lnTo>
                    <a:pt x="925" y="694"/>
                  </a:lnTo>
                  <a:cubicBezTo>
                    <a:pt x="925" y="318"/>
                    <a:pt x="1228" y="1"/>
                    <a:pt x="1603" y="1"/>
                  </a:cubicBezTo>
                  <a:close/>
                </a:path>
              </a:pathLst>
            </a:custGeom>
            <a:solidFill>
              <a:srgbClr val="516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g6d7c4a4c66_6_1319"/>
            <p:cNvSpPr/>
            <p:nvPr/>
          </p:nvSpPr>
          <p:spPr>
            <a:xfrm>
              <a:off x="3339340" y="1577836"/>
              <a:ext cx="156320" cy="252450"/>
            </a:xfrm>
            <a:custGeom>
              <a:rect b="b" l="l" r="r" t="t"/>
              <a:pathLst>
                <a:path extrusionOk="0" h="9630" w="5963">
                  <a:moveTo>
                    <a:pt x="232" y="1"/>
                  </a:moveTo>
                  <a:cubicBezTo>
                    <a:pt x="102" y="1"/>
                    <a:pt x="1" y="102"/>
                    <a:pt x="1" y="232"/>
                  </a:cubicBezTo>
                  <a:lnTo>
                    <a:pt x="1" y="9398"/>
                  </a:lnTo>
                  <a:cubicBezTo>
                    <a:pt x="1" y="9528"/>
                    <a:pt x="102" y="9629"/>
                    <a:pt x="232" y="9629"/>
                  </a:cubicBezTo>
                  <a:lnTo>
                    <a:pt x="5731" y="9629"/>
                  </a:lnTo>
                  <a:cubicBezTo>
                    <a:pt x="5861" y="9629"/>
                    <a:pt x="5962" y="9528"/>
                    <a:pt x="5962" y="9398"/>
                  </a:cubicBezTo>
                  <a:lnTo>
                    <a:pt x="5962" y="232"/>
                  </a:lnTo>
                  <a:cubicBezTo>
                    <a:pt x="5962" y="102"/>
                    <a:pt x="5861" y="1"/>
                    <a:pt x="573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g6d7c4a4c66_6_1319"/>
            <p:cNvSpPr/>
            <p:nvPr/>
          </p:nvSpPr>
          <p:spPr>
            <a:xfrm>
              <a:off x="3339340" y="1596187"/>
              <a:ext cx="156320" cy="167960"/>
            </a:xfrm>
            <a:custGeom>
              <a:rect b="b" l="l" r="r" t="t"/>
              <a:pathLst>
                <a:path extrusionOk="0" h="6407" w="5963">
                  <a:moveTo>
                    <a:pt x="2982" y="1"/>
                  </a:moveTo>
                  <a:cubicBezTo>
                    <a:pt x="1762" y="1"/>
                    <a:pt x="542" y="672"/>
                    <a:pt x="1" y="2015"/>
                  </a:cubicBezTo>
                  <a:lnTo>
                    <a:pt x="1" y="4382"/>
                  </a:lnTo>
                  <a:cubicBezTo>
                    <a:pt x="542" y="5732"/>
                    <a:pt x="1762" y="6406"/>
                    <a:pt x="2982" y="6406"/>
                  </a:cubicBezTo>
                  <a:cubicBezTo>
                    <a:pt x="4201" y="6406"/>
                    <a:pt x="5421" y="5732"/>
                    <a:pt x="5962" y="4382"/>
                  </a:cubicBezTo>
                  <a:lnTo>
                    <a:pt x="5962" y="2015"/>
                  </a:lnTo>
                  <a:cubicBezTo>
                    <a:pt x="5421" y="672"/>
                    <a:pt x="4201" y="1"/>
                    <a:pt x="2982" y="1"/>
                  </a:cubicBez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g6d7c4a4c66_6_1319"/>
            <p:cNvSpPr/>
            <p:nvPr/>
          </p:nvSpPr>
          <p:spPr>
            <a:xfrm>
              <a:off x="3441526" y="1776126"/>
              <a:ext cx="35967" cy="35993"/>
            </a:xfrm>
            <a:custGeom>
              <a:rect b="b" l="l" r="r" t="t"/>
              <a:pathLst>
                <a:path extrusionOk="0" h="1373" w="1372">
                  <a:moveTo>
                    <a:pt x="679" y="1"/>
                  </a:moveTo>
                  <a:cubicBezTo>
                    <a:pt x="303" y="1"/>
                    <a:pt x="0" y="304"/>
                    <a:pt x="0" y="694"/>
                  </a:cubicBezTo>
                  <a:cubicBezTo>
                    <a:pt x="0" y="1069"/>
                    <a:pt x="303" y="1372"/>
                    <a:pt x="679" y="1372"/>
                  </a:cubicBezTo>
                  <a:cubicBezTo>
                    <a:pt x="1068" y="1372"/>
                    <a:pt x="1372" y="1069"/>
                    <a:pt x="1372" y="694"/>
                  </a:cubicBezTo>
                  <a:cubicBezTo>
                    <a:pt x="1372" y="304"/>
                    <a:pt x="1068" y="1"/>
                    <a:pt x="679" y="1"/>
                  </a:cubicBezTo>
                  <a:close/>
                </a:path>
              </a:pathLst>
            </a:custGeom>
            <a:solidFill>
              <a:srgbClr val="AD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g6d7c4a4c66_6_1319"/>
            <p:cNvSpPr/>
            <p:nvPr/>
          </p:nvSpPr>
          <p:spPr>
            <a:xfrm>
              <a:off x="3357507" y="1776126"/>
              <a:ext cx="35967" cy="35993"/>
            </a:xfrm>
            <a:custGeom>
              <a:rect b="b" l="l" r="r" t="t"/>
              <a:pathLst>
                <a:path extrusionOk="0" h="1373" w="1372">
                  <a:moveTo>
                    <a:pt x="679" y="1"/>
                  </a:moveTo>
                  <a:cubicBezTo>
                    <a:pt x="304" y="1"/>
                    <a:pt x="0" y="304"/>
                    <a:pt x="0" y="694"/>
                  </a:cubicBezTo>
                  <a:cubicBezTo>
                    <a:pt x="0" y="1069"/>
                    <a:pt x="304" y="1372"/>
                    <a:pt x="679" y="1372"/>
                  </a:cubicBezTo>
                  <a:cubicBezTo>
                    <a:pt x="1069" y="1372"/>
                    <a:pt x="1372" y="1069"/>
                    <a:pt x="1372" y="694"/>
                  </a:cubicBezTo>
                  <a:cubicBezTo>
                    <a:pt x="1372" y="304"/>
                    <a:pt x="1069" y="1"/>
                    <a:pt x="679" y="1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g6d7c4a4c66_6_1319"/>
            <p:cNvSpPr/>
            <p:nvPr/>
          </p:nvSpPr>
          <p:spPr>
            <a:xfrm>
              <a:off x="3357507" y="1619859"/>
              <a:ext cx="119986" cy="120353"/>
            </a:xfrm>
            <a:custGeom>
              <a:rect b="b" l="l" r="r" t="t"/>
              <a:pathLst>
                <a:path extrusionOk="0" h="4591" w="4577">
                  <a:moveTo>
                    <a:pt x="2281" y="0"/>
                  </a:moveTo>
                  <a:cubicBezTo>
                    <a:pt x="1025" y="0"/>
                    <a:pt x="0" y="1039"/>
                    <a:pt x="0" y="2295"/>
                  </a:cubicBezTo>
                  <a:cubicBezTo>
                    <a:pt x="0" y="3566"/>
                    <a:pt x="1025" y="4590"/>
                    <a:pt x="2281" y="4590"/>
                  </a:cubicBezTo>
                  <a:cubicBezTo>
                    <a:pt x="3552" y="4590"/>
                    <a:pt x="4577" y="3566"/>
                    <a:pt x="4577" y="2295"/>
                  </a:cubicBezTo>
                  <a:cubicBezTo>
                    <a:pt x="4577" y="1039"/>
                    <a:pt x="3552" y="0"/>
                    <a:pt x="2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g6d7c4a4c66_6_1319"/>
            <p:cNvSpPr/>
            <p:nvPr/>
          </p:nvSpPr>
          <p:spPr>
            <a:xfrm>
              <a:off x="3366210" y="1846907"/>
              <a:ext cx="24249" cy="14785"/>
            </a:xfrm>
            <a:custGeom>
              <a:rect b="b" l="l" r="r" t="t"/>
              <a:pathLst>
                <a:path extrusionOk="0" h="564" w="925">
                  <a:moveTo>
                    <a:pt x="347" y="0"/>
                  </a:moveTo>
                  <a:cubicBezTo>
                    <a:pt x="0" y="29"/>
                    <a:pt x="0" y="534"/>
                    <a:pt x="347" y="563"/>
                  </a:cubicBezTo>
                  <a:lnTo>
                    <a:pt x="578" y="563"/>
                  </a:lnTo>
                  <a:cubicBezTo>
                    <a:pt x="924" y="534"/>
                    <a:pt x="924" y="29"/>
                    <a:pt x="578" y="0"/>
                  </a:cubicBezTo>
                  <a:close/>
                </a:path>
              </a:pathLst>
            </a:custGeom>
            <a:solidFill>
              <a:srgbClr val="516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g6d7c4a4c66_6_1319"/>
            <p:cNvSpPr/>
            <p:nvPr/>
          </p:nvSpPr>
          <p:spPr>
            <a:xfrm>
              <a:off x="3444174" y="1846907"/>
              <a:ext cx="24616" cy="14785"/>
            </a:xfrm>
            <a:custGeom>
              <a:rect b="b" l="l" r="r" t="t"/>
              <a:pathLst>
                <a:path extrusionOk="0" h="564" w="939">
                  <a:moveTo>
                    <a:pt x="361" y="0"/>
                  </a:moveTo>
                  <a:cubicBezTo>
                    <a:pt x="0" y="29"/>
                    <a:pt x="0" y="534"/>
                    <a:pt x="361" y="563"/>
                  </a:cubicBezTo>
                  <a:lnTo>
                    <a:pt x="578" y="563"/>
                  </a:lnTo>
                  <a:cubicBezTo>
                    <a:pt x="939" y="534"/>
                    <a:pt x="939" y="29"/>
                    <a:pt x="578" y="0"/>
                  </a:cubicBezTo>
                  <a:close/>
                </a:path>
              </a:pathLst>
            </a:custGeom>
            <a:solidFill>
              <a:srgbClr val="516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g6d7c4a4c66_6_1319"/>
            <p:cNvSpPr/>
            <p:nvPr/>
          </p:nvSpPr>
          <p:spPr>
            <a:xfrm>
              <a:off x="3396095" y="1846907"/>
              <a:ext cx="42809" cy="14785"/>
            </a:xfrm>
            <a:custGeom>
              <a:rect b="b" l="l" r="r" t="t"/>
              <a:pathLst>
                <a:path extrusionOk="0" h="564" w="1633">
                  <a:moveTo>
                    <a:pt x="362" y="0"/>
                  </a:moveTo>
                  <a:cubicBezTo>
                    <a:pt x="1" y="29"/>
                    <a:pt x="1" y="534"/>
                    <a:pt x="362" y="563"/>
                  </a:cubicBezTo>
                  <a:lnTo>
                    <a:pt x="1271" y="563"/>
                  </a:lnTo>
                  <a:cubicBezTo>
                    <a:pt x="1632" y="534"/>
                    <a:pt x="1632" y="29"/>
                    <a:pt x="1271" y="0"/>
                  </a:cubicBezTo>
                  <a:close/>
                </a:path>
              </a:pathLst>
            </a:custGeom>
            <a:solidFill>
              <a:srgbClr val="516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g6d7c4a4c66_6_1319"/>
            <p:cNvSpPr/>
            <p:nvPr/>
          </p:nvSpPr>
          <p:spPr>
            <a:xfrm>
              <a:off x="3487691" y="1524095"/>
              <a:ext cx="49966" cy="48105"/>
            </a:xfrm>
            <a:custGeom>
              <a:rect b="b" l="l" r="r" t="t"/>
              <a:pathLst>
                <a:path extrusionOk="0" h="1835" w="1906">
                  <a:moveTo>
                    <a:pt x="303" y="1"/>
                  </a:moveTo>
                  <a:cubicBezTo>
                    <a:pt x="0" y="1"/>
                    <a:pt x="0" y="463"/>
                    <a:pt x="303" y="463"/>
                  </a:cubicBezTo>
                  <a:cubicBezTo>
                    <a:pt x="939" y="463"/>
                    <a:pt x="1444" y="968"/>
                    <a:pt x="1444" y="1603"/>
                  </a:cubicBezTo>
                  <a:cubicBezTo>
                    <a:pt x="1444" y="1719"/>
                    <a:pt x="1545" y="1820"/>
                    <a:pt x="1675" y="1834"/>
                  </a:cubicBezTo>
                  <a:cubicBezTo>
                    <a:pt x="1790" y="1834"/>
                    <a:pt x="1906" y="1733"/>
                    <a:pt x="1906" y="1603"/>
                  </a:cubicBezTo>
                  <a:cubicBezTo>
                    <a:pt x="1906" y="723"/>
                    <a:pt x="1184" y="1"/>
                    <a:pt x="303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g6d7c4a4c66_6_1319"/>
            <p:cNvSpPr/>
            <p:nvPr/>
          </p:nvSpPr>
          <p:spPr>
            <a:xfrm>
              <a:off x="3487691" y="1499899"/>
              <a:ext cx="74188" cy="72301"/>
            </a:xfrm>
            <a:custGeom>
              <a:rect b="b" l="l" r="r" t="t"/>
              <a:pathLst>
                <a:path extrusionOk="0" h="2758" w="2830">
                  <a:moveTo>
                    <a:pt x="303" y="0"/>
                  </a:moveTo>
                  <a:cubicBezTo>
                    <a:pt x="0" y="0"/>
                    <a:pt x="0" y="462"/>
                    <a:pt x="303" y="462"/>
                  </a:cubicBezTo>
                  <a:cubicBezTo>
                    <a:pt x="1444" y="462"/>
                    <a:pt x="2368" y="1386"/>
                    <a:pt x="2368" y="2526"/>
                  </a:cubicBezTo>
                  <a:cubicBezTo>
                    <a:pt x="2368" y="2656"/>
                    <a:pt x="2469" y="2757"/>
                    <a:pt x="2599" y="2757"/>
                  </a:cubicBezTo>
                  <a:cubicBezTo>
                    <a:pt x="2714" y="2757"/>
                    <a:pt x="2830" y="2656"/>
                    <a:pt x="2830" y="2526"/>
                  </a:cubicBezTo>
                  <a:cubicBezTo>
                    <a:pt x="2830" y="1126"/>
                    <a:pt x="1689" y="0"/>
                    <a:pt x="303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g6d7c4a4c66_6_1319"/>
            <p:cNvSpPr/>
            <p:nvPr/>
          </p:nvSpPr>
          <p:spPr>
            <a:xfrm>
              <a:off x="3381336" y="1686078"/>
              <a:ext cx="71934" cy="54239"/>
            </a:xfrm>
            <a:custGeom>
              <a:rect b="b" l="l" r="r" t="t"/>
              <a:pathLst>
                <a:path extrusionOk="0" h="2069" w="2744">
                  <a:moveTo>
                    <a:pt x="910" y="0"/>
                  </a:moveTo>
                  <a:lnTo>
                    <a:pt x="910" y="462"/>
                  </a:lnTo>
                  <a:cubicBezTo>
                    <a:pt x="910" y="549"/>
                    <a:pt x="867" y="621"/>
                    <a:pt x="795" y="664"/>
                  </a:cubicBezTo>
                  <a:lnTo>
                    <a:pt x="246" y="939"/>
                  </a:lnTo>
                  <a:cubicBezTo>
                    <a:pt x="88" y="1011"/>
                    <a:pt x="1" y="1169"/>
                    <a:pt x="1" y="1343"/>
                  </a:cubicBezTo>
                  <a:lnTo>
                    <a:pt x="1" y="1603"/>
                  </a:lnTo>
                  <a:cubicBezTo>
                    <a:pt x="405" y="1913"/>
                    <a:pt x="889" y="2068"/>
                    <a:pt x="1372" y="2068"/>
                  </a:cubicBezTo>
                  <a:cubicBezTo>
                    <a:pt x="1856" y="2068"/>
                    <a:pt x="2339" y="1913"/>
                    <a:pt x="2744" y="1603"/>
                  </a:cubicBezTo>
                  <a:lnTo>
                    <a:pt x="2744" y="1343"/>
                  </a:lnTo>
                  <a:cubicBezTo>
                    <a:pt x="2744" y="1169"/>
                    <a:pt x="2657" y="1011"/>
                    <a:pt x="2498" y="939"/>
                  </a:cubicBezTo>
                  <a:lnTo>
                    <a:pt x="1964" y="664"/>
                  </a:lnTo>
                  <a:cubicBezTo>
                    <a:pt x="1878" y="621"/>
                    <a:pt x="1834" y="549"/>
                    <a:pt x="1834" y="462"/>
                  </a:cubicBezTo>
                  <a:lnTo>
                    <a:pt x="1834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g6d7c4a4c66_6_1319"/>
            <p:cNvSpPr/>
            <p:nvPr/>
          </p:nvSpPr>
          <p:spPr>
            <a:xfrm>
              <a:off x="3381336" y="1704979"/>
              <a:ext cx="72327" cy="35338"/>
            </a:xfrm>
            <a:custGeom>
              <a:rect b="b" l="l" r="r" t="t"/>
              <a:pathLst>
                <a:path extrusionOk="0" h="1348" w="2759">
                  <a:moveTo>
                    <a:pt x="679" y="1"/>
                  </a:moveTo>
                  <a:lnTo>
                    <a:pt x="261" y="218"/>
                  </a:lnTo>
                  <a:cubicBezTo>
                    <a:pt x="102" y="290"/>
                    <a:pt x="1" y="448"/>
                    <a:pt x="1" y="622"/>
                  </a:cubicBezTo>
                  <a:lnTo>
                    <a:pt x="1" y="882"/>
                  </a:lnTo>
                  <a:cubicBezTo>
                    <a:pt x="405" y="1192"/>
                    <a:pt x="889" y="1347"/>
                    <a:pt x="1374" y="1347"/>
                  </a:cubicBezTo>
                  <a:cubicBezTo>
                    <a:pt x="1859" y="1347"/>
                    <a:pt x="2347" y="1192"/>
                    <a:pt x="2758" y="882"/>
                  </a:cubicBezTo>
                  <a:lnTo>
                    <a:pt x="2758" y="622"/>
                  </a:lnTo>
                  <a:cubicBezTo>
                    <a:pt x="2758" y="448"/>
                    <a:pt x="2657" y="290"/>
                    <a:pt x="2498" y="218"/>
                  </a:cubicBezTo>
                  <a:lnTo>
                    <a:pt x="2080" y="1"/>
                  </a:lnTo>
                  <a:cubicBezTo>
                    <a:pt x="1899" y="225"/>
                    <a:pt x="1639" y="337"/>
                    <a:pt x="1380" y="337"/>
                  </a:cubicBezTo>
                  <a:cubicBezTo>
                    <a:pt x="1120" y="337"/>
                    <a:pt x="860" y="225"/>
                    <a:pt x="679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g6d7c4a4c66_6_1319"/>
            <p:cNvSpPr/>
            <p:nvPr/>
          </p:nvSpPr>
          <p:spPr>
            <a:xfrm>
              <a:off x="3404432" y="1686078"/>
              <a:ext cx="26136" cy="18088"/>
            </a:xfrm>
            <a:custGeom>
              <a:rect b="b" l="l" r="r" t="t"/>
              <a:pathLst>
                <a:path extrusionOk="0" h="690" w="997">
                  <a:moveTo>
                    <a:pt x="44" y="0"/>
                  </a:moveTo>
                  <a:lnTo>
                    <a:pt x="44" y="462"/>
                  </a:lnTo>
                  <a:cubicBezTo>
                    <a:pt x="44" y="505"/>
                    <a:pt x="15" y="549"/>
                    <a:pt x="0" y="592"/>
                  </a:cubicBezTo>
                  <a:cubicBezTo>
                    <a:pt x="159" y="657"/>
                    <a:pt x="329" y="689"/>
                    <a:pt x="499" y="689"/>
                  </a:cubicBezTo>
                  <a:cubicBezTo>
                    <a:pt x="668" y="689"/>
                    <a:pt x="838" y="657"/>
                    <a:pt x="997" y="592"/>
                  </a:cubicBezTo>
                  <a:cubicBezTo>
                    <a:pt x="968" y="549"/>
                    <a:pt x="953" y="505"/>
                    <a:pt x="953" y="462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g6d7c4a4c66_6_1319"/>
            <p:cNvSpPr/>
            <p:nvPr/>
          </p:nvSpPr>
          <p:spPr>
            <a:xfrm>
              <a:off x="3393448" y="1638000"/>
              <a:ext cx="48105" cy="54160"/>
            </a:xfrm>
            <a:custGeom>
              <a:rect b="b" l="l" r="r" t="t"/>
              <a:pathLst>
                <a:path extrusionOk="0" h="2066" w="1835">
                  <a:moveTo>
                    <a:pt x="679" y="1"/>
                  </a:moveTo>
                  <a:cubicBezTo>
                    <a:pt x="304" y="1"/>
                    <a:pt x="1" y="304"/>
                    <a:pt x="1" y="694"/>
                  </a:cubicBezTo>
                  <a:lnTo>
                    <a:pt x="1" y="1141"/>
                  </a:lnTo>
                  <a:cubicBezTo>
                    <a:pt x="1" y="1647"/>
                    <a:pt x="405" y="2065"/>
                    <a:pt x="910" y="2065"/>
                  </a:cubicBezTo>
                  <a:cubicBezTo>
                    <a:pt x="1430" y="2065"/>
                    <a:pt x="1834" y="1647"/>
                    <a:pt x="1834" y="1141"/>
                  </a:cubicBezTo>
                  <a:lnTo>
                    <a:pt x="1834" y="694"/>
                  </a:lnTo>
                  <a:cubicBezTo>
                    <a:pt x="1834" y="304"/>
                    <a:pt x="1531" y="1"/>
                    <a:pt x="1141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g6d7c4a4c66_6_1319"/>
            <p:cNvSpPr/>
            <p:nvPr/>
          </p:nvSpPr>
          <p:spPr>
            <a:xfrm>
              <a:off x="3393448" y="1638000"/>
              <a:ext cx="32952" cy="54055"/>
            </a:xfrm>
            <a:custGeom>
              <a:rect b="b" l="l" r="r" t="t"/>
              <a:pathLst>
                <a:path extrusionOk="0" h="2062" w="1257">
                  <a:moveTo>
                    <a:pt x="694" y="1"/>
                  </a:moveTo>
                  <a:cubicBezTo>
                    <a:pt x="304" y="1"/>
                    <a:pt x="1" y="304"/>
                    <a:pt x="1" y="694"/>
                  </a:cubicBezTo>
                  <a:lnTo>
                    <a:pt x="1" y="1141"/>
                  </a:lnTo>
                  <a:cubicBezTo>
                    <a:pt x="1" y="1668"/>
                    <a:pt x="437" y="2061"/>
                    <a:pt x="917" y="2061"/>
                  </a:cubicBezTo>
                  <a:cubicBezTo>
                    <a:pt x="1029" y="2061"/>
                    <a:pt x="1144" y="2040"/>
                    <a:pt x="1257" y="1993"/>
                  </a:cubicBezTo>
                  <a:cubicBezTo>
                    <a:pt x="910" y="1849"/>
                    <a:pt x="694" y="1517"/>
                    <a:pt x="694" y="1156"/>
                  </a:cubicBezTo>
                  <a:lnTo>
                    <a:pt x="694" y="694"/>
                  </a:lnTo>
                  <a:cubicBezTo>
                    <a:pt x="679" y="347"/>
                    <a:pt x="925" y="59"/>
                    <a:pt x="1257" y="15"/>
                  </a:cubicBezTo>
                  <a:cubicBezTo>
                    <a:pt x="1228" y="1"/>
                    <a:pt x="1185" y="1"/>
                    <a:pt x="1141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g6d7c4a4c66_6_1319"/>
            <p:cNvSpPr/>
            <p:nvPr/>
          </p:nvSpPr>
          <p:spPr>
            <a:xfrm>
              <a:off x="3393448" y="1638000"/>
              <a:ext cx="48105" cy="24249"/>
            </a:xfrm>
            <a:custGeom>
              <a:rect b="b" l="l" r="r" t="t"/>
              <a:pathLst>
                <a:path extrusionOk="0" h="925" w="1835">
                  <a:moveTo>
                    <a:pt x="694" y="1"/>
                  </a:moveTo>
                  <a:cubicBezTo>
                    <a:pt x="304" y="1"/>
                    <a:pt x="1" y="304"/>
                    <a:pt x="1" y="694"/>
                  </a:cubicBezTo>
                  <a:cubicBezTo>
                    <a:pt x="593" y="853"/>
                    <a:pt x="1213" y="925"/>
                    <a:pt x="1834" y="925"/>
                  </a:cubicBezTo>
                  <a:lnTo>
                    <a:pt x="1834" y="694"/>
                  </a:lnTo>
                  <a:cubicBezTo>
                    <a:pt x="1834" y="304"/>
                    <a:pt x="1531" y="1"/>
                    <a:pt x="1141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g6d7c4a4c66_6_1319"/>
            <p:cNvSpPr/>
            <p:nvPr/>
          </p:nvSpPr>
          <p:spPr>
            <a:xfrm>
              <a:off x="3393448" y="1638000"/>
              <a:ext cx="32952" cy="21994"/>
            </a:xfrm>
            <a:custGeom>
              <a:rect b="b" l="l" r="r" t="t"/>
              <a:pathLst>
                <a:path extrusionOk="0" h="839" w="1257">
                  <a:moveTo>
                    <a:pt x="694" y="1"/>
                  </a:moveTo>
                  <a:cubicBezTo>
                    <a:pt x="304" y="1"/>
                    <a:pt x="1" y="304"/>
                    <a:pt x="1" y="694"/>
                  </a:cubicBezTo>
                  <a:cubicBezTo>
                    <a:pt x="217" y="752"/>
                    <a:pt x="448" y="809"/>
                    <a:pt x="694" y="838"/>
                  </a:cubicBezTo>
                  <a:lnTo>
                    <a:pt x="694" y="694"/>
                  </a:lnTo>
                  <a:cubicBezTo>
                    <a:pt x="679" y="347"/>
                    <a:pt x="925" y="59"/>
                    <a:pt x="1257" y="15"/>
                  </a:cubicBezTo>
                  <a:cubicBezTo>
                    <a:pt x="1228" y="1"/>
                    <a:pt x="1185" y="1"/>
                    <a:pt x="1141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g6d7c4a4c66_6_1319"/>
            <p:cNvSpPr/>
            <p:nvPr/>
          </p:nvSpPr>
          <p:spPr>
            <a:xfrm>
              <a:off x="3435470" y="1715596"/>
              <a:ext cx="18193" cy="21575"/>
            </a:xfrm>
            <a:custGeom>
              <a:rect b="b" l="l" r="r" t="t"/>
              <a:pathLst>
                <a:path extrusionOk="0" h="823" w="694">
                  <a:moveTo>
                    <a:pt x="635" y="0"/>
                  </a:moveTo>
                  <a:lnTo>
                    <a:pt x="188" y="347"/>
                  </a:lnTo>
                  <a:cubicBezTo>
                    <a:pt x="72" y="433"/>
                    <a:pt x="0" y="563"/>
                    <a:pt x="0" y="707"/>
                  </a:cubicBezTo>
                  <a:lnTo>
                    <a:pt x="0" y="823"/>
                  </a:lnTo>
                  <a:cubicBezTo>
                    <a:pt x="246" y="751"/>
                    <a:pt x="491" y="621"/>
                    <a:pt x="693" y="462"/>
                  </a:cubicBezTo>
                  <a:lnTo>
                    <a:pt x="693" y="217"/>
                  </a:lnTo>
                  <a:cubicBezTo>
                    <a:pt x="693" y="145"/>
                    <a:pt x="664" y="72"/>
                    <a:pt x="635" y="0"/>
                  </a:cubicBezTo>
                  <a:close/>
                </a:path>
              </a:pathLst>
            </a:custGeom>
            <a:solidFill>
              <a:srgbClr val="516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g6d7c4a4c66_6_1319"/>
            <p:cNvSpPr/>
            <p:nvPr/>
          </p:nvSpPr>
          <p:spPr>
            <a:xfrm>
              <a:off x="3381336" y="1715596"/>
              <a:ext cx="18193" cy="21968"/>
            </a:xfrm>
            <a:custGeom>
              <a:rect b="b" l="l" r="r" t="t"/>
              <a:pathLst>
                <a:path extrusionOk="0" h="838" w="694">
                  <a:moveTo>
                    <a:pt x="59" y="0"/>
                  </a:moveTo>
                  <a:cubicBezTo>
                    <a:pt x="30" y="72"/>
                    <a:pt x="1" y="145"/>
                    <a:pt x="1" y="217"/>
                  </a:cubicBezTo>
                  <a:lnTo>
                    <a:pt x="1" y="477"/>
                  </a:lnTo>
                  <a:cubicBezTo>
                    <a:pt x="203" y="635"/>
                    <a:pt x="448" y="751"/>
                    <a:pt x="694" y="837"/>
                  </a:cubicBezTo>
                  <a:lnTo>
                    <a:pt x="694" y="707"/>
                  </a:lnTo>
                  <a:cubicBezTo>
                    <a:pt x="694" y="563"/>
                    <a:pt x="622" y="433"/>
                    <a:pt x="506" y="347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516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4" name="Google Shape;1154;g6d7c4a4c66_6_1319"/>
          <p:cNvSpPr/>
          <p:nvPr/>
        </p:nvSpPr>
        <p:spPr>
          <a:xfrm>
            <a:off x="6351269" y="1953767"/>
            <a:ext cx="1908610" cy="580906"/>
          </a:xfrm>
          <a:custGeom>
            <a:rect b="b" l="l" r="r" t="t"/>
            <a:pathLst>
              <a:path extrusionOk="0" h="18125" w="59551">
                <a:moveTo>
                  <a:pt x="59401" y="0"/>
                </a:moveTo>
                <a:cubicBezTo>
                  <a:pt x="58257" y="0"/>
                  <a:pt x="45342" y="3663"/>
                  <a:pt x="29658" y="8427"/>
                </a:cubicBezTo>
                <a:cubicBezTo>
                  <a:pt x="13251" y="13440"/>
                  <a:pt x="1" y="17768"/>
                  <a:pt x="68" y="18102"/>
                </a:cubicBezTo>
                <a:cubicBezTo>
                  <a:pt x="71" y="18117"/>
                  <a:pt x="100" y="18124"/>
                  <a:pt x="152" y="18124"/>
                </a:cubicBezTo>
                <a:cubicBezTo>
                  <a:pt x="1309" y="18124"/>
                  <a:pt x="14210" y="14461"/>
                  <a:pt x="29909" y="9681"/>
                </a:cubicBezTo>
                <a:cubicBezTo>
                  <a:pt x="46317" y="4685"/>
                  <a:pt x="59550" y="357"/>
                  <a:pt x="59483" y="23"/>
                </a:cubicBezTo>
                <a:cubicBezTo>
                  <a:pt x="59480" y="8"/>
                  <a:pt x="59453" y="0"/>
                  <a:pt x="594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g6d7c4a4c66_6_1319"/>
          <p:cNvSpPr txBox="1"/>
          <p:nvPr>
            <p:ph idx="4294967295" type="title"/>
          </p:nvPr>
        </p:nvSpPr>
        <p:spPr>
          <a:xfrm>
            <a:off x="748238" y="351250"/>
            <a:ext cx="770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uckiest Guy"/>
                <a:ea typeface="Luckiest Guy"/>
                <a:cs typeface="Luckiest Guy"/>
                <a:sym typeface="Luckiest Guy"/>
              </a:rPr>
              <a:t>OUR TEAM</a:t>
            </a:r>
            <a:endParaRPr sz="3600"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1156" name="Google Shape;1156;g6d7c4a4c66_6_1319"/>
          <p:cNvSpPr txBox="1"/>
          <p:nvPr>
            <p:ph idx="4294967295" type="subTitle"/>
          </p:nvPr>
        </p:nvSpPr>
        <p:spPr>
          <a:xfrm>
            <a:off x="1192913" y="2843925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uckiest Guy"/>
                <a:ea typeface="Luckiest Guy"/>
                <a:cs typeface="Luckiest Guy"/>
                <a:sym typeface="Luckiest Guy"/>
              </a:rPr>
              <a:t>DENİZ ÇINAR</a:t>
            </a:r>
            <a:endParaRPr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1157" name="Google Shape;1157;g6d7c4a4c66_6_1319"/>
          <p:cNvSpPr txBox="1"/>
          <p:nvPr>
            <p:ph idx="4294967295" type="subTitle"/>
          </p:nvPr>
        </p:nvSpPr>
        <p:spPr>
          <a:xfrm>
            <a:off x="3311375" y="310175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uckiest Guy"/>
                <a:ea typeface="Luckiest Guy"/>
                <a:cs typeface="Luckiest Guy"/>
                <a:sym typeface="Luckiest Guy"/>
              </a:rPr>
              <a:t>ELİF BAŞAK KOÇ</a:t>
            </a:r>
            <a:endParaRPr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1158" name="Google Shape;1158;g6d7c4a4c66_6_1319"/>
          <p:cNvSpPr txBox="1"/>
          <p:nvPr>
            <p:ph idx="4294967295" type="subTitle"/>
          </p:nvPr>
        </p:nvSpPr>
        <p:spPr>
          <a:xfrm>
            <a:off x="5438313" y="3164325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uckiest Guy"/>
                <a:ea typeface="Luckiest Guy"/>
                <a:cs typeface="Luckiest Guy"/>
                <a:sym typeface="Luckiest Guy"/>
              </a:rPr>
              <a:t>İLAYDA SELİN TÜRK</a:t>
            </a:r>
            <a:endParaRPr>
              <a:latin typeface="Luckiest Guy"/>
              <a:ea typeface="Luckiest Guy"/>
              <a:cs typeface="Luckiest Guy"/>
              <a:sym typeface="Luckiest Guy"/>
            </a:endParaRPr>
          </a:p>
        </p:txBody>
      </p:sp>
      <p:grpSp>
        <p:nvGrpSpPr>
          <p:cNvPr id="1159" name="Google Shape;1159;g6d7c4a4c66_6_1319"/>
          <p:cNvGrpSpPr/>
          <p:nvPr/>
        </p:nvGrpSpPr>
        <p:grpSpPr>
          <a:xfrm>
            <a:off x="8084240" y="860398"/>
            <a:ext cx="650134" cy="642474"/>
            <a:chOff x="7302646" y="1315923"/>
            <a:chExt cx="650134" cy="642474"/>
          </a:xfrm>
        </p:grpSpPr>
        <p:sp>
          <p:nvSpPr>
            <p:cNvPr id="1160" name="Google Shape;1160;g6d7c4a4c66_6_1319"/>
            <p:cNvSpPr/>
            <p:nvPr/>
          </p:nvSpPr>
          <p:spPr>
            <a:xfrm>
              <a:off x="7379213" y="1315923"/>
              <a:ext cx="562862" cy="485654"/>
            </a:xfrm>
            <a:custGeom>
              <a:rect b="b" l="l" r="r" t="t"/>
              <a:pathLst>
                <a:path extrusionOk="0" h="15153" w="17562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g6d7c4a4c66_6_1319"/>
            <p:cNvSpPr/>
            <p:nvPr/>
          </p:nvSpPr>
          <p:spPr>
            <a:xfrm>
              <a:off x="7379213" y="1315923"/>
              <a:ext cx="562862" cy="485654"/>
            </a:xfrm>
            <a:custGeom>
              <a:rect b="b" l="l" r="r" t="t"/>
              <a:pathLst>
                <a:path extrusionOk="0" h="15153" w="17562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g6d7c4a4c66_6_1319"/>
            <p:cNvSpPr/>
            <p:nvPr/>
          </p:nvSpPr>
          <p:spPr>
            <a:xfrm>
              <a:off x="7302646" y="1407586"/>
              <a:ext cx="650134" cy="550811"/>
            </a:xfrm>
            <a:custGeom>
              <a:rect b="b" l="l" r="r" t="t"/>
              <a:pathLst>
                <a:path extrusionOk="0" h="17186" w="20285">
                  <a:moveTo>
                    <a:pt x="3530" y="1"/>
                  </a:moveTo>
                  <a:cubicBezTo>
                    <a:pt x="3380" y="1"/>
                    <a:pt x="3241" y="97"/>
                    <a:pt x="3191" y="257"/>
                  </a:cubicBezTo>
                  <a:lnTo>
                    <a:pt x="50" y="10015"/>
                  </a:lnTo>
                  <a:cubicBezTo>
                    <a:pt x="0" y="10199"/>
                    <a:pt x="84" y="10383"/>
                    <a:pt x="251" y="10466"/>
                  </a:cubicBezTo>
                  <a:lnTo>
                    <a:pt x="14704" y="17150"/>
                  </a:lnTo>
                  <a:cubicBezTo>
                    <a:pt x="14752" y="17174"/>
                    <a:pt x="14804" y="17185"/>
                    <a:pt x="14855" y="17185"/>
                  </a:cubicBezTo>
                  <a:cubicBezTo>
                    <a:pt x="14979" y="17185"/>
                    <a:pt x="15101" y="17117"/>
                    <a:pt x="15171" y="16999"/>
                  </a:cubicBezTo>
                  <a:lnTo>
                    <a:pt x="20167" y="8093"/>
                  </a:lnTo>
                  <a:cubicBezTo>
                    <a:pt x="20284" y="7910"/>
                    <a:pt x="20201" y="7676"/>
                    <a:pt x="20017" y="7576"/>
                  </a:cubicBezTo>
                  <a:lnTo>
                    <a:pt x="3693" y="40"/>
                  </a:lnTo>
                  <a:cubicBezTo>
                    <a:pt x="3640" y="13"/>
                    <a:pt x="3584" y="1"/>
                    <a:pt x="353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g6d7c4a4c66_6_1319"/>
          <p:cNvGrpSpPr/>
          <p:nvPr/>
        </p:nvGrpSpPr>
        <p:grpSpPr>
          <a:xfrm>
            <a:off x="1090088" y="1820498"/>
            <a:ext cx="659781" cy="682280"/>
            <a:chOff x="1475763" y="1500948"/>
            <a:chExt cx="659781" cy="682280"/>
          </a:xfrm>
        </p:grpSpPr>
        <p:sp>
          <p:nvSpPr>
            <p:cNvPr id="1164" name="Google Shape;1164;g6d7c4a4c66_6_1319"/>
            <p:cNvSpPr/>
            <p:nvPr/>
          </p:nvSpPr>
          <p:spPr>
            <a:xfrm>
              <a:off x="1475763" y="1542741"/>
              <a:ext cx="659781" cy="640487"/>
            </a:xfrm>
            <a:custGeom>
              <a:rect b="b" l="l" r="r" t="t"/>
              <a:pathLst>
                <a:path extrusionOk="0" h="19984" w="20586">
                  <a:moveTo>
                    <a:pt x="18563" y="0"/>
                  </a:moveTo>
                  <a:lnTo>
                    <a:pt x="0" y="1788"/>
                  </a:lnTo>
                  <a:lnTo>
                    <a:pt x="251" y="3191"/>
                  </a:lnTo>
                  <a:lnTo>
                    <a:pt x="802" y="2991"/>
                  </a:lnTo>
                  <a:cubicBezTo>
                    <a:pt x="814" y="2990"/>
                    <a:pt x="827" y="2990"/>
                    <a:pt x="839" y="2990"/>
                  </a:cubicBezTo>
                  <a:cubicBezTo>
                    <a:pt x="1181" y="2990"/>
                    <a:pt x="1338" y="3221"/>
                    <a:pt x="1387" y="3576"/>
                  </a:cubicBezTo>
                  <a:cubicBezTo>
                    <a:pt x="1387" y="3576"/>
                    <a:pt x="1387" y="3592"/>
                    <a:pt x="1404" y="3592"/>
                  </a:cubicBezTo>
                  <a:cubicBezTo>
                    <a:pt x="1437" y="3960"/>
                    <a:pt x="1354" y="4311"/>
                    <a:pt x="986" y="4378"/>
                  </a:cubicBezTo>
                  <a:lnTo>
                    <a:pt x="284" y="4344"/>
                  </a:lnTo>
                  <a:lnTo>
                    <a:pt x="435" y="5614"/>
                  </a:lnTo>
                  <a:cubicBezTo>
                    <a:pt x="435" y="5614"/>
                    <a:pt x="652" y="5564"/>
                    <a:pt x="909" y="5564"/>
                  </a:cubicBezTo>
                  <a:cubicBezTo>
                    <a:pt x="1264" y="5564"/>
                    <a:pt x="1692" y="5660"/>
                    <a:pt x="1721" y="6115"/>
                  </a:cubicBezTo>
                  <a:cubicBezTo>
                    <a:pt x="1721" y="6115"/>
                    <a:pt x="1676" y="6757"/>
                    <a:pt x="741" y="6757"/>
                  </a:cubicBezTo>
                  <a:cubicBezTo>
                    <a:pt x="686" y="6757"/>
                    <a:pt x="629" y="6755"/>
                    <a:pt x="568" y="6750"/>
                  </a:cubicBezTo>
                  <a:lnTo>
                    <a:pt x="568" y="6750"/>
                  </a:lnTo>
                  <a:lnTo>
                    <a:pt x="685" y="7820"/>
                  </a:lnTo>
                  <a:cubicBezTo>
                    <a:pt x="685" y="7820"/>
                    <a:pt x="937" y="7751"/>
                    <a:pt x="1218" y="7751"/>
                  </a:cubicBezTo>
                  <a:cubicBezTo>
                    <a:pt x="1556" y="7751"/>
                    <a:pt x="1935" y="7850"/>
                    <a:pt x="1972" y="8288"/>
                  </a:cubicBezTo>
                  <a:cubicBezTo>
                    <a:pt x="2039" y="8973"/>
                    <a:pt x="1320" y="9023"/>
                    <a:pt x="819" y="9056"/>
                  </a:cubicBezTo>
                  <a:lnTo>
                    <a:pt x="953" y="10159"/>
                  </a:lnTo>
                  <a:cubicBezTo>
                    <a:pt x="953" y="10159"/>
                    <a:pt x="1124" y="10124"/>
                    <a:pt x="1338" y="10124"/>
                  </a:cubicBezTo>
                  <a:cubicBezTo>
                    <a:pt x="1693" y="10124"/>
                    <a:pt x="2166" y="10222"/>
                    <a:pt x="2156" y="10744"/>
                  </a:cubicBezTo>
                  <a:cubicBezTo>
                    <a:pt x="2144" y="11340"/>
                    <a:pt x="1603" y="11426"/>
                    <a:pt x="1295" y="11426"/>
                  </a:cubicBezTo>
                  <a:cubicBezTo>
                    <a:pt x="1172" y="11426"/>
                    <a:pt x="1086" y="11412"/>
                    <a:pt x="1086" y="11412"/>
                  </a:cubicBezTo>
                  <a:lnTo>
                    <a:pt x="1086" y="11412"/>
                  </a:lnTo>
                  <a:lnTo>
                    <a:pt x="1253" y="12832"/>
                  </a:lnTo>
                  <a:cubicBezTo>
                    <a:pt x="1253" y="12832"/>
                    <a:pt x="1576" y="12693"/>
                    <a:pt x="1891" y="12693"/>
                  </a:cubicBezTo>
                  <a:cubicBezTo>
                    <a:pt x="2162" y="12693"/>
                    <a:pt x="2427" y="12796"/>
                    <a:pt x="2473" y="13183"/>
                  </a:cubicBezTo>
                  <a:cubicBezTo>
                    <a:pt x="2546" y="13805"/>
                    <a:pt x="2076" y="13938"/>
                    <a:pt x="1706" y="13938"/>
                  </a:cubicBezTo>
                  <a:cubicBezTo>
                    <a:pt x="1570" y="13938"/>
                    <a:pt x="1447" y="13920"/>
                    <a:pt x="1370" y="13902"/>
                  </a:cubicBezTo>
                  <a:lnTo>
                    <a:pt x="1370" y="13902"/>
                  </a:lnTo>
                  <a:lnTo>
                    <a:pt x="1487" y="14988"/>
                  </a:lnTo>
                  <a:cubicBezTo>
                    <a:pt x="1487" y="14988"/>
                    <a:pt x="1753" y="14872"/>
                    <a:pt x="2035" y="14872"/>
                  </a:cubicBezTo>
                  <a:cubicBezTo>
                    <a:pt x="2340" y="14872"/>
                    <a:pt x="2664" y="15008"/>
                    <a:pt x="2690" y="15572"/>
                  </a:cubicBezTo>
                  <a:cubicBezTo>
                    <a:pt x="2718" y="16023"/>
                    <a:pt x="2386" y="16125"/>
                    <a:pt x="2082" y="16125"/>
                  </a:cubicBezTo>
                  <a:cubicBezTo>
                    <a:pt x="1834" y="16125"/>
                    <a:pt x="1604" y="16057"/>
                    <a:pt x="1604" y="16057"/>
                  </a:cubicBezTo>
                  <a:lnTo>
                    <a:pt x="1604" y="16057"/>
                  </a:lnTo>
                  <a:lnTo>
                    <a:pt x="1771" y="17561"/>
                  </a:lnTo>
                  <a:cubicBezTo>
                    <a:pt x="1771" y="17561"/>
                    <a:pt x="2105" y="17418"/>
                    <a:pt x="2427" y="17418"/>
                  </a:cubicBezTo>
                  <a:cubicBezTo>
                    <a:pt x="2699" y="17418"/>
                    <a:pt x="2962" y="17520"/>
                    <a:pt x="3008" y="17895"/>
                  </a:cubicBezTo>
                  <a:cubicBezTo>
                    <a:pt x="3044" y="18312"/>
                    <a:pt x="2685" y="18567"/>
                    <a:pt x="2292" y="18567"/>
                  </a:cubicBezTo>
                  <a:cubicBezTo>
                    <a:pt x="2151" y="18567"/>
                    <a:pt x="2005" y="18534"/>
                    <a:pt x="1871" y="18463"/>
                  </a:cubicBezTo>
                  <a:lnTo>
                    <a:pt x="1871" y="18463"/>
                  </a:lnTo>
                  <a:lnTo>
                    <a:pt x="2055" y="19984"/>
                  </a:lnTo>
                  <a:lnTo>
                    <a:pt x="20585" y="18012"/>
                  </a:lnTo>
                  <a:lnTo>
                    <a:pt x="1856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g6d7c4a4c66_6_1319"/>
            <p:cNvSpPr/>
            <p:nvPr/>
          </p:nvSpPr>
          <p:spPr>
            <a:xfrm>
              <a:off x="1631045" y="1500948"/>
              <a:ext cx="359889" cy="110348"/>
            </a:xfrm>
            <a:custGeom>
              <a:rect b="b" l="l" r="r" t="t"/>
              <a:pathLst>
                <a:path extrusionOk="0" h="3443" w="11229">
                  <a:moveTo>
                    <a:pt x="11112" y="1"/>
                  </a:moveTo>
                  <a:lnTo>
                    <a:pt x="1" y="402"/>
                  </a:lnTo>
                  <a:lnTo>
                    <a:pt x="118" y="3443"/>
                  </a:lnTo>
                  <a:lnTo>
                    <a:pt x="11229" y="3042"/>
                  </a:lnTo>
                  <a:lnTo>
                    <a:pt x="1111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g6d7c4a4c66_6_1319"/>
            <p:cNvSpPr/>
            <p:nvPr/>
          </p:nvSpPr>
          <p:spPr>
            <a:xfrm>
              <a:off x="1624091" y="1694401"/>
              <a:ext cx="373799" cy="23877"/>
            </a:xfrm>
            <a:custGeom>
              <a:rect b="b" l="l" r="r" t="t"/>
              <a:pathLst>
                <a:path extrusionOk="0" h="745" w="11663">
                  <a:moveTo>
                    <a:pt x="11429" y="1"/>
                  </a:moveTo>
                  <a:cubicBezTo>
                    <a:pt x="11350" y="1"/>
                    <a:pt x="11270" y="5"/>
                    <a:pt x="11195" y="13"/>
                  </a:cubicBezTo>
                  <a:cubicBezTo>
                    <a:pt x="10878" y="30"/>
                    <a:pt x="10460" y="47"/>
                    <a:pt x="9942" y="63"/>
                  </a:cubicBezTo>
                  <a:cubicBezTo>
                    <a:pt x="8889" y="114"/>
                    <a:pt x="7436" y="197"/>
                    <a:pt x="5832" y="297"/>
                  </a:cubicBezTo>
                  <a:cubicBezTo>
                    <a:pt x="4211" y="398"/>
                    <a:pt x="2757" y="498"/>
                    <a:pt x="1705" y="581"/>
                  </a:cubicBezTo>
                  <a:lnTo>
                    <a:pt x="468" y="682"/>
                  </a:lnTo>
                  <a:cubicBezTo>
                    <a:pt x="301" y="682"/>
                    <a:pt x="151" y="698"/>
                    <a:pt x="0" y="732"/>
                  </a:cubicBezTo>
                  <a:cubicBezTo>
                    <a:pt x="76" y="740"/>
                    <a:pt x="155" y="744"/>
                    <a:pt x="234" y="744"/>
                  </a:cubicBezTo>
                  <a:cubicBezTo>
                    <a:pt x="314" y="744"/>
                    <a:pt x="393" y="740"/>
                    <a:pt x="468" y="732"/>
                  </a:cubicBezTo>
                  <a:lnTo>
                    <a:pt x="1721" y="682"/>
                  </a:lnTo>
                  <a:cubicBezTo>
                    <a:pt x="2774" y="632"/>
                    <a:pt x="4228" y="548"/>
                    <a:pt x="5832" y="448"/>
                  </a:cubicBezTo>
                  <a:cubicBezTo>
                    <a:pt x="7452" y="348"/>
                    <a:pt x="8906" y="247"/>
                    <a:pt x="9959" y="164"/>
                  </a:cubicBezTo>
                  <a:lnTo>
                    <a:pt x="11195" y="63"/>
                  </a:lnTo>
                  <a:cubicBezTo>
                    <a:pt x="11362" y="63"/>
                    <a:pt x="11513" y="47"/>
                    <a:pt x="11663" y="13"/>
                  </a:cubicBezTo>
                  <a:cubicBezTo>
                    <a:pt x="11588" y="5"/>
                    <a:pt x="11508" y="1"/>
                    <a:pt x="11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g6d7c4a4c66_6_1319"/>
            <p:cNvSpPr/>
            <p:nvPr/>
          </p:nvSpPr>
          <p:spPr>
            <a:xfrm>
              <a:off x="1638545" y="1766706"/>
              <a:ext cx="373286" cy="23845"/>
            </a:xfrm>
            <a:custGeom>
              <a:rect b="b" l="l" r="r" t="t"/>
              <a:pathLst>
                <a:path extrusionOk="0" h="744" w="11647">
                  <a:moveTo>
                    <a:pt x="11421" y="0"/>
                  </a:moveTo>
                  <a:cubicBezTo>
                    <a:pt x="11346" y="0"/>
                    <a:pt x="11270" y="5"/>
                    <a:pt x="11195" y="13"/>
                  </a:cubicBezTo>
                  <a:lnTo>
                    <a:pt x="9942" y="63"/>
                  </a:lnTo>
                  <a:cubicBezTo>
                    <a:pt x="8889" y="113"/>
                    <a:pt x="7436" y="197"/>
                    <a:pt x="5815" y="297"/>
                  </a:cubicBezTo>
                  <a:cubicBezTo>
                    <a:pt x="4211" y="397"/>
                    <a:pt x="2757" y="498"/>
                    <a:pt x="1705" y="581"/>
                  </a:cubicBezTo>
                  <a:lnTo>
                    <a:pt x="452" y="681"/>
                  </a:lnTo>
                  <a:cubicBezTo>
                    <a:pt x="301" y="681"/>
                    <a:pt x="151" y="698"/>
                    <a:pt x="1" y="731"/>
                  </a:cubicBezTo>
                  <a:cubicBezTo>
                    <a:pt x="76" y="740"/>
                    <a:pt x="151" y="744"/>
                    <a:pt x="226" y="744"/>
                  </a:cubicBezTo>
                  <a:cubicBezTo>
                    <a:pt x="301" y="744"/>
                    <a:pt x="376" y="740"/>
                    <a:pt x="452" y="731"/>
                  </a:cubicBezTo>
                  <a:lnTo>
                    <a:pt x="1705" y="681"/>
                  </a:lnTo>
                  <a:cubicBezTo>
                    <a:pt x="2757" y="631"/>
                    <a:pt x="4211" y="548"/>
                    <a:pt x="5832" y="447"/>
                  </a:cubicBezTo>
                  <a:cubicBezTo>
                    <a:pt x="7436" y="347"/>
                    <a:pt x="8889" y="247"/>
                    <a:pt x="9942" y="163"/>
                  </a:cubicBezTo>
                  <a:lnTo>
                    <a:pt x="11195" y="63"/>
                  </a:lnTo>
                  <a:cubicBezTo>
                    <a:pt x="11346" y="63"/>
                    <a:pt x="11496" y="46"/>
                    <a:pt x="11646" y="13"/>
                  </a:cubicBezTo>
                  <a:cubicBezTo>
                    <a:pt x="11571" y="5"/>
                    <a:pt x="11496" y="0"/>
                    <a:pt x="1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g6d7c4a4c66_6_1319"/>
            <p:cNvSpPr/>
            <p:nvPr/>
          </p:nvSpPr>
          <p:spPr>
            <a:xfrm>
              <a:off x="1643353" y="1841126"/>
              <a:ext cx="373831" cy="23877"/>
            </a:xfrm>
            <a:custGeom>
              <a:rect b="b" l="l" r="r" t="t"/>
              <a:pathLst>
                <a:path extrusionOk="0" h="745" w="11664">
                  <a:moveTo>
                    <a:pt x="11436" y="1"/>
                  </a:moveTo>
                  <a:cubicBezTo>
                    <a:pt x="11359" y="1"/>
                    <a:pt x="11279" y="5"/>
                    <a:pt x="11196" y="13"/>
                  </a:cubicBezTo>
                  <a:lnTo>
                    <a:pt x="9959" y="64"/>
                  </a:lnTo>
                  <a:cubicBezTo>
                    <a:pt x="8890" y="114"/>
                    <a:pt x="7436" y="197"/>
                    <a:pt x="5832" y="298"/>
                  </a:cubicBezTo>
                  <a:cubicBezTo>
                    <a:pt x="4228" y="398"/>
                    <a:pt x="2758" y="498"/>
                    <a:pt x="1705" y="565"/>
                  </a:cubicBezTo>
                  <a:lnTo>
                    <a:pt x="469" y="665"/>
                  </a:lnTo>
                  <a:cubicBezTo>
                    <a:pt x="318" y="682"/>
                    <a:pt x="151" y="699"/>
                    <a:pt x="1" y="732"/>
                  </a:cubicBezTo>
                  <a:cubicBezTo>
                    <a:pt x="84" y="740"/>
                    <a:pt x="164" y="744"/>
                    <a:pt x="241" y="744"/>
                  </a:cubicBezTo>
                  <a:cubicBezTo>
                    <a:pt x="318" y="744"/>
                    <a:pt x="394" y="740"/>
                    <a:pt x="469" y="732"/>
                  </a:cubicBezTo>
                  <a:lnTo>
                    <a:pt x="1722" y="682"/>
                  </a:lnTo>
                  <a:cubicBezTo>
                    <a:pt x="2775" y="615"/>
                    <a:pt x="4228" y="548"/>
                    <a:pt x="5832" y="448"/>
                  </a:cubicBezTo>
                  <a:cubicBezTo>
                    <a:pt x="7453" y="348"/>
                    <a:pt x="8907" y="247"/>
                    <a:pt x="9959" y="164"/>
                  </a:cubicBezTo>
                  <a:lnTo>
                    <a:pt x="11212" y="64"/>
                  </a:lnTo>
                  <a:cubicBezTo>
                    <a:pt x="11363" y="64"/>
                    <a:pt x="11513" y="30"/>
                    <a:pt x="11663" y="13"/>
                  </a:cubicBezTo>
                  <a:cubicBezTo>
                    <a:pt x="11588" y="5"/>
                    <a:pt x="11513" y="1"/>
                    <a:pt x="114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g6d7c4a4c66_6_1319"/>
            <p:cNvSpPr/>
            <p:nvPr/>
          </p:nvSpPr>
          <p:spPr>
            <a:xfrm>
              <a:off x="1652455" y="1915450"/>
              <a:ext cx="373831" cy="23461"/>
            </a:xfrm>
            <a:custGeom>
              <a:rect b="b" l="l" r="r" t="t"/>
              <a:pathLst>
                <a:path extrusionOk="0" h="732" w="11664">
                  <a:moveTo>
                    <a:pt x="11196" y="0"/>
                  </a:moveTo>
                  <a:lnTo>
                    <a:pt x="9943" y="67"/>
                  </a:lnTo>
                  <a:cubicBezTo>
                    <a:pt x="8890" y="117"/>
                    <a:pt x="7436" y="201"/>
                    <a:pt x="5832" y="301"/>
                  </a:cubicBezTo>
                  <a:cubicBezTo>
                    <a:pt x="4212" y="401"/>
                    <a:pt x="2758" y="485"/>
                    <a:pt x="1705" y="568"/>
                  </a:cubicBezTo>
                  <a:lnTo>
                    <a:pt x="469" y="669"/>
                  </a:lnTo>
                  <a:cubicBezTo>
                    <a:pt x="302" y="669"/>
                    <a:pt x="151" y="702"/>
                    <a:pt x="1" y="719"/>
                  </a:cubicBezTo>
                  <a:cubicBezTo>
                    <a:pt x="76" y="727"/>
                    <a:pt x="156" y="731"/>
                    <a:pt x="235" y="731"/>
                  </a:cubicBezTo>
                  <a:cubicBezTo>
                    <a:pt x="314" y="731"/>
                    <a:pt x="394" y="727"/>
                    <a:pt x="469" y="719"/>
                  </a:cubicBezTo>
                  <a:lnTo>
                    <a:pt x="1722" y="669"/>
                  </a:lnTo>
                  <a:cubicBezTo>
                    <a:pt x="2775" y="618"/>
                    <a:pt x="4228" y="535"/>
                    <a:pt x="5832" y="435"/>
                  </a:cubicBezTo>
                  <a:cubicBezTo>
                    <a:pt x="7453" y="334"/>
                    <a:pt x="8907" y="234"/>
                    <a:pt x="9959" y="167"/>
                  </a:cubicBezTo>
                  <a:lnTo>
                    <a:pt x="11212" y="67"/>
                  </a:lnTo>
                  <a:cubicBezTo>
                    <a:pt x="11363" y="50"/>
                    <a:pt x="11513" y="34"/>
                    <a:pt x="116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g6d7c4a4c66_6_1319"/>
            <p:cNvSpPr/>
            <p:nvPr/>
          </p:nvSpPr>
          <p:spPr>
            <a:xfrm>
              <a:off x="1673351" y="1995351"/>
              <a:ext cx="373286" cy="23877"/>
            </a:xfrm>
            <a:custGeom>
              <a:rect b="b" l="l" r="r" t="t"/>
              <a:pathLst>
                <a:path extrusionOk="0" h="745" w="11647">
                  <a:moveTo>
                    <a:pt x="11421" y="1"/>
                  </a:moveTo>
                  <a:cubicBezTo>
                    <a:pt x="11346" y="1"/>
                    <a:pt x="11271" y="5"/>
                    <a:pt x="11195" y="14"/>
                  </a:cubicBezTo>
                  <a:lnTo>
                    <a:pt x="9942" y="64"/>
                  </a:lnTo>
                  <a:cubicBezTo>
                    <a:pt x="8890" y="114"/>
                    <a:pt x="7436" y="197"/>
                    <a:pt x="5815" y="298"/>
                  </a:cubicBezTo>
                  <a:cubicBezTo>
                    <a:pt x="4211" y="398"/>
                    <a:pt x="2757" y="498"/>
                    <a:pt x="1705" y="582"/>
                  </a:cubicBezTo>
                  <a:lnTo>
                    <a:pt x="452" y="682"/>
                  </a:lnTo>
                  <a:cubicBezTo>
                    <a:pt x="301" y="682"/>
                    <a:pt x="151" y="699"/>
                    <a:pt x="1" y="732"/>
                  </a:cubicBezTo>
                  <a:cubicBezTo>
                    <a:pt x="76" y="740"/>
                    <a:pt x="151" y="745"/>
                    <a:pt x="226" y="745"/>
                  </a:cubicBezTo>
                  <a:cubicBezTo>
                    <a:pt x="301" y="745"/>
                    <a:pt x="377" y="740"/>
                    <a:pt x="452" y="732"/>
                  </a:cubicBezTo>
                  <a:lnTo>
                    <a:pt x="1705" y="682"/>
                  </a:lnTo>
                  <a:cubicBezTo>
                    <a:pt x="2757" y="632"/>
                    <a:pt x="4228" y="548"/>
                    <a:pt x="5832" y="448"/>
                  </a:cubicBezTo>
                  <a:cubicBezTo>
                    <a:pt x="7436" y="348"/>
                    <a:pt x="8890" y="247"/>
                    <a:pt x="9942" y="164"/>
                  </a:cubicBezTo>
                  <a:lnTo>
                    <a:pt x="11195" y="64"/>
                  </a:lnTo>
                  <a:cubicBezTo>
                    <a:pt x="11346" y="64"/>
                    <a:pt x="11496" y="47"/>
                    <a:pt x="11646" y="14"/>
                  </a:cubicBezTo>
                  <a:cubicBezTo>
                    <a:pt x="11571" y="5"/>
                    <a:pt x="11496" y="1"/>
                    <a:pt x="114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1" name="Google Shape;1171;g6d7c4a4c66_6_1319"/>
          <p:cNvSpPr/>
          <p:nvPr/>
        </p:nvSpPr>
        <p:spPr>
          <a:xfrm>
            <a:off x="4395045" y="1742951"/>
            <a:ext cx="515172" cy="515204"/>
          </a:xfrm>
          <a:custGeom>
            <a:rect b="b" l="l" r="r" t="t"/>
            <a:pathLst>
              <a:path extrusionOk="0" h="16075" w="16074">
                <a:moveTo>
                  <a:pt x="2657" y="3994"/>
                </a:moveTo>
                <a:cubicBezTo>
                  <a:pt x="3008" y="3526"/>
                  <a:pt x="3425" y="3092"/>
                  <a:pt x="3893" y="2724"/>
                </a:cubicBezTo>
                <a:lnTo>
                  <a:pt x="3592" y="1103"/>
                </a:lnTo>
                <a:lnTo>
                  <a:pt x="6115" y="34"/>
                </a:lnTo>
                <a:lnTo>
                  <a:pt x="7085" y="1371"/>
                </a:lnTo>
                <a:cubicBezTo>
                  <a:pt x="7669" y="1287"/>
                  <a:pt x="8271" y="1270"/>
                  <a:pt x="8856" y="1354"/>
                </a:cubicBezTo>
                <a:lnTo>
                  <a:pt x="9808" y="1"/>
                </a:lnTo>
                <a:lnTo>
                  <a:pt x="12331" y="1020"/>
                </a:lnTo>
                <a:lnTo>
                  <a:pt x="12080" y="2641"/>
                </a:lnTo>
                <a:cubicBezTo>
                  <a:pt x="12548" y="2991"/>
                  <a:pt x="12983" y="3426"/>
                  <a:pt x="13350" y="3894"/>
                </a:cubicBezTo>
                <a:lnTo>
                  <a:pt x="14971" y="3593"/>
                </a:lnTo>
                <a:lnTo>
                  <a:pt x="16040" y="6099"/>
                </a:lnTo>
                <a:lnTo>
                  <a:pt x="14704" y="7068"/>
                </a:lnTo>
                <a:cubicBezTo>
                  <a:pt x="14787" y="7670"/>
                  <a:pt x="14804" y="8255"/>
                  <a:pt x="14720" y="8856"/>
                </a:cubicBezTo>
                <a:lnTo>
                  <a:pt x="16074" y="9792"/>
                </a:lnTo>
                <a:lnTo>
                  <a:pt x="15055" y="12331"/>
                </a:lnTo>
                <a:lnTo>
                  <a:pt x="13434" y="12064"/>
                </a:lnTo>
                <a:cubicBezTo>
                  <a:pt x="13083" y="12549"/>
                  <a:pt x="12649" y="12966"/>
                  <a:pt x="12181" y="13334"/>
                </a:cubicBezTo>
                <a:lnTo>
                  <a:pt x="12481" y="14971"/>
                </a:lnTo>
                <a:lnTo>
                  <a:pt x="9975" y="16041"/>
                </a:lnTo>
                <a:lnTo>
                  <a:pt x="9006" y="14704"/>
                </a:lnTo>
                <a:cubicBezTo>
                  <a:pt x="8405" y="14788"/>
                  <a:pt x="7820" y="14788"/>
                  <a:pt x="7218" y="14721"/>
                </a:cubicBezTo>
                <a:lnTo>
                  <a:pt x="6283" y="16074"/>
                </a:lnTo>
                <a:lnTo>
                  <a:pt x="3743" y="15055"/>
                </a:lnTo>
                <a:lnTo>
                  <a:pt x="4010" y="13418"/>
                </a:lnTo>
                <a:cubicBezTo>
                  <a:pt x="3526" y="13067"/>
                  <a:pt x="3108" y="12649"/>
                  <a:pt x="2740" y="12181"/>
                </a:cubicBezTo>
                <a:lnTo>
                  <a:pt x="1103" y="12482"/>
                </a:lnTo>
                <a:lnTo>
                  <a:pt x="34" y="9959"/>
                </a:lnTo>
                <a:lnTo>
                  <a:pt x="1387" y="8990"/>
                </a:lnTo>
                <a:cubicBezTo>
                  <a:pt x="1287" y="8405"/>
                  <a:pt x="1287" y="7803"/>
                  <a:pt x="1354" y="7219"/>
                </a:cubicBezTo>
                <a:lnTo>
                  <a:pt x="0" y="6266"/>
                </a:lnTo>
                <a:lnTo>
                  <a:pt x="1019" y="3743"/>
                </a:lnTo>
                <a:close/>
                <a:moveTo>
                  <a:pt x="5364" y="6818"/>
                </a:moveTo>
                <a:cubicBezTo>
                  <a:pt x="4395" y="9240"/>
                  <a:pt x="6834" y="11646"/>
                  <a:pt x="9240" y="10610"/>
                </a:cubicBezTo>
                <a:cubicBezTo>
                  <a:pt x="11646" y="9591"/>
                  <a:pt x="11596" y="6166"/>
                  <a:pt x="9173" y="5197"/>
                </a:cubicBezTo>
                <a:cubicBezTo>
                  <a:pt x="7686" y="4595"/>
                  <a:pt x="5965" y="5331"/>
                  <a:pt x="5364" y="681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g6d7c4a4c66_6_1319"/>
          <p:cNvSpPr/>
          <p:nvPr/>
        </p:nvSpPr>
        <p:spPr>
          <a:xfrm>
            <a:off x="2260289" y="2065025"/>
            <a:ext cx="1908602" cy="455321"/>
          </a:xfrm>
          <a:custGeom>
            <a:rect b="b" l="l" r="r" t="t"/>
            <a:pathLst>
              <a:path extrusionOk="0" h="13508" w="46300">
                <a:moveTo>
                  <a:pt x="220" y="1"/>
                </a:moveTo>
                <a:cubicBezTo>
                  <a:pt x="134" y="1"/>
                  <a:pt x="88" y="13"/>
                  <a:pt x="84" y="37"/>
                </a:cubicBezTo>
                <a:cubicBezTo>
                  <a:pt x="1" y="422"/>
                  <a:pt x="10260" y="3747"/>
                  <a:pt x="22992" y="7456"/>
                </a:cubicBezTo>
                <a:cubicBezTo>
                  <a:pt x="34926" y="10928"/>
                  <a:pt x="44796" y="13508"/>
                  <a:pt x="46076" y="13508"/>
                </a:cubicBezTo>
                <a:cubicBezTo>
                  <a:pt x="46164" y="13508"/>
                  <a:pt x="46211" y="13496"/>
                  <a:pt x="46216" y="13471"/>
                </a:cubicBezTo>
                <a:cubicBezTo>
                  <a:pt x="46300" y="13087"/>
                  <a:pt x="36024" y="9762"/>
                  <a:pt x="23292" y="6069"/>
                </a:cubicBezTo>
                <a:cubicBezTo>
                  <a:pt x="11354" y="2595"/>
                  <a:pt x="1481" y="1"/>
                  <a:pt x="22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g6d7c4a4c66_6_1319"/>
          <p:cNvSpPr/>
          <p:nvPr/>
        </p:nvSpPr>
        <p:spPr>
          <a:xfrm>
            <a:off x="4305781" y="2355667"/>
            <a:ext cx="1908610" cy="580906"/>
          </a:xfrm>
          <a:custGeom>
            <a:rect b="b" l="l" r="r" t="t"/>
            <a:pathLst>
              <a:path extrusionOk="0" h="18125" w="59551">
                <a:moveTo>
                  <a:pt x="59401" y="0"/>
                </a:moveTo>
                <a:cubicBezTo>
                  <a:pt x="58257" y="0"/>
                  <a:pt x="45342" y="3663"/>
                  <a:pt x="29658" y="8427"/>
                </a:cubicBezTo>
                <a:cubicBezTo>
                  <a:pt x="13251" y="13440"/>
                  <a:pt x="1" y="17768"/>
                  <a:pt x="68" y="18102"/>
                </a:cubicBezTo>
                <a:cubicBezTo>
                  <a:pt x="71" y="18117"/>
                  <a:pt x="100" y="18124"/>
                  <a:pt x="152" y="18124"/>
                </a:cubicBezTo>
                <a:cubicBezTo>
                  <a:pt x="1309" y="18124"/>
                  <a:pt x="14210" y="14461"/>
                  <a:pt x="29909" y="9681"/>
                </a:cubicBezTo>
                <a:cubicBezTo>
                  <a:pt x="46317" y="4685"/>
                  <a:pt x="59550" y="357"/>
                  <a:pt x="59483" y="23"/>
                </a:cubicBezTo>
                <a:cubicBezTo>
                  <a:pt x="59480" y="8"/>
                  <a:pt x="59453" y="0"/>
                  <a:pt x="594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g6d7c4a4c66_6_1319"/>
          <p:cNvSpPr/>
          <p:nvPr/>
        </p:nvSpPr>
        <p:spPr>
          <a:xfrm>
            <a:off x="3612687" y="2127915"/>
            <a:ext cx="1093001" cy="1036401"/>
          </a:xfrm>
          <a:custGeom>
            <a:rect b="b" l="l" r="r" t="t"/>
            <a:pathLst>
              <a:path extrusionOk="0" h="32337" w="34103">
                <a:moveTo>
                  <a:pt x="16706" y="0"/>
                </a:moveTo>
                <a:cubicBezTo>
                  <a:pt x="16363" y="0"/>
                  <a:pt x="16018" y="11"/>
                  <a:pt x="15673" y="33"/>
                </a:cubicBezTo>
                <a:cubicBezTo>
                  <a:pt x="6767" y="601"/>
                  <a:pt x="0" y="8271"/>
                  <a:pt x="568" y="17193"/>
                </a:cubicBezTo>
                <a:cubicBezTo>
                  <a:pt x="969" y="23709"/>
                  <a:pt x="5280" y="29357"/>
                  <a:pt x="11462" y="31462"/>
                </a:cubicBezTo>
                <a:cubicBezTo>
                  <a:pt x="13178" y="32051"/>
                  <a:pt x="14947" y="32336"/>
                  <a:pt x="16699" y="32336"/>
                </a:cubicBezTo>
                <a:cubicBezTo>
                  <a:pt x="21259" y="32336"/>
                  <a:pt x="25708" y="30404"/>
                  <a:pt x="28822" y="26867"/>
                </a:cubicBezTo>
                <a:cubicBezTo>
                  <a:pt x="33150" y="21955"/>
                  <a:pt x="34102" y="14921"/>
                  <a:pt x="31212" y="9056"/>
                </a:cubicBezTo>
                <a:cubicBezTo>
                  <a:pt x="28490" y="3501"/>
                  <a:pt x="22845" y="0"/>
                  <a:pt x="1670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g6d7c4a4c66_6_1319"/>
          <p:cNvSpPr/>
          <p:nvPr/>
        </p:nvSpPr>
        <p:spPr>
          <a:xfrm>
            <a:off x="1489661" y="1715929"/>
            <a:ext cx="1102103" cy="1056560"/>
          </a:xfrm>
          <a:custGeom>
            <a:rect b="b" l="l" r="r" t="t"/>
            <a:pathLst>
              <a:path extrusionOk="0" h="32966" w="34387">
                <a:moveTo>
                  <a:pt x="16587" y="0"/>
                </a:moveTo>
                <a:cubicBezTo>
                  <a:pt x="7634" y="0"/>
                  <a:pt x="299" y="7168"/>
                  <a:pt x="118" y="16161"/>
                </a:cubicBezTo>
                <a:cubicBezTo>
                  <a:pt x="1" y="22827"/>
                  <a:pt x="3894" y="28909"/>
                  <a:pt x="10009" y="31583"/>
                </a:cubicBezTo>
                <a:cubicBezTo>
                  <a:pt x="12131" y="32513"/>
                  <a:pt x="14377" y="32966"/>
                  <a:pt x="16605" y="32966"/>
                </a:cubicBezTo>
                <a:cubicBezTo>
                  <a:pt x="20782" y="32966"/>
                  <a:pt x="24900" y="31376"/>
                  <a:pt x="28038" y="28358"/>
                </a:cubicBezTo>
                <a:cubicBezTo>
                  <a:pt x="32833" y="23746"/>
                  <a:pt x="34387" y="16679"/>
                  <a:pt x="31964" y="10463"/>
                </a:cubicBezTo>
                <a:cubicBezTo>
                  <a:pt x="29525" y="4264"/>
                  <a:pt x="23593" y="120"/>
                  <a:pt x="16926" y="4"/>
                </a:cubicBezTo>
                <a:cubicBezTo>
                  <a:pt x="16813" y="1"/>
                  <a:pt x="16700" y="0"/>
                  <a:pt x="1658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g6d7c4a4c66_6_1319"/>
          <p:cNvSpPr/>
          <p:nvPr/>
        </p:nvSpPr>
        <p:spPr>
          <a:xfrm>
            <a:off x="7450600" y="1155108"/>
            <a:ext cx="1119026" cy="1104123"/>
          </a:xfrm>
          <a:custGeom>
            <a:rect b="b" l="l" r="r" t="t"/>
            <a:pathLst>
              <a:path extrusionOk="0" h="34450" w="34915">
                <a:moveTo>
                  <a:pt x="15926" y="0"/>
                </a:moveTo>
                <a:cubicBezTo>
                  <a:pt x="6978" y="0"/>
                  <a:pt x="0" y="8454"/>
                  <a:pt x="177" y="17587"/>
                </a:cubicBezTo>
                <a:cubicBezTo>
                  <a:pt x="359" y="26964"/>
                  <a:pt x="8027" y="34449"/>
                  <a:pt x="17365" y="34449"/>
                </a:cubicBezTo>
                <a:cubicBezTo>
                  <a:pt x="17478" y="34449"/>
                  <a:pt x="17591" y="34448"/>
                  <a:pt x="17704" y="34446"/>
                </a:cubicBezTo>
                <a:cubicBezTo>
                  <a:pt x="27211" y="34262"/>
                  <a:pt x="34196" y="26409"/>
                  <a:pt x="34580" y="16919"/>
                </a:cubicBezTo>
                <a:cubicBezTo>
                  <a:pt x="34914" y="8247"/>
                  <a:pt x="27145" y="812"/>
                  <a:pt x="17036" y="43"/>
                </a:cubicBezTo>
                <a:cubicBezTo>
                  <a:pt x="16663" y="14"/>
                  <a:pt x="16293" y="0"/>
                  <a:pt x="159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g6d7c4a4c66_6_1319"/>
          <p:cNvSpPr/>
          <p:nvPr/>
        </p:nvSpPr>
        <p:spPr>
          <a:xfrm>
            <a:off x="5726600" y="1997621"/>
            <a:ext cx="1119026" cy="1104123"/>
          </a:xfrm>
          <a:custGeom>
            <a:rect b="b" l="l" r="r" t="t"/>
            <a:pathLst>
              <a:path extrusionOk="0" h="34450" w="34915">
                <a:moveTo>
                  <a:pt x="15926" y="0"/>
                </a:moveTo>
                <a:cubicBezTo>
                  <a:pt x="6978" y="0"/>
                  <a:pt x="0" y="8454"/>
                  <a:pt x="177" y="17587"/>
                </a:cubicBezTo>
                <a:cubicBezTo>
                  <a:pt x="359" y="26964"/>
                  <a:pt x="8027" y="34449"/>
                  <a:pt x="17365" y="34449"/>
                </a:cubicBezTo>
                <a:cubicBezTo>
                  <a:pt x="17478" y="34449"/>
                  <a:pt x="17591" y="34448"/>
                  <a:pt x="17704" y="34446"/>
                </a:cubicBezTo>
                <a:cubicBezTo>
                  <a:pt x="27211" y="34262"/>
                  <a:pt x="34196" y="26409"/>
                  <a:pt x="34580" y="16919"/>
                </a:cubicBezTo>
                <a:cubicBezTo>
                  <a:pt x="34914" y="8247"/>
                  <a:pt x="27145" y="812"/>
                  <a:pt x="17036" y="43"/>
                </a:cubicBezTo>
                <a:cubicBezTo>
                  <a:pt x="16663" y="14"/>
                  <a:pt x="16293" y="0"/>
                  <a:pt x="159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g6d7c4a4c66_6_1319"/>
          <p:cNvSpPr txBox="1"/>
          <p:nvPr>
            <p:ph idx="4294967295" type="subTitle"/>
          </p:nvPr>
        </p:nvSpPr>
        <p:spPr>
          <a:xfrm>
            <a:off x="7231750" y="2321325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uckiest Guy"/>
                <a:ea typeface="Luckiest Guy"/>
                <a:cs typeface="Luckiest Guy"/>
                <a:sym typeface="Luckiest Guy"/>
              </a:rPr>
              <a:t>MERVE TALAKACI</a:t>
            </a:r>
            <a:endParaRPr>
              <a:latin typeface="Luckiest Guy"/>
              <a:ea typeface="Luckiest Guy"/>
              <a:cs typeface="Luckiest Guy"/>
              <a:sym typeface="Luckiest Guy"/>
            </a:endParaRPr>
          </a:p>
        </p:txBody>
      </p:sp>
      <p:pic>
        <p:nvPicPr>
          <p:cNvPr descr="kişi, kadın, kıyafet, dik içeren bir resim&#10;&#10;Açıklama otomatik olarak oluşturuldu" id="1179" name="Google Shape;1179;g6d7c4a4c66_6_1319"/>
          <p:cNvPicPr preferRelativeResize="0"/>
          <p:nvPr/>
        </p:nvPicPr>
        <p:blipFill rotWithShape="1">
          <a:blip r:embed="rId3">
            <a:alphaModFix/>
          </a:blip>
          <a:srcRect b="6094" l="19442" r="26683" t="6094"/>
          <a:stretch/>
        </p:blipFill>
        <p:spPr>
          <a:xfrm>
            <a:off x="3518875" y="1887288"/>
            <a:ext cx="1289100" cy="13248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kişi, tablo, kadın, oturma içeren bir resim&#10;&#10;Açıklama otomatik olarak oluşturuldu" id="1180" name="Google Shape;1180;g6d7c4a4c66_6_1319"/>
          <p:cNvPicPr preferRelativeResize="0"/>
          <p:nvPr/>
        </p:nvPicPr>
        <p:blipFill rotWithShape="1">
          <a:blip r:embed="rId4">
            <a:alphaModFix/>
          </a:blip>
          <a:srcRect b="31338" l="0" r="10450" t="11991"/>
          <a:stretch/>
        </p:blipFill>
        <p:spPr>
          <a:xfrm>
            <a:off x="1396163" y="1499237"/>
            <a:ext cx="1289100" cy="13248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açık hava, kişi, kadın, gülümserken içeren bir resim&#10;&#10;Açıklama otomatik olarak oluşturuldu" id="1181" name="Google Shape;1181;g6d7c4a4c66_6_1319"/>
          <p:cNvPicPr preferRelativeResize="0"/>
          <p:nvPr/>
        </p:nvPicPr>
        <p:blipFill rotWithShape="1">
          <a:blip r:embed="rId5">
            <a:alphaModFix/>
          </a:blip>
          <a:srcRect b="619" l="36305" r="0" t="23794"/>
          <a:stretch/>
        </p:blipFill>
        <p:spPr>
          <a:xfrm>
            <a:off x="7365563" y="1155100"/>
            <a:ext cx="1289100" cy="12621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kişi, kadın, dik, saç içeren bir resim&#10;&#10;Açıklama otomatik olarak oluşturuldu" id="1182" name="Google Shape;1182;g6d7c4a4c66_6_1319"/>
          <p:cNvPicPr preferRelativeResize="0"/>
          <p:nvPr/>
        </p:nvPicPr>
        <p:blipFill rotWithShape="1">
          <a:blip r:embed="rId6">
            <a:alphaModFix/>
          </a:blip>
          <a:srcRect b="0" l="14627" r="25788" t="0"/>
          <a:stretch/>
        </p:blipFill>
        <p:spPr>
          <a:xfrm>
            <a:off x="5627725" y="1918638"/>
            <a:ext cx="1202100" cy="1262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83" name="Google Shape;1183;g6d7c4a4c66_6_1319"/>
          <p:cNvSpPr txBox="1"/>
          <p:nvPr>
            <p:ph idx="4294967295" type="title"/>
          </p:nvPr>
        </p:nvSpPr>
        <p:spPr>
          <a:xfrm>
            <a:off x="800625" y="4114375"/>
            <a:ext cx="770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uckiest Guy"/>
                <a:ea typeface="Luckiest Guy"/>
                <a:cs typeface="Luckiest Guy"/>
                <a:sym typeface="Luckiest Guy"/>
              </a:rPr>
              <a:t>thanks!</a:t>
            </a:r>
            <a:endParaRPr sz="3600">
              <a:latin typeface="Luckiest Guy"/>
              <a:ea typeface="Luckiest Guy"/>
              <a:cs typeface="Luckiest Guy"/>
              <a:sym typeface="Luckiest Gu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d79ace206_3_4"/>
          <p:cNvSpPr txBox="1"/>
          <p:nvPr>
            <p:ph type="ctrTitle"/>
          </p:nvPr>
        </p:nvSpPr>
        <p:spPr>
          <a:xfrm flipH="1">
            <a:off x="184738" y="284063"/>
            <a:ext cx="76665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4800"/>
              <a:t>Content</a:t>
            </a:r>
            <a:endParaRPr sz="4800"/>
          </a:p>
        </p:txBody>
      </p:sp>
      <p:sp>
        <p:nvSpPr>
          <p:cNvPr id="382" name="Google Shape;382;g6d79ace206_3_4"/>
          <p:cNvSpPr/>
          <p:nvPr/>
        </p:nvSpPr>
        <p:spPr>
          <a:xfrm>
            <a:off x="3733349" y="2297925"/>
            <a:ext cx="838500" cy="8541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g6d79ace206_3_4"/>
          <p:cNvCxnSpPr>
            <a:stCxn id="382" idx="4"/>
          </p:cNvCxnSpPr>
          <p:nvPr/>
        </p:nvCxnSpPr>
        <p:spPr>
          <a:xfrm>
            <a:off x="4152599" y="3152025"/>
            <a:ext cx="0" cy="854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384" name="Google Shape;384;g6d79ace206_3_4"/>
          <p:cNvSpPr txBox="1"/>
          <p:nvPr/>
        </p:nvSpPr>
        <p:spPr>
          <a:xfrm>
            <a:off x="3493576" y="4006125"/>
            <a:ext cx="13434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What brought us here?</a:t>
            </a:r>
            <a:endParaRPr b="0" i="0" sz="10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5" name="Google Shape;385;g6d79ace206_3_4"/>
          <p:cNvSpPr txBox="1"/>
          <p:nvPr/>
        </p:nvSpPr>
        <p:spPr>
          <a:xfrm>
            <a:off x="3730389" y="2532525"/>
            <a:ext cx="83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Problem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6d79ace206_3_4"/>
          <p:cNvSpPr txBox="1"/>
          <p:nvPr/>
        </p:nvSpPr>
        <p:spPr>
          <a:xfrm>
            <a:off x="4836976" y="3364258"/>
            <a:ext cx="73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Analysis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6d79ace206_3_4"/>
          <p:cNvSpPr txBox="1"/>
          <p:nvPr/>
        </p:nvSpPr>
        <p:spPr>
          <a:xfrm>
            <a:off x="5682266" y="3951614"/>
            <a:ext cx="11475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What we decided to use, how to </a:t>
            </a: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develop</a:t>
            </a:r>
            <a:r>
              <a:rPr b="0" i="0" lang="en" sz="1000" u="none" cap="none" strike="noStrik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appDermis?</a:t>
            </a:r>
            <a:endParaRPr/>
          </a:p>
        </p:txBody>
      </p:sp>
      <p:sp>
        <p:nvSpPr>
          <p:cNvPr id="388" name="Google Shape;388;g6d79ace206_3_4"/>
          <p:cNvSpPr txBox="1"/>
          <p:nvPr/>
        </p:nvSpPr>
        <p:spPr>
          <a:xfrm>
            <a:off x="4530856" y="1656596"/>
            <a:ext cx="13434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What have we learned as a result of our researches?</a:t>
            </a:r>
            <a:endParaRPr b="0" i="0" sz="10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9" name="Google Shape;389;g6d79ace206_3_4"/>
          <p:cNvSpPr txBox="1"/>
          <p:nvPr/>
        </p:nvSpPr>
        <p:spPr>
          <a:xfrm>
            <a:off x="6391024" y="1864943"/>
            <a:ext cx="13434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To sum up</a:t>
            </a:r>
            <a:endParaRPr b="0" i="0" sz="10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0" name="Google Shape;390;g6d79ace206_3_4"/>
          <p:cNvSpPr/>
          <p:nvPr/>
        </p:nvSpPr>
        <p:spPr>
          <a:xfrm>
            <a:off x="4769140" y="3129658"/>
            <a:ext cx="838500" cy="8541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g6d79ace206_3_4"/>
          <p:cNvCxnSpPr/>
          <p:nvPr/>
        </p:nvCxnSpPr>
        <p:spPr>
          <a:xfrm rot="10800000">
            <a:off x="5179422" y="2332725"/>
            <a:ext cx="0" cy="784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392" name="Google Shape;392;g6d79ace206_3_4"/>
          <p:cNvSpPr/>
          <p:nvPr/>
        </p:nvSpPr>
        <p:spPr>
          <a:xfrm>
            <a:off x="5783591" y="2303911"/>
            <a:ext cx="838500" cy="8541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6d79ace206_3_4"/>
          <p:cNvSpPr txBox="1"/>
          <p:nvPr/>
        </p:nvSpPr>
        <p:spPr>
          <a:xfrm>
            <a:off x="5845934" y="2541306"/>
            <a:ext cx="73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Solution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g6d79ace206_3_4"/>
          <p:cNvCxnSpPr/>
          <p:nvPr/>
        </p:nvCxnSpPr>
        <p:spPr>
          <a:xfrm>
            <a:off x="6220650" y="3173700"/>
            <a:ext cx="0" cy="784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395" name="Google Shape;395;g6d79ace206_3_4"/>
          <p:cNvSpPr/>
          <p:nvPr/>
        </p:nvSpPr>
        <p:spPr>
          <a:xfrm>
            <a:off x="6614725" y="3105975"/>
            <a:ext cx="965100" cy="94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" name="Google Shape;396;g6d79ace206_3_4"/>
          <p:cNvCxnSpPr/>
          <p:nvPr/>
        </p:nvCxnSpPr>
        <p:spPr>
          <a:xfrm rot="10800000">
            <a:off x="7100647" y="2317159"/>
            <a:ext cx="0" cy="784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397" name="Google Shape;397;g6d79ace206_3_4"/>
          <p:cNvSpPr txBox="1"/>
          <p:nvPr/>
        </p:nvSpPr>
        <p:spPr>
          <a:xfrm>
            <a:off x="6885562" y="3129658"/>
            <a:ext cx="965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6d79ace206_3_4"/>
          <p:cNvSpPr/>
          <p:nvPr/>
        </p:nvSpPr>
        <p:spPr>
          <a:xfrm>
            <a:off x="8288691" y="3082699"/>
            <a:ext cx="838500" cy="8541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6d79ace206_3_4"/>
          <p:cNvSpPr txBox="1"/>
          <p:nvPr/>
        </p:nvSpPr>
        <p:spPr>
          <a:xfrm>
            <a:off x="8202590" y="3287568"/>
            <a:ext cx="1010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References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6d79ace206_3_4"/>
          <p:cNvSpPr/>
          <p:nvPr/>
        </p:nvSpPr>
        <p:spPr>
          <a:xfrm>
            <a:off x="6523523" y="3217775"/>
            <a:ext cx="1147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Results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&amp;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g6d79ace206_3_4"/>
          <p:cNvCxnSpPr/>
          <p:nvPr/>
        </p:nvCxnSpPr>
        <p:spPr>
          <a:xfrm>
            <a:off x="7973911" y="3168262"/>
            <a:ext cx="0" cy="784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402" name="Google Shape;402;g6d79ace206_3_4"/>
          <p:cNvSpPr txBox="1"/>
          <p:nvPr/>
        </p:nvSpPr>
        <p:spPr>
          <a:xfrm>
            <a:off x="8036242" y="1864941"/>
            <a:ext cx="13434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</a:t>
            </a:r>
            <a:endParaRPr sz="1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Refer</a:t>
            </a: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</a:t>
            </a:r>
            <a:r>
              <a:rPr b="0" i="0" lang="en" sz="1000" u="none" cap="none" strike="noStrik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nces</a:t>
            </a:r>
            <a:endParaRPr b="0" i="0" sz="10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3" name="Google Shape;403;g6d79ace206_3_4"/>
          <p:cNvSpPr/>
          <p:nvPr/>
        </p:nvSpPr>
        <p:spPr>
          <a:xfrm>
            <a:off x="7554641" y="2297937"/>
            <a:ext cx="838500" cy="8541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g6d79ace206_3_4"/>
          <p:cNvCxnSpPr/>
          <p:nvPr/>
        </p:nvCxnSpPr>
        <p:spPr>
          <a:xfrm rot="10800000">
            <a:off x="8707947" y="2317159"/>
            <a:ext cx="0" cy="784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405" name="Google Shape;405;g6d79ace206_3_4"/>
          <p:cNvSpPr txBox="1"/>
          <p:nvPr/>
        </p:nvSpPr>
        <p:spPr>
          <a:xfrm>
            <a:off x="7302199" y="4026843"/>
            <a:ext cx="13434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Prototype of the appDermis</a:t>
            </a:r>
            <a:endParaRPr b="0" i="0" sz="10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6" name="Google Shape;406;g6d79ace206_3_4"/>
          <p:cNvSpPr txBox="1"/>
          <p:nvPr/>
        </p:nvSpPr>
        <p:spPr>
          <a:xfrm>
            <a:off x="7456790" y="2548293"/>
            <a:ext cx="1010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Prototype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"/>
          <p:cNvSpPr txBox="1"/>
          <p:nvPr>
            <p:ph type="title"/>
          </p:nvPr>
        </p:nvSpPr>
        <p:spPr>
          <a:xfrm>
            <a:off x="1820700" y="567550"/>
            <a:ext cx="5502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412" name="Google Shape;412;p3"/>
          <p:cNvSpPr txBox="1"/>
          <p:nvPr>
            <p:ph idx="1" type="body"/>
          </p:nvPr>
        </p:nvSpPr>
        <p:spPr>
          <a:xfrm>
            <a:off x="3760339" y="1453760"/>
            <a:ext cx="3784326" cy="30784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</a:pPr>
            <a:r>
              <a:rPr lang="en" sz="1700"/>
              <a:t>Skin cancer is usually visible on the body. Unlike other type of cancers that develop inside the body, skin cancers are formed outside the body and are usually noticable.</a:t>
            </a:r>
            <a:endParaRPr/>
          </a:p>
        </p:txBody>
      </p:sp>
      <p:sp>
        <p:nvSpPr>
          <p:cNvPr id="413" name="Google Shape;413;p3"/>
          <p:cNvSpPr txBox="1"/>
          <p:nvPr/>
        </p:nvSpPr>
        <p:spPr>
          <a:xfrm>
            <a:off x="1371897" y="4280650"/>
            <a:ext cx="56709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FFF4D5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grpSp>
        <p:nvGrpSpPr>
          <p:cNvPr id="414" name="Google Shape;414;p3"/>
          <p:cNvGrpSpPr/>
          <p:nvPr/>
        </p:nvGrpSpPr>
        <p:grpSpPr>
          <a:xfrm>
            <a:off x="1182112" y="692752"/>
            <a:ext cx="1838181" cy="3757996"/>
            <a:chOff x="2528625" y="238100"/>
            <a:chExt cx="2561925" cy="5237625"/>
          </a:xfrm>
        </p:grpSpPr>
        <p:sp>
          <p:nvSpPr>
            <p:cNvPr id="415" name="Google Shape;415;p3"/>
            <p:cNvSpPr/>
            <p:nvPr/>
          </p:nvSpPr>
          <p:spPr>
            <a:xfrm>
              <a:off x="3224600" y="5046175"/>
              <a:ext cx="569425" cy="429525"/>
            </a:xfrm>
            <a:custGeom>
              <a:rect b="b" l="l" r="r" t="t"/>
              <a:pathLst>
                <a:path extrusionOk="0" h="17181" w="22777">
                  <a:moveTo>
                    <a:pt x="15661" y="1"/>
                  </a:moveTo>
                  <a:cubicBezTo>
                    <a:pt x="14283" y="1"/>
                    <a:pt x="13233" y="301"/>
                    <a:pt x="13231" y="301"/>
                  </a:cubicBezTo>
                  <a:cubicBezTo>
                    <a:pt x="13231" y="301"/>
                    <a:pt x="13231" y="301"/>
                    <a:pt x="13231" y="301"/>
                  </a:cubicBezTo>
                  <a:lnTo>
                    <a:pt x="13231" y="301"/>
                  </a:lnTo>
                  <a:cubicBezTo>
                    <a:pt x="13333" y="1760"/>
                    <a:pt x="13564" y="2297"/>
                    <a:pt x="10826" y="3756"/>
                  </a:cubicBezTo>
                  <a:cubicBezTo>
                    <a:pt x="8087" y="5215"/>
                    <a:pt x="3967" y="9361"/>
                    <a:pt x="3967" y="9361"/>
                  </a:cubicBezTo>
                  <a:cubicBezTo>
                    <a:pt x="0" y="11869"/>
                    <a:pt x="1331" y="12150"/>
                    <a:pt x="1331" y="12150"/>
                  </a:cubicBezTo>
                  <a:cubicBezTo>
                    <a:pt x="1389" y="12230"/>
                    <a:pt x="1494" y="12264"/>
                    <a:pt x="1630" y="12264"/>
                  </a:cubicBezTo>
                  <a:cubicBezTo>
                    <a:pt x="2446" y="12264"/>
                    <a:pt x="4402" y="11024"/>
                    <a:pt x="4402" y="11024"/>
                  </a:cubicBezTo>
                  <a:lnTo>
                    <a:pt x="4402" y="11024"/>
                  </a:lnTo>
                  <a:cubicBezTo>
                    <a:pt x="1997" y="12610"/>
                    <a:pt x="1358" y="13839"/>
                    <a:pt x="1638" y="14376"/>
                  </a:cubicBezTo>
                  <a:cubicBezTo>
                    <a:pt x="1720" y="14531"/>
                    <a:pt x="1854" y="14586"/>
                    <a:pt x="2003" y="14586"/>
                  </a:cubicBezTo>
                  <a:cubicBezTo>
                    <a:pt x="2374" y="14586"/>
                    <a:pt x="2841" y="14248"/>
                    <a:pt x="2841" y="14248"/>
                  </a:cubicBezTo>
                  <a:lnTo>
                    <a:pt x="5367" y="12412"/>
                  </a:lnTo>
                  <a:lnTo>
                    <a:pt x="5367" y="12412"/>
                  </a:lnTo>
                  <a:cubicBezTo>
                    <a:pt x="4267" y="13342"/>
                    <a:pt x="2736" y="14975"/>
                    <a:pt x="3199" y="15401"/>
                  </a:cubicBezTo>
                  <a:cubicBezTo>
                    <a:pt x="3381" y="15568"/>
                    <a:pt x="3582" y="15627"/>
                    <a:pt x="3774" y="15627"/>
                  </a:cubicBezTo>
                  <a:cubicBezTo>
                    <a:pt x="4228" y="15627"/>
                    <a:pt x="4632" y="15298"/>
                    <a:pt x="4632" y="15298"/>
                  </a:cubicBezTo>
                  <a:lnTo>
                    <a:pt x="7729" y="12380"/>
                  </a:lnTo>
                  <a:lnTo>
                    <a:pt x="7729" y="12380"/>
                  </a:lnTo>
                  <a:cubicBezTo>
                    <a:pt x="7729" y="12381"/>
                    <a:pt x="5912" y="14249"/>
                    <a:pt x="5350" y="15272"/>
                  </a:cubicBezTo>
                  <a:cubicBezTo>
                    <a:pt x="4992" y="15923"/>
                    <a:pt x="5409" y="16284"/>
                    <a:pt x="5852" y="16284"/>
                  </a:cubicBezTo>
                  <a:cubicBezTo>
                    <a:pt x="6107" y="16284"/>
                    <a:pt x="6371" y="16164"/>
                    <a:pt x="6501" y="15912"/>
                  </a:cubicBezTo>
                  <a:cubicBezTo>
                    <a:pt x="6859" y="15222"/>
                    <a:pt x="9905" y="12918"/>
                    <a:pt x="9905" y="12918"/>
                  </a:cubicBezTo>
                  <a:cubicBezTo>
                    <a:pt x="10314" y="10743"/>
                    <a:pt x="14153" y="8849"/>
                    <a:pt x="14154" y="8849"/>
                  </a:cubicBezTo>
                  <a:lnTo>
                    <a:pt x="14154" y="8849"/>
                  </a:lnTo>
                  <a:cubicBezTo>
                    <a:pt x="13591" y="9566"/>
                    <a:pt x="10059" y="13097"/>
                    <a:pt x="10059" y="13097"/>
                  </a:cubicBezTo>
                  <a:cubicBezTo>
                    <a:pt x="9572" y="13199"/>
                    <a:pt x="6782" y="16398"/>
                    <a:pt x="8343" y="17089"/>
                  </a:cubicBezTo>
                  <a:cubicBezTo>
                    <a:pt x="8485" y="17152"/>
                    <a:pt x="8625" y="17181"/>
                    <a:pt x="8762" y="17181"/>
                  </a:cubicBezTo>
                  <a:cubicBezTo>
                    <a:pt x="10127" y="17181"/>
                    <a:pt x="11184" y="14326"/>
                    <a:pt x="11184" y="14326"/>
                  </a:cubicBezTo>
                  <a:cubicBezTo>
                    <a:pt x="11290" y="14334"/>
                    <a:pt x="11395" y="14338"/>
                    <a:pt x="11499" y="14338"/>
                  </a:cubicBezTo>
                  <a:cubicBezTo>
                    <a:pt x="14713" y="14338"/>
                    <a:pt x="17018" y="10589"/>
                    <a:pt x="17736" y="9003"/>
                  </a:cubicBezTo>
                  <a:cubicBezTo>
                    <a:pt x="18478" y="7366"/>
                    <a:pt x="19706" y="7672"/>
                    <a:pt x="21242" y="6853"/>
                  </a:cubicBezTo>
                  <a:cubicBezTo>
                    <a:pt x="22777" y="6035"/>
                    <a:pt x="21703" y="4243"/>
                    <a:pt x="21703" y="4243"/>
                  </a:cubicBezTo>
                  <a:cubicBezTo>
                    <a:pt x="20637" y="701"/>
                    <a:pt x="17766" y="1"/>
                    <a:pt x="15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818600" y="5046175"/>
              <a:ext cx="569475" cy="429550"/>
            </a:xfrm>
            <a:custGeom>
              <a:rect b="b" l="l" r="r" t="t"/>
              <a:pathLst>
                <a:path extrusionOk="0" h="17182" w="22779">
                  <a:moveTo>
                    <a:pt x="7118" y="1"/>
                  </a:moveTo>
                  <a:cubicBezTo>
                    <a:pt x="5012" y="1"/>
                    <a:pt x="2142" y="701"/>
                    <a:pt x="1075" y="4243"/>
                  </a:cubicBezTo>
                  <a:cubicBezTo>
                    <a:pt x="1075" y="4243"/>
                    <a:pt x="0" y="6035"/>
                    <a:pt x="1536" y="6853"/>
                  </a:cubicBezTo>
                  <a:cubicBezTo>
                    <a:pt x="3071" y="7672"/>
                    <a:pt x="4299" y="7366"/>
                    <a:pt x="5042" y="9003"/>
                  </a:cubicBezTo>
                  <a:cubicBezTo>
                    <a:pt x="5761" y="10589"/>
                    <a:pt x="8064" y="14338"/>
                    <a:pt x="11279" y="14338"/>
                  </a:cubicBezTo>
                  <a:cubicBezTo>
                    <a:pt x="11382" y="14338"/>
                    <a:pt x="11487" y="14334"/>
                    <a:pt x="11593" y="14326"/>
                  </a:cubicBezTo>
                  <a:cubicBezTo>
                    <a:pt x="11593" y="14326"/>
                    <a:pt x="12650" y="17182"/>
                    <a:pt x="14016" y="17182"/>
                  </a:cubicBezTo>
                  <a:cubicBezTo>
                    <a:pt x="14152" y="17182"/>
                    <a:pt x="14292" y="17153"/>
                    <a:pt x="14434" y="17090"/>
                  </a:cubicBezTo>
                  <a:cubicBezTo>
                    <a:pt x="15995" y="16399"/>
                    <a:pt x="13206" y="13199"/>
                    <a:pt x="12720" y="13097"/>
                  </a:cubicBezTo>
                  <a:cubicBezTo>
                    <a:pt x="12720" y="13097"/>
                    <a:pt x="9188" y="9567"/>
                    <a:pt x="8625" y="8849"/>
                  </a:cubicBezTo>
                  <a:lnTo>
                    <a:pt x="8625" y="8849"/>
                  </a:lnTo>
                  <a:cubicBezTo>
                    <a:pt x="8625" y="8849"/>
                    <a:pt x="12463" y="10744"/>
                    <a:pt x="12873" y="12918"/>
                  </a:cubicBezTo>
                  <a:cubicBezTo>
                    <a:pt x="12873" y="12918"/>
                    <a:pt x="15918" y="15222"/>
                    <a:pt x="16276" y="15913"/>
                  </a:cubicBezTo>
                  <a:cubicBezTo>
                    <a:pt x="16407" y="16165"/>
                    <a:pt x="16671" y="16284"/>
                    <a:pt x="16926" y="16284"/>
                  </a:cubicBezTo>
                  <a:cubicBezTo>
                    <a:pt x="17369" y="16284"/>
                    <a:pt x="17786" y="15923"/>
                    <a:pt x="17428" y="15274"/>
                  </a:cubicBezTo>
                  <a:cubicBezTo>
                    <a:pt x="16866" y="14249"/>
                    <a:pt x="15049" y="12382"/>
                    <a:pt x="15048" y="12381"/>
                  </a:cubicBezTo>
                  <a:lnTo>
                    <a:pt x="15048" y="12381"/>
                  </a:lnTo>
                  <a:lnTo>
                    <a:pt x="18145" y="15299"/>
                  </a:lnTo>
                  <a:cubicBezTo>
                    <a:pt x="18145" y="15299"/>
                    <a:pt x="18550" y="15628"/>
                    <a:pt x="19003" y="15628"/>
                  </a:cubicBezTo>
                  <a:cubicBezTo>
                    <a:pt x="19195" y="15628"/>
                    <a:pt x="19396" y="15569"/>
                    <a:pt x="19578" y="15402"/>
                  </a:cubicBezTo>
                  <a:cubicBezTo>
                    <a:pt x="20042" y="14976"/>
                    <a:pt x="18510" y="13343"/>
                    <a:pt x="17411" y="12412"/>
                  </a:cubicBezTo>
                  <a:lnTo>
                    <a:pt x="17411" y="12412"/>
                  </a:lnTo>
                  <a:lnTo>
                    <a:pt x="19937" y="14249"/>
                  </a:lnTo>
                  <a:cubicBezTo>
                    <a:pt x="19937" y="14249"/>
                    <a:pt x="20404" y="14587"/>
                    <a:pt x="20775" y="14587"/>
                  </a:cubicBezTo>
                  <a:cubicBezTo>
                    <a:pt x="20924" y="14587"/>
                    <a:pt x="21059" y="14531"/>
                    <a:pt x="21140" y="14376"/>
                  </a:cubicBezTo>
                  <a:cubicBezTo>
                    <a:pt x="21421" y="13839"/>
                    <a:pt x="20781" y="12610"/>
                    <a:pt x="18376" y="11024"/>
                  </a:cubicBezTo>
                  <a:lnTo>
                    <a:pt x="18376" y="11024"/>
                  </a:lnTo>
                  <a:cubicBezTo>
                    <a:pt x="18377" y="11024"/>
                    <a:pt x="20332" y="12264"/>
                    <a:pt x="21149" y="12264"/>
                  </a:cubicBezTo>
                  <a:cubicBezTo>
                    <a:pt x="21285" y="12264"/>
                    <a:pt x="21389" y="12230"/>
                    <a:pt x="21447" y="12150"/>
                  </a:cubicBezTo>
                  <a:cubicBezTo>
                    <a:pt x="21447" y="12150"/>
                    <a:pt x="22778" y="11869"/>
                    <a:pt x="18812" y="9361"/>
                  </a:cubicBezTo>
                  <a:cubicBezTo>
                    <a:pt x="18812" y="9361"/>
                    <a:pt x="14691" y="5215"/>
                    <a:pt x="11953" y="3756"/>
                  </a:cubicBezTo>
                  <a:cubicBezTo>
                    <a:pt x="9214" y="2298"/>
                    <a:pt x="9445" y="1760"/>
                    <a:pt x="9548" y="301"/>
                  </a:cubicBezTo>
                  <a:lnTo>
                    <a:pt x="9548" y="301"/>
                  </a:lnTo>
                  <a:cubicBezTo>
                    <a:pt x="9548" y="301"/>
                    <a:pt x="9548" y="301"/>
                    <a:pt x="9548" y="301"/>
                  </a:cubicBezTo>
                  <a:cubicBezTo>
                    <a:pt x="9546" y="301"/>
                    <a:pt x="8496" y="1"/>
                    <a:pt x="7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3266300" y="2209175"/>
              <a:ext cx="1086625" cy="586125"/>
            </a:xfrm>
            <a:custGeom>
              <a:rect b="b" l="l" r="r" t="t"/>
              <a:pathLst>
                <a:path extrusionOk="0" h="23445" w="43465">
                  <a:moveTo>
                    <a:pt x="11396" y="1"/>
                  </a:moveTo>
                  <a:cubicBezTo>
                    <a:pt x="10267" y="1"/>
                    <a:pt x="9002" y="283"/>
                    <a:pt x="7599" y="976"/>
                  </a:cubicBezTo>
                  <a:cubicBezTo>
                    <a:pt x="0" y="4732"/>
                    <a:pt x="2372" y="9058"/>
                    <a:pt x="6037" y="11024"/>
                  </a:cubicBezTo>
                  <a:cubicBezTo>
                    <a:pt x="9701" y="12992"/>
                    <a:pt x="10934" y="15574"/>
                    <a:pt x="12134" y="17737"/>
                  </a:cubicBezTo>
                  <a:cubicBezTo>
                    <a:pt x="12655" y="18675"/>
                    <a:pt x="13103" y="18811"/>
                    <a:pt x="13590" y="18811"/>
                  </a:cubicBezTo>
                  <a:cubicBezTo>
                    <a:pt x="13788" y="18811"/>
                    <a:pt x="13993" y="18788"/>
                    <a:pt x="14212" y="18788"/>
                  </a:cubicBezTo>
                  <a:cubicBezTo>
                    <a:pt x="14695" y="18788"/>
                    <a:pt x="15247" y="18898"/>
                    <a:pt x="15949" y="19600"/>
                  </a:cubicBezTo>
                  <a:cubicBezTo>
                    <a:pt x="17688" y="21337"/>
                    <a:pt x="19253" y="23293"/>
                    <a:pt x="21601" y="23431"/>
                  </a:cubicBezTo>
                  <a:lnTo>
                    <a:pt x="21601" y="23444"/>
                  </a:lnTo>
                  <a:cubicBezTo>
                    <a:pt x="21645" y="23444"/>
                    <a:pt x="21688" y="23439"/>
                    <a:pt x="21731" y="23438"/>
                  </a:cubicBezTo>
                  <a:cubicBezTo>
                    <a:pt x="21775" y="23439"/>
                    <a:pt x="21818" y="23444"/>
                    <a:pt x="21863" y="23444"/>
                  </a:cubicBezTo>
                  <a:lnTo>
                    <a:pt x="21863" y="23431"/>
                  </a:lnTo>
                  <a:cubicBezTo>
                    <a:pt x="24211" y="23293"/>
                    <a:pt x="25776" y="21337"/>
                    <a:pt x="27515" y="19600"/>
                  </a:cubicBezTo>
                  <a:cubicBezTo>
                    <a:pt x="28217" y="18897"/>
                    <a:pt x="28768" y="18788"/>
                    <a:pt x="29251" y="18788"/>
                  </a:cubicBezTo>
                  <a:cubicBezTo>
                    <a:pt x="29470" y="18788"/>
                    <a:pt x="29675" y="18810"/>
                    <a:pt x="29874" y="18810"/>
                  </a:cubicBezTo>
                  <a:cubicBezTo>
                    <a:pt x="30360" y="18810"/>
                    <a:pt x="30808" y="18674"/>
                    <a:pt x="31329" y="17737"/>
                  </a:cubicBezTo>
                  <a:cubicBezTo>
                    <a:pt x="32530" y="15574"/>
                    <a:pt x="33762" y="12992"/>
                    <a:pt x="37426" y="11024"/>
                  </a:cubicBezTo>
                  <a:cubicBezTo>
                    <a:pt x="41092" y="9058"/>
                    <a:pt x="43465" y="4732"/>
                    <a:pt x="35865" y="976"/>
                  </a:cubicBezTo>
                  <a:cubicBezTo>
                    <a:pt x="34462" y="283"/>
                    <a:pt x="33197" y="1"/>
                    <a:pt x="32068" y="1"/>
                  </a:cubicBezTo>
                  <a:cubicBezTo>
                    <a:pt x="27079" y="1"/>
                    <a:pt x="24725" y="5513"/>
                    <a:pt x="24725" y="5513"/>
                  </a:cubicBezTo>
                  <a:cubicBezTo>
                    <a:pt x="24725" y="5513"/>
                    <a:pt x="22882" y="8260"/>
                    <a:pt x="24113" y="8260"/>
                  </a:cubicBezTo>
                  <a:cubicBezTo>
                    <a:pt x="24280" y="8260"/>
                    <a:pt x="24503" y="8210"/>
                    <a:pt x="24796" y="8095"/>
                  </a:cubicBezTo>
                  <a:cubicBezTo>
                    <a:pt x="25177" y="7945"/>
                    <a:pt x="25545" y="7874"/>
                    <a:pt x="25895" y="7874"/>
                  </a:cubicBezTo>
                  <a:cubicBezTo>
                    <a:pt x="27792" y="7874"/>
                    <a:pt x="29169" y="9955"/>
                    <a:pt x="29346" y="12871"/>
                  </a:cubicBezTo>
                  <a:cubicBezTo>
                    <a:pt x="29557" y="16325"/>
                    <a:pt x="27364" y="15094"/>
                    <a:pt x="24796" y="18247"/>
                  </a:cubicBezTo>
                  <a:cubicBezTo>
                    <a:pt x="23553" y="19773"/>
                    <a:pt x="22766" y="20166"/>
                    <a:pt x="22285" y="20166"/>
                  </a:cubicBezTo>
                  <a:cubicBezTo>
                    <a:pt x="22103" y="20166"/>
                    <a:pt x="21966" y="20111"/>
                    <a:pt x="21863" y="20039"/>
                  </a:cubicBezTo>
                  <a:lnTo>
                    <a:pt x="21863" y="19719"/>
                  </a:lnTo>
                  <a:cubicBezTo>
                    <a:pt x="21831" y="19794"/>
                    <a:pt x="21787" y="19863"/>
                    <a:pt x="21731" y="19924"/>
                  </a:cubicBezTo>
                  <a:cubicBezTo>
                    <a:pt x="21677" y="19863"/>
                    <a:pt x="21633" y="19794"/>
                    <a:pt x="21601" y="19719"/>
                  </a:cubicBezTo>
                  <a:lnTo>
                    <a:pt x="21601" y="20039"/>
                  </a:lnTo>
                  <a:cubicBezTo>
                    <a:pt x="21498" y="20111"/>
                    <a:pt x="21360" y="20166"/>
                    <a:pt x="21179" y="20166"/>
                  </a:cubicBezTo>
                  <a:cubicBezTo>
                    <a:pt x="20697" y="20166"/>
                    <a:pt x="19911" y="19773"/>
                    <a:pt x="18668" y="18247"/>
                  </a:cubicBezTo>
                  <a:cubicBezTo>
                    <a:pt x="16100" y="15094"/>
                    <a:pt x="13907" y="16325"/>
                    <a:pt x="14117" y="12871"/>
                  </a:cubicBezTo>
                  <a:cubicBezTo>
                    <a:pt x="14295" y="9955"/>
                    <a:pt x="15672" y="7874"/>
                    <a:pt x="17569" y="7874"/>
                  </a:cubicBezTo>
                  <a:cubicBezTo>
                    <a:pt x="17919" y="7874"/>
                    <a:pt x="18287" y="7945"/>
                    <a:pt x="18668" y="8095"/>
                  </a:cubicBezTo>
                  <a:cubicBezTo>
                    <a:pt x="18961" y="8210"/>
                    <a:pt x="19184" y="8260"/>
                    <a:pt x="19351" y="8260"/>
                  </a:cubicBezTo>
                  <a:cubicBezTo>
                    <a:pt x="20581" y="8260"/>
                    <a:pt x="18739" y="5513"/>
                    <a:pt x="18739" y="5513"/>
                  </a:cubicBezTo>
                  <a:cubicBezTo>
                    <a:pt x="18739" y="5513"/>
                    <a:pt x="16385" y="1"/>
                    <a:pt x="11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3754000" y="2320350"/>
              <a:ext cx="117750" cy="75825"/>
            </a:xfrm>
            <a:custGeom>
              <a:rect b="b" l="l" r="r" t="t"/>
              <a:pathLst>
                <a:path extrusionOk="0" h="3033" w="4710">
                  <a:moveTo>
                    <a:pt x="569" y="0"/>
                  </a:moveTo>
                  <a:cubicBezTo>
                    <a:pt x="255" y="0"/>
                    <a:pt x="1" y="255"/>
                    <a:pt x="1" y="569"/>
                  </a:cubicBezTo>
                  <a:lnTo>
                    <a:pt x="1" y="2464"/>
                  </a:lnTo>
                  <a:cubicBezTo>
                    <a:pt x="1" y="2777"/>
                    <a:pt x="255" y="3033"/>
                    <a:pt x="569" y="3033"/>
                  </a:cubicBezTo>
                  <a:lnTo>
                    <a:pt x="4141" y="3033"/>
                  </a:lnTo>
                  <a:cubicBezTo>
                    <a:pt x="4455" y="3033"/>
                    <a:pt x="4709" y="2777"/>
                    <a:pt x="4710" y="2464"/>
                  </a:cubicBezTo>
                  <a:lnTo>
                    <a:pt x="4710" y="569"/>
                  </a:lnTo>
                  <a:cubicBezTo>
                    <a:pt x="4710" y="255"/>
                    <a:pt x="4455" y="0"/>
                    <a:pt x="4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3754000" y="2294850"/>
              <a:ext cx="117750" cy="25525"/>
            </a:xfrm>
            <a:custGeom>
              <a:rect b="b" l="l" r="r" t="t"/>
              <a:pathLst>
                <a:path extrusionOk="0" h="1021" w="4710">
                  <a:moveTo>
                    <a:pt x="510" y="0"/>
                  </a:moveTo>
                  <a:cubicBezTo>
                    <a:pt x="229" y="0"/>
                    <a:pt x="1" y="229"/>
                    <a:pt x="1" y="511"/>
                  </a:cubicBezTo>
                  <a:cubicBezTo>
                    <a:pt x="1" y="792"/>
                    <a:pt x="229" y="1020"/>
                    <a:pt x="510" y="1020"/>
                  </a:cubicBezTo>
                  <a:lnTo>
                    <a:pt x="4199" y="1020"/>
                  </a:lnTo>
                  <a:cubicBezTo>
                    <a:pt x="4481" y="1020"/>
                    <a:pt x="4710" y="792"/>
                    <a:pt x="4710" y="511"/>
                  </a:cubicBezTo>
                  <a:cubicBezTo>
                    <a:pt x="4710" y="229"/>
                    <a:pt x="4481" y="0"/>
                    <a:pt x="4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3754000" y="2219075"/>
              <a:ext cx="117750" cy="75800"/>
            </a:xfrm>
            <a:custGeom>
              <a:rect b="b" l="l" r="r" t="t"/>
              <a:pathLst>
                <a:path extrusionOk="0" h="3032" w="4710">
                  <a:moveTo>
                    <a:pt x="567" y="0"/>
                  </a:moveTo>
                  <a:cubicBezTo>
                    <a:pt x="254" y="0"/>
                    <a:pt x="1" y="255"/>
                    <a:pt x="1" y="569"/>
                  </a:cubicBezTo>
                  <a:lnTo>
                    <a:pt x="1" y="2463"/>
                  </a:lnTo>
                  <a:cubicBezTo>
                    <a:pt x="1" y="2777"/>
                    <a:pt x="255" y="3031"/>
                    <a:pt x="569" y="3031"/>
                  </a:cubicBezTo>
                  <a:lnTo>
                    <a:pt x="4141" y="3031"/>
                  </a:lnTo>
                  <a:cubicBezTo>
                    <a:pt x="4455" y="3031"/>
                    <a:pt x="4710" y="2777"/>
                    <a:pt x="4710" y="2463"/>
                  </a:cubicBezTo>
                  <a:lnTo>
                    <a:pt x="4710" y="569"/>
                  </a:lnTo>
                  <a:cubicBezTo>
                    <a:pt x="4710" y="255"/>
                    <a:pt x="4456" y="0"/>
                    <a:pt x="4143" y="0"/>
                  </a:cubicBezTo>
                  <a:cubicBezTo>
                    <a:pt x="4142" y="0"/>
                    <a:pt x="4141" y="0"/>
                    <a:pt x="4141" y="0"/>
                  </a:cubicBezTo>
                  <a:lnTo>
                    <a:pt x="569" y="0"/>
                  </a:lnTo>
                  <a:cubicBezTo>
                    <a:pt x="568" y="0"/>
                    <a:pt x="568" y="0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3754000" y="2193550"/>
              <a:ext cx="117750" cy="25525"/>
            </a:xfrm>
            <a:custGeom>
              <a:rect b="b" l="l" r="r" t="t"/>
              <a:pathLst>
                <a:path extrusionOk="0" h="1021" w="4710">
                  <a:moveTo>
                    <a:pt x="510" y="0"/>
                  </a:moveTo>
                  <a:cubicBezTo>
                    <a:pt x="229" y="0"/>
                    <a:pt x="1" y="229"/>
                    <a:pt x="1" y="511"/>
                  </a:cubicBezTo>
                  <a:cubicBezTo>
                    <a:pt x="1" y="792"/>
                    <a:pt x="229" y="1020"/>
                    <a:pt x="510" y="1020"/>
                  </a:cubicBezTo>
                  <a:lnTo>
                    <a:pt x="4199" y="1020"/>
                  </a:lnTo>
                  <a:cubicBezTo>
                    <a:pt x="4481" y="1020"/>
                    <a:pt x="4710" y="792"/>
                    <a:pt x="4710" y="511"/>
                  </a:cubicBezTo>
                  <a:cubicBezTo>
                    <a:pt x="4710" y="229"/>
                    <a:pt x="4481" y="0"/>
                    <a:pt x="4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3754000" y="2117775"/>
              <a:ext cx="117750" cy="75825"/>
            </a:xfrm>
            <a:custGeom>
              <a:rect b="b" l="l" r="r" t="t"/>
              <a:pathLst>
                <a:path extrusionOk="0" h="3033" w="471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lnTo>
                    <a:pt x="1" y="2463"/>
                  </a:lnTo>
                  <a:cubicBezTo>
                    <a:pt x="1" y="2777"/>
                    <a:pt x="255" y="3032"/>
                    <a:pt x="569" y="3032"/>
                  </a:cubicBezTo>
                  <a:lnTo>
                    <a:pt x="4141" y="3032"/>
                  </a:lnTo>
                  <a:cubicBezTo>
                    <a:pt x="4455" y="3032"/>
                    <a:pt x="4710" y="2777"/>
                    <a:pt x="4710" y="2463"/>
                  </a:cubicBezTo>
                  <a:lnTo>
                    <a:pt x="4710" y="568"/>
                  </a:lnTo>
                  <a:cubicBezTo>
                    <a:pt x="4710" y="254"/>
                    <a:pt x="4455" y="0"/>
                    <a:pt x="4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754000" y="2092275"/>
              <a:ext cx="117750" cy="25525"/>
            </a:xfrm>
            <a:custGeom>
              <a:rect b="b" l="l" r="r" t="t"/>
              <a:pathLst>
                <a:path extrusionOk="0" h="1021" w="4710">
                  <a:moveTo>
                    <a:pt x="510" y="0"/>
                  </a:moveTo>
                  <a:cubicBezTo>
                    <a:pt x="229" y="0"/>
                    <a:pt x="1" y="229"/>
                    <a:pt x="1" y="511"/>
                  </a:cubicBezTo>
                  <a:cubicBezTo>
                    <a:pt x="1" y="792"/>
                    <a:pt x="229" y="1020"/>
                    <a:pt x="510" y="1020"/>
                  </a:cubicBezTo>
                  <a:lnTo>
                    <a:pt x="4199" y="1020"/>
                  </a:lnTo>
                  <a:cubicBezTo>
                    <a:pt x="4481" y="1020"/>
                    <a:pt x="4710" y="792"/>
                    <a:pt x="4710" y="511"/>
                  </a:cubicBezTo>
                  <a:cubicBezTo>
                    <a:pt x="4710" y="229"/>
                    <a:pt x="4481" y="0"/>
                    <a:pt x="4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754000" y="2016475"/>
              <a:ext cx="117750" cy="75825"/>
            </a:xfrm>
            <a:custGeom>
              <a:rect b="b" l="l" r="r" t="t"/>
              <a:pathLst>
                <a:path extrusionOk="0" h="3033" w="4710">
                  <a:moveTo>
                    <a:pt x="569" y="0"/>
                  </a:moveTo>
                  <a:cubicBezTo>
                    <a:pt x="255" y="0"/>
                    <a:pt x="1" y="255"/>
                    <a:pt x="1" y="569"/>
                  </a:cubicBezTo>
                  <a:lnTo>
                    <a:pt x="1" y="2464"/>
                  </a:lnTo>
                  <a:cubicBezTo>
                    <a:pt x="1" y="2778"/>
                    <a:pt x="255" y="3032"/>
                    <a:pt x="569" y="3032"/>
                  </a:cubicBezTo>
                  <a:lnTo>
                    <a:pt x="4141" y="3032"/>
                  </a:lnTo>
                  <a:cubicBezTo>
                    <a:pt x="4455" y="3032"/>
                    <a:pt x="4710" y="2778"/>
                    <a:pt x="4710" y="2464"/>
                  </a:cubicBezTo>
                  <a:lnTo>
                    <a:pt x="4710" y="569"/>
                  </a:lnTo>
                  <a:cubicBezTo>
                    <a:pt x="4710" y="255"/>
                    <a:pt x="4455" y="0"/>
                    <a:pt x="4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754000" y="1990975"/>
              <a:ext cx="117750" cy="25525"/>
            </a:xfrm>
            <a:custGeom>
              <a:rect b="b" l="l" r="r" t="t"/>
              <a:pathLst>
                <a:path extrusionOk="0" h="1021" w="4710">
                  <a:moveTo>
                    <a:pt x="510" y="0"/>
                  </a:moveTo>
                  <a:cubicBezTo>
                    <a:pt x="229" y="0"/>
                    <a:pt x="1" y="229"/>
                    <a:pt x="1" y="511"/>
                  </a:cubicBezTo>
                  <a:cubicBezTo>
                    <a:pt x="1" y="792"/>
                    <a:pt x="229" y="1020"/>
                    <a:pt x="510" y="1020"/>
                  </a:cubicBezTo>
                  <a:lnTo>
                    <a:pt x="4199" y="1020"/>
                  </a:lnTo>
                  <a:cubicBezTo>
                    <a:pt x="4481" y="1020"/>
                    <a:pt x="4710" y="793"/>
                    <a:pt x="4710" y="511"/>
                  </a:cubicBezTo>
                  <a:cubicBezTo>
                    <a:pt x="4710" y="229"/>
                    <a:pt x="4481" y="0"/>
                    <a:pt x="4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3754000" y="1915200"/>
              <a:ext cx="117750" cy="75800"/>
            </a:xfrm>
            <a:custGeom>
              <a:rect b="b" l="l" r="r" t="t"/>
              <a:pathLst>
                <a:path extrusionOk="0" h="3032" w="471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lnTo>
                    <a:pt x="1" y="2463"/>
                  </a:lnTo>
                  <a:cubicBezTo>
                    <a:pt x="1" y="2777"/>
                    <a:pt x="255" y="3031"/>
                    <a:pt x="569" y="3031"/>
                  </a:cubicBezTo>
                  <a:lnTo>
                    <a:pt x="4141" y="3031"/>
                  </a:lnTo>
                  <a:cubicBezTo>
                    <a:pt x="4455" y="3031"/>
                    <a:pt x="4710" y="2777"/>
                    <a:pt x="4710" y="2463"/>
                  </a:cubicBezTo>
                  <a:lnTo>
                    <a:pt x="4710" y="568"/>
                  </a:lnTo>
                  <a:cubicBezTo>
                    <a:pt x="4710" y="254"/>
                    <a:pt x="4455" y="0"/>
                    <a:pt x="4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3754000" y="1889700"/>
              <a:ext cx="117750" cy="25525"/>
            </a:xfrm>
            <a:custGeom>
              <a:rect b="b" l="l" r="r" t="t"/>
              <a:pathLst>
                <a:path extrusionOk="0" h="1021" w="4710">
                  <a:moveTo>
                    <a:pt x="510" y="0"/>
                  </a:moveTo>
                  <a:cubicBezTo>
                    <a:pt x="229" y="0"/>
                    <a:pt x="1" y="229"/>
                    <a:pt x="1" y="510"/>
                  </a:cubicBezTo>
                  <a:cubicBezTo>
                    <a:pt x="1" y="792"/>
                    <a:pt x="229" y="1020"/>
                    <a:pt x="510" y="1020"/>
                  </a:cubicBezTo>
                  <a:lnTo>
                    <a:pt x="4199" y="1020"/>
                  </a:lnTo>
                  <a:cubicBezTo>
                    <a:pt x="4481" y="1020"/>
                    <a:pt x="4710" y="792"/>
                    <a:pt x="4710" y="510"/>
                  </a:cubicBezTo>
                  <a:cubicBezTo>
                    <a:pt x="4710" y="228"/>
                    <a:pt x="4481" y="0"/>
                    <a:pt x="4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3754000" y="1813875"/>
              <a:ext cx="117750" cy="75850"/>
            </a:xfrm>
            <a:custGeom>
              <a:rect b="b" l="l" r="r" t="t"/>
              <a:pathLst>
                <a:path extrusionOk="0" h="3034" w="4710">
                  <a:moveTo>
                    <a:pt x="569" y="1"/>
                  </a:moveTo>
                  <a:cubicBezTo>
                    <a:pt x="255" y="1"/>
                    <a:pt x="1" y="255"/>
                    <a:pt x="1" y="569"/>
                  </a:cubicBezTo>
                  <a:lnTo>
                    <a:pt x="1" y="2465"/>
                  </a:lnTo>
                  <a:cubicBezTo>
                    <a:pt x="1" y="2779"/>
                    <a:pt x="255" y="3033"/>
                    <a:pt x="569" y="3033"/>
                  </a:cubicBezTo>
                  <a:lnTo>
                    <a:pt x="4141" y="3033"/>
                  </a:lnTo>
                  <a:cubicBezTo>
                    <a:pt x="4455" y="3033"/>
                    <a:pt x="4710" y="2779"/>
                    <a:pt x="4710" y="2465"/>
                  </a:cubicBezTo>
                  <a:lnTo>
                    <a:pt x="4710" y="569"/>
                  </a:lnTo>
                  <a:cubicBezTo>
                    <a:pt x="4710" y="255"/>
                    <a:pt x="4455" y="1"/>
                    <a:pt x="4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3754000" y="1788400"/>
              <a:ext cx="117750" cy="25500"/>
            </a:xfrm>
            <a:custGeom>
              <a:rect b="b" l="l" r="r" t="t"/>
              <a:pathLst>
                <a:path extrusionOk="0" h="1020" w="4710">
                  <a:moveTo>
                    <a:pt x="510" y="0"/>
                  </a:moveTo>
                  <a:cubicBezTo>
                    <a:pt x="229" y="0"/>
                    <a:pt x="1" y="229"/>
                    <a:pt x="1" y="511"/>
                  </a:cubicBezTo>
                  <a:cubicBezTo>
                    <a:pt x="1" y="791"/>
                    <a:pt x="229" y="1020"/>
                    <a:pt x="510" y="1020"/>
                  </a:cubicBezTo>
                  <a:lnTo>
                    <a:pt x="4199" y="1020"/>
                  </a:lnTo>
                  <a:cubicBezTo>
                    <a:pt x="4481" y="1020"/>
                    <a:pt x="4710" y="791"/>
                    <a:pt x="4710" y="511"/>
                  </a:cubicBezTo>
                  <a:cubicBezTo>
                    <a:pt x="4710" y="229"/>
                    <a:pt x="4481" y="0"/>
                    <a:pt x="4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3754000" y="1712600"/>
              <a:ext cx="117750" cy="75800"/>
            </a:xfrm>
            <a:custGeom>
              <a:rect b="b" l="l" r="r" t="t"/>
              <a:pathLst>
                <a:path extrusionOk="0" h="3032" w="4710">
                  <a:moveTo>
                    <a:pt x="567" y="1"/>
                  </a:moveTo>
                  <a:cubicBezTo>
                    <a:pt x="254" y="1"/>
                    <a:pt x="1" y="256"/>
                    <a:pt x="1" y="569"/>
                  </a:cubicBezTo>
                  <a:lnTo>
                    <a:pt x="1" y="2464"/>
                  </a:lnTo>
                  <a:cubicBezTo>
                    <a:pt x="1" y="2778"/>
                    <a:pt x="255" y="3032"/>
                    <a:pt x="569" y="3032"/>
                  </a:cubicBezTo>
                  <a:lnTo>
                    <a:pt x="4141" y="3032"/>
                  </a:lnTo>
                  <a:cubicBezTo>
                    <a:pt x="4455" y="3032"/>
                    <a:pt x="4710" y="2778"/>
                    <a:pt x="4710" y="2464"/>
                  </a:cubicBezTo>
                  <a:lnTo>
                    <a:pt x="4710" y="569"/>
                  </a:lnTo>
                  <a:cubicBezTo>
                    <a:pt x="4709" y="255"/>
                    <a:pt x="4455" y="1"/>
                    <a:pt x="4141" y="1"/>
                  </a:cubicBezTo>
                  <a:lnTo>
                    <a:pt x="569" y="1"/>
                  </a:lnTo>
                  <a:cubicBezTo>
                    <a:pt x="568" y="1"/>
                    <a:pt x="568" y="1"/>
                    <a:pt x="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3754000" y="1687100"/>
              <a:ext cx="117750" cy="25525"/>
            </a:xfrm>
            <a:custGeom>
              <a:rect b="b" l="l" r="r" t="t"/>
              <a:pathLst>
                <a:path extrusionOk="0" h="1021" w="4710">
                  <a:moveTo>
                    <a:pt x="4201" y="1"/>
                  </a:moveTo>
                  <a:cubicBezTo>
                    <a:pt x="4201" y="1"/>
                    <a:pt x="4200" y="1"/>
                    <a:pt x="4199" y="1"/>
                  </a:cubicBezTo>
                  <a:lnTo>
                    <a:pt x="510" y="1"/>
                  </a:lnTo>
                  <a:cubicBezTo>
                    <a:pt x="229" y="1"/>
                    <a:pt x="1" y="228"/>
                    <a:pt x="1" y="510"/>
                  </a:cubicBezTo>
                  <a:cubicBezTo>
                    <a:pt x="1" y="792"/>
                    <a:pt x="229" y="1021"/>
                    <a:pt x="510" y="1021"/>
                  </a:cubicBezTo>
                  <a:lnTo>
                    <a:pt x="4199" y="1021"/>
                  </a:lnTo>
                  <a:cubicBezTo>
                    <a:pt x="4481" y="1021"/>
                    <a:pt x="4710" y="792"/>
                    <a:pt x="4710" y="510"/>
                  </a:cubicBezTo>
                  <a:cubicBezTo>
                    <a:pt x="4710" y="229"/>
                    <a:pt x="4482" y="1"/>
                    <a:pt x="4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3754000" y="1611300"/>
              <a:ext cx="117750" cy="75825"/>
            </a:xfrm>
            <a:custGeom>
              <a:rect b="b" l="l" r="r" t="t"/>
              <a:pathLst>
                <a:path extrusionOk="0" h="3033" w="4710">
                  <a:moveTo>
                    <a:pt x="569" y="1"/>
                  </a:moveTo>
                  <a:cubicBezTo>
                    <a:pt x="255" y="1"/>
                    <a:pt x="1" y="255"/>
                    <a:pt x="1" y="569"/>
                  </a:cubicBezTo>
                  <a:lnTo>
                    <a:pt x="1" y="2464"/>
                  </a:lnTo>
                  <a:cubicBezTo>
                    <a:pt x="1" y="2778"/>
                    <a:pt x="255" y="3033"/>
                    <a:pt x="569" y="3033"/>
                  </a:cubicBezTo>
                  <a:lnTo>
                    <a:pt x="4141" y="3033"/>
                  </a:lnTo>
                  <a:cubicBezTo>
                    <a:pt x="4455" y="3033"/>
                    <a:pt x="4710" y="2778"/>
                    <a:pt x="4710" y="2464"/>
                  </a:cubicBezTo>
                  <a:lnTo>
                    <a:pt x="4710" y="569"/>
                  </a:lnTo>
                  <a:cubicBezTo>
                    <a:pt x="4710" y="255"/>
                    <a:pt x="4455" y="1"/>
                    <a:pt x="4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3754000" y="1585800"/>
              <a:ext cx="117750" cy="25525"/>
            </a:xfrm>
            <a:custGeom>
              <a:rect b="b" l="l" r="r" t="t"/>
              <a:pathLst>
                <a:path extrusionOk="0" h="1021" w="4710">
                  <a:moveTo>
                    <a:pt x="510" y="1"/>
                  </a:moveTo>
                  <a:cubicBezTo>
                    <a:pt x="229" y="1"/>
                    <a:pt x="1" y="229"/>
                    <a:pt x="1" y="510"/>
                  </a:cubicBezTo>
                  <a:cubicBezTo>
                    <a:pt x="1" y="792"/>
                    <a:pt x="229" y="1021"/>
                    <a:pt x="510" y="1021"/>
                  </a:cubicBezTo>
                  <a:lnTo>
                    <a:pt x="4199" y="1021"/>
                  </a:lnTo>
                  <a:cubicBezTo>
                    <a:pt x="4481" y="1021"/>
                    <a:pt x="4710" y="792"/>
                    <a:pt x="4710" y="510"/>
                  </a:cubicBezTo>
                  <a:cubicBezTo>
                    <a:pt x="4710" y="229"/>
                    <a:pt x="4481" y="1"/>
                    <a:pt x="4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3754000" y="1510000"/>
              <a:ext cx="117750" cy="75825"/>
            </a:xfrm>
            <a:custGeom>
              <a:rect b="b" l="l" r="r" t="t"/>
              <a:pathLst>
                <a:path extrusionOk="0" h="3033" w="4710">
                  <a:moveTo>
                    <a:pt x="569" y="1"/>
                  </a:moveTo>
                  <a:cubicBezTo>
                    <a:pt x="255" y="1"/>
                    <a:pt x="1" y="255"/>
                    <a:pt x="1" y="570"/>
                  </a:cubicBezTo>
                  <a:lnTo>
                    <a:pt x="1" y="2465"/>
                  </a:lnTo>
                  <a:cubicBezTo>
                    <a:pt x="1" y="2779"/>
                    <a:pt x="255" y="3033"/>
                    <a:pt x="569" y="3033"/>
                  </a:cubicBezTo>
                  <a:lnTo>
                    <a:pt x="4141" y="3033"/>
                  </a:lnTo>
                  <a:cubicBezTo>
                    <a:pt x="4455" y="3033"/>
                    <a:pt x="4710" y="2779"/>
                    <a:pt x="4710" y="2465"/>
                  </a:cubicBezTo>
                  <a:lnTo>
                    <a:pt x="4710" y="570"/>
                  </a:lnTo>
                  <a:cubicBezTo>
                    <a:pt x="4710" y="255"/>
                    <a:pt x="4455" y="1"/>
                    <a:pt x="4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3754000" y="1484500"/>
              <a:ext cx="117750" cy="25525"/>
            </a:xfrm>
            <a:custGeom>
              <a:rect b="b" l="l" r="r" t="t"/>
              <a:pathLst>
                <a:path extrusionOk="0" h="1021" w="4710">
                  <a:moveTo>
                    <a:pt x="510" y="1"/>
                  </a:moveTo>
                  <a:cubicBezTo>
                    <a:pt x="229" y="1"/>
                    <a:pt x="1" y="229"/>
                    <a:pt x="1" y="511"/>
                  </a:cubicBezTo>
                  <a:cubicBezTo>
                    <a:pt x="1" y="793"/>
                    <a:pt x="229" y="1021"/>
                    <a:pt x="510" y="1021"/>
                  </a:cubicBezTo>
                  <a:lnTo>
                    <a:pt x="4199" y="1021"/>
                  </a:lnTo>
                  <a:cubicBezTo>
                    <a:pt x="4481" y="1021"/>
                    <a:pt x="4710" y="793"/>
                    <a:pt x="4710" y="511"/>
                  </a:cubicBezTo>
                  <a:cubicBezTo>
                    <a:pt x="4710" y="229"/>
                    <a:pt x="4481" y="1"/>
                    <a:pt x="4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3754000" y="1408725"/>
              <a:ext cx="117750" cy="75800"/>
            </a:xfrm>
            <a:custGeom>
              <a:rect b="b" l="l" r="r" t="t"/>
              <a:pathLst>
                <a:path extrusionOk="0" h="3032" w="4710">
                  <a:moveTo>
                    <a:pt x="569" y="1"/>
                  </a:moveTo>
                  <a:cubicBezTo>
                    <a:pt x="255" y="1"/>
                    <a:pt x="1" y="255"/>
                    <a:pt x="1" y="569"/>
                  </a:cubicBezTo>
                  <a:lnTo>
                    <a:pt x="1" y="2464"/>
                  </a:lnTo>
                  <a:cubicBezTo>
                    <a:pt x="1" y="2777"/>
                    <a:pt x="254" y="3032"/>
                    <a:pt x="567" y="3032"/>
                  </a:cubicBezTo>
                  <a:cubicBezTo>
                    <a:pt x="568" y="3032"/>
                    <a:pt x="568" y="3032"/>
                    <a:pt x="569" y="3032"/>
                  </a:cubicBezTo>
                  <a:lnTo>
                    <a:pt x="4141" y="3032"/>
                  </a:lnTo>
                  <a:cubicBezTo>
                    <a:pt x="4455" y="3032"/>
                    <a:pt x="4710" y="2778"/>
                    <a:pt x="4710" y="2464"/>
                  </a:cubicBezTo>
                  <a:lnTo>
                    <a:pt x="4710" y="569"/>
                  </a:lnTo>
                  <a:cubicBezTo>
                    <a:pt x="4710" y="255"/>
                    <a:pt x="4455" y="1"/>
                    <a:pt x="4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754000" y="1383225"/>
              <a:ext cx="117750" cy="25525"/>
            </a:xfrm>
            <a:custGeom>
              <a:rect b="b" l="l" r="r" t="t"/>
              <a:pathLst>
                <a:path extrusionOk="0" h="1021" w="4710">
                  <a:moveTo>
                    <a:pt x="510" y="1"/>
                  </a:moveTo>
                  <a:cubicBezTo>
                    <a:pt x="229" y="1"/>
                    <a:pt x="1" y="229"/>
                    <a:pt x="1" y="510"/>
                  </a:cubicBezTo>
                  <a:cubicBezTo>
                    <a:pt x="1" y="792"/>
                    <a:pt x="229" y="1021"/>
                    <a:pt x="510" y="1021"/>
                  </a:cubicBezTo>
                  <a:lnTo>
                    <a:pt x="4199" y="1021"/>
                  </a:lnTo>
                  <a:cubicBezTo>
                    <a:pt x="4481" y="1021"/>
                    <a:pt x="4710" y="792"/>
                    <a:pt x="4710" y="510"/>
                  </a:cubicBezTo>
                  <a:cubicBezTo>
                    <a:pt x="4710" y="228"/>
                    <a:pt x="4481" y="1"/>
                    <a:pt x="4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3754000" y="1307425"/>
              <a:ext cx="117750" cy="75825"/>
            </a:xfrm>
            <a:custGeom>
              <a:rect b="b" l="l" r="r" t="t"/>
              <a:pathLst>
                <a:path extrusionOk="0" h="3033" w="4710">
                  <a:moveTo>
                    <a:pt x="569" y="1"/>
                  </a:moveTo>
                  <a:cubicBezTo>
                    <a:pt x="255" y="1"/>
                    <a:pt x="1" y="255"/>
                    <a:pt x="1" y="570"/>
                  </a:cubicBezTo>
                  <a:lnTo>
                    <a:pt x="1" y="2464"/>
                  </a:lnTo>
                  <a:cubicBezTo>
                    <a:pt x="1" y="2778"/>
                    <a:pt x="255" y="3033"/>
                    <a:pt x="569" y="3033"/>
                  </a:cubicBezTo>
                  <a:lnTo>
                    <a:pt x="4141" y="3033"/>
                  </a:lnTo>
                  <a:cubicBezTo>
                    <a:pt x="4455" y="3033"/>
                    <a:pt x="4710" y="2778"/>
                    <a:pt x="4710" y="2464"/>
                  </a:cubicBezTo>
                  <a:lnTo>
                    <a:pt x="4710" y="570"/>
                  </a:lnTo>
                  <a:cubicBezTo>
                    <a:pt x="4710" y="255"/>
                    <a:pt x="4455" y="1"/>
                    <a:pt x="4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754000" y="1281925"/>
              <a:ext cx="117750" cy="25525"/>
            </a:xfrm>
            <a:custGeom>
              <a:rect b="b" l="l" r="r" t="t"/>
              <a:pathLst>
                <a:path extrusionOk="0" h="1021" w="4710">
                  <a:moveTo>
                    <a:pt x="510" y="1"/>
                  </a:moveTo>
                  <a:cubicBezTo>
                    <a:pt x="229" y="1"/>
                    <a:pt x="1" y="229"/>
                    <a:pt x="1" y="511"/>
                  </a:cubicBezTo>
                  <a:cubicBezTo>
                    <a:pt x="1" y="792"/>
                    <a:pt x="229" y="1021"/>
                    <a:pt x="510" y="1021"/>
                  </a:cubicBezTo>
                  <a:lnTo>
                    <a:pt x="4199" y="1021"/>
                  </a:lnTo>
                  <a:cubicBezTo>
                    <a:pt x="4481" y="1021"/>
                    <a:pt x="4710" y="792"/>
                    <a:pt x="4710" y="511"/>
                  </a:cubicBezTo>
                  <a:cubicBezTo>
                    <a:pt x="4710" y="229"/>
                    <a:pt x="4481" y="1"/>
                    <a:pt x="4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3754000" y="1206150"/>
              <a:ext cx="117750" cy="75800"/>
            </a:xfrm>
            <a:custGeom>
              <a:rect b="b" l="l" r="r" t="t"/>
              <a:pathLst>
                <a:path extrusionOk="0" h="3032" w="4710">
                  <a:moveTo>
                    <a:pt x="567" y="0"/>
                  </a:moveTo>
                  <a:cubicBezTo>
                    <a:pt x="254" y="0"/>
                    <a:pt x="1" y="255"/>
                    <a:pt x="1" y="569"/>
                  </a:cubicBezTo>
                  <a:lnTo>
                    <a:pt x="1" y="2463"/>
                  </a:lnTo>
                  <a:cubicBezTo>
                    <a:pt x="1" y="2777"/>
                    <a:pt x="255" y="3032"/>
                    <a:pt x="569" y="3032"/>
                  </a:cubicBezTo>
                  <a:lnTo>
                    <a:pt x="4141" y="3032"/>
                  </a:lnTo>
                  <a:cubicBezTo>
                    <a:pt x="4455" y="3032"/>
                    <a:pt x="4710" y="2777"/>
                    <a:pt x="4710" y="2463"/>
                  </a:cubicBezTo>
                  <a:lnTo>
                    <a:pt x="4710" y="569"/>
                  </a:lnTo>
                  <a:cubicBezTo>
                    <a:pt x="4710" y="255"/>
                    <a:pt x="4456" y="0"/>
                    <a:pt x="4143" y="0"/>
                  </a:cubicBezTo>
                  <a:cubicBezTo>
                    <a:pt x="4142" y="0"/>
                    <a:pt x="4141" y="0"/>
                    <a:pt x="4141" y="0"/>
                  </a:cubicBezTo>
                  <a:lnTo>
                    <a:pt x="569" y="0"/>
                  </a:lnTo>
                  <a:cubicBezTo>
                    <a:pt x="568" y="0"/>
                    <a:pt x="568" y="0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754000" y="1180650"/>
              <a:ext cx="117750" cy="25500"/>
            </a:xfrm>
            <a:custGeom>
              <a:rect b="b" l="l" r="r" t="t"/>
              <a:pathLst>
                <a:path extrusionOk="0" h="1020" w="4710">
                  <a:moveTo>
                    <a:pt x="4201" y="1"/>
                  </a:moveTo>
                  <a:cubicBezTo>
                    <a:pt x="4201" y="1"/>
                    <a:pt x="4200" y="1"/>
                    <a:pt x="4199" y="1"/>
                  </a:cubicBezTo>
                  <a:lnTo>
                    <a:pt x="510" y="1"/>
                  </a:lnTo>
                  <a:cubicBezTo>
                    <a:pt x="229" y="1"/>
                    <a:pt x="1" y="228"/>
                    <a:pt x="1" y="510"/>
                  </a:cubicBezTo>
                  <a:cubicBezTo>
                    <a:pt x="1" y="791"/>
                    <a:pt x="228" y="1019"/>
                    <a:pt x="508" y="1019"/>
                  </a:cubicBezTo>
                  <a:cubicBezTo>
                    <a:pt x="509" y="1019"/>
                    <a:pt x="510" y="1019"/>
                    <a:pt x="510" y="1019"/>
                  </a:cubicBezTo>
                  <a:lnTo>
                    <a:pt x="4199" y="1019"/>
                  </a:lnTo>
                  <a:cubicBezTo>
                    <a:pt x="4200" y="1019"/>
                    <a:pt x="4201" y="1019"/>
                    <a:pt x="4201" y="1019"/>
                  </a:cubicBezTo>
                  <a:cubicBezTo>
                    <a:pt x="4482" y="1019"/>
                    <a:pt x="4710" y="791"/>
                    <a:pt x="4710" y="510"/>
                  </a:cubicBezTo>
                  <a:cubicBezTo>
                    <a:pt x="4710" y="229"/>
                    <a:pt x="4482" y="1"/>
                    <a:pt x="4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754000" y="1104850"/>
              <a:ext cx="117750" cy="75825"/>
            </a:xfrm>
            <a:custGeom>
              <a:rect b="b" l="l" r="r" t="t"/>
              <a:pathLst>
                <a:path extrusionOk="0" h="3033" w="4710">
                  <a:moveTo>
                    <a:pt x="569" y="0"/>
                  </a:moveTo>
                  <a:cubicBezTo>
                    <a:pt x="255" y="0"/>
                    <a:pt x="1" y="255"/>
                    <a:pt x="1" y="569"/>
                  </a:cubicBezTo>
                  <a:lnTo>
                    <a:pt x="1" y="2463"/>
                  </a:lnTo>
                  <a:cubicBezTo>
                    <a:pt x="1" y="2777"/>
                    <a:pt x="255" y="3033"/>
                    <a:pt x="569" y="3033"/>
                  </a:cubicBezTo>
                  <a:lnTo>
                    <a:pt x="4141" y="3033"/>
                  </a:lnTo>
                  <a:cubicBezTo>
                    <a:pt x="4455" y="3033"/>
                    <a:pt x="4710" y="2777"/>
                    <a:pt x="4710" y="2463"/>
                  </a:cubicBezTo>
                  <a:lnTo>
                    <a:pt x="4710" y="569"/>
                  </a:lnTo>
                  <a:cubicBezTo>
                    <a:pt x="4710" y="255"/>
                    <a:pt x="4455" y="0"/>
                    <a:pt x="4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3754000" y="1079350"/>
              <a:ext cx="117750" cy="25525"/>
            </a:xfrm>
            <a:custGeom>
              <a:rect b="b" l="l" r="r" t="t"/>
              <a:pathLst>
                <a:path extrusionOk="0" h="1021" w="4710">
                  <a:moveTo>
                    <a:pt x="510" y="0"/>
                  </a:moveTo>
                  <a:cubicBezTo>
                    <a:pt x="229" y="0"/>
                    <a:pt x="1" y="229"/>
                    <a:pt x="1" y="510"/>
                  </a:cubicBezTo>
                  <a:cubicBezTo>
                    <a:pt x="1" y="792"/>
                    <a:pt x="229" y="1020"/>
                    <a:pt x="510" y="1020"/>
                  </a:cubicBezTo>
                  <a:lnTo>
                    <a:pt x="4199" y="1020"/>
                  </a:lnTo>
                  <a:cubicBezTo>
                    <a:pt x="4481" y="1020"/>
                    <a:pt x="4710" y="792"/>
                    <a:pt x="4710" y="510"/>
                  </a:cubicBezTo>
                  <a:cubicBezTo>
                    <a:pt x="4710" y="229"/>
                    <a:pt x="4481" y="0"/>
                    <a:pt x="4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54000" y="1003575"/>
              <a:ext cx="117750" cy="75800"/>
            </a:xfrm>
            <a:custGeom>
              <a:rect b="b" l="l" r="r" t="t"/>
              <a:pathLst>
                <a:path extrusionOk="0" h="3032" w="4710">
                  <a:moveTo>
                    <a:pt x="569" y="0"/>
                  </a:moveTo>
                  <a:cubicBezTo>
                    <a:pt x="255" y="0"/>
                    <a:pt x="1" y="255"/>
                    <a:pt x="1" y="569"/>
                  </a:cubicBezTo>
                  <a:lnTo>
                    <a:pt x="1" y="2463"/>
                  </a:lnTo>
                  <a:cubicBezTo>
                    <a:pt x="1" y="2777"/>
                    <a:pt x="255" y="3031"/>
                    <a:pt x="569" y="3031"/>
                  </a:cubicBezTo>
                  <a:lnTo>
                    <a:pt x="4141" y="3031"/>
                  </a:lnTo>
                  <a:cubicBezTo>
                    <a:pt x="4455" y="3031"/>
                    <a:pt x="4710" y="2777"/>
                    <a:pt x="4710" y="2463"/>
                  </a:cubicBezTo>
                  <a:lnTo>
                    <a:pt x="4710" y="569"/>
                  </a:lnTo>
                  <a:cubicBezTo>
                    <a:pt x="4710" y="255"/>
                    <a:pt x="4455" y="0"/>
                    <a:pt x="4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54000" y="978075"/>
              <a:ext cx="117750" cy="25500"/>
            </a:xfrm>
            <a:custGeom>
              <a:rect b="b" l="l" r="r" t="t"/>
              <a:pathLst>
                <a:path extrusionOk="0" h="1020" w="4710">
                  <a:moveTo>
                    <a:pt x="508" y="0"/>
                  </a:moveTo>
                  <a:cubicBezTo>
                    <a:pt x="228" y="0"/>
                    <a:pt x="1" y="229"/>
                    <a:pt x="1" y="510"/>
                  </a:cubicBezTo>
                  <a:cubicBezTo>
                    <a:pt x="1" y="792"/>
                    <a:pt x="229" y="1019"/>
                    <a:pt x="510" y="1019"/>
                  </a:cubicBezTo>
                  <a:lnTo>
                    <a:pt x="4199" y="1019"/>
                  </a:lnTo>
                  <a:cubicBezTo>
                    <a:pt x="4200" y="1019"/>
                    <a:pt x="4201" y="1019"/>
                    <a:pt x="4201" y="1019"/>
                  </a:cubicBezTo>
                  <a:cubicBezTo>
                    <a:pt x="4482" y="1019"/>
                    <a:pt x="4710" y="791"/>
                    <a:pt x="4710" y="510"/>
                  </a:cubicBezTo>
                  <a:cubicBezTo>
                    <a:pt x="4710" y="229"/>
                    <a:pt x="4482" y="0"/>
                    <a:pt x="4201" y="0"/>
                  </a:cubicBezTo>
                  <a:cubicBezTo>
                    <a:pt x="4201" y="0"/>
                    <a:pt x="4200" y="0"/>
                    <a:pt x="4199" y="0"/>
                  </a:cubicBezTo>
                  <a:lnTo>
                    <a:pt x="510" y="0"/>
                  </a:lnTo>
                  <a:cubicBezTo>
                    <a:pt x="510" y="0"/>
                    <a:pt x="509" y="0"/>
                    <a:pt x="5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754000" y="902275"/>
              <a:ext cx="117750" cy="75825"/>
            </a:xfrm>
            <a:custGeom>
              <a:rect b="b" l="l" r="r" t="t"/>
              <a:pathLst>
                <a:path extrusionOk="0" h="3033" w="471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lnTo>
                    <a:pt x="1" y="2463"/>
                  </a:lnTo>
                  <a:cubicBezTo>
                    <a:pt x="1" y="2777"/>
                    <a:pt x="255" y="3032"/>
                    <a:pt x="569" y="3032"/>
                  </a:cubicBezTo>
                  <a:lnTo>
                    <a:pt x="4141" y="3032"/>
                  </a:lnTo>
                  <a:cubicBezTo>
                    <a:pt x="4455" y="3032"/>
                    <a:pt x="4710" y="2777"/>
                    <a:pt x="4710" y="2463"/>
                  </a:cubicBezTo>
                  <a:lnTo>
                    <a:pt x="4710" y="568"/>
                  </a:lnTo>
                  <a:cubicBezTo>
                    <a:pt x="4710" y="254"/>
                    <a:pt x="4455" y="0"/>
                    <a:pt x="4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871725" y="2240375"/>
              <a:ext cx="43225" cy="33175"/>
            </a:xfrm>
            <a:custGeom>
              <a:rect b="b" l="l" r="r" t="t"/>
              <a:pathLst>
                <a:path extrusionOk="0" h="1327" w="1729">
                  <a:moveTo>
                    <a:pt x="1" y="1"/>
                  </a:moveTo>
                  <a:lnTo>
                    <a:pt x="1" y="1326"/>
                  </a:lnTo>
                  <a:lnTo>
                    <a:pt x="1161" y="1326"/>
                  </a:lnTo>
                  <a:cubicBezTo>
                    <a:pt x="1475" y="1326"/>
                    <a:pt x="1729" y="1072"/>
                    <a:pt x="1729" y="758"/>
                  </a:cubicBezTo>
                  <a:lnTo>
                    <a:pt x="1729" y="570"/>
                  </a:lnTo>
                  <a:cubicBezTo>
                    <a:pt x="1729" y="256"/>
                    <a:pt x="1475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710775" y="2240375"/>
              <a:ext cx="44425" cy="33175"/>
            </a:xfrm>
            <a:custGeom>
              <a:rect b="b" l="l" r="r" t="t"/>
              <a:pathLst>
                <a:path extrusionOk="0" h="1327" w="1777">
                  <a:moveTo>
                    <a:pt x="570" y="1"/>
                  </a:moveTo>
                  <a:cubicBezTo>
                    <a:pt x="256" y="1"/>
                    <a:pt x="1" y="256"/>
                    <a:pt x="2" y="570"/>
                  </a:cubicBezTo>
                  <a:lnTo>
                    <a:pt x="2" y="758"/>
                  </a:lnTo>
                  <a:cubicBezTo>
                    <a:pt x="1" y="1072"/>
                    <a:pt x="256" y="1326"/>
                    <a:pt x="570" y="1326"/>
                  </a:cubicBezTo>
                  <a:lnTo>
                    <a:pt x="1777" y="1326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871725" y="2139100"/>
              <a:ext cx="43225" cy="33175"/>
            </a:xfrm>
            <a:custGeom>
              <a:rect b="b" l="l" r="r" t="t"/>
              <a:pathLst>
                <a:path extrusionOk="0" h="1327" w="1729">
                  <a:moveTo>
                    <a:pt x="1" y="1"/>
                  </a:moveTo>
                  <a:lnTo>
                    <a:pt x="1" y="1326"/>
                  </a:lnTo>
                  <a:lnTo>
                    <a:pt x="1161" y="1326"/>
                  </a:lnTo>
                  <a:cubicBezTo>
                    <a:pt x="1475" y="1326"/>
                    <a:pt x="1729" y="1071"/>
                    <a:pt x="1729" y="757"/>
                  </a:cubicBezTo>
                  <a:lnTo>
                    <a:pt x="1729" y="569"/>
                  </a:lnTo>
                  <a:cubicBezTo>
                    <a:pt x="1729" y="255"/>
                    <a:pt x="1475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710775" y="2139100"/>
              <a:ext cx="44425" cy="33175"/>
            </a:xfrm>
            <a:custGeom>
              <a:rect b="b" l="l" r="r" t="t"/>
              <a:pathLst>
                <a:path extrusionOk="0" h="1327" w="1777">
                  <a:moveTo>
                    <a:pt x="570" y="1"/>
                  </a:moveTo>
                  <a:cubicBezTo>
                    <a:pt x="256" y="1"/>
                    <a:pt x="1" y="255"/>
                    <a:pt x="2" y="569"/>
                  </a:cubicBezTo>
                  <a:lnTo>
                    <a:pt x="2" y="757"/>
                  </a:lnTo>
                  <a:cubicBezTo>
                    <a:pt x="1" y="1071"/>
                    <a:pt x="256" y="1326"/>
                    <a:pt x="570" y="1326"/>
                  </a:cubicBezTo>
                  <a:lnTo>
                    <a:pt x="1777" y="1326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3871725" y="2037800"/>
              <a:ext cx="43225" cy="33150"/>
            </a:xfrm>
            <a:custGeom>
              <a:rect b="b" l="l" r="r" t="t"/>
              <a:pathLst>
                <a:path extrusionOk="0" h="1326" w="1729">
                  <a:moveTo>
                    <a:pt x="1" y="0"/>
                  </a:moveTo>
                  <a:lnTo>
                    <a:pt x="1" y="1326"/>
                  </a:lnTo>
                  <a:lnTo>
                    <a:pt x="1161" y="1326"/>
                  </a:lnTo>
                  <a:cubicBezTo>
                    <a:pt x="1475" y="1326"/>
                    <a:pt x="1729" y="1072"/>
                    <a:pt x="1729" y="758"/>
                  </a:cubicBezTo>
                  <a:lnTo>
                    <a:pt x="1729" y="570"/>
                  </a:lnTo>
                  <a:cubicBezTo>
                    <a:pt x="1729" y="256"/>
                    <a:pt x="1475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710775" y="2037800"/>
              <a:ext cx="44425" cy="33150"/>
            </a:xfrm>
            <a:custGeom>
              <a:rect b="b" l="l" r="r" t="t"/>
              <a:pathLst>
                <a:path extrusionOk="0" h="1326" w="1777">
                  <a:moveTo>
                    <a:pt x="570" y="0"/>
                  </a:moveTo>
                  <a:cubicBezTo>
                    <a:pt x="256" y="0"/>
                    <a:pt x="1" y="256"/>
                    <a:pt x="2" y="570"/>
                  </a:cubicBezTo>
                  <a:lnTo>
                    <a:pt x="2" y="758"/>
                  </a:lnTo>
                  <a:cubicBezTo>
                    <a:pt x="1" y="1072"/>
                    <a:pt x="256" y="1326"/>
                    <a:pt x="570" y="1326"/>
                  </a:cubicBezTo>
                  <a:lnTo>
                    <a:pt x="1777" y="1326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871725" y="1936525"/>
              <a:ext cx="43250" cy="33150"/>
            </a:xfrm>
            <a:custGeom>
              <a:rect b="b" l="l" r="r" t="t"/>
              <a:pathLst>
                <a:path extrusionOk="0" h="1326" w="1730">
                  <a:moveTo>
                    <a:pt x="1" y="0"/>
                  </a:moveTo>
                  <a:lnTo>
                    <a:pt x="1" y="1326"/>
                  </a:lnTo>
                  <a:lnTo>
                    <a:pt x="1161" y="1326"/>
                  </a:lnTo>
                  <a:cubicBezTo>
                    <a:pt x="1475" y="1326"/>
                    <a:pt x="1729" y="1072"/>
                    <a:pt x="1729" y="758"/>
                  </a:cubicBezTo>
                  <a:lnTo>
                    <a:pt x="1729" y="570"/>
                  </a:lnTo>
                  <a:cubicBezTo>
                    <a:pt x="1730" y="255"/>
                    <a:pt x="1475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710775" y="1936525"/>
              <a:ext cx="44425" cy="33125"/>
            </a:xfrm>
            <a:custGeom>
              <a:rect b="b" l="l" r="r" t="t"/>
              <a:pathLst>
                <a:path extrusionOk="0" h="1325" w="1777">
                  <a:moveTo>
                    <a:pt x="570" y="0"/>
                  </a:moveTo>
                  <a:cubicBezTo>
                    <a:pt x="256" y="0"/>
                    <a:pt x="1" y="255"/>
                    <a:pt x="2" y="569"/>
                  </a:cubicBezTo>
                  <a:lnTo>
                    <a:pt x="2" y="757"/>
                  </a:lnTo>
                  <a:cubicBezTo>
                    <a:pt x="1" y="1071"/>
                    <a:pt x="256" y="1325"/>
                    <a:pt x="570" y="1325"/>
                  </a:cubicBezTo>
                  <a:lnTo>
                    <a:pt x="1777" y="1325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3871725" y="1835225"/>
              <a:ext cx="43225" cy="33150"/>
            </a:xfrm>
            <a:custGeom>
              <a:rect b="b" l="l" r="r" t="t"/>
              <a:pathLst>
                <a:path extrusionOk="0" h="1326" w="1729">
                  <a:moveTo>
                    <a:pt x="1" y="0"/>
                  </a:moveTo>
                  <a:lnTo>
                    <a:pt x="1" y="1326"/>
                  </a:lnTo>
                  <a:lnTo>
                    <a:pt x="1161" y="1326"/>
                  </a:lnTo>
                  <a:cubicBezTo>
                    <a:pt x="1475" y="1326"/>
                    <a:pt x="1729" y="1072"/>
                    <a:pt x="1729" y="758"/>
                  </a:cubicBezTo>
                  <a:lnTo>
                    <a:pt x="1729" y="569"/>
                  </a:lnTo>
                  <a:cubicBezTo>
                    <a:pt x="1729" y="255"/>
                    <a:pt x="1475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3710775" y="1835225"/>
              <a:ext cx="44425" cy="33150"/>
            </a:xfrm>
            <a:custGeom>
              <a:rect b="b" l="l" r="r" t="t"/>
              <a:pathLst>
                <a:path extrusionOk="0" h="1326" w="1777">
                  <a:moveTo>
                    <a:pt x="570" y="0"/>
                  </a:moveTo>
                  <a:cubicBezTo>
                    <a:pt x="256" y="0"/>
                    <a:pt x="1" y="255"/>
                    <a:pt x="2" y="569"/>
                  </a:cubicBezTo>
                  <a:lnTo>
                    <a:pt x="2" y="758"/>
                  </a:lnTo>
                  <a:cubicBezTo>
                    <a:pt x="1" y="1071"/>
                    <a:pt x="256" y="1326"/>
                    <a:pt x="570" y="1326"/>
                  </a:cubicBezTo>
                  <a:lnTo>
                    <a:pt x="1777" y="1326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3871725" y="1733950"/>
              <a:ext cx="43225" cy="33150"/>
            </a:xfrm>
            <a:custGeom>
              <a:rect b="b" l="l" r="r" t="t"/>
              <a:pathLst>
                <a:path extrusionOk="0" h="1326" w="1729">
                  <a:moveTo>
                    <a:pt x="1" y="0"/>
                  </a:moveTo>
                  <a:lnTo>
                    <a:pt x="1" y="1326"/>
                  </a:lnTo>
                  <a:lnTo>
                    <a:pt x="1161" y="1326"/>
                  </a:lnTo>
                  <a:cubicBezTo>
                    <a:pt x="1475" y="1325"/>
                    <a:pt x="1729" y="1070"/>
                    <a:pt x="1729" y="756"/>
                  </a:cubicBezTo>
                  <a:lnTo>
                    <a:pt x="1729" y="568"/>
                  </a:lnTo>
                  <a:cubicBezTo>
                    <a:pt x="1729" y="254"/>
                    <a:pt x="1475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10775" y="1733950"/>
              <a:ext cx="44425" cy="33125"/>
            </a:xfrm>
            <a:custGeom>
              <a:rect b="b" l="l" r="r" t="t"/>
              <a:pathLst>
                <a:path extrusionOk="0" h="1325" w="1777">
                  <a:moveTo>
                    <a:pt x="568" y="0"/>
                  </a:moveTo>
                  <a:cubicBezTo>
                    <a:pt x="255" y="0"/>
                    <a:pt x="1" y="255"/>
                    <a:pt x="2" y="568"/>
                  </a:cubicBezTo>
                  <a:lnTo>
                    <a:pt x="2" y="756"/>
                  </a:lnTo>
                  <a:cubicBezTo>
                    <a:pt x="1" y="1070"/>
                    <a:pt x="256" y="1325"/>
                    <a:pt x="570" y="1325"/>
                  </a:cubicBezTo>
                  <a:lnTo>
                    <a:pt x="1777" y="1325"/>
                  </a:lnTo>
                  <a:lnTo>
                    <a:pt x="1777" y="0"/>
                  </a:lnTo>
                  <a:lnTo>
                    <a:pt x="570" y="0"/>
                  </a:lnTo>
                  <a:cubicBezTo>
                    <a:pt x="569" y="0"/>
                    <a:pt x="569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3871725" y="1632650"/>
              <a:ext cx="43225" cy="33150"/>
            </a:xfrm>
            <a:custGeom>
              <a:rect b="b" l="l" r="r" t="t"/>
              <a:pathLst>
                <a:path extrusionOk="0" h="1326" w="1729">
                  <a:moveTo>
                    <a:pt x="1" y="0"/>
                  </a:moveTo>
                  <a:lnTo>
                    <a:pt x="1" y="1326"/>
                  </a:lnTo>
                  <a:lnTo>
                    <a:pt x="1161" y="1326"/>
                  </a:lnTo>
                  <a:cubicBezTo>
                    <a:pt x="1475" y="1326"/>
                    <a:pt x="1729" y="1070"/>
                    <a:pt x="1729" y="756"/>
                  </a:cubicBezTo>
                  <a:lnTo>
                    <a:pt x="1729" y="568"/>
                  </a:lnTo>
                  <a:cubicBezTo>
                    <a:pt x="1729" y="254"/>
                    <a:pt x="1475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3710775" y="1632650"/>
              <a:ext cx="44425" cy="33150"/>
            </a:xfrm>
            <a:custGeom>
              <a:rect b="b" l="l" r="r" t="t"/>
              <a:pathLst>
                <a:path extrusionOk="0" h="1326" w="1777">
                  <a:moveTo>
                    <a:pt x="570" y="0"/>
                  </a:moveTo>
                  <a:cubicBezTo>
                    <a:pt x="256" y="0"/>
                    <a:pt x="1" y="254"/>
                    <a:pt x="2" y="568"/>
                  </a:cubicBezTo>
                  <a:lnTo>
                    <a:pt x="2" y="756"/>
                  </a:lnTo>
                  <a:cubicBezTo>
                    <a:pt x="1" y="1070"/>
                    <a:pt x="256" y="1326"/>
                    <a:pt x="570" y="1326"/>
                  </a:cubicBezTo>
                  <a:lnTo>
                    <a:pt x="1777" y="1326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3871725" y="1531350"/>
              <a:ext cx="43225" cy="33150"/>
            </a:xfrm>
            <a:custGeom>
              <a:rect b="b" l="l" r="r" t="t"/>
              <a:pathLst>
                <a:path extrusionOk="0" h="1326" w="1729">
                  <a:moveTo>
                    <a:pt x="1" y="0"/>
                  </a:moveTo>
                  <a:lnTo>
                    <a:pt x="1" y="1325"/>
                  </a:lnTo>
                  <a:lnTo>
                    <a:pt x="1161" y="1325"/>
                  </a:lnTo>
                  <a:cubicBezTo>
                    <a:pt x="1475" y="1325"/>
                    <a:pt x="1729" y="1071"/>
                    <a:pt x="1729" y="757"/>
                  </a:cubicBezTo>
                  <a:lnTo>
                    <a:pt x="1729" y="569"/>
                  </a:lnTo>
                  <a:cubicBezTo>
                    <a:pt x="1729" y="255"/>
                    <a:pt x="1475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3710775" y="1531350"/>
              <a:ext cx="44425" cy="33150"/>
            </a:xfrm>
            <a:custGeom>
              <a:rect b="b" l="l" r="r" t="t"/>
              <a:pathLst>
                <a:path extrusionOk="0" h="1326" w="1777">
                  <a:moveTo>
                    <a:pt x="570" y="0"/>
                  </a:moveTo>
                  <a:cubicBezTo>
                    <a:pt x="256" y="0"/>
                    <a:pt x="1" y="255"/>
                    <a:pt x="2" y="569"/>
                  </a:cubicBezTo>
                  <a:lnTo>
                    <a:pt x="2" y="757"/>
                  </a:lnTo>
                  <a:cubicBezTo>
                    <a:pt x="1" y="1071"/>
                    <a:pt x="256" y="1325"/>
                    <a:pt x="570" y="1325"/>
                  </a:cubicBezTo>
                  <a:lnTo>
                    <a:pt x="1777" y="1325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3871725" y="1430075"/>
              <a:ext cx="43225" cy="33150"/>
            </a:xfrm>
            <a:custGeom>
              <a:rect b="b" l="l" r="r" t="t"/>
              <a:pathLst>
                <a:path extrusionOk="0" h="1326" w="1729">
                  <a:moveTo>
                    <a:pt x="1" y="0"/>
                  </a:moveTo>
                  <a:lnTo>
                    <a:pt x="1" y="1325"/>
                  </a:lnTo>
                  <a:lnTo>
                    <a:pt x="1161" y="1325"/>
                  </a:lnTo>
                  <a:cubicBezTo>
                    <a:pt x="1475" y="1324"/>
                    <a:pt x="1729" y="1070"/>
                    <a:pt x="1729" y="756"/>
                  </a:cubicBezTo>
                  <a:lnTo>
                    <a:pt x="1729" y="568"/>
                  </a:lnTo>
                  <a:cubicBezTo>
                    <a:pt x="1729" y="254"/>
                    <a:pt x="1475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3710775" y="1430075"/>
              <a:ext cx="44425" cy="33150"/>
            </a:xfrm>
            <a:custGeom>
              <a:rect b="b" l="l" r="r" t="t"/>
              <a:pathLst>
                <a:path extrusionOk="0" h="1326" w="1777">
                  <a:moveTo>
                    <a:pt x="570" y="0"/>
                  </a:moveTo>
                  <a:cubicBezTo>
                    <a:pt x="256" y="0"/>
                    <a:pt x="1" y="254"/>
                    <a:pt x="2" y="568"/>
                  </a:cubicBezTo>
                  <a:lnTo>
                    <a:pt x="2" y="756"/>
                  </a:lnTo>
                  <a:cubicBezTo>
                    <a:pt x="1" y="1070"/>
                    <a:pt x="256" y="1325"/>
                    <a:pt x="570" y="1325"/>
                  </a:cubicBezTo>
                  <a:lnTo>
                    <a:pt x="1777" y="1325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3871725" y="1328750"/>
              <a:ext cx="43225" cy="33175"/>
            </a:xfrm>
            <a:custGeom>
              <a:rect b="b" l="l" r="r" t="t"/>
              <a:pathLst>
                <a:path extrusionOk="0" h="1327" w="1729">
                  <a:moveTo>
                    <a:pt x="1" y="1"/>
                  </a:moveTo>
                  <a:lnTo>
                    <a:pt x="1" y="1326"/>
                  </a:lnTo>
                  <a:lnTo>
                    <a:pt x="1161" y="1326"/>
                  </a:lnTo>
                  <a:cubicBezTo>
                    <a:pt x="1475" y="1326"/>
                    <a:pt x="1729" y="1071"/>
                    <a:pt x="1729" y="757"/>
                  </a:cubicBezTo>
                  <a:lnTo>
                    <a:pt x="1729" y="569"/>
                  </a:lnTo>
                  <a:cubicBezTo>
                    <a:pt x="1729" y="255"/>
                    <a:pt x="1475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3710775" y="1328750"/>
              <a:ext cx="44425" cy="33175"/>
            </a:xfrm>
            <a:custGeom>
              <a:rect b="b" l="l" r="r" t="t"/>
              <a:pathLst>
                <a:path extrusionOk="0" h="1327" w="1777">
                  <a:moveTo>
                    <a:pt x="570" y="1"/>
                  </a:moveTo>
                  <a:cubicBezTo>
                    <a:pt x="256" y="1"/>
                    <a:pt x="1" y="255"/>
                    <a:pt x="2" y="569"/>
                  </a:cubicBezTo>
                  <a:lnTo>
                    <a:pt x="2" y="758"/>
                  </a:lnTo>
                  <a:cubicBezTo>
                    <a:pt x="1" y="1072"/>
                    <a:pt x="256" y="1326"/>
                    <a:pt x="570" y="1326"/>
                  </a:cubicBezTo>
                  <a:lnTo>
                    <a:pt x="1777" y="1326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3871725" y="1227450"/>
              <a:ext cx="43225" cy="33175"/>
            </a:xfrm>
            <a:custGeom>
              <a:rect b="b" l="l" r="r" t="t"/>
              <a:pathLst>
                <a:path extrusionOk="0" h="1327" w="1729">
                  <a:moveTo>
                    <a:pt x="1" y="1"/>
                  </a:moveTo>
                  <a:lnTo>
                    <a:pt x="1" y="1326"/>
                  </a:lnTo>
                  <a:lnTo>
                    <a:pt x="1161" y="1326"/>
                  </a:lnTo>
                  <a:cubicBezTo>
                    <a:pt x="1475" y="1326"/>
                    <a:pt x="1729" y="1072"/>
                    <a:pt x="1729" y="758"/>
                  </a:cubicBezTo>
                  <a:lnTo>
                    <a:pt x="1729" y="570"/>
                  </a:lnTo>
                  <a:cubicBezTo>
                    <a:pt x="1729" y="256"/>
                    <a:pt x="1475" y="2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3710775" y="1227450"/>
              <a:ext cx="44425" cy="33200"/>
            </a:xfrm>
            <a:custGeom>
              <a:rect b="b" l="l" r="r" t="t"/>
              <a:pathLst>
                <a:path extrusionOk="0" h="1328" w="1777">
                  <a:moveTo>
                    <a:pt x="570" y="1"/>
                  </a:moveTo>
                  <a:cubicBezTo>
                    <a:pt x="256" y="1"/>
                    <a:pt x="1" y="256"/>
                    <a:pt x="2" y="570"/>
                  </a:cubicBezTo>
                  <a:lnTo>
                    <a:pt x="2" y="759"/>
                  </a:lnTo>
                  <a:cubicBezTo>
                    <a:pt x="1" y="1072"/>
                    <a:pt x="256" y="1327"/>
                    <a:pt x="570" y="1327"/>
                  </a:cubicBezTo>
                  <a:lnTo>
                    <a:pt x="1777" y="1327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3871725" y="1126175"/>
              <a:ext cx="43225" cy="33175"/>
            </a:xfrm>
            <a:custGeom>
              <a:rect b="b" l="l" r="r" t="t"/>
              <a:pathLst>
                <a:path extrusionOk="0" h="1327" w="1729">
                  <a:moveTo>
                    <a:pt x="1" y="1"/>
                  </a:moveTo>
                  <a:lnTo>
                    <a:pt x="1" y="1326"/>
                  </a:lnTo>
                  <a:lnTo>
                    <a:pt x="1161" y="1326"/>
                  </a:lnTo>
                  <a:cubicBezTo>
                    <a:pt x="1475" y="1326"/>
                    <a:pt x="1729" y="1071"/>
                    <a:pt x="1729" y="758"/>
                  </a:cubicBezTo>
                  <a:lnTo>
                    <a:pt x="1729" y="569"/>
                  </a:lnTo>
                  <a:cubicBezTo>
                    <a:pt x="1729" y="255"/>
                    <a:pt x="1475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3710775" y="1126175"/>
              <a:ext cx="44425" cy="33175"/>
            </a:xfrm>
            <a:custGeom>
              <a:rect b="b" l="l" r="r" t="t"/>
              <a:pathLst>
                <a:path extrusionOk="0" h="1327" w="1777">
                  <a:moveTo>
                    <a:pt x="570" y="1"/>
                  </a:moveTo>
                  <a:cubicBezTo>
                    <a:pt x="256" y="1"/>
                    <a:pt x="1" y="255"/>
                    <a:pt x="2" y="569"/>
                  </a:cubicBezTo>
                  <a:lnTo>
                    <a:pt x="2" y="758"/>
                  </a:lnTo>
                  <a:cubicBezTo>
                    <a:pt x="1" y="1071"/>
                    <a:pt x="256" y="1326"/>
                    <a:pt x="570" y="1326"/>
                  </a:cubicBezTo>
                  <a:lnTo>
                    <a:pt x="1777" y="1326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3871725" y="1024875"/>
              <a:ext cx="43225" cy="33175"/>
            </a:xfrm>
            <a:custGeom>
              <a:rect b="b" l="l" r="r" t="t"/>
              <a:pathLst>
                <a:path extrusionOk="0" h="1327" w="1729">
                  <a:moveTo>
                    <a:pt x="1" y="1"/>
                  </a:moveTo>
                  <a:lnTo>
                    <a:pt x="1" y="1326"/>
                  </a:lnTo>
                  <a:lnTo>
                    <a:pt x="1161" y="1326"/>
                  </a:lnTo>
                  <a:cubicBezTo>
                    <a:pt x="1475" y="1326"/>
                    <a:pt x="1729" y="1072"/>
                    <a:pt x="1729" y="758"/>
                  </a:cubicBezTo>
                  <a:lnTo>
                    <a:pt x="1729" y="570"/>
                  </a:lnTo>
                  <a:cubicBezTo>
                    <a:pt x="1729" y="256"/>
                    <a:pt x="1475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3710775" y="1024875"/>
              <a:ext cx="44425" cy="33175"/>
            </a:xfrm>
            <a:custGeom>
              <a:rect b="b" l="l" r="r" t="t"/>
              <a:pathLst>
                <a:path extrusionOk="0" h="1327" w="1777">
                  <a:moveTo>
                    <a:pt x="570" y="1"/>
                  </a:moveTo>
                  <a:cubicBezTo>
                    <a:pt x="256" y="1"/>
                    <a:pt x="1" y="256"/>
                    <a:pt x="2" y="570"/>
                  </a:cubicBezTo>
                  <a:lnTo>
                    <a:pt x="2" y="758"/>
                  </a:lnTo>
                  <a:cubicBezTo>
                    <a:pt x="1" y="1072"/>
                    <a:pt x="256" y="1326"/>
                    <a:pt x="570" y="1326"/>
                  </a:cubicBezTo>
                  <a:lnTo>
                    <a:pt x="1777" y="1326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871725" y="923600"/>
              <a:ext cx="43225" cy="33175"/>
            </a:xfrm>
            <a:custGeom>
              <a:rect b="b" l="l" r="r" t="t"/>
              <a:pathLst>
                <a:path extrusionOk="0" h="1327" w="1729">
                  <a:moveTo>
                    <a:pt x="1" y="1"/>
                  </a:moveTo>
                  <a:lnTo>
                    <a:pt x="1" y="1326"/>
                  </a:lnTo>
                  <a:lnTo>
                    <a:pt x="1161" y="1326"/>
                  </a:lnTo>
                  <a:cubicBezTo>
                    <a:pt x="1475" y="1325"/>
                    <a:pt x="1729" y="1071"/>
                    <a:pt x="1729" y="757"/>
                  </a:cubicBezTo>
                  <a:lnTo>
                    <a:pt x="1729" y="569"/>
                  </a:lnTo>
                  <a:cubicBezTo>
                    <a:pt x="1729" y="255"/>
                    <a:pt x="1475" y="1"/>
                    <a:pt x="1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710775" y="923600"/>
              <a:ext cx="44425" cy="33175"/>
            </a:xfrm>
            <a:custGeom>
              <a:rect b="b" l="l" r="r" t="t"/>
              <a:pathLst>
                <a:path extrusionOk="0" h="1327" w="1777">
                  <a:moveTo>
                    <a:pt x="570" y="1"/>
                  </a:moveTo>
                  <a:cubicBezTo>
                    <a:pt x="256" y="1"/>
                    <a:pt x="1" y="255"/>
                    <a:pt x="2" y="569"/>
                  </a:cubicBezTo>
                  <a:lnTo>
                    <a:pt x="2" y="757"/>
                  </a:lnTo>
                  <a:cubicBezTo>
                    <a:pt x="1" y="1071"/>
                    <a:pt x="256" y="1326"/>
                    <a:pt x="570" y="1326"/>
                  </a:cubicBezTo>
                  <a:lnTo>
                    <a:pt x="1777" y="1326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226375" y="1062600"/>
              <a:ext cx="589575" cy="377750"/>
            </a:xfrm>
            <a:custGeom>
              <a:rect b="b" l="l" r="r" t="t"/>
              <a:pathLst>
                <a:path extrusionOk="0" h="15110" w="23583">
                  <a:moveTo>
                    <a:pt x="7264" y="0"/>
                  </a:moveTo>
                  <a:cubicBezTo>
                    <a:pt x="3997" y="0"/>
                    <a:pt x="1" y="814"/>
                    <a:pt x="34" y="3265"/>
                  </a:cubicBezTo>
                  <a:cubicBezTo>
                    <a:pt x="50" y="4522"/>
                    <a:pt x="481" y="4895"/>
                    <a:pt x="1082" y="4895"/>
                  </a:cubicBezTo>
                  <a:cubicBezTo>
                    <a:pt x="1956" y="4895"/>
                    <a:pt x="3190" y="4107"/>
                    <a:pt x="4036" y="4107"/>
                  </a:cubicBezTo>
                  <a:cubicBezTo>
                    <a:pt x="4328" y="4107"/>
                    <a:pt x="4573" y="4201"/>
                    <a:pt x="4742" y="4453"/>
                  </a:cubicBezTo>
                  <a:cubicBezTo>
                    <a:pt x="5733" y="5940"/>
                    <a:pt x="5187" y="10847"/>
                    <a:pt x="3452" y="10847"/>
                  </a:cubicBezTo>
                  <a:cubicBezTo>
                    <a:pt x="1718" y="10847"/>
                    <a:pt x="6377" y="15109"/>
                    <a:pt x="6377" y="15109"/>
                  </a:cubicBezTo>
                  <a:cubicBezTo>
                    <a:pt x="6377" y="15109"/>
                    <a:pt x="11977" y="15011"/>
                    <a:pt x="15050" y="11591"/>
                  </a:cubicBezTo>
                  <a:cubicBezTo>
                    <a:pt x="18123" y="8171"/>
                    <a:pt x="20777" y="8864"/>
                    <a:pt x="19376" y="6089"/>
                  </a:cubicBezTo>
                  <a:cubicBezTo>
                    <a:pt x="18229" y="3819"/>
                    <a:pt x="21405" y="2941"/>
                    <a:pt x="22761" y="2941"/>
                  </a:cubicBezTo>
                  <a:cubicBezTo>
                    <a:pt x="23063" y="2941"/>
                    <a:pt x="23275" y="2985"/>
                    <a:pt x="23328" y="3066"/>
                  </a:cubicBezTo>
                  <a:cubicBezTo>
                    <a:pt x="23350" y="3099"/>
                    <a:pt x="23369" y="3114"/>
                    <a:pt x="23384" y="3114"/>
                  </a:cubicBezTo>
                  <a:cubicBezTo>
                    <a:pt x="23583" y="3114"/>
                    <a:pt x="23328" y="686"/>
                    <a:pt x="23328" y="686"/>
                  </a:cubicBezTo>
                  <a:lnTo>
                    <a:pt x="20799" y="984"/>
                  </a:lnTo>
                  <a:cubicBezTo>
                    <a:pt x="20799" y="984"/>
                    <a:pt x="18741" y="1115"/>
                    <a:pt x="16481" y="1115"/>
                  </a:cubicBezTo>
                  <a:cubicBezTo>
                    <a:pt x="14333" y="1115"/>
                    <a:pt x="12003" y="997"/>
                    <a:pt x="11085" y="538"/>
                  </a:cubicBezTo>
                  <a:cubicBezTo>
                    <a:pt x="10443" y="217"/>
                    <a:pt x="8951" y="0"/>
                    <a:pt x="7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3803250" y="1062600"/>
              <a:ext cx="589550" cy="377750"/>
            </a:xfrm>
            <a:custGeom>
              <a:rect b="b" l="l" r="r" t="t"/>
              <a:pathLst>
                <a:path extrusionOk="0" h="15110" w="23582">
                  <a:moveTo>
                    <a:pt x="16319" y="0"/>
                  </a:moveTo>
                  <a:cubicBezTo>
                    <a:pt x="14631" y="0"/>
                    <a:pt x="13139" y="217"/>
                    <a:pt x="12497" y="538"/>
                  </a:cubicBezTo>
                  <a:cubicBezTo>
                    <a:pt x="11580" y="997"/>
                    <a:pt x="9250" y="1115"/>
                    <a:pt x="7102" y="1115"/>
                  </a:cubicBezTo>
                  <a:cubicBezTo>
                    <a:pt x="4842" y="1115"/>
                    <a:pt x="2784" y="984"/>
                    <a:pt x="2784" y="984"/>
                  </a:cubicBezTo>
                  <a:lnTo>
                    <a:pt x="253" y="686"/>
                  </a:lnTo>
                  <a:cubicBezTo>
                    <a:pt x="253" y="686"/>
                    <a:pt x="0" y="3114"/>
                    <a:pt x="198" y="3114"/>
                  </a:cubicBezTo>
                  <a:cubicBezTo>
                    <a:pt x="214" y="3114"/>
                    <a:pt x="232" y="3099"/>
                    <a:pt x="253" y="3066"/>
                  </a:cubicBezTo>
                  <a:cubicBezTo>
                    <a:pt x="307" y="2985"/>
                    <a:pt x="519" y="2941"/>
                    <a:pt x="821" y="2941"/>
                  </a:cubicBezTo>
                  <a:cubicBezTo>
                    <a:pt x="2177" y="2941"/>
                    <a:pt x="5353" y="3819"/>
                    <a:pt x="4207" y="6089"/>
                  </a:cubicBezTo>
                  <a:cubicBezTo>
                    <a:pt x="2806" y="8864"/>
                    <a:pt x="5460" y="8171"/>
                    <a:pt x="8533" y="11591"/>
                  </a:cubicBezTo>
                  <a:cubicBezTo>
                    <a:pt x="11605" y="15011"/>
                    <a:pt x="17206" y="15109"/>
                    <a:pt x="17206" y="15109"/>
                  </a:cubicBezTo>
                  <a:cubicBezTo>
                    <a:pt x="17206" y="15109"/>
                    <a:pt x="21865" y="10847"/>
                    <a:pt x="20130" y="10847"/>
                  </a:cubicBezTo>
                  <a:cubicBezTo>
                    <a:pt x="18396" y="10847"/>
                    <a:pt x="17850" y="5940"/>
                    <a:pt x="18841" y="4453"/>
                  </a:cubicBezTo>
                  <a:cubicBezTo>
                    <a:pt x="19010" y="4201"/>
                    <a:pt x="19255" y="4107"/>
                    <a:pt x="19547" y="4107"/>
                  </a:cubicBezTo>
                  <a:cubicBezTo>
                    <a:pt x="20393" y="4107"/>
                    <a:pt x="21627" y="4895"/>
                    <a:pt x="22501" y="4895"/>
                  </a:cubicBezTo>
                  <a:cubicBezTo>
                    <a:pt x="23102" y="4895"/>
                    <a:pt x="23533" y="4522"/>
                    <a:pt x="23549" y="3265"/>
                  </a:cubicBezTo>
                  <a:cubicBezTo>
                    <a:pt x="23582" y="814"/>
                    <a:pt x="19585" y="0"/>
                    <a:pt x="163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3459475" y="2511450"/>
              <a:ext cx="139850" cy="250675"/>
            </a:xfrm>
            <a:custGeom>
              <a:rect b="b" l="l" r="r" t="t"/>
              <a:pathLst>
                <a:path extrusionOk="0" h="10027" w="5594">
                  <a:moveTo>
                    <a:pt x="2797" y="0"/>
                  </a:moveTo>
                  <a:cubicBezTo>
                    <a:pt x="1252" y="0"/>
                    <a:pt x="1" y="2245"/>
                    <a:pt x="1" y="5014"/>
                  </a:cubicBezTo>
                  <a:cubicBezTo>
                    <a:pt x="1" y="6343"/>
                    <a:pt x="295" y="7619"/>
                    <a:pt x="820" y="8558"/>
                  </a:cubicBezTo>
                  <a:cubicBezTo>
                    <a:pt x="1344" y="9499"/>
                    <a:pt x="2055" y="10027"/>
                    <a:pt x="2797" y="10027"/>
                  </a:cubicBezTo>
                  <a:cubicBezTo>
                    <a:pt x="3539" y="10027"/>
                    <a:pt x="4250" y="9499"/>
                    <a:pt x="4775" y="8558"/>
                  </a:cubicBezTo>
                  <a:cubicBezTo>
                    <a:pt x="5299" y="7619"/>
                    <a:pt x="5594" y="6343"/>
                    <a:pt x="5594" y="5014"/>
                  </a:cubicBezTo>
                  <a:cubicBezTo>
                    <a:pt x="5594" y="2245"/>
                    <a:pt x="4342" y="0"/>
                    <a:pt x="27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3209475" y="1182675"/>
              <a:ext cx="159575" cy="155875"/>
            </a:xfrm>
            <a:custGeom>
              <a:rect b="b" l="l" r="r" t="t"/>
              <a:pathLst>
                <a:path extrusionOk="0" h="6235" w="6383">
                  <a:moveTo>
                    <a:pt x="2644" y="0"/>
                  </a:moveTo>
                  <a:cubicBezTo>
                    <a:pt x="2234" y="0"/>
                    <a:pt x="1836" y="103"/>
                    <a:pt x="1482" y="319"/>
                  </a:cubicBezTo>
                  <a:cubicBezTo>
                    <a:pt x="241" y="1077"/>
                    <a:pt x="1" y="2944"/>
                    <a:pt x="944" y="4490"/>
                  </a:cubicBezTo>
                  <a:cubicBezTo>
                    <a:pt x="1617" y="5593"/>
                    <a:pt x="2714" y="6235"/>
                    <a:pt x="3738" y="6235"/>
                  </a:cubicBezTo>
                  <a:cubicBezTo>
                    <a:pt x="4148" y="6235"/>
                    <a:pt x="4546" y="6132"/>
                    <a:pt x="4901" y="5915"/>
                  </a:cubicBezTo>
                  <a:cubicBezTo>
                    <a:pt x="6142" y="5157"/>
                    <a:pt x="6382" y="3290"/>
                    <a:pt x="5439" y="1745"/>
                  </a:cubicBezTo>
                  <a:cubicBezTo>
                    <a:pt x="4765" y="641"/>
                    <a:pt x="3668" y="0"/>
                    <a:pt x="2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3012900" y="2039975"/>
              <a:ext cx="173125" cy="114675"/>
            </a:xfrm>
            <a:custGeom>
              <a:rect b="b" l="l" r="r" t="t"/>
              <a:pathLst>
                <a:path extrusionOk="0" h="4587" w="6925">
                  <a:moveTo>
                    <a:pt x="2441" y="1"/>
                  </a:moveTo>
                  <a:cubicBezTo>
                    <a:pt x="1498" y="1"/>
                    <a:pt x="728" y="352"/>
                    <a:pt x="449" y="1004"/>
                  </a:cubicBezTo>
                  <a:cubicBezTo>
                    <a:pt x="1" y="2051"/>
                    <a:pt x="988" y="3476"/>
                    <a:pt x="2652" y="4189"/>
                  </a:cubicBezTo>
                  <a:cubicBezTo>
                    <a:pt x="3280" y="4458"/>
                    <a:pt x="3914" y="4586"/>
                    <a:pt x="4485" y="4586"/>
                  </a:cubicBezTo>
                  <a:cubicBezTo>
                    <a:pt x="5428" y="4586"/>
                    <a:pt x="6198" y="4235"/>
                    <a:pt x="6477" y="3583"/>
                  </a:cubicBezTo>
                  <a:cubicBezTo>
                    <a:pt x="6925" y="2537"/>
                    <a:pt x="5939" y="1111"/>
                    <a:pt x="4274" y="398"/>
                  </a:cubicBezTo>
                  <a:cubicBezTo>
                    <a:pt x="3646" y="130"/>
                    <a:pt x="3012" y="1"/>
                    <a:pt x="2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3546050" y="3860525"/>
              <a:ext cx="188750" cy="188775"/>
            </a:xfrm>
            <a:custGeom>
              <a:rect b="b" l="l" r="r" t="t"/>
              <a:pathLst>
                <a:path extrusionOk="0" h="7551" w="7550">
                  <a:moveTo>
                    <a:pt x="3774" y="1"/>
                  </a:moveTo>
                  <a:cubicBezTo>
                    <a:pt x="1690" y="1"/>
                    <a:pt x="0" y="1690"/>
                    <a:pt x="0" y="3776"/>
                  </a:cubicBezTo>
                  <a:cubicBezTo>
                    <a:pt x="0" y="5861"/>
                    <a:pt x="1690" y="7551"/>
                    <a:pt x="3774" y="7551"/>
                  </a:cubicBezTo>
                  <a:cubicBezTo>
                    <a:pt x="5860" y="7551"/>
                    <a:pt x="7550" y="5861"/>
                    <a:pt x="7550" y="3776"/>
                  </a:cubicBezTo>
                  <a:cubicBezTo>
                    <a:pt x="7550" y="1690"/>
                    <a:pt x="5860" y="1"/>
                    <a:pt x="3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762950" y="2742375"/>
              <a:ext cx="203750" cy="136200"/>
            </a:xfrm>
            <a:custGeom>
              <a:rect b="b" l="l" r="r" t="t"/>
              <a:pathLst>
                <a:path extrusionOk="0" h="5448" w="8150">
                  <a:moveTo>
                    <a:pt x="4059" y="0"/>
                  </a:moveTo>
                  <a:cubicBezTo>
                    <a:pt x="3308" y="0"/>
                    <a:pt x="2570" y="299"/>
                    <a:pt x="1944" y="796"/>
                  </a:cubicBezTo>
                  <a:cubicBezTo>
                    <a:pt x="1944" y="796"/>
                    <a:pt x="1" y="1210"/>
                    <a:pt x="474" y="2748"/>
                  </a:cubicBezTo>
                  <a:cubicBezTo>
                    <a:pt x="947" y="4285"/>
                    <a:pt x="3904" y="4049"/>
                    <a:pt x="4731" y="5112"/>
                  </a:cubicBezTo>
                  <a:cubicBezTo>
                    <a:pt x="4910" y="5342"/>
                    <a:pt x="5184" y="5448"/>
                    <a:pt x="5490" y="5448"/>
                  </a:cubicBezTo>
                  <a:cubicBezTo>
                    <a:pt x="6607" y="5448"/>
                    <a:pt x="8150" y="4042"/>
                    <a:pt x="7036" y="2068"/>
                  </a:cubicBezTo>
                  <a:cubicBezTo>
                    <a:pt x="6206" y="596"/>
                    <a:pt x="5119" y="0"/>
                    <a:pt x="4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2988325" y="1205450"/>
              <a:ext cx="356725" cy="903000"/>
            </a:xfrm>
            <a:custGeom>
              <a:rect b="b" l="l" r="r" t="t"/>
              <a:pathLst>
                <a:path extrusionOk="0" h="36120" w="14269">
                  <a:moveTo>
                    <a:pt x="9431" y="0"/>
                  </a:moveTo>
                  <a:cubicBezTo>
                    <a:pt x="9321" y="0"/>
                    <a:pt x="9203" y="9"/>
                    <a:pt x="9078" y="28"/>
                  </a:cubicBezTo>
                  <a:cubicBezTo>
                    <a:pt x="6477" y="427"/>
                    <a:pt x="7245" y="3864"/>
                    <a:pt x="7836" y="5959"/>
                  </a:cubicBezTo>
                  <a:cubicBezTo>
                    <a:pt x="8428" y="8055"/>
                    <a:pt x="6181" y="26065"/>
                    <a:pt x="4703" y="27881"/>
                  </a:cubicBezTo>
                  <a:cubicBezTo>
                    <a:pt x="3245" y="29672"/>
                    <a:pt x="1" y="34624"/>
                    <a:pt x="5256" y="34624"/>
                  </a:cubicBezTo>
                  <a:cubicBezTo>
                    <a:pt x="5326" y="34624"/>
                    <a:pt x="5398" y="34623"/>
                    <a:pt x="5472" y="34621"/>
                  </a:cubicBezTo>
                  <a:cubicBezTo>
                    <a:pt x="5472" y="34621"/>
                    <a:pt x="6648" y="36120"/>
                    <a:pt x="8177" y="36120"/>
                  </a:cubicBezTo>
                  <a:cubicBezTo>
                    <a:pt x="8430" y="36120"/>
                    <a:pt x="8692" y="36079"/>
                    <a:pt x="8960" y="35984"/>
                  </a:cubicBezTo>
                  <a:cubicBezTo>
                    <a:pt x="10852" y="35312"/>
                    <a:pt x="8132" y="30663"/>
                    <a:pt x="8960" y="27370"/>
                  </a:cubicBezTo>
                  <a:cubicBezTo>
                    <a:pt x="9788" y="24078"/>
                    <a:pt x="10675" y="8985"/>
                    <a:pt x="10675" y="8985"/>
                  </a:cubicBezTo>
                  <a:cubicBezTo>
                    <a:pt x="10675" y="8985"/>
                    <a:pt x="14269" y="3378"/>
                    <a:pt x="12036" y="3378"/>
                  </a:cubicBezTo>
                  <a:cubicBezTo>
                    <a:pt x="11806" y="3378"/>
                    <a:pt x="11513" y="3438"/>
                    <a:pt x="11147" y="3570"/>
                  </a:cubicBezTo>
                  <a:cubicBezTo>
                    <a:pt x="11147" y="3570"/>
                    <a:pt x="11147" y="3570"/>
                    <a:pt x="11147" y="3570"/>
                  </a:cubicBezTo>
                  <a:cubicBezTo>
                    <a:pt x="11089" y="3570"/>
                    <a:pt x="11618" y="0"/>
                    <a:pt x="9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2799925" y="2097325"/>
              <a:ext cx="372175" cy="696775"/>
            </a:xfrm>
            <a:custGeom>
              <a:rect b="b" l="l" r="r" t="t"/>
              <a:pathLst>
                <a:path extrusionOk="0" h="27871" w="14887">
                  <a:moveTo>
                    <a:pt x="9905" y="6386"/>
                  </a:moveTo>
                  <a:cubicBezTo>
                    <a:pt x="9905" y="6386"/>
                    <a:pt x="8928" y="12999"/>
                    <a:pt x="8041" y="16074"/>
                  </a:cubicBezTo>
                  <a:cubicBezTo>
                    <a:pt x="7154" y="19149"/>
                    <a:pt x="5262" y="25062"/>
                    <a:pt x="5262" y="25062"/>
                  </a:cubicBezTo>
                  <a:cubicBezTo>
                    <a:pt x="5262" y="25062"/>
                    <a:pt x="4848" y="18557"/>
                    <a:pt x="6090" y="14419"/>
                  </a:cubicBezTo>
                  <a:cubicBezTo>
                    <a:pt x="7331" y="10280"/>
                    <a:pt x="9905" y="6386"/>
                    <a:pt x="9905" y="6386"/>
                  </a:cubicBezTo>
                  <a:close/>
                  <a:moveTo>
                    <a:pt x="9061" y="0"/>
                  </a:moveTo>
                  <a:cubicBezTo>
                    <a:pt x="8789" y="0"/>
                    <a:pt x="8538" y="88"/>
                    <a:pt x="8337" y="309"/>
                  </a:cubicBezTo>
                  <a:cubicBezTo>
                    <a:pt x="7331" y="1411"/>
                    <a:pt x="8041" y="5524"/>
                    <a:pt x="6090" y="7901"/>
                  </a:cubicBezTo>
                  <a:cubicBezTo>
                    <a:pt x="4139" y="10280"/>
                    <a:pt x="2602" y="21395"/>
                    <a:pt x="1715" y="22696"/>
                  </a:cubicBezTo>
                  <a:cubicBezTo>
                    <a:pt x="828" y="23997"/>
                    <a:pt x="0" y="25948"/>
                    <a:pt x="769" y="26657"/>
                  </a:cubicBezTo>
                  <a:cubicBezTo>
                    <a:pt x="986" y="26858"/>
                    <a:pt x="1246" y="26926"/>
                    <a:pt x="1533" y="26926"/>
                  </a:cubicBezTo>
                  <a:cubicBezTo>
                    <a:pt x="2141" y="26926"/>
                    <a:pt x="2870" y="26618"/>
                    <a:pt x="3564" y="26618"/>
                  </a:cubicBezTo>
                  <a:cubicBezTo>
                    <a:pt x="3698" y="26618"/>
                    <a:pt x="3831" y="26630"/>
                    <a:pt x="3961" y="26657"/>
                  </a:cubicBezTo>
                  <a:cubicBezTo>
                    <a:pt x="4984" y="26873"/>
                    <a:pt x="4825" y="27871"/>
                    <a:pt x="5725" y="27871"/>
                  </a:cubicBezTo>
                  <a:cubicBezTo>
                    <a:pt x="5815" y="27871"/>
                    <a:pt x="5915" y="27861"/>
                    <a:pt x="6027" y="27839"/>
                  </a:cubicBezTo>
                  <a:cubicBezTo>
                    <a:pt x="7272" y="27603"/>
                    <a:pt x="7627" y="22341"/>
                    <a:pt x="8988" y="20213"/>
                  </a:cubicBezTo>
                  <a:cubicBezTo>
                    <a:pt x="10347" y="18084"/>
                    <a:pt x="12003" y="5550"/>
                    <a:pt x="13658" y="3540"/>
                  </a:cubicBezTo>
                  <a:cubicBezTo>
                    <a:pt x="14887" y="2047"/>
                    <a:pt x="14064" y="1011"/>
                    <a:pt x="12881" y="1011"/>
                  </a:cubicBezTo>
                  <a:cubicBezTo>
                    <a:pt x="12470" y="1011"/>
                    <a:pt x="12015" y="1136"/>
                    <a:pt x="11588" y="1411"/>
                  </a:cubicBezTo>
                  <a:cubicBezTo>
                    <a:pt x="11588" y="1411"/>
                    <a:pt x="10151" y="0"/>
                    <a:pt x="9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2657225" y="2797675"/>
              <a:ext cx="119400" cy="30950"/>
            </a:xfrm>
            <a:custGeom>
              <a:rect b="b" l="l" r="r" t="t"/>
              <a:pathLst>
                <a:path extrusionOk="0" h="1238" w="4776">
                  <a:moveTo>
                    <a:pt x="4629" y="1"/>
                  </a:moveTo>
                  <a:cubicBezTo>
                    <a:pt x="4629" y="1"/>
                    <a:pt x="1" y="276"/>
                    <a:pt x="161" y="942"/>
                  </a:cubicBezTo>
                  <a:cubicBezTo>
                    <a:pt x="215" y="1164"/>
                    <a:pt x="745" y="1238"/>
                    <a:pt x="1429" y="1238"/>
                  </a:cubicBezTo>
                  <a:cubicBezTo>
                    <a:pt x="2796" y="1238"/>
                    <a:pt x="4776" y="942"/>
                    <a:pt x="4776" y="942"/>
                  </a:cubicBezTo>
                  <a:lnTo>
                    <a:pt x="46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2528625" y="2815450"/>
              <a:ext cx="140400" cy="91450"/>
            </a:xfrm>
            <a:custGeom>
              <a:rect b="b" l="l" r="r" t="t"/>
              <a:pathLst>
                <a:path extrusionOk="0" h="3658" w="5616">
                  <a:moveTo>
                    <a:pt x="5145" y="1"/>
                  </a:moveTo>
                  <a:cubicBezTo>
                    <a:pt x="5145" y="1"/>
                    <a:pt x="1" y="2503"/>
                    <a:pt x="712" y="3491"/>
                  </a:cubicBezTo>
                  <a:cubicBezTo>
                    <a:pt x="795" y="3606"/>
                    <a:pt x="926" y="3658"/>
                    <a:pt x="1092" y="3658"/>
                  </a:cubicBezTo>
                  <a:cubicBezTo>
                    <a:pt x="2347" y="3658"/>
                    <a:pt x="5616" y="726"/>
                    <a:pt x="5510" y="407"/>
                  </a:cubicBezTo>
                  <a:cubicBezTo>
                    <a:pt x="5390" y="47"/>
                    <a:pt x="5145" y="1"/>
                    <a:pt x="5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697050" y="2828600"/>
              <a:ext cx="103975" cy="130075"/>
            </a:xfrm>
            <a:custGeom>
              <a:rect b="b" l="l" r="r" t="t"/>
              <a:pathLst>
                <a:path extrusionOk="0" h="5203" w="4159">
                  <a:moveTo>
                    <a:pt x="3470" y="1"/>
                  </a:moveTo>
                  <a:cubicBezTo>
                    <a:pt x="3416" y="1"/>
                    <a:pt x="3385" y="11"/>
                    <a:pt x="3385" y="11"/>
                  </a:cubicBezTo>
                  <a:cubicBezTo>
                    <a:pt x="3385" y="11"/>
                    <a:pt x="0" y="4622"/>
                    <a:pt x="1089" y="5163"/>
                  </a:cubicBezTo>
                  <a:cubicBezTo>
                    <a:pt x="1143" y="5190"/>
                    <a:pt x="1198" y="5202"/>
                    <a:pt x="1256" y="5202"/>
                  </a:cubicBezTo>
                  <a:cubicBezTo>
                    <a:pt x="2369" y="5202"/>
                    <a:pt x="4158" y="450"/>
                    <a:pt x="3897" y="199"/>
                  </a:cubicBezTo>
                  <a:cubicBezTo>
                    <a:pt x="3723" y="32"/>
                    <a:pt x="3563" y="1"/>
                    <a:pt x="34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636900" y="2953750"/>
              <a:ext cx="104000" cy="130075"/>
            </a:xfrm>
            <a:custGeom>
              <a:rect b="b" l="l" r="r" t="t"/>
              <a:pathLst>
                <a:path extrusionOk="0" h="5203" w="4160">
                  <a:moveTo>
                    <a:pt x="3471" y="1"/>
                  </a:moveTo>
                  <a:cubicBezTo>
                    <a:pt x="3417" y="1"/>
                    <a:pt x="3385" y="11"/>
                    <a:pt x="3385" y="11"/>
                  </a:cubicBezTo>
                  <a:cubicBezTo>
                    <a:pt x="3385" y="11"/>
                    <a:pt x="1" y="4621"/>
                    <a:pt x="1090" y="5163"/>
                  </a:cubicBezTo>
                  <a:cubicBezTo>
                    <a:pt x="1144" y="5190"/>
                    <a:pt x="1200" y="5202"/>
                    <a:pt x="1257" y="5202"/>
                  </a:cubicBezTo>
                  <a:cubicBezTo>
                    <a:pt x="2371" y="5202"/>
                    <a:pt x="4159" y="449"/>
                    <a:pt x="3898" y="199"/>
                  </a:cubicBezTo>
                  <a:cubicBezTo>
                    <a:pt x="3724" y="31"/>
                    <a:pt x="3564" y="1"/>
                    <a:pt x="3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576650" y="3073150"/>
              <a:ext cx="103975" cy="130075"/>
            </a:xfrm>
            <a:custGeom>
              <a:rect b="b" l="l" r="r" t="t"/>
              <a:pathLst>
                <a:path extrusionOk="0" h="5203" w="4159">
                  <a:moveTo>
                    <a:pt x="3471" y="0"/>
                  </a:moveTo>
                  <a:cubicBezTo>
                    <a:pt x="3418" y="0"/>
                    <a:pt x="3386" y="10"/>
                    <a:pt x="3386" y="10"/>
                  </a:cubicBezTo>
                  <a:cubicBezTo>
                    <a:pt x="3386" y="10"/>
                    <a:pt x="0" y="4620"/>
                    <a:pt x="1091" y="5163"/>
                  </a:cubicBezTo>
                  <a:cubicBezTo>
                    <a:pt x="1144" y="5190"/>
                    <a:pt x="1200" y="5203"/>
                    <a:pt x="1257" y="5203"/>
                  </a:cubicBezTo>
                  <a:cubicBezTo>
                    <a:pt x="2370" y="5203"/>
                    <a:pt x="4159" y="448"/>
                    <a:pt x="3899" y="198"/>
                  </a:cubicBezTo>
                  <a:cubicBezTo>
                    <a:pt x="3724" y="31"/>
                    <a:pt x="3565" y="0"/>
                    <a:pt x="3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2741700" y="2845750"/>
              <a:ext cx="108625" cy="146750"/>
            </a:xfrm>
            <a:custGeom>
              <a:rect b="b" l="l" r="r" t="t"/>
              <a:pathLst>
                <a:path extrusionOk="0" h="5870" w="4345">
                  <a:moveTo>
                    <a:pt x="3582" y="1"/>
                  </a:moveTo>
                  <a:cubicBezTo>
                    <a:pt x="3508" y="1"/>
                    <a:pt x="3464" y="17"/>
                    <a:pt x="3464" y="17"/>
                  </a:cubicBezTo>
                  <a:cubicBezTo>
                    <a:pt x="3464" y="17"/>
                    <a:pt x="1" y="5303"/>
                    <a:pt x="1235" y="5836"/>
                  </a:cubicBezTo>
                  <a:cubicBezTo>
                    <a:pt x="1289" y="5859"/>
                    <a:pt x="1343" y="5870"/>
                    <a:pt x="1399" y="5870"/>
                  </a:cubicBezTo>
                  <a:cubicBezTo>
                    <a:pt x="2628" y="5870"/>
                    <a:pt x="4345" y="457"/>
                    <a:pt x="4040" y="196"/>
                  </a:cubicBezTo>
                  <a:cubicBezTo>
                    <a:pt x="3853" y="34"/>
                    <a:pt x="3687" y="1"/>
                    <a:pt x="3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2682750" y="2987350"/>
              <a:ext cx="108600" cy="146750"/>
            </a:xfrm>
            <a:custGeom>
              <a:rect b="b" l="l" r="r" t="t"/>
              <a:pathLst>
                <a:path extrusionOk="0" h="5870" w="4344">
                  <a:moveTo>
                    <a:pt x="3582" y="0"/>
                  </a:moveTo>
                  <a:cubicBezTo>
                    <a:pt x="3507" y="0"/>
                    <a:pt x="3463" y="17"/>
                    <a:pt x="3463" y="17"/>
                  </a:cubicBezTo>
                  <a:cubicBezTo>
                    <a:pt x="3463" y="17"/>
                    <a:pt x="1" y="5302"/>
                    <a:pt x="1233" y="5836"/>
                  </a:cubicBezTo>
                  <a:cubicBezTo>
                    <a:pt x="1286" y="5859"/>
                    <a:pt x="1341" y="5870"/>
                    <a:pt x="1397" y="5870"/>
                  </a:cubicBezTo>
                  <a:cubicBezTo>
                    <a:pt x="2626" y="5870"/>
                    <a:pt x="4343" y="457"/>
                    <a:pt x="4039" y="194"/>
                  </a:cubicBezTo>
                  <a:cubicBezTo>
                    <a:pt x="3853" y="34"/>
                    <a:pt x="3687" y="0"/>
                    <a:pt x="3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2623300" y="3122575"/>
              <a:ext cx="108600" cy="146750"/>
            </a:xfrm>
            <a:custGeom>
              <a:rect b="b" l="l" r="r" t="t"/>
              <a:pathLst>
                <a:path extrusionOk="0" h="5870" w="4344">
                  <a:moveTo>
                    <a:pt x="3585" y="0"/>
                  </a:moveTo>
                  <a:cubicBezTo>
                    <a:pt x="3509" y="0"/>
                    <a:pt x="3464" y="18"/>
                    <a:pt x="3464" y="18"/>
                  </a:cubicBezTo>
                  <a:cubicBezTo>
                    <a:pt x="3464" y="18"/>
                    <a:pt x="0" y="5302"/>
                    <a:pt x="1234" y="5835"/>
                  </a:cubicBezTo>
                  <a:cubicBezTo>
                    <a:pt x="1287" y="5858"/>
                    <a:pt x="1342" y="5869"/>
                    <a:pt x="1397" y="5869"/>
                  </a:cubicBezTo>
                  <a:cubicBezTo>
                    <a:pt x="2627" y="5869"/>
                    <a:pt x="4344" y="456"/>
                    <a:pt x="4039" y="194"/>
                  </a:cubicBezTo>
                  <a:cubicBezTo>
                    <a:pt x="3854" y="34"/>
                    <a:pt x="3690" y="0"/>
                    <a:pt x="3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2804475" y="2865375"/>
              <a:ext cx="87525" cy="137100"/>
            </a:xfrm>
            <a:custGeom>
              <a:rect b="b" l="l" r="r" t="t"/>
              <a:pathLst>
                <a:path extrusionOk="0" h="5484" w="3501">
                  <a:moveTo>
                    <a:pt x="2815" y="1"/>
                  </a:moveTo>
                  <a:cubicBezTo>
                    <a:pt x="2721" y="1"/>
                    <a:pt x="2665" y="28"/>
                    <a:pt x="2665" y="28"/>
                  </a:cubicBezTo>
                  <a:cubicBezTo>
                    <a:pt x="2665" y="28"/>
                    <a:pt x="1" y="5089"/>
                    <a:pt x="1160" y="5465"/>
                  </a:cubicBezTo>
                  <a:cubicBezTo>
                    <a:pt x="1198" y="5478"/>
                    <a:pt x="1236" y="5484"/>
                    <a:pt x="1274" y="5484"/>
                  </a:cubicBezTo>
                  <a:cubicBezTo>
                    <a:pt x="2395" y="5484"/>
                    <a:pt x="3500" y="352"/>
                    <a:pt x="3201" y="139"/>
                  </a:cubicBezTo>
                  <a:cubicBezTo>
                    <a:pt x="3044" y="28"/>
                    <a:pt x="2910" y="1"/>
                    <a:pt x="2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763550" y="2998050"/>
              <a:ext cx="87500" cy="137075"/>
            </a:xfrm>
            <a:custGeom>
              <a:rect b="b" l="l" r="r" t="t"/>
              <a:pathLst>
                <a:path extrusionOk="0" h="5483" w="3500">
                  <a:moveTo>
                    <a:pt x="2815" y="1"/>
                  </a:moveTo>
                  <a:cubicBezTo>
                    <a:pt x="2721" y="1"/>
                    <a:pt x="2665" y="28"/>
                    <a:pt x="2665" y="28"/>
                  </a:cubicBezTo>
                  <a:cubicBezTo>
                    <a:pt x="2665" y="28"/>
                    <a:pt x="0" y="5089"/>
                    <a:pt x="1159" y="5464"/>
                  </a:cubicBezTo>
                  <a:cubicBezTo>
                    <a:pt x="1197" y="5476"/>
                    <a:pt x="1236" y="5482"/>
                    <a:pt x="1274" y="5482"/>
                  </a:cubicBezTo>
                  <a:cubicBezTo>
                    <a:pt x="2394" y="5482"/>
                    <a:pt x="3500" y="351"/>
                    <a:pt x="3200" y="138"/>
                  </a:cubicBezTo>
                  <a:cubicBezTo>
                    <a:pt x="3045" y="28"/>
                    <a:pt x="2910" y="1"/>
                    <a:pt x="2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721650" y="3125025"/>
              <a:ext cx="87550" cy="137075"/>
            </a:xfrm>
            <a:custGeom>
              <a:rect b="b" l="l" r="r" t="t"/>
              <a:pathLst>
                <a:path extrusionOk="0" h="5483" w="3502">
                  <a:moveTo>
                    <a:pt x="2816" y="1"/>
                  </a:moveTo>
                  <a:cubicBezTo>
                    <a:pt x="2722" y="1"/>
                    <a:pt x="2665" y="28"/>
                    <a:pt x="2665" y="28"/>
                  </a:cubicBezTo>
                  <a:cubicBezTo>
                    <a:pt x="2665" y="28"/>
                    <a:pt x="1" y="5090"/>
                    <a:pt x="1158" y="5464"/>
                  </a:cubicBezTo>
                  <a:cubicBezTo>
                    <a:pt x="1197" y="5476"/>
                    <a:pt x="1235" y="5482"/>
                    <a:pt x="1273" y="5482"/>
                  </a:cubicBezTo>
                  <a:cubicBezTo>
                    <a:pt x="2395" y="5482"/>
                    <a:pt x="3501" y="351"/>
                    <a:pt x="3201" y="138"/>
                  </a:cubicBezTo>
                  <a:cubicBezTo>
                    <a:pt x="3045" y="28"/>
                    <a:pt x="2911" y="1"/>
                    <a:pt x="2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872375" y="2865400"/>
              <a:ext cx="65400" cy="116775"/>
            </a:xfrm>
            <a:custGeom>
              <a:rect b="b" l="l" r="r" t="t"/>
              <a:pathLst>
                <a:path extrusionOk="0" h="4671" w="2616">
                  <a:moveTo>
                    <a:pt x="2054" y="0"/>
                  </a:moveTo>
                  <a:cubicBezTo>
                    <a:pt x="1954" y="0"/>
                    <a:pt x="1896" y="34"/>
                    <a:pt x="1896" y="34"/>
                  </a:cubicBezTo>
                  <a:cubicBezTo>
                    <a:pt x="1896" y="34"/>
                    <a:pt x="1" y="4427"/>
                    <a:pt x="990" y="4662"/>
                  </a:cubicBezTo>
                  <a:cubicBezTo>
                    <a:pt x="1014" y="4668"/>
                    <a:pt x="1039" y="4671"/>
                    <a:pt x="1063" y="4671"/>
                  </a:cubicBezTo>
                  <a:cubicBezTo>
                    <a:pt x="2011" y="4671"/>
                    <a:pt x="2616" y="249"/>
                    <a:pt x="2349" y="91"/>
                  </a:cubicBezTo>
                  <a:cubicBezTo>
                    <a:pt x="2231" y="20"/>
                    <a:pt x="213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2846800" y="2978600"/>
              <a:ext cx="65400" cy="116825"/>
            </a:xfrm>
            <a:custGeom>
              <a:rect b="b" l="l" r="r" t="t"/>
              <a:pathLst>
                <a:path extrusionOk="0" h="4673" w="2616">
                  <a:moveTo>
                    <a:pt x="2055" y="1"/>
                  </a:moveTo>
                  <a:cubicBezTo>
                    <a:pt x="1954" y="1"/>
                    <a:pt x="1896" y="36"/>
                    <a:pt x="1896" y="36"/>
                  </a:cubicBezTo>
                  <a:cubicBezTo>
                    <a:pt x="1896" y="36"/>
                    <a:pt x="1" y="4428"/>
                    <a:pt x="990" y="4664"/>
                  </a:cubicBezTo>
                  <a:cubicBezTo>
                    <a:pt x="1014" y="4669"/>
                    <a:pt x="1038" y="4672"/>
                    <a:pt x="1062" y="4672"/>
                  </a:cubicBezTo>
                  <a:cubicBezTo>
                    <a:pt x="2011" y="4672"/>
                    <a:pt x="2616" y="251"/>
                    <a:pt x="2349" y="91"/>
                  </a:cubicBezTo>
                  <a:cubicBezTo>
                    <a:pt x="2231" y="21"/>
                    <a:pt x="2131" y="1"/>
                    <a:pt x="20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2820025" y="3087175"/>
              <a:ext cx="65375" cy="116800"/>
            </a:xfrm>
            <a:custGeom>
              <a:rect b="b" l="l" r="r" t="t"/>
              <a:pathLst>
                <a:path extrusionOk="0" h="4672" w="2615">
                  <a:moveTo>
                    <a:pt x="2054" y="1"/>
                  </a:moveTo>
                  <a:cubicBezTo>
                    <a:pt x="1954" y="1"/>
                    <a:pt x="1896" y="35"/>
                    <a:pt x="1896" y="35"/>
                  </a:cubicBezTo>
                  <a:cubicBezTo>
                    <a:pt x="1896" y="35"/>
                    <a:pt x="0" y="4427"/>
                    <a:pt x="989" y="4663"/>
                  </a:cubicBezTo>
                  <a:cubicBezTo>
                    <a:pt x="1014" y="4669"/>
                    <a:pt x="1038" y="4672"/>
                    <a:pt x="1062" y="4672"/>
                  </a:cubicBezTo>
                  <a:cubicBezTo>
                    <a:pt x="2010" y="4672"/>
                    <a:pt x="2615" y="250"/>
                    <a:pt x="2349" y="91"/>
                  </a:cubicBezTo>
                  <a:cubicBezTo>
                    <a:pt x="2231" y="21"/>
                    <a:pt x="2130" y="1"/>
                    <a:pt x="20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3256525" y="2598150"/>
              <a:ext cx="533925" cy="1328150"/>
            </a:xfrm>
            <a:custGeom>
              <a:rect b="b" l="l" r="r" t="t"/>
              <a:pathLst>
                <a:path extrusionOk="0" h="53126" w="21357">
                  <a:moveTo>
                    <a:pt x="7843" y="1"/>
                  </a:moveTo>
                  <a:cubicBezTo>
                    <a:pt x="7111" y="1"/>
                    <a:pt x="6077" y="477"/>
                    <a:pt x="4616" y="1869"/>
                  </a:cubicBezTo>
                  <a:cubicBezTo>
                    <a:pt x="0" y="6273"/>
                    <a:pt x="5469" y="9905"/>
                    <a:pt x="5469" y="9905"/>
                  </a:cubicBezTo>
                  <a:cubicBezTo>
                    <a:pt x="5469" y="9905"/>
                    <a:pt x="12149" y="38608"/>
                    <a:pt x="12149" y="43156"/>
                  </a:cubicBezTo>
                  <a:cubicBezTo>
                    <a:pt x="12149" y="47705"/>
                    <a:pt x="9306" y="52111"/>
                    <a:pt x="11225" y="52966"/>
                  </a:cubicBezTo>
                  <a:cubicBezTo>
                    <a:pt x="11475" y="53077"/>
                    <a:pt x="11703" y="53126"/>
                    <a:pt x="11917" y="53126"/>
                  </a:cubicBezTo>
                  <a:cubicBezTo>
                    <a:pt x="13350" y="53126"/>
                    <a:pt x="14113" y="50946"/>
                    <a:pt x="15845" y="50761"/>
                  </a:cubicBezTo>
                  <a:cubicBezTo>
                    <a:pt x="15934" y="50751"/>
                    <a:pt x="16018" y="50746"/>
                    <a:pt x="16099" y="50746"/>
                  </a:cubicBezTo>
                  <a:cubicBezTo>
                    <a:pt x="17813" y="50746"/>
                    <a:pt x="17635" y="52827"/>
                    <a:pt x="19468" y="52963"/>
                  </a:cubicBezTo>
                  <a:cubicBezTo>
                    <a:pt x="19488" y="52964"/>
                    <a:pt x="19508" y="52965"/>
                    <a:pt x="19527" y="52965"/>
                  </a:cubicBezTo>
                  <a:cubicBezTo>
                    <a:pt x="21357" y="52965"/>
                    <a:pt x="19884" y="46265"/>
                    <a:pt x="18900" y="44578"/>
                  </a:cubicBezTo>
                  <a:cubicBezTo>
                    <a:pt x="17905" y="42872"/>
                    <a:pt x="8596" y="8336"/>
                    <a:pt x="10230" y="7341"/>
                  </a:cubicBezTo>
                  <a:cubicBezTo>
                    <a:pt x="11865" y="6346"/>
                    <a:pt x="11367" y="3575"/>
                    <a:pt x="9591" y="2224"/>
                  </a:cubicBezTo>
                  <a:cubicBezTo>
                    <a:pt x="9591" y="2224"/>
                    <a:pt x="9424" y="1"/>
                    <a:pt x="7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3454825" y="3950850"/>
              <a:ext cx="363925" cy="1215100"/>
            </a:xfrm>
            <a:custGeom>
              <a:rect b="b" l="l" r="r" t="t"/>
              <a:pathLst>
                <a:path extrusionOk="0" h="48604" w="14557">
                  <a:moveTo>
                    <a:pt x="4575" y="8136"/>
                  </a:moveTo>
                  <a:cubicBezTo>
                    <a:pt x="7116" y="11851"/>
                    <a:pt x="7047" y="36499"/>
                    <a:pt x="6995" y="36499"/>
                  </a:cubicBezTo>
                  <a:cubicBezTo>
                    <a:pt x="6993" y="36499"/>
                    <a:pt x="6992" y="36465"/>
                    <a:pt x="6990" y="36396"/>
                  </a:cubicBezTo>
                  <a:cubicBezTo>
                    <a:pt x="6943" y="34452"/>
                    <a:pt x="5159" y="23629"/>
                    <a:pt x="4575" y="21230"/>
                  </a:cubicBezTo>
                  <a:cubicBezTo>
                    <a:pt x="3992" y="18831"/>
                    <a:pt x="4575" y="8136"/>
                    <a:pt x="4575" y="8136"/>
                  </a:cubicBezTo>
                  <a:close/>
                  <a:moveTo>
                    <a:pt x="4585" y="1"/>
                  </a:moveTo>
                  <a:cubicBezTo>
                    <a:pt x="4303" y="1"/>
                    <a:pt x="3992" y="31"/>
                    <a:pt x="3649" y="98"/>
                  </a:cubicBezTo>
                  <a:cubicBezTo>
                    <a:pt x="1" y="811"/>
                    <a:pt x="2437" y="5544"/>
                    <a:pt x="2437" y="5544"/>
                  </a:cubicBezTo>
                  <a:cubicBezTo>
                    <a:pt x="2437" y="5544"/>
                    <a:pt x="3280" y="8072"/>
                    <a:pt x="3084" y="17794"/>
                  </a:cubicBezTo>
                  <a:cubicBezTo>
                    <a:pt x="2890" y="27518"/>
                    <a:pt x="7881" y="36074"/>
                    <a:pt x="4769" y="39767"/>
                  </a:cubicBezTo>
                  <a:cubicBezTo>
                    <a:pt x="1658" y="43461"/>
                    <a:pt x="5741" y="45990"/>
                    <a:pt x="5741" y="45990"/>
                  </a:cubicBezTo>
                  <a:cubicBezTo>
                    <a:pt x="5741" y="45990"/>
                    <a:pt x="8168" y="48603"/>
                    <a:pt x="10567" y="48603"/>
                  </a:cubicBezTo>
                  <a:cubicBezTo>
                    <a:pt x="10995" y="48603"/>
                    <a:pt x="11422" y="48520"/>
                    <a:pt x="11834" y="48324"/>
                  </a:cubicBezTo>
                  <a:cubicBezTo>
                    <a:pt x="14557" y="47027"/>
                    <a:pt x="10992" y="40675"/>
                    <a:pt x="10992" y="40675"/>
                  </a:cubicBezTo>
                  <a:cubicBezTo>
                    <a:pt x="10992" y="40675"/>
                    <a:pt x="10603" y="13710"/>
                    <a:pt x="10538" y="11701"/>
                  </a:cubicBezTo>
                  <a:cubicBezTo>
                    <a:pt x="10473" y="9692"/>
                    <a:pt x="13196" y="4311"/>
                    <a:pt x="12030" y="1914"/>
                  </a:cubicBezTo>
                  <a:cubicBezTo>
                    <a:pt x="11719" y="1275"/>
                    <a:pt x="11243" y="1041"/>
                    <a:pt x="10712" y="1041"/>
                  </a:cubicBezTo>
                  <a:cubicBezTo>
                    <a:pt x="9247" y="1041"/>
                    <a:pt x="7363" y="2822"/>
                    <a:pt x="7363" y="2822"/>
                  </a:cubicBezTo>
                  <a:cubicBezTo>
                    <a:pt x="7363" y="2822"/>
                    <a:pt x="7309" y="1"/>
                    <a:pt x="4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4019875" y="2511450"/>
              <a:ext cx="139850" cy="250675"/>
            </a:xfrm>
            <a:custGeom>
              <a:rect b="b" l="l" r="r" t="t"/>
              <a:pathLst>
                <a:path extrusionOk="0" h="10027" w="5594">
                  <a:moveTo>
                    <a:pt x="2796" y="0"/>
                  </a:moveTo>
                  <a:cubicBezTo>
                    <a:pt x="1252" y="0"/>
                    <a:pt x="0" y="2245"/>
                    <a:pt x="0" y="5014"/>
                  </a:cubicBezTo>
                  <a:cubicBezTo>
                    <a:pt x="0" y="7783"/>
                    <a:pt x="1252" y="10027"/>
                    <a:pt x="2796" y="10027"/>
                  </a:cubicBezTo>
                  <a:cubicBezTo>
                    <a:pt x="4341" y="10027"/>
                    <a:pt x="5593" y="7783"/>
                    <a:pt x="5593" y="5014"/>
                  </a:cubicBezTo>
                  <a:cubicBezTo>
                    <a:pt x="5593" y="2245"/>
                    <a:pt x="4341" y="0"/>
                    <a:pt x="2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4250125" y="1182675"/>
              <a:ext cx="159600" cy="155875"/>
            </a:xfrm>
            <a:custGeom>
              <a:rect b="b" l="l" r="r" t="t"/>
              <a:pathLst>
                <a:path extrusionOk="0" h="6235" w="6384">
                  <a:moveTo>
                    <a:pt x="3740" y="0"/>
                  </a:moveTo>
                  <a:cubicBezTo>
                    <a:pt x="2716" y="0"/>
                    <a:pt x="1619" y="641"/>
                    <a:pt x="945" y="1745"/>
                  </a:cubicBezTo>
                  <a:cubicBezTo>
                    <a:pt x="1" y="3290"/>
                    <a:pt x="242" y="5157"/>
                    <a:pt x="1483" y="5915"/>
                  </a:cubicBezTo>
                  <a:cubicBezTo>
                    <a:pt x="1838" y="6132"/>
                    <a:pt x="2236" y="6235"/>
                    <a:pt x="2646" y="6235"/>
                  </a:cubicBezTo>
                  <a:cubicBezTo>
                    <a:pt x="3670" y="6235"/>
                    <a:pt x="4767" y="5593"/>
                    <a:pt x="5440" y="4490"/>
                  </a:cubicBezTo>
                  <a:cubicBezTo>
                    <a:pt x="6383" y="2944"/>
                    <a:pt x="6142" y="1077"/>
                    <a:pt x="4902" y="319"/>
                  </a:cubicBezTo>
                  <a:cubicBezTo>
                    <a:pt x="4547" y="103"/>
                    <a:pt x="4150" y="0"/>
                    <a:pt x="37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4433150" y="2039975"/>
              <a:ext cx="173150" cy="114675"/>
            </a:xfrm>
            <a:custGeom>
              <a:rect b="b" l="l" r="r" t="t"/>
              <a:pathLst>
                <a:path extrusionOk="0" h="4587" w="6926">
                  <a:moveTo>
                    <a:pt x="4485" y="1"/>
                  </a:moveTo>
                  <a:cubicBezTo>
                    <a:pt x="3914" y="1"/>
                    <a:pt x="3280" y="130"/>
                    <a:pt x="2652" y="398"/>
                  </a:cubicBezTo>
                  <a:cubicBezTo>
                    <a:pt x="987" y="1111"/>
                    <a:pt x="0" y="2537"/>
                    <a:pt x="449" y="3583"/>
                  </a:cubicBezTo>
                  <a:cubicBezTo>
                    <a:pt x="728" y="4235"/>
                    <a:pt x="1498" y="4586"/>
                    <a:pt x="2441" y="4586"/>
                  </a:cubicBezTo>
                  <a:cubicBezTo>
                    <a:pt x="3012" y="4586"/>
                    <a:pt x="3646" y="4458"/>
                    <a:pt x="4274" y="4189"/>
                  </a:cubicBezTo>
                  <a:cubicBezTo>
                    <a:pt x="5938" y="3476"/>
                    <a:pt x="6925" y="2051"/>
                    <a:pt x="6477" y="1004"/>
                  </a:cubicBezTo>
                  <a:cubicBezTo>
                    <a:pt x="6197" y="352"/>
                    <a:pt x="5428" y="1"/>
                    <a:pt x="4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3884400" y="3860525"/>
              <a:ext cx="188750" cy="188775"/>
            </a:xfrm>
            <a:custGeom>
              <a:rect b="b" l="l" r="r" t="t"/>
              <a:pathLst>
                <a:path extrusionOk="0" h="7551" w="7550">
                  <a:moveTo>
                    <a:pt x="3774" y="1"/>
                  </a:moveTo>
                  <a:cubicBezTo>
                    <a:pt x="1690" y="1"/>
                    <a:pt x="0" y="1690"/>
                    <a:pt x="0" y="3776"/>
                  </a:cubicBezTo>
                  <a:cubicBezTo>
                    <a:pt x="0" y="5861"/>
                    <a:pt x="1690" y="7551"/>
                    <a:pt x="3774" y="7551"/>
                  </a:cubicBezTo>
                  <a:cubicBezTo>
                    <a:pt x="5860" y="7551"/>
                    <a:pt x="7550" y="5861"/>
                    <a:pt x="7550" y="3776"/>
                  </a:cubicBezTo>
                  <a:cubicBezTo>
                    <a:pt x="7550" y="1690"/>
                    <a:pt x="5860" y="1"/>
                    <a:pt x="3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4652500" y="2742375"/>
              <a:ext cx="203725" cy="136200"/>
            </a:xfrm>
            <a:custGeom>
              <a:rect b="b" l="l" r="r" t="t"/>
              <a:pathLst>
                <a:path extrusionOk="0" h="5448" w="8149">
                  <a:moveTo>
                    <a:pt x="4091" y="0"/>
                  </a:moveTo>
                  <a:cubicBezTo>
                    <a:pt x="3030" y="0"/>
                    <a:pt x="1944" y="596"/>
                    <a:pt x="1113" y="2068"/>
                  </a:cubicBezTo>
                  <a:cubicBezTo>
                    <a:pt x="0" y="4042"/>
                    <a:pt x="1543" y="5448"/>
                    <a:pt x="2659" y="5448"/>
                  </a:cubicBezTo>
                  <a:cubicBezTo>
                    <a:pt x="2966" y="5448"/>
                    <a:pt x="3240" y="5342"/>
                    <a:pt x="3419" y="5112"/>
                  </a:cubicBezTo>
                  <a:cubicBezTo>
                    <a:pt x="4246" y="4049"/>
                    <a:pt x="7203" y="4285"/>
                    <a:pt x="7676" y="2748"/>
                  </a:cubicBezTo>
                  <a:cubicBezTo>
                    <a:pt x="8149" y="1210"/>
                    <a:pt x="6206" y="796"/>
                    <a:pt x="6206" y="796"/>
                  </a:cubicBezTo>
                  <a:cubicBezTo>
                    <a:pt x="5580" y="299"/>
                    <a:pt x="4842" y="0"/>
                    <a:pt x="40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3601450" y="667200"/>
              <a:ext cx="416325" cy="281250"/>
            </a:xfrm>
            <a:custGeom>
              <a:rect b="b" l="l" r="r" t="t"/>
              <a:pathLst>
                <a:path extrusionOk="0" h="11250" w="16653">
                  <a:moveTo>
                    <a:pt x="496" y="0"/>
                  </a:moveTo>
                  <a:cubicBezTo>
                    <a:pt x="496" y="1"/>
                    <a:pt x="0" y="3469"/>
                    <a:pt x="1537" y="7385"/>
                  </a:cubicBezTo>
                  <a:cubicBezTo>
                    <a:pt x="2930" y="10935"/>
                    <a:pt x="7365" y="11224"/>
                    <a:pt x="8183" y="11247"/>
                  </a:cubicBezTo>
                  <a:lnTo>
                    <a:pt x="8183" y="11248"/>
                  </a:lnTo>
                  <a:lnTo>
                    <a:pt x="8195" y="11248"/>
                  </a:lnTo>
                  <a:cubicBezTo>
                    <a:pt x="8272" y="11250"/>
                    <a:pt x="8325" y="11250"/>
                    <a:pt x="8325" y="11250"/>
                  </a:cubicBezTo>
                  <a:lnTo>
                    <a:pt x="8325" y="11245"/>
                  </a:lnTo>
                  <a:cubicBezTo>
                    <a:pt x="9155" y="11222"/>
                    <a:pt x="13719" y="10939"/>
                    <a:pt x="15116" y="7384"/>
                  </a:cubicBezTo>
                  <a:cubicBezTo>
                    <a:pt x="16653" y="3469"/>
                    <a:pt x="16156" y="1"/>
                    <a:pt x="16156" y="0"/>
                  </a:cubicBezTo>
                  <a:lnTo>
                    <a:pt x="16156" y="0"/>
                  </a:lnTo>
                  <a:lnTo>
                    <a:pt x="13927" y="2032"/>
                  </a:lnTo>
                  <a:cubicBezTo>
                    <a:pt x="13927" y="2032"/>
                    <a:pt x="14188" y="6096"/>
                    <a:pt x="12917" y="7087"/>
                  </a:cubicBezTo>
                  <a:cubicBezTo>
                    <a:pt x="11647" y="8078"/>
                    <a:pt x="8327" y="8078"/>
                    <a:pt x="8327" y="8078"/>
                  </a:cubicBezTo>
                  <a:cubicBezTo>
                    <a:pt x="8327" y="8078"/>
                    <a:pt x="5006" y="8078"/>
                    <a:pt x="3736" y="7087"/>
                  </a:cubicBezTo>
                  <a:cubicBezTo>
                    <a:pt x="2465" y="6096"/>
                    <a:pt x="2726" y="2032"/>
                    <a:pt x="2726" y="2032"/>
                  </a:cubicBezTo>
                  <a:lnTo>
                    <a:pt x="4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3540725" y="238100"/>
              <a:ext cx="537750" cy="561700"/>
            </a:xfrm>
            <a:custGeom>
              <a:rect b="b" l="l" r="r" t="t"/>
              <a:pathLst>
                <a:path extrusionOk="0" h="22468" w="21510">
                  <a:moveTo>
                    <a:pt x="9950" y="1"/>
                  </a:moveTo>
                  <a:cubicBezTo>
                    <a:pt x="8628" y="1"/>
                    <a:pt x="5895" y="442"/>
                    <a:pt x="3420" y="3633"/>
                  </a:cubicBezTo>
                  <a:cubicBezTo>
                    <a:pt x="1" y="8044"/>
                    <a:pt x="2379" y="11911"/>
                    <a:pt x="2379" y="11911"/>
                  </a:cubicBezTo>
                  <a:lnTo>
                    <a:pt x="2280" y="14834"/>
                  </a:lnTo>
                  <a:cubicBezTo>
                    <a:pt x="348" y="17411"/>
                    <a:pt x="4361" y="19295"/>
                    <a:pt x="5649" y="19691"/>
                  </a:cubicBezTo>
                  <a:cubicBezTo>
                    <a:pt x="6938" y="20087"/>
                    <a:pt x="6741" y="22467"/>
                    <a:pt x="6741" y="22467"/>
                  </a:cubicBezTo>
                  <a:lnTo>
                    <a:pt x="14769" y="22467"/>
                  </a:lnTo>
                  <a:cubicBezTo>
                    <a:pt x="14769" y="22467"/>
                    <a:pt x="14572" y="20087"/>
                    <a:pt x="15860" y="19691"/>
                  </a:cubicBezTo>
                  <a:cubicBezTo>
                    <a:pt x="17148" y="19295"/>
                    <a:pt x="21162" y="17412"/>
                    <a:pt x="19229" y="14835"/>
                  </a:cubicBezTo>
                  <a:lnTo>
                    <a:pt x="19131" y="11911"/>
                  </a:lnTo>
                  <a:cubicBezTo>
                    <a:pt x="19131" y="11911"/>
                    <a:pt x="21509" y="8044"/>
                    <a:pt x="18090" y="3633"/>
                  </a:cubicBezTo>
                  <a:cubicBezTo>
                    <a:pt x="15614" y="442"/>
                    <a:pt x="12881" y="1"/>
                    <a:pt x="11559" y="1"/>
                  </a:cubicBezTo>
                  <a:cubicBezTo>
                    <a:pt x="11054" y="1"/>
                    <a:pt x="10754" y="65"/>
                    <a:pt x="10754" y="65"/>
                  </a:cubicBezTo>
                  <a:cubicBezTo>
                    <a:pt x="10754" y="65"/>
                    <a:pt x="10455" y="1"/>
                    <a:pt x="9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4274150" y="1205450"/>
              <a:ext cx="356725" cy="903000"/>
            </a:xfrm>
            <a:custGeom>
              <a:rect b="b" l="l" r="r" t="t"/>
              <a:pathLst>
                <a:path extrusionOk="0" h="36120" w="14269">
                  <a:moveTo>
                    <a:pt x="4838" y="0"/>
                  </a:moveTo>
                  <a:cubicBezTo>
                    <a:pt x="2651" y="0"/>
                    <a:pt x="3179" y="3570"/>
                    <a:pt x="3121" y="3570"/>
                  </a:cubicBezTo>
                  <a:cubicBezTo>
                    <a:pt x="3121" y="3570"/>
                    <a:pt x="3121" y="3570"/>
                    <a:pt x="3121" y="3570"/>
                  </a:cubicBezTo>
                  <a:cubicBezTo>
                    <a:pt x="2755" y="3438"/>
                    <a:pt x="2463" y="3378"/>
                    <a:pt x="2232" y="3378"/>
                  </a:cubicBezTo>
                  <a:cubicBezTo>
                    <a:pt x="0" y="3378"/>
                    <a:pt x="3594" y="8985"/>
                    <a:pt x="3594" y="8985"/>
                  </a:cubicBezTo>
                  <a:cubicBezTo>
                    <a:pt x="3594" y="8985"/>
                    <a:pt x="4480" y="24078"/>
                    <a:pt x="5308" y="27370"/>
                  </a:cubicBezTo>
                  <a:cubicBezTo>
                    <a:pt x="6136" y="30663"/>
                    <a:pt x="3417" y="35312"/>
                    <a:pt x="5308" y="35984"/>
                  </a:cubicBezTo>
                  <a:cubicBezTo>
                    <a:pt x="5576" y="36079"/>
                    <a:pt x="5839" y="36120"/>
                    <a:pt x="6091" y="36120"/>
                  </a:cubicBezTo>
                  <a:cubicBezTo>
                    <a:pt x="7621" y="36120"/>
                    <a:pt x="8797" y="34621"/>
                    <a:pt x="8797" y="34621"/>
                  </a:cubicBezTo>
                  <a:cubicBezTo>
                    <a:pt x="8871" y="34623"/>
                    <a:pt x="8942" y="34624"/>
                    <a:pt x="9013" y="34624"/>
                  </a:cubicBezTo>
                  <a:cubicBezTo>
                    <a:pt x="14268" y="34624"/>
                    <a:pt x="11024" y="29672"/>
                    <a:pt x="9565" y="27881"/>
                  </a:cubicBezTo>
                  <a:cubicBezTo>
                    <a:pt x="8087" y="26065"/>
                    <a:pt x="5840" y="8055"/>
                    <a:pt x="6432" y="5959"/>
                  </a:cubicBezTo>
                  <a:cubicBezTo>
                    <a:pt x="7023" y="3864"/>
                    <a:pt x="7792" y="427"/>
                    <a:pt x="5191" y="28"/>
                  </a:cubicBezTo>
                  <a:cubicBezTo>
                    <a:pt x="5066" y="9"/>
                    <a:pt x="4948" y="0"/>
                    <a:pt x="4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4447100" y="2097325"/>
              <a:ext cx="372175" cy="696775"/>
            </a:xfrm>
            <a:custGeom>
              <a:rect b="b" l="l" r="r" t="t"/>
              <a:pathLst>
                <a:path extrusionOk="0" h="27871" w="14887">
                  <a:moveTo>
                    <a:pt x="4982" y="6386"/>
                  </a:moveTo>
                  <a:cubicBezTo>
                    <a:pt x="4982" y="6386"/>
                    <a:pt x="7555" y="10280"/>
                    <a:pt x="8797" y="14419"/>
                  </a:cubicBezTo>
                  <a:cubicBezTo>
                    <a:pt x="10039" y="18557"/>
                    <a:pt x="9625" y="25062"/>
                    <a:pt x="9625" y="25062"/>
                  </a:cubicBezTo>
                  <a:cubicBezTo>
                    <a:pt x="9625" y="25062"/>
                    <a:pt x="7733" y="19149"/>
                    <a:pt x="6846" y="16074"/>
                  </a:cubicBezTo>
                  <a:cubicBezTo>
                    <a:pt x="5959" y="12999"/>
                    <a:pt x="4982" y="6386"/>
                    <a:pt x="4982" y="6386"/>
                  </a:cubicBezTo>
                  <a:close/>
                  <a:moveTo>
                    <a:pt x="5826" y="0"/>
                  </a:moveTo>
                  <a:cubicBezTo>
                    <a:pt x="4736" y="0"/>
                    <a:pt x="3299" y="1411"/>
                    <a:pt x="3299" y="1411"/>
                  </a:cubicBezTo>
                  <a:cubicBezTo>
                    <a:pt x="2872" y="1136"/>
                    <a:pt x="2418" y="1011"/>
                    <a:pt x="2007" y="1011"/>
                  </a:cubicBezTo>
                  <a:cubicBezTo>
                    <a:pt x="824" y="1011"/>
                    <a:pt x="0" y="2048"/>
                    <a:pt x="1229" y="3540"/>
                  </a:cubicBezTo>
                  <a:cubicBezTo>
                    <a:pt x="2884" y="5550"/>
                    <a:pt x="4540" y="18084"/>
                    <a:pt x="5900" y="20213"/>
                  </a:cubicBezTo>
                  <a:cubicBezTo>
                    <a:pt x="7260" y="22341"/>
                    <a:pt x="7615" y="27603"/>
                    <a:pt x="8860" y="27839"/>
                  </a:cubicBezTo>
                  <a:cubicBezTo>
                    <a:pt x="8973" y="27861"/>
                    <a:pt x="9072" y="27871"/>
                    <a:pt x="9162" y="27871"/>
                  </a:cubicBezTo>
                  <a:cubicBezTo>
                    <a:pt x="10063" y="27871"/>
                    <a:pt x="9903" y="26873"/>
                    <a:pt x="10926" y="26657"/>
                  </a:cubicBezTo>
                  <a:cubicBezTo>
                    <a:pt x="11056" y="26630"/>
                    <a:pt x="11188" y="26618"/>
                    <a:pt x="11322" y="26618"/>
                  </a:cubicBezTo>
                  <a:cubicBezTo>
                    <a:pt x="12016" y="26618"/>
                    <a:pt x="12745" y="26926"/>
                    <a:pt x="13354" y="26926"/>
                  </a:cubicBezTo>
                  <a:cubicBezTo>
                    <a:pt x="13640" y="26926"/>
                    <a:pt x="13901" y="26858"/>
                    <a:pt x="14118" y="26657"/>
                  </a:cubicBezTo>
                  <a:cubicBezTo>
                    <a:pt x="14887" y="25948"/>
                    <a:pt x="14059" y="23997"/>
                    <a:pt x="13173" y="22696"/>
                  </a:cubicBezTo>
                  <a:cubicBezTo>
                    <a:pt x="12285" y="21395"/>
                    <a:pt x="10748" y="10280"/>
                    <a:pt x="8797" y="7901"/>
                  </a:cubicBezTo>
                  <a:cubicBezTo>
                    <a:pt x="6846" y="5524"/>
                    <a:pt x="7555" y="1411"/>
                    <a:pt x="6550" y="309"/>
                  </a:cubicBezTo>
                  <a:cubicBezTo>
                    <a:pt x="6349" y="88"/>
                    <a:pt x="6098" y="0"/>
                    <a:pt x="5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4842550" y="2797675"/>
              <a:ext cx="119425" cy="30950"/>
            </a:xfrm>
            <a:custGeom>
              <a:rect b="b" l="l" r="r" t="t"/>
              <a:pathLst>
                <a:path extrusionOk="0" h="1238" w="4777">
                  <a:moveTo>
                    <a:pt x="148" y="1"/>
                  </a:moveTo>
                  <a:lnTo>
                    <a:pt x="0" y="942"/>
                  </a:lnTo>
                  <a:cubicBezTo>
                    <a:pt x="0" y="942"/>
                    <a:pt x="1980" y="1238"/>
                    <a:pt x="3348" y="1238"/>
                  </a:cubicBezTo>
                  <a:cubicBezTo>
                    <a:pt x="4032" y="1238"/>
                    <a:pt x="4562" y="1164"/>
                    <a:pt x="4616" y="942"/>
                  </a:cubicBezTo>
                  <a:cubicBezTo>
                    <a:pt x="4776" y="276"/>
                    <a:pt x="148" y="1"/>
                    <a:pt x="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4950175" y="2815450"/>
              <a:ext cx="140375" cy="91450"/>
            </a:xfrm>
            <a:custGeom>
              <a:rect b="b" l="l" r="r" t="t"/>
              <a:pathLst>
                <a:path extrusionOk="0" h="3658" w="5615">
                  <a:moveTo>
                    <a:pt x="471" y="1"/>
                  </a:moveTo>
                  <a:cubicBezTo>
                    <a:pt x="471" y="1"/>
                    <a:pt x="226" y="47"/>
                    <a:pt x="106" y="407"/>
                  </a:cubicBezTo>
                  <a:cubicBezTo>
                    <a:pt x="0" y="726"/>
                    <a:pt x="3269" y="3658"/>
                    <a:pt x="4524" y="3658"/>
                  </a:cubicBezTo>
                  <a:cubicBezTo>
                    <a:pt x="4690" y="3658"/>
                    <a:pt x="4821" y="3606"/>
                    <a:pt x="4904" y="3491"/>
                  </a:cubicBezTo>
                  <a:cubicBezTo>
                    <a:pt x="5615" y="2503"/>
                    <a:pt x="471" y="1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4818175" y="2828600"/>
              <a:ext cx="103975" cy="130075"/>
            </a:xfrm>
            <a:custGeom>
              <a:rect b="b" l="l" r="r" t="t"/>
              <a:pathLst>
                <a:path extrusionOk="0" h="5203" w="4159">
                  <a:moveTo>
                    <a:pt x="689" y="1"/>
                  </a:moveTo>
                  <a:cubicBezTo>
                    <a:pt x="596" y="1"/>
                    <a:pt x="436" y="32"/>
                    <a:pt x="262" y="199"/>
                  </a:cubicBezTo>
                  <a:cubicBezTo>
                    <a:pt x="1" y="450"/>
                    <a:pt x="1789" y="5202"/>
                    <a:pt x="2903" y="5202"/>
                  </a:cubicBezTo>
                  <a:cubicBezTo>
                    <a:pt x="2960" y="5202"/>
                    <a:pt x="3016" y="5190"/>
                    <a:pt x="3070" y="5163"/>
                  </a:cubicBezTo>
                  <a:cubicBezTo>
                    <a:pt x="4159" y="4622"/>
                    <a:pt x="774" y="11"/>
                    <a:pt x="774" y="11"/>
                  </a:cubicBezTo>
                  <a:cubicBezTo>
                    <a:pt x="774" y="11"/>
                    <a:pt x="743" y="1"/>
                    <a:pt x="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4878300" y="2953750"/>
              <a:ext cx="104000" cy="130075"/>
            </a:xfrm>
            <a:custGeom>
              <a:rect b="b" l="l" r="r" t="t"/>
              <a:pathLst>
                <a:path extrusionOk="0" h="5203" w="4160">
                  <a:moveTo>
                    <a:pt x="689" y="1"/>
                  </a:moveTo>
                  <a:cubicBezTo>
                    <a:pt x="596" y="1"/>
                    <a:pt x="436" y="31"/>
                    <a:pt x="262" y="199"/>
                  </a:cubicBezTo>
                  <a:cubicBezTo>
                    <a:pt x="1" y="449"/>
                    <a:pt x="1789" y="5202"/>
                    <a:pt x="2903" y="5202"/>
                  </a:cubicBezTo>
                  <a:cubicBezTo>
                    <a:pt x="2960" y="5202"/>
                    <a:pt x="3016" y="5190"/>
                    <a:pt x="3070" y="5163"/>
                  </a:cubicBezTo>
                  <a:cubicBezTo>
                    <a:pt x="4159" y="4621"/>
                    <a:pt x="775" y="11"/>
                    <a:pt x="775" y="11"/>
                  </a:cubicBezTo>
                  <a:cubicBezTo>
                    <a:pt x="775" y="11"/>
                    <a:pt x="743" y="1"/>
                    <a:pt x="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4938575" y="3073150"/>
              <a:ext cx="103950" cy="130075"/>
            </a:xfrm>
            <a:custGeom>
              <a:rect b="b" l="l" r="r" t="t"/>
              <a:pathLst>
                <a:path extrusionOk="0" h="5203" w="4158">
                  <a:moveTo>
                    <a:pt x="688" y="0"/>
                  </a:moveTo>
                  <a:cubicBezTo>
                    <a:pt x="594" y="0"/>
                    <a:pt x="435" y="31"/>
                    <a:pt x="260" y="198"/>
                  </a:cubicBezTo>
                  <a:cubicBezTo>
                    <a:pt x="0" y="448"/>
                    <a:pt x="1789" y="5203"/>
                    <a:pt x="2902" y="5203"/>
                  </a:cubicBezTo>
                  <a:cubicBezTo>
                    <a:pt x="2959" y="5203"/>
                    <a:pt x="3015" y="5190"/>
                    <a:pt x="3068" y="5163"/>
                  </a:cubicBezTo>
                  <a:cubicBezTo>
                    <a:pt x="4158" y="4620"/>
                    <a:pt x="773" y="10"/>
                    <a:pt x="773" y="10"/>
                  </a:cubicBezTo>
                  <a:cubicBezTo>
                    <a:pt x="773" y="10"/>
                    <a:pt x="741" y="0"/>
                    <a:pt x="6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4768875" y="2845750"/>
              <a:ext cx="108625" cy="146750"/>
            </a:xfrm>
            <a:custGeom>
              <a:rect b="b" l="l" r="r" t="t"/>
              <a:pathLst>
                <a:path extrusionOk="0" h="5870" w="4345">
                  <a:moveTo>
                    <a:pt x="763" y="1"/>
                  </a:moveTo>
                  <a:cubicBezTo>
                    <a:pt x="658" y="1"/>
                    <a:pt x="492" y="34"/>
                    <a:pt x="305" y="196"/>
                  </a:cubicBezTo>
                  <a:cubicBezTo>
                    <a:pt x="0" y="457"/>
                    <a:pt x="1718" y="5870"/>
                    <a:pt x="2947" y="5870"/>
                  </a:cubicBezTo>
                  <a:cubicBezTo>
                    <a:pt x="3003" y="5870"/>
                    <a:pt x="3057" y="5859"/>
                    <a:pt x="3111" y="5836"/>
                  </a:cubicBezTo>
                  <a:cubicBezTo>
                    <a:pt x="4344" y="5303"/>
                    <a:pt x="881" y="17"/>
                    <a:pt x="881" y="17"/>
                  </a:cubicBezTo>
                  <a:cubicBezTo>
                    <a:pt x="881" y="17"/>
                    <a:pt x="837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4827825" y="2987350"/>
              <a:ext cx="108625" cy="146750"/>
            </a:xfrm>
            <a:custGeom>
              <a:rect b="b" l="l" r="r" t="t"/>
              <a:pathLst>
                <a:path extrusionOk="0" h="5870" w="4345">
                  <a:moveTo>
                    <a:pt x="763" y="0"/>
                  </a:moveTo>
                  <a:cubicBezTo>
                    <a:pt x="657" y="0"/>
                    <a:pt x="491" y="34"/>
                    <a:pt x="305" y="194"/>
                  </a:cubicBezTo>
                  <a:cubicBezTo>
                    <a:pt x="1" y="457"/>
                    <a:pt x="1718" y="5870"/>
                    <a:pt x="2947" y="5870"/>
                  </a:cubicBezTo>
                  <a:cubicBezTo>
                    <a:pt x="3003" y="5870"/>
                    <a:pt x="3057" y="5859"/>
                    <a:pt x="3111" y="5836"/>
                  </a:cubicBezTo>
                  <a:cubicBezTo>
                    <a:pt x="4344" y="5302"/>
                    <a:pt x="882" y="17"/>
                    <a:pt x="882" y="17"/>
                  </a:cubicBezTo>
                  <a:cubicBezTo>
                    <a:pt x="882" y="17"/>
                    <a:pt x="837" y="0"/>
                    <a:pt x="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4887300" y="3122575"/>
              <a:ext cx="108600" cy="146750"/>
            </a:xfrm>
            <a:custGeom>
              <a:rect b="b" l="l" r="r" t="t"/>
              <a:pathLst>
                <a:path extrusionOk="0" h="5870" w="4344">
                  <a:moveTo>
                    <a:pt x="759" y="0"/>
                  </a:moveTo>
                  <a:cubicBezTo>
                    <a:pt x="654" y="0"/>
                    <a:pt x="490" y="34"/>
                    <a:pt x="305" y="194"/>
                  </a:cubicBezTo>
                  <a:cubicBezTo>
                    <a:pt x="0" y="456"/>
                    <a:pt x="1717" y="5869"/>
                    <a:pt x="2947" y="5869"/>
                  </a:cubicBezTo>
                  <a:cubicBezTo>
                    <a:pt x="3002" y="5869"/>
                    <a:pt x="3057" y="5858"/>
                    <a:pt x="3110" y="5835"/>
                  </a:cubicBezTo>
                  <a:cubicBezTo>
                    <a:pt x="4344" y="5302"/>
                    <a:pt x="880" y="18"/>
                    <a:pt x="880" y="18"/>
                  </a:cubicBezTo>
                  <a:cubicBezTo>
                    <a:pt x="880" y="18"/>
                    <a:pt x="835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4727200" y="2865375"/>
              <a:ext cx="87525" cy="137075"/>
            </a:xfrm>
            <a:custGeom>
              <a:rect b="b" l="l" r="r" t="t"/>
              <a:pathLst>
                <a:path extrusionOk="0" h="5483" w="3501">
                  <a:moveTo>
                    <a:pt x="684" y="0"/>
                  </a:moveTo>
                  <a:cubicBezTo>
                    <a:pt x="590" y="0"/>
                    <a:pt x="456" y="28"/>
                    <a:pt x="300" y="138"/>
                  </a:cubicBezTo>
                  <a:cubicBezTo>
                    <a:pt x="1" y="352"/>
                    <a:pt x="1106" y="5483"/>
                    <a:pt x="2227" y="5483"/>
                  </a:cubicBezTo>
                  <a:cubicBezTo>
                    <a:pt x="2265" y="5483"/>
                    <a:pt x="2303" y="5477"/>
                    <a:pt x="2341" y="5464"/>
                  </a:cubicBezTo>
                  <a:cubicBezTo>
                    <a:pt x="3500" y="5089"/>
                    <a:pt x="835" y="28"/>
                    <a:pt x="835" y="28"/>
                  </a:cubicBezTo>
                  <a:cubicBezTo>
                    <a:pt x="835" y="28"/>
                    <a:pt x="779" y="0"/>
                    <a:pt x="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768125" y="2998050"/>
              <a:ext cx="87525" cy="137075"/>
            </a:xfrm>
            <a:custGeom>
              <a:rect b="b" l="l" r="r" t="t"/>
              <a:pathLst>
                <a:path extrusionOk="0" h="5483" w="3501">
                  <a:moveTo>
                    <a:pt x="685" y="1"/>
                  </a:moveTo>
                  <a:cubicBezTo>
                    <a:pt x="590" y="1"/>
                    <a:pt x="456" y="28"/>
                    <a:pt x="301" y="138"/>
                  </a:cubicBezTo>
                  <a:cubicBezTo>
                    <a:pt x="0" y="351"/>
                    <a:pt x="1107" y="5482"/>
                    <a:pt x="2227" y="5482"/>
                  </a:cubicBezTo>
                  <a:cubicBezTo>
                    <a:pt x="2265" y="5482"/>
                    <a:pt x="2304" y="5476"/>
                    <a:pt x="2342" y="5464"/>
                  </a:cubicBezTo>
                  <a:cubicBezTo>
                    <a:pt x="3500" y="5089"/>
                    <a:pt x="836" y="28"/>
                    <a:pt x="836" y="28"/>
                  </a:cubicBezTo>
                  <a:cubicBezTo>
                    <a:pt x="836" y="28"/>
                    <a:pt x="780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810025" y="3125025"/>
              <a:ext cx="87525" cy="137075"/>
            </a:xfrm>
            <a:custGeom>
              <a:rect b="b" l="l" r="r" t="t"/>
              <a:pathLst>
                <a:path extrusionOk="0" h="5483" w="3501">
                  <a:moveTo>
                    <a:pt x="685" y="1"/>
                  </a:moveTo>
                  <a:cubicBezTo>
                    <a:pt x="590" y="1"/>
                    <a:pt x="456" y="28"/>
                    <a:pt x="300" y="138"/>
                  </a:cubicBezTo>
                  <a:cubicBezTo>
                    <a:pt x="1" y="351"/>
                    <a:pt x="1106" y="5482"/>
                    <a:pt x="2228" y="5482"/>
                  </a:cubicBezTo>
                  <a:cubicBezTo>
                    <a:pt x="2266" y="5482"/>
                    <a:pt x="2304" y="5476"/>
                    <a:pt x="2342" y="5464"/>
                  </a:cubicBezTo>
                  <a:cubicBezTo>
                    <a:pt x="3500" y="5090"/>
                    <a:pt x="836" y="28"/>
                    <a:pt x="836" y="28"/>
                  </a:cubicBezTo>
                  <a:cubicBezTo>
                    <a:pt x="836" y="28"/>
                    <a:pt x="779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681400" y="2865400"/>
              <a:ext cx="65425" cy="116775"/>
            </a:xfrm>
            <a:custGeom>
              <a:rect b="b" l="l" r="r" t="t"/>
              <a:pathLst>
                <a:path extrusionOk="0" h="4671" w="2617">
                  <a:moveTo>
                    <a:pt x="563" y="0"/>
                  </a:moveTo>
                  <a:cubicBezTo>
                    <a:pt x="487" y="0"/>
                    <a:pt x="386" y="20"/>
                    <a:pt x="268" y="91"/>
                  </a:cubicBezTo>
                  <a:cubicBezTo>
                    <a:pt x="1" y="249"/>
                    <a:pt x="606" y="4671"/>
                    <a:pt x="1553" y="4671"/>
                  </a:cubicBezTo>
                  <a:cubicBezTo>
                    <a:pt x="1577" y="4671"/>
                    <a:pt x="1602" y="4668"/>
                    <a:pt x="1626" y="4662"/>
                  </a:cubicBezTo>
                  <a:cubicBezTo>
                    <a:pt x="2616" y="4427"/>
                    <a:pt x="720" y="34"/>
                    <a:pt x="720" y="34"/>
                  </a:cubicBezTo>
                  <a:cubicBezTo>
                    <a:pt x="720" y="34"/>
                    <a:pt x="663" y="0"/>
                    <a:pt x="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4707025" y="2978600"/>
              <a:ext cx="65400" cy="116825"/>
            </a:xfrm>
            <a:custGeom>
              <a:rect b="b" l="l" r="r" t="t"/>
              <a:pathLst>
                <a:path extrusionOk="0" h="4673" w="2616">
                  <a:moveTo>
                    <a:pt x="561" y="1"/>
                  </a:moveTo>
                  <a:cubicBezTo>
                    <a:pt x="485" y="1"/>
                    <a:pt x="384" y="21"/>
                    <a:pt x="267" y="91"/>
                  </a:cubicBezTo>
                  <a:cubicBezTo>
                    <a:pt x="0" y="251"/>
                    <a:pt x="605" y="4672"/>
                    <a:pt x="1553" y="4672"/>
                  </a:cubicBezTo>
                  <a:cubicBezTo>
                    <a:pt x="1577" y="4672"/>
                    <a:pt x="1601" y="4669"/>
                    <a:pt x="1625" y="4664"/>
                  </a:cubicBezTo>
                  <a:cubicBezTo>
                    <a:pt x="2615" y="4428"/>
                    <a:pt x="720" y="36"/>
                    <a:pt x="720" y="36"/>
                  </a:cubicBezTo>
                  <a:cubicBezTo>
                    <a:pt x="720" y="36"/>
                    <a:pt x="661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4733800" y="3087175"/>
              <a:ext cx="65400" cy="116800"/>
            </a:xfrm>
            <a:custGeom>
              <a:rect b="b" l="l" r="r" t="t"/>
              <a:pathLst>
                <a:path extrusionOk="0" h="4672" w="2616">
                  <a:moveTo>
                    <a:pt x="561" y="1"/>
                  </a:moveTo>
                  <a:cubicBezTo>
                    <a:pt x="485" y="1"/>
                    <a:pt x="384" y="21"/>
                    <a:pt x="266" y="91"/>
                  </a:cubicBezTo>
                  <a:cubicBezTo>
                    <a:pt x="0" y="250"/>
                    <a:pt x="605" y="4672"/>
                    <a:pt x="1553" y="4672"/>
                  </a:cubicBezTo>
                  <a:cubicBezTo>
                    <a:pt x="1577" y="4672"/>
                    <a:pt x="1601" y="4669"/>
                    <a:pt x="1626" y="4663"/>
                  </a:cubicBezTo>
                  <a:cubicBezTo>
                    <a:pt x="2616" y="4427"/>
                    <a:pt x="720" y="35"/>
                    <a:pt x="720" y="35"/>
                  </a:cubicBezTo>
                  <a:cubicBezTo>
                    <a:pt x="720" y="35"/>
                    <a:pt x="662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3587225" y="2347000"/>
              <a:ext cx="444750" cy="275600"/>
            </a:xfrm>
            <a:custGeom>
              <a:rect b="b" l="l" r="r" t="t"/>
              <a:pathLst>
                <a:path extrusionOk="0" h="11024" w="17790">
                  <a:moveTo>
                    <a:pt x="5933" y="1"/>
                  </a:moveTo>
                  <a:cubicBezTo>
                    <a:pt x="4299" y="1"/>
                    <a:pt x="1" y="3695"/>
                    <a:pt x="5456" y="6097"/>
                  </a:cubicBezTo>
                  <a:cubicBezTo>
                    <a:pt x="5456" y="6097"/>
                    <a:pt x="4765" y="7898"/>
                    <a:pt x="5831" y="8680"/>
                  </a:cubicBezTo>
                  <a:cubicBezTo>
                    <a:pt x="6671" y="9295"/>
                    <a:pt x="8165" y="8762"/>
                    <a:pt x="8764" y="9795"/>
                  </a:cubicBezTo>
                  <a:lnTo>
                    <a:pt x="8764" y="11023"/>
                  </a:lnTo>
                  <a:cubicBezTo>
                    <a:pt x="8764" y="10636"/>
                    <a:pt x="8813" y="10337"/>
                    <a:pt x="8894" y="10092"/>
                  </a:cubicBezTo>
                  <a:cubicBezTo>
                    <a:pt x="8976" y="10337"/>
                    <a:pt x="9026" y="10636"/>
                    <a:pt x="9026" y="11023"/>
                  </a:cubicBezTo>
                  <a:lnTo>
                    <a:pt x="9026" y="9795"/>
                  </a:lnTo>
                  <a:cubicBezTo>
                    <a:pt x="9625" y="8762"/>
                    <a:pt x="11119" y="9295"/>
                    <a:pt x="11959" y="8680"/>
                  </a:cubicBezTo>
                  <a:cubicBezTo>
                    <a:pt x="13025" y="7898"/>
                    <a:pt x="12333" y="6097"/>
                    <a:pt x="12333" y="6097"/>
                  </a:cubicBezTo>
                  <a:cubicBezTo>
                    <a:pt x="17789" y="3694"/>
                    <a:pt x="13490" y="1"/>
                    <a:pt x="11857" y="1"/>
                  </a:cubicBezTo>
                  <a:cubicBezTo>
                    <a:pt x="11611" y="1"/>
                    <a:pt x="11425" y="85"/>
                    <a:pt x="11342" y="269"/>
                  </a:cubicBezTo>
                  <a:cubicBezTo>
                    <a:pt x="10808" y="1464"/>
                    <a:pt x="9338" y="1850"/>
                    <a:pt x="8894" y="1942"/>
                  </a:cubicBezTo>
                  <a:cubicBezTo>
                    <a:pt x="8452" y="1850"/>
                    <a:pt x="6981" y="1464"/>
                    <a:pt x="6448" y="269"/>
                  </a:cubicBezTo>
                  <a:cubicBezTo>
                    <a:pt x="6365" y="84"/>
                    <a:pt x="6179" y="1"/>
                    <a:pt x="5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3828775" y="2598150"/>
              <a:ext cx="533925" cy="1328150"/>
            </a:xfrm>
            <a:custGeom>
              <a:rect b="b" l="l" r="r" t="t"/>
              <a:pathLst>
                <a:path extrusionOk="0" h="53126" w="21357">
                  <a:moveTo>
                    <a:pt x="13513" y="1"/>
                  </a:moveTo>
                  <a:cubicBezTo>
                    <a:pt x="11932" y="1"/>
                    <a:pt x="11765" y="2224"/>
                    <a:pt x="11765" y="2224"/>
                  </a:cubicBezTo>
                  <a:cubicBezTo>
                    <a:pt x="9990" y="3575"/>
                    <a:pt x="9492" y="6346"/>
                    <a:pt x="11126" y="7341"/>
                  </a:cubicBezTo>
                  <a:cubicBezTo>
                    <a:pt x="12760" y="8336"/>
                    <a:pt x="3451" y="42872"/>
                    <a:pt x="2456" y="44578"/>
                  </a:cubicBezTo>
                  <a:cubicBezTo>
                    <a:pt x="1472" y="46265"/>
                    <a:pt x="0" y="52965"/>
                    <a:pt x="1829" y="52965"/>
                  </a:cubicBezTo>
                  <a:cubicBezTo>
                    <a:pt x="1848" y="52965"/>
                    <a:pt x="1868" y="52964"/>
                    <a:pt x="1888" y="52963"/>
                  </a:cubicBezTo>
                  <a:cubicBezTo>
                    <a:pt x="3720" y="52827"/>
                    <a:pt x="3543" y="50746"/>
                    <a:pt x="5257" y="50746"/>
                  </a:cubicBezTo>
                  <a:cubicBezTo>
                    <a:pt x="5338" y="50746"/>
                    <a:pt x="5422" y="50751"/>
                    <a:pt x="5511" y="50761"/>
                  </a:cubicBezTo>
                  <a:cubicBezTo>
                    <a:pt x="7244" y="50946"/>
                    <a:pt x="8006" y="53126"/>
                    <a:pt x="9439" y="53126"/>
                  </a:cubicBezTo>
                  <a:cubicBezTo>
                    <a:pt x="9653" y="53126"/>
                    <a:pt x="9881" y="53077"/>
                    <a:pt x="10131" y="52966"/>
                  </a:cubicBezTo>
                  <a:cubicBezTo>
                    <a:pt x="12050" y="52111"/>
                    <a:pt x="9208" y="47705"/>
                    <a:pt x="9208" y="43156"/>
                  </a:cubicBezTo>
                  <a:cubicBezTo>
                    <a:pt x="9208" y="38608"/>
                    <a:pt x="15887" y="9905"/>
                    <a:pt x="15887" y="9905"/>
                  </a:cubicBezTo>
                  <a:cubicBezTo>
                    <a:pt x="15887" y="9905"/>
                    <a:pt x="21357" y="6273"/>
                    <a:pt x="16740" y="1869"/>
                  </a:cubicBezTo>
                  <a:cubicBezTo>
                    <a:pt x="15279" y="477"/>
                    <a:pt x="14245" y="1"/>
                    <a:pt x="13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800425" y="3950850"/>
              <a:ext cx="363950" cy="1215100"/>
            </a:xfrm>
            <a:custGeom>
              <a:rect b="b" l="l" r="r" t="t"/>
              <a:pathLst>
                <a:path extrusionOk="0" h="48604" w="14558">
                  <a:moveTo>
                    <a:pt x="9983" y="8136"/>
                  </a:moveTo>
                  <a:cubicBezTo>
                    <a:pt x="9983" y="8136"/>
                    <a:pt x="10566" y="18831"/>
                    <a:pt x="9983" y="21230"/>
                  </a:cubicBezTo>
                  <a:cubicBezTo>
                    <a:pt x="9400" y="23629"/>
                    <a:pt x="7615" y="34452"/>
                    <a:pt x="7568" y="36396"/>
                  </a:cubicBezTo>
                  <a:cubicBezTo>
                    <a:pt x="7566" y="36465"/>
                    <a:pt x="7565" y="36498"/>
                    <a:pt x="7563" y="36498"/>
                  </a:cubicBezTo>
                  <a:cubicBezTo>
                    <a:pt x="7511" y="36498"/>
                    <a:pt x="7442" y="11851"/>
                    <a:pt x="9983" y="8136"/>
                  </a:cubicBezTo>
                  <a:close/>
                  <a:moveTo>
                    <a:pt x="9973" y="1"/>
                  </a:moveTo>
                  <a:cubicBezTo>
                    <a:pt x="7249" y="1"/>
                    <a:pt x="7195" y="2822"/>
                    <a:pt x="7195" y="2822"/>
                  </a:cubicBezTo>
                  <a:cubicBezTo>
                    <a:pt x="7195" y="2822"/>
                    <a:pt x="5311" y="1041"/>
                    <a:pt x="3847" y="1041"/>
                  </a:cubicBezTo>
                  <a:cubicBezTo>
                    <a:pt x="3315" y="1041"/>
                    <a:pt x="2840" y="1275"/>
                    <a:pt x="2529" y="1914"/>
                  </a:cubicBezTo>
                  <a:cubicBezTo>
                    <a:pt x="1362" y="4311"/>
                    <a:pt x="4085" y="9692"/>
                    <a:pt x="4020" y="11701"/>
                  </a:cubicBezTo>
                  <a:cubicBezTo>
                    <a:pt x="3954" y="13710"/>
                    <a:pt x="3566" y="40675"/>
                    <a:pt x="3566" y="40675"/>
                  </a:cubicBezTo>
                  <a:cubicBezTo>
                    <a:pt x="3566" y="40675"/>
                    <a:pt x="0" y="47027"/>
                    <a:pt x="2723" y="48324"/>
                  </a:cubicBezTo>
                  <a:cubicBezTo>
                    <a:pt x="3135" y="48520"/>
                    <a:pt x="3562" y="48603"/>
                    <a:pt x="3990" y="48603"/>
                  </a:cubicBezTo>
                  <a:cubicBezTo>
                    <a:pt x="6389" y="48603"/>
                    <a:pt x="8816" y="45990"/>
                    <a:pt x="8816" y="45990"/>
                  </a:cubicBezTo>
                  <a:cubicBezTo>
                    <a:pt x="8816" y="45990"/>
                    <a:pt x="12900" y="43462"/>
                    <a:pt x="9789" y="39767"/>
                  </a:cubicBezTo>
                  <a:cubicBezTo>
                    <a:pt x="6677" y="36073"/>
                    <a:pt x="11668" y="27517"/>
                    <a:pt x="11474" y="17794"/>
                  </a:cubicBezTo>
                  <a:cubicBezTo>
                    <a:pt x="11280" y="8072"/>
                    <a:pt x="12121" y="5544"/>
                    <a:pt x="12121" y="5544"/>
                  </a:cubicBezTo>
                  <a:cubicBezTo>
                    <a:pt x="12121" y="5544"/>
                    <a:pt x="14557" y="811"/>
                    <a:pt x="10909" y="98"/>
                  </a:cubicBezTo>
                  <a:cubicBezTo>
                    <a:pt x="10566" y="31"/>
                    <a:pt x="10255" y="1"/>
                    <a:pt x="9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297075" y="1071775"/>
              <a:ext cx="1025050" cy="976200"/>
            </a:xfrm>
            <a:custGeom>
              <a:rect b="b" l="l" r="r" t="t"/>
              <a:pathLst>
                <a:path extrusionOk="0" h="39048" w="41002">
                  <a:moveTo>
                    <a:pt x="20502" y="1136"/>
                  </a:moveTo>
                  <a:cubicBezTo>
                    <a:pt x="25904" y="1314"/>
                    <a:pt x="30640" y="2321"/>
                    <a:pt x="30640" y="3293"/>
                  </a:cubicBezTo>
                  <a:cubicBezTo>
                    <a:pt x="30640" y="3351"/>
                    <a:pt x="30622" y="3408"/>
                    <a:pt x="30602" y="3467"/>
                  </a:cubicBezTo>
                  <a:cubicBezTo>
                    <a:pt x="26930" y="2229"/>
                    <a:pt x="22007" y="1924"/>
                    <a:pt x="20465" y="1855"/>
                  </a:cubicBezTo>
                  <a:lnTo>
                    <a:pt x="20465" y="1848"/>
                  </a:lnTo>
                  <a:cubicBezTo>
                    <a:pt x="20442" y="1849"/>
                    <a:pt x="20410" y="1850"/>
                    <a:pt x="20385" y="1851"/>
                  </a:cubicBezTo>
                  <a:lnTo>
                    <a:pt x="20381" y="1851"/>
                  </a:lnTo>
                  <a:cubicBezTo>
                    <a:pt x="18844" y="1920"/>
                    <a:pt x="14071" y="2229"/>
                    <a:pt x="10401" y="3467"/>
                  </a:cubicBezTo>
                  <a:cubicBezTo>
                    <a:pt x="10381" y="3408"/>
                    <a:pt x="10362" y="3351"/>
                    <a:pt x="10362" y="3293"/>
                  </a:cubicBezTo>
                  <a:cubicBezTo>
                    <a:pt x="10362" y="2321"/>
                    <a:pt x="15098" y="1314"/>
                    <a:pt x="20502" y="1136"/>
                  </a:cubicBezTo>
                  <a:close/>
                  <a:moveTo>
                    <a:pt x="30418" y="5211"/>
                  </a:moveTo>
                  <a:cubicBezTo>
                    <a:pt x="32244" y="5854"/>
                    <a:pt x="33478" y="6672"/>
                    <a:pt x="33478" y="7656"/>
                  </a:cubicBezTo>
                  <a:cubicBezTo>
                    <a:pt x="33478" y="7744"/>
                    <a:pt x="33468" y="7834"/>
                    <a:pt x="33450" y="7921"/>
                  </a:cubicBezTo>
                  <a:cubicBezTo>
                    <a:pt x="32345" y="7443"/>
                    <a:pt x="30975" y="7053"/>
                    <a:pt x="29341" y="6752"/>
                  </a:cubicBezTo>
                  <a:cubicBezTo>
                    <a:pt x="28771" y="6649"/>
                    <a:pt x="28206" y="6563"/>
                    <a:pt x="27655" y="6491"/>
                  </a:cubicBezTo>
                  <a:cubicBezTo>
                    <a:pt x="28688" y="6137"/>
                    <a:pt x="29671" y="5711"/>
                    <a:pt x="30418" y="5211"/>
                  </a:cubicBezTo>
                  <a:close/>
                  <a:moveTo>
                    <a:pt x="10583" y="5212"/>
                  </a:moveTo>
                  <a:cubicBezTo>
                    <a:pt x="11331" y="5711"/>
                    <a:pt x="12315" y="6137"/>
                    <a:pt x="13348" y="6492"/>
                  </a:cubicBezTo>
                  <a:cubicBezTo>
                    <a:pt x="12796" y="6564"/>
                    <a:pt x="12231" y="6649"/>
                    <a:pt x="11661" y="6753"/>
                  </a:cubicBezTo>
                  <a:cubicBezTo>
                    <a:pt x="10024" y="7052"/>
                    <a:pt x="8654" y="7442"/>
                    <a:pt x="7552" y="7922"/>
                  </a:cubicBezTo>
                  <a:cubicBezTo>
                    <a:pt x="7534" y="7834"/>
                    <a:pt x="7524" y="7745"/>
                    <a:pt x="7524" y="7656"/>
                  </a:cubicBezTo>
                  <a:cubicBezTo>
                    <a:pt x="7524" y="6673"/>
                    <a:pt x="8758" y="5855"/>
                    <a:pt x="10583" y="5212"/>
                  </a:cubicBezTo>
                  <a:close/>
                  <a:moveTo>
                    <a:pt x="7068" y="10109"/>
                  </a:moveTo>
                  <a:cubicBezTo>
                    <a:pt x="7716" y="10630"/>
                    <a:pt x="8583" y="11021"/>
                    <a:pt x="9560" y="11309"/>
                  </a:cubicBezTo>
                  <a:lnTo>
                    <a:pt x="9559" y="11309"/>
                  </a:lnTo>
                  <a:cubicBezTo>
                    <a:pt x="8261" y="11634"/>
                    <a:pt x="7011" y="12036"/>
                    <a:pt x="5948" y="12536"/>
                  </a:cubicBezTo>
                  <a:cubicBezTo>
                    <a:pt x="5876" y="12355"/>
                    <a:pt x="5839" y="12162"/>
                    <a:pt x="5839" y="11967"/>
                  </a:cubicBezTo>
                  <a:cubicBezTo>
                    <a:pt x="5839" y="11215"/>
                    <a:pt x="6333" y="10605"/>
                    <a:pt x="7068" y="10109"/>
                  </a:cubicBezTo>
                  <a:close/>
                  <a:moveTo>
                    <a:pt x="33933" y="10108"/>
                  </a:moveTo>
                  <a:cubicBezTo>
                    <a:pt x="34669" y="10605"/>
                    <a:pt x="35163" y="11214"/>
                    <a:pt x="35163" y="11966"/>
                  </a:cubicBezTo>
                  <a:cubicBezTo>
                    <a:pt x="35163" y="12162"/>
                    <a:pt x="35126" y="12355"/>
                    <a:pt x="35053" y="12536"/>
                  </a:cubicBezTo>
                  <a:cubicBezTo>
                    <a:pt x="33990" y="12036"/>
                    <a:pt x="32740" y="11634"/>
                    <a:pt x="31442" y="11309"/>
                  </a:cubicBezTo>
                  <a:cubicBezTo>
                    <a:pt x="32420" y="11021"/>
                    <a:pt x="33285" y="10630"/>
                    <a:pt x="33933" y="10108"/>
                  </a:cubicBezTo>
                  <a:close/>
                  <a:moveTo>
                    <a:pt x="4541" y="18780"/>
                  </a:moveTo>
                  <a:cubicBezTo>
                    <a:pt x="7303" y="20433"/>
                    <a:pt x="12912" y="20707"/>
                    <a:pt x="16283" y="20707"/>
                  </a:cubicBezTo>
                  <a:cubicBezTo>
                    <a:pt x="17011" y="20707"/>
                    <a:pt x="17629" y="20694"/>
                    <a:pt x="18095" y="20680"/>
                  </a:cubicBezTo>
                  <a:lnTo>
                    <a:pt x="18095" y="20680"/>
                  </a:lnTo>
                  <a:cubicBezTo>
                    <a:pt x="17838" y="21230"/>
                    <a:pt x="17430" y="21953"/>
                    <a:pt x="16793" y="22873"/>
                  </a:cubicBezTo>
                  <a:cubicBezTo>
                    <a:pt x="15461" y="22937"/>
                    <a:pt x="14264" y="22965"/>
                    <a:pt x="13190" y="22965"/>
                  </a:cubicBezTo>
                  <a:cubicBezTo>
                    <a:pt x="5608" y="22965"/>
                    <a:pt x="4098" y="21535"/>
                    <a:pt x="3815" y="20847"/>
                  </a:cubicBezTo>
                  <a:cubicBezTo>
                    <a:pt x="3548" y="20194"/>
                    <a:pt x="4074" y="19340"/>
                    <a:pt x="4541" y="18780"/>
                  </a:cubicBezTo>
                  <a:close/>
                  <a:moveTo>
                    <a:pt x="36461" y="18780"/>
                  </a:moveTo>
                  <a:cubicBezTo>
                    <a:pt x="36928" y="19340"/>
                    <a:pt x="37454" y="20194"/>
                    <a:pt x="37186" y="20847"/>
                  </a:cubicBezTo>
                  <a:cubicBezTo>
                    <a:pt x="36904" y="21535"/>
                    <a:pt x="35394" y="22965"/>
                    <a:pt x="27812" y="22965"/>
                  </a:cubicBezTo>
                  <a:cubicBezTo>
                    <a:pt x="26737" y="22965"/>
                    <a:pt x="25540" y="22937"/>
                    <a:pt x="24208" y="22873"/>
                  </a:cubicBezTo>
                  <a:cubicBezTo>
                    <a:pt x="23571" y="21953"/>
                    <a:pt x="23163" y="21230"/>
                    <a:pt x="22906" y="20680"/>
                  </a:cubicBezTo>
                  <a:lnTo>
                    <a:pt x="22907" y="20680"/>
                  </a:lnTo>
                  <a:cubicBezTo>
                    <a:pt x="23372" y="20694"/>
                    <a:pt x="23991" y="20707"/>
                    <a:pt x="24719" y="20707"/>
                  </a:cubicBezTo>
                  <a:cubicBezTo>
                    <a:pt x="28090" y="20707"/>
                    <a:pt x="33698" y="20433"/>
                    <a:pt x="36461" y="18780"/>
                  </a:cubicBezTo>
                  <a:close/>
                  <a:moveTo>
                    <a:pt x="27155" y="26528"/>
                  </a:moveTo>
                  <a:cubicBezTo>
                    <a:pt x="27156" y="26528"/>
                    <a:pt x="27156" y="26528"/>
                    <a:pt x="27156" y="26528"/>
                  </a:cubicBezTo>
                  <a:lnTo>
                    <a:pt x="27156" y="26528"/>
                  </a:lnTo>
                  <a:lnTo>
                    <a:pt x="27156" y="26528"/>
                  </a:lnTo>
                  <a:close/>
                  <a:moveTo>
                    <a:pt x="3463" y="22922"/>
                  </a:moveTo>
                  <a:cubicBezTo>
                    <a:pt x="5169" y="24092"/>
                    <a:pt x="8406" y="24672"/>
                    <a:pt x="13251" y="24672"/>
                  </a:cubicBezTo>
                  <a:cubicBezTo>
                    <a:pt x="13955" y="24672"/>
                    <a:pt x="14697" y="24658"/>
                    <a:pt x="15469" y="24633"/>
                  </a:cubicBezTo>
                  <a:lnTo>
                    <a:pt x="15469" y="24633"/>
                  </a:lnTo>
                  <a:cubicBezTo>
                    <a:pt x="15003" y="25212"/>
                    <a:pt x="14465" y="25845"/>
                    <a:pt x="13846" y="26535"/>
                  </a:cubicBezTo>
                  <a:lnTo>
                    <a:pt x="13846" y="26528"/>
                  </a:lnTo>
                  <a:cubicBezTo>
                    <a:pt x="13513" y="26533"/>
                    <a:pt x="13192" y="26535"/>
                    <a:pt x="12880" y="26535"/>
                  </a:cubicBezTo>
                  <a:cubicBezTo>
                    <a:pt x="4571" y="26535"/>
                    <a:pt x="3277" y="24914"/>
                    <a:pt x="3077" y="24400"/>
                  </a:cubicBezTo>
                  <a:cubicBezTo>
                    <a:pt x="2895" y="23938"/>
                    <a:pt x="3154" y="23373"/>
                    <a:pt x="3463" y="22922"/>
                  </a:cubicBezTo>
                  <a:close/>
                  <a:moveTo>
                    <a:pt x="37538" y="22922"/>
                  </a:moveTo>
                  <a:cubicBezTo>
                    <a:pt x="37848" y="23372"/>
                    <a:pt x="38107" y="23938"/>
                    <a:pt x="37925" y="24400"/>
                  </a:cubicBezTo>
                  <a:cubicBezTo>
                    <a:pt x="37725" y="24914"/>
                    <a:pt x="36430" y="26535"/>
                    <a:pt x="28121" y="26535"/>
                  </a:cubicBezTo>
                  <a:cubicBezTo>
                    <a:pt x="27810" y="26535"/>
                    <a:pt x="27488" y="26533"/>
                    <a:pt x="27156" y="26528"/>
                  </a:cubicBezTo>
                  <a:lnTo>
                    <a:pt x="27156" y="26528"/>
                  </a:lnTo>
                  <a:lnTo>
                    <a:pt x="27156" y="26535"/>
                  </a:lnTo>
                  <a:cubicBezTo>
                    <a:pt x="26538" y="25845"/>
                    <a:pt x="25999" y="25212"/>
                    <a:pt x="25532" y="24633"/>
                  </a:cubicBezTo>
                  <a:lnTo>
                    <a:pt x="25532" y="24633"/>
                  </a:lnTo>
                  <a:cubicBezTo>
                    <a:pt x="26305" y="24657"/>
                    <a:pt x="27046" y="24671"/>
                    <a:pt x="27750" y="24671"/>
                  </a:cubicBezTo>
                  <a:cubicBezTo>
                    <a:pt x="32596" y="24671"/>
                    <a:pt x="35833" y="24092"/>
                    <a:pt x="37538" y="22922"/>
                  </a:cubicBezTo>
                  <a:close/>
                  <a:moveTo>
                    <a:pt x="2877" y="26570"/>
                  </a:moveTo>
                  <a:cubicBezTo>
                    <a:pt x="4592" y="27648"/>
                    <a:pt x="7728" y="28198"/>
                    <a:pt x="12354" y="28236"/>
                  </a:cubicBezTo>
                  <a:cubicBezTo>
                    <a:pt x="11766" y="28945"/>
                    <a:pt x="11216" y="29685"/>
                    <a:pt x="10706" y="30452"/>
                  </a:cubicBezTo>
                  <a:cubicBezTo>
                    <a:pt x="9570" y="30554"/>
                    <a:pt x="8588" y="30599"/>
                    <a:pt x="7739" y="30599"/>
                  </a:cubicBezTo>
                  <a:cubicBezTo>
                    <a:pt x="3744" y="30599"/>
                    <a:pt x="2690" y="29618"/>
                    <a:pt x="2416" y="29109"/>
                  </a:cubicBezTo>
                  <a:cubicBezTo>
                    <a:pt x="2011" y="28360"/>
                    <a:pt x="2438" y="27304"/>
                    <a:pt x="2877" y="26570"/>
                  </a:cubicBezTo>
                  <a:close/>
                  <a:moveTo>
                    <a:pt x="38125" y="26570"/>
                  </a:moveTo>
                  <a:cubicBezTo>
                    <a:pt x="38563" y="27305"/>
                    <a:pt x="38990" y="28360"/>
                    <a:pt x="38586" y="29109"/>
                  </a:cubicBezTo>
                  <a:cubicBezTo>
                    <a:pt x="38312" y="29618"/>
                    <a:pt x="37258" y="30599"/>
                    <a:pt x="33263" y="30599"/>
                  </a:cubicBezTo>
                  <a:cubicBezTo>
                    <a:pt x="32414" y="30599"/>
                    <a:pt x="31432" y="30554"/>
                    <a:pt x="30296" y="30452"/>
                  </a:cubicBezTo>
                  <a:cubicBezTo>
                    <a:pt x="29786" y="29685"/>
                    <a:pt x="29236" y="28945"/>
                    <a:pt x="28647" y="28236"/>
                  </a:cubicBezTo>
                  <a:cubicBezTo>
                    <a:pt x="33273" y="28198"/>
                    <a:pt x="36409" y="27648"/>
                    <a:pt x="38125" y="26570"/>
                  </a:cubicBezTo>
                  <a:close/>
                  <a:moveTo>
                    <a:pt x="2518" y="31400"/>
                  </a:moveTo>
                  <a:cubicBezTo>
                    <a:pt x="3708" y="32006"/>
                    <a:pt x="5433" y="32308"/>
                    <a:pt x="7716" y="32308"/>
                  </a:cubicBezTo>
                  <a:cubicBezTo>
                    <a:pt x="8314" y="32308"/>
                    <a:pt x="8951" y="32287"/>
                    <a:pt x="9627" y="32245"/>
                  </a:cubicBezTo>
                  <a:lnTo>
                    <a:pt x="9627" y="32245"/>
                  </a:lnTo>
                  <a:cubicBezTo>
                    <a:pt x="9528" y="32429"/>
                    <a:pt x="9435" y="32606"/>
                    <a:pt x="9346" y="32780"/>
                  </a:cubicBezTo>
                  <a:cubicBezTo>
                    <a:pt x="7142" y="33370"/>
                    <a:pt x="5638" y="33563"/>
                    <a:pt x="4613" y="33563"/>
                  </a:cubicBezTo>
                  <a:cubicBezTo>
                    <a:pt x="3145" y="33563"/>
                    <a:pt x="2661" y="33168"/>
                    <a:pt x="2515" y="32977"/>
                  </a:cubicBezTo>
                  <a:cubicBezTo>
                    <a:pt x="2230" y="32602"/>
                    <a:pt x="2328" y="31958"/>
                    <a:pt x="2518" y="31400"/>
                  </a:cubicBezTo>
                  <a:close/>
                  <a:moveTo>
                    <a:pt x="38484" y="31399"/>
                  </a:moveTo>
                  <a:cubicBezTo>
                    <a:pt x="38675" y="31957"/>
                    <a:pt x="38772" y="32602"/>
                    <a:pt x="38487" y="32977"/>
                  </a:cubicBezTo>
                  <a:cubicBezTo>
                    <a:pt x="38341" y="33168"/>
                    <a:pt x="37857" y="33563"/>
                    <a:pt x="36389" y="33563"/>
                  </a:cubicBezTo>
                  <a:cubicBezTo>
                    <a:pt x="35364" y="33563"/>
                    <a:pt x="33860" y="33370"/>
                    <a:pt x="31656" y="32780"/>
                  </a:cubicBezTo>
                  <a:cubicBezTo>
                    <a:pt x="31567" y="32606"/>
                    <a:pt x="31474" y="32429"/>
                    <a:pt x="31375" y="32245"/>
                  </a:cubicBezTo>
                  <a:lnTo>
                    <a:pt x="31375" y="32245"/>
                  </a:lnTo>
                  <a:cubicBezTo>
                    <a:pt x="32050" y="32286"/>
                    <a:pt x="32688" y="32307"/>
                    <a:pt x="33286" y="32307"/>
                  </a:cubicBezTo>
                  <a:cubicBezTo>
                    <a:pt x="35568" y="32307"/>
                    <a:pt x="37294" y="32006"/>
                    <a:pt x="38484" y="31399"/>
                  </a:cubicBezTo>
                  <a:close/>
                  <a:moveTo>
                    <a:pt x="8418" y="34768"/>
                  </a:moveTo>
                  <a:lnTo>
                    <a:pt x="8418" y="34768"/>
                  </a:lnTo>
                  <a:cubicBezTo>
                    <a:pt x="7579" y="36643"/>
                    <a:pt x="7235" y="37225"/>
                    <a:pt x="4946" y="37333"/>
                  </a:cubicBezTo>
                  <a:cubicBezTo>
                    <a:pt x="4828" y="37339"/>
                    <a:pt x="4705" y="37342"/>
                    <a:pt x="4580" y="37342"/>
                  </a:cubicBezTo>
                  <a:cubicBezTo>
                    <a:pt x="3810" y="37342"/>
                    <a:pt x="2962" y="37211"/>
                    <a:pt x="2633" y="36697"/>
                  </a:cubicBezTo>
                  <a:cubicBezTo>
                    <a:pt x="2349" y="36252"/>
                    <a:pt x="2447" y="35554"/>
                    <a:pt x="2613" y="34990"/>
                  </a:cubicBezTo>
                  <a:lnTo>
                    <a:pt x="2613" y="34990"/>
                  </a:lnTo>
                  <a:cubicBezTo>
                    <a:pt x="3167" y="35175"/>
                    <a:pt x="3831" y="35271"/>
                    <a:pt x="4616" y="35271"/>
                  </a:cubicBezTo>
                  <a:cubicBezTo>
                    <a:pt x="5669" y="35271"/>
                    <a:pt x="6937" y="35103"/>
                    <a:pt x="8418" y="34768"/>
                  </a:cubicBezTo>
                  <a:close/>
                  <a:moveTo>
                    <a:pt x="32585" y="34768"/>
                  </a:moveTo>
                  <a:lnTo>
                    <a:pt x="32585" y="34768"/>
                  </a:lnTo>
                  <a:cubicBezTo>
                    <a:pt x="34065" y="35101"/>
                    <a:pt x="35333" y="35269"/>
                    <a:pt x="36387" y="35271"/>
                  </a:cubicBezTo>
                  <a:cubicBezTo>
                    <a:pt x="37171" y="35271"/>
                    <a:pt x="37836" y="35175"/>
                    <a:pt x="38390" y="34990"/>
                  </a:cubicBezTo>
                  <a:lnTo>
                    <a:pt x="38390" y="34990"/>
                  </a:lnTo>
                  <a:cubicBezTo>
                    <a:pt x="38555" y="35554"/>
                    <a:pt x="38653" y="36252"/>
                    <a:pt x="38369" y="36697"/>
                  </a:cubicBezTo>
                  <a:cubicBezTo>
                    <a:pt x="38039" y="37211"/>
                    <a:pt x="37192" y="37342"/>
                    <a:pt x="36422" y="37342"/>
                  </a:cubicBezTo>
                  <a:cubicBezTo>
                    <a:pt x="36297" y="37342"/>
                    <a:pt x="36174" y="37339"/>
                    <a:pt x="36056" y="37333"/>
                  </a:cubicBezTo>
                  <a:cubicBezTo>
                    <a:pt x="33767" y="37225"/>
                    <a:pt x="33422" y="36643"/>
                    <a:pt x="32585" y="34768"/>
                  </a:cubicBezTo>
                  <a:close/>
                  <a:moveTo>
                    <a:pt x="20519" y="0"/>
                  </a:moveTo>
                  <a:cubicBezTo>
                    <a:pt x="17134" y="109"/>
                    <a:pt x="9224" y="651"/>
                    <a:pt x="9224" y="3294"/>
                  </a:cubicBezTo>
                  <a:cubicBezTo>
                    <a:pt x="9224" y="3493"/>
                    <a:pt x="9268" y="3683"/>
                    <a:pt x="9341" y="3867"/>
                  </a:cubicBezTo>
                  <a:cubicBezTo>
                    <a:pt x="7304" y="4724"/>
                    <a:pt x="5817" y="5936"/>
                    <a:pt x="5817" y="7656"/>
                  </a:cubicBezTo>
                  <a:cubicBezTo>
                    <a:pt x="5818" y="8028"/>
                    <a:pt x="5889" y="8398"/>
                    <a:pt x="6027" y="8744"/>
                  </a:cubicBezTo>
                  <a:cubicBezTo>
                    <a:pt x="4767" y="9616"/>
                    <a:pt x="4133" y="10692"/>
                    <a:pt x="4133" y="11967"/>
                  </a:cubicBezTo>
                  <a:cubicBezTo>
                    <a:pt x="4131" y="12462"/>
                    <a:pt x="4243" y="12950"/>
                    <a:pt x="4460" y="13394"/>
                  </a:cubicBezTo>
                  <a:cubicBezTo>
                    <a:pt x="3436" y="14135"/>
                    <a:pt x="2796" y="15036"/>
                    <a:pt x="2796" y="16131"/>
                  </a:cubicBezTo>
                  <a:cubicBezTo>
                    <a:pt x="2796" y="16670"/>
                    <a:pt x="2965" y="17180"/>
                    <a:pt x="3274" y="17641"/>
                  </a:cubicBezTo>
                  <a:cubicBezTo>
                    <a:pt x="2585" y="18454"/>
                    <a:pt x="1615" y="19963"/>
                    <a:pt x="2236" y="21489"/>
                  </a:cubicBezTo>
                  <a:cubicBezTo>
                    <a:pt x="2255" y="21536"/>
                    <a:pt x="2283" y="21580"/>
                    <a:pt x="2306" y="21627"/>
                  </a:cubicBezTo>
                  <a:cubicBezTo>
                    <a:pt x="1710" y="22376"/>
                    <a:pt x="962" y="23669"/>
                    <a:pt x="1486" y="25016"/>
                  </a:cubicBezTo>
                  <a:cubicBezTo>
                    <a:pt x="1531" y="25127"/>
                    <a:pt x="1584" y="25233"/>
                    <a:pt x="1642" y="25337"/>
                  </a:cubicBezTo>
                  <a:cubicBezTo>
                    <a:pt x="1026" y="26264"/>
                    <a:pt x="1" y="28216"/>
                    <a:pt x="912" y="29914"/>
                  </a:cubicBezTo>
                  <a:cubicBezTo>
                    <a:pt x="978" y="30035"/>
                    <a:pt x="1053" y="30152"/>
                    <a:pt x="1135" y="30264"/>
                  </a:cubicBezTo>
                  <a:cubicBezTo>
                    <a:pt x="737" y="31124"/>
                    <a:pt x="212" y="32749"/>
                    <a:pt x="1148" y="33996"/>
                  </a:cubicBezTo>
                  <a:cubicBezTo>
                    <a:pt x="823" y="34834"/>
                    <a:pt x="413" y="36386"/>
                    <a:pt x="1193" y="37610"/>
                  </a:cubicBezTo>
                  <a:cubicBezTo>
                    <a:pt x="1800" y="38565"/>
                    <a:pt x="2943" y="39047"/>
                    <a:pt x="4594" y="39047"/>
                  </a:cubicBezTo>
                  <a:cubicBezTo>
                    <a:pt x="4734" y="39047"/>
                    <a:pt x="4878" y="39044"/>
                    <a:pt x="5026" y="39038"/>
                  </a:cubicBezTo>
                  <a:cubicBezTo>
                    <a:pt x="8455" y="38875"/>
                    <a:pt x="9100" y="37427"/>
                    <a:pt x="10077" y="35236"/>
                  </a:cubicBezTo>
                  <a:cubicBezTo>
                    <a:pt x="10467" y="34357"/>
                    <a:pt x="10936" y="33306"/>
                    <a:pt x="11696" y="32066"/>
                  </a:cubicBezTo>
                  <a:cubicBezTo>
                    <a:pt x="11768" y="32058"/>
                    <a:pt x="11837" y="32053"/>
                    <a:pt x="11909" y="32044"/>
                  </a:cubicBezTo>
                  <a:lnTo>
                    <a:pt x="11878" y="31771"/>
                  </a:lnTo>
                  <a:cubicBezTo>
                    <a:pt x="12554" y="30706"/>
                    <a:pt x="13447" y="29506"/>
                    <a:pt x="14685" y="28156"/>
                  </a:cubicBezTo>
                  <a:cubicBezTo>
                    <a:pt x="21036" y="21228"/>
                    <a:pt x="20431" y="18868"/>
                    <a:pt x="19876" y="18175"/>
                  </a:cubicBezTo>
                  <a:lnTo>
                    <a:pt x="19876" y="18175"/>
                  </a:lnTo>
                  <a:lnTo>
                    <a:pt x="18825" y="19016"/>
                  </a:lnTo>
                  <a:lnTo>
                    <a:pt x="18822" y="18946"/>
                  </a:lnTo>
                  <a:cubicBezTo>
                    <a:pt x="18211" y="18976"/>
                    <a:pt x="17392" y="18997"/>
                    <a:pt x="16453" y="18997"/>
                  </a:cubicBezTo>
                  <a:cubicBezTo>
                    <a:pt x="12581" y="18997"/>
                    <a:pt x="6666" y="18630"/>
                    <a:pt x="4904" y="16951"/>
                  </a:cubicBezTo>
                  <a:cubicBezTo>
                    <a:pt x="4542" y="16606"/>
                    <a:pt x="4500" y="16317"/>
                    <a:pt x="4500" y="16131"/>
                  </a:cubicBezTo>
                  <a:cubicBezTo>
                    <a:pt x="4500" y="15607"/>
                    <a:pt x="4886" y="15123"/>
                    <a:pt x="5544" y="14681"/>
                  </a:cubicBezTo>
                  <a:cubicBezTo>
                    <a:pt x="7476" y="16160"/>
                    <a:pt x="11136" y="16508"/>
                    <a:pt x="14126" y="16508"/>
                  </a:cubicBezTo>
                  <a:cubicBezTo>
                    <a:pt x="16401" y="16508"/>
                    <a:pt x="18289" y="16309"/>
                    <a:pt x="18725" y="16259"/>
                  </a:cubicBezTo>
                  <a:lnTo>
                    <a:pt x="18531" y="14565"/>
                  </a:lnTo>
                  <a:cubicBezTo>
                    <a:pt x="17565" y="14675"/>
                    <a:pt x="15962" y="14790"/>
                    <a:pt x="14213" y="14790"/>
                  </a:cubicBezTo>
                  <a:cubicBezTo>
                    <a:pt x="11768" y="14790"/>
                    <a:pt x="9039" y="14566"/>
                    <a:pt x="7362" y="13789"/>
                  </a:cubicBezTo>
                  <a:cubicBezTo>
                    <a:pt x="9400" y="13015"/>
                    <a:pt x="12256" y="12432"/>
                    <a:pt x="15020" y="12074"/>
                  </a:cubicBezTo>
                  <a:cubicBezTo>
                    <a:pt x="15527" y="12092"/>
                    <a:pt x="16010" y="12101"/>
                    <a:pt x="16453" y="12101"/>
                  </a:cubicBezTo>
                  <a:cubicBezTo>
                    <a:pt x="17705" y="12101"/>
                    <a:pt x="18643" y="12044"/>
                    <a:pt x="18923" y="12025"/>
                  </a:cubicBezTo>
                  <a:lnTo>
                    <a:pt x="18805" y="10324"/>
                  </a:lnTo>
                  <a:cubicBezTo>
                    <a:pt x="18748" y="10327"/>
                    <a:pt x="18676" y="10331"/>
                    <a:pt x="18613" y="10334"/>
                  </a:cubicBezTo>
                  <a:lnTo>
                    <a:pt x="18596" y="10026"/>
                  </a:lnTo>
                  <a:cubicBezTo>
                    <a:pt x="17922" y="10063"/>
                    <a:pt x="16563" y="10156"/>
                    <a:pt x="14914" y="10356"/>
                  </a:cubicBezTo>
                  <a:cubicBezTo>
                    <a:pt x="12748" y="10264"/>
                    <a:pt x="10345" y="9966"/>
                    <a:pt x="8863" y="9238"/>
                  </a:cubicBezTo>
                  <a:cubicBezTo>
                    <a:pt x="9913" y="8857"/>
                    <a:pt x="11051" y="8598"/>
                    <a:pt x="11949" y="8433"/>
                  </a:cubicBezTo>
                  <a:cubicBezTo>
                    <a:pt x="15248" y="7829"/>
                    <a:pt x="18607" y="7822"/>
                    <a:pt x="18643" y="7822"/>
                  </a:cubicBezTo>
                  <a:lnTo>
                    <a:pt x="18644" y="6117"/>
                  </a:lnTo>
                  <a:lnTo>
                    <a:pt x="18644" y="6117"/>
                  </a:lnTo>
                  <a:cubicBezTo>
                    <a:pt x="18576" y="6122"/>
                    <a:pt x="17748" y="6125"/>
                    <a:pt x="16527" y="6195"/>
                  </a:cubicBezTo>
                  <a:cubicBezTo>
                    <a:pt x="14838" y="5793"/>
                    <a:pt x="13250" y="5280"/>
                    <a:pt x="12105" y="4749"/>
                  </a:cubicBezTo>
                  <a:cubicBezTo>
                    <a:pt x="14655" y="4076"/>
                    <a:pt x="17841" y="3671"/>
                    <a:pt x="20500" y="3552"/>
                  </a:cubicBezTo>
                  <a:cubicBezTo>
                    <a:pt x="23161" y="3671"/>
                    <a:pt x="26346" y="4076"/>
                    <a:pt x="28897" y="4749"/>
                  </a:cubicBezTo>
                  <a:cubicBezTo>
                    <a:pt x="27752" y="5280"/>
                    <a:pt x="26164" y="5793"/>
                    <a:pt x="24475" y="6195"/>
                  </a:cubicBezTo>
                  <a:cubicBezTo>
                    <a:pt x="23254" y="6125"/>
                    <a:pt x="22426" y="6122"/>
                    <a:pt x="22358" y="6117"/>
                  </a:cubicBezTo>
                  <a:lnTo>
                    <a:pt x="22358" y="6117"/>
                  </a:lnTo>
                  <a:lnTo>
                    <a:pt x="22359" y="7822"/>
                  </a:lnTo>
                  <a:cubicBezTo>
                    <a:pt x="22395" y="7822"/>
                    <a:pt x="25755" y="7829"/>
                    <a:pt x="29053" y="8433"/>
                  </a:cubicBezTo>
                  <a:cubicBezTo>
                    <a:pt x="29951" y="8598"/>
                    <a:pt x="31089" y="8857"/>
                    <a:pt x="32139" y="9238"/>
                  </a:cubicBezTo>
                  <a:cubicBezTo>
                    <a:pt x="30657" y="9966"/>
                    <a:pt x="28254" y="10264"/>
                    <a:pt x="26088" y="10356"/>
                  </a:cubicBezTo>
                  <a:cubicBezTo>
                    <a:pt x="24439" y="10156"/>
                    <a:pt x="23080" y="10063"/>
                    <a:pt x="22406" y="10026"/>
                  </a:cubicBezTo>
                  <a:lnTo>
                    <a:pt x="22389" y="10334"/>
                  </a:lnTo>
                  <a:cubicBezTo>
                    <a:pt x="22326" y="10331"/>
                    <a:pt x="22254" y="10327"/>
                    <a:pt x="22195" y="10324"/>
                  </a:cubicBezTo>
                  <a:lnTo>
                    <a:pt x="22078" y="12025"/>
                  </a:lnTo>
                  <a:cubicBezTo>
                    <a:pt x="22359" y="12044"/>
                    <a:pt x="23297" y="12101"/>
                    <a:pt x="24549" y="12101"/>
                  </a:cubicBezTo>
                  <a:cubicBezTo>
                    <a:pt x="24992" y="12101"/>
                    <a:pt x="25475" y="12092"/>
                    <a:pt x="25980" y="12074"/>
                  </a:cubicBezTo>
                  <a:cubicBezTo>
                    <a:pt x="28745" y="12432"/>
                    <a:pt x="31602" y="13016"/>
                    <a:pt x="33639" y="13789"/>
                  </a:cubicBezTo>
                  <a:cubicBezTo>
                    <a:pt x="31963" y="14566"/>
                    <a:pt x="29233" y="14790"/>
                    <a:pt x="26789" y="14790"/>
                  </a:cubicBezTo>
                  <a:cubicBezTo>
                    <a:pt x="25039" y="14790"/>
                    <a:pt x="23436" y="14675"/>
                    <a:pt x="22470" y="14565"/>
                  </a:cubicBezTo>
                  <a:lnTo>
                    <a:pt x="22276" y="16259"/>
                  </a:lnTo>
                  <a:cubicBezTo>
                    <a:pt x="22713" y="16309"/>
                    <a:pt x="24600" y="16509"/>
                    <a:pt x="26875" y="16509"/>
                  </a:cubicBezTo>
                  <a:cubicBezTo>
                    <a:pt x="29866" y="16509"/>
                    <a:pt x="33525" y="16162"/>
                    <a:pt x="35458" y="14681"/>
                  </a:cubicBezTo>
                  <a:cubicBezTo>
                    <a:pt x="36116" y="15123"/>
                    <a:pt x="36502" y="15608"/>
                    <a:pt x="36502" y="16131"/>
                  </a:cubicBezTo>
                  <a:cubicBezTo>
                    <a:pt x="36502" y="16317"/>
                    <a:pt x="36459" y="16606"/>
                    <a:pt x="36098" y="16951"/>
                  </a:cubicBezTo>
                  <a:cubicBezTo>
                    <a:pt x="34336" y="18630"/>
                    <a:pt x="28421" y="18997"/>
                    <a:pt x="24549" y="18997"/>
                  </a:cubicBezTo>
                  <a:cubicBezTo>
                    <a:pt x="23610" y="18997"/>
                    <a:pt x="22791" y="18976"/>
                    <a:pt x="22180" y="18946"/>
                  </a:cubicBezTo>
                  <a:lnTo>
                    <a:pt x="22177" y="19016"/>
                  </a:lnTo>
                  <a:lnTo>
                    <a:pt x="21125" y="18175"/>
                  </a:lnTo>
                  <a:lnTo>
                    <a:pt x="21125" y="18175"/>
                  </a:lnTo>
                  <a:cubicBezTo>
                    <a:pt x="20571" y="18868"/>
                    <a:pt x="19966" y="21228"/>
                    <a:pt x="26317" y="28156"/>
                  </a:cubicBezTo>
                  <a:cubicBezTo>
                    <a:pt x="27555" y="29506"/>
                    <a:pt x="28448" y="30706"/>
                    <a:pt x="29123" y="31771"/>
                  </a:cubicBezTo>
                  <a:lnTo>
                    <a:pt x="29093" y="32044"/>
                  </a:lnTo>
                  <a:cubicBezTo>
                    <a:pt x="29165" y="32053"/>
                    <a:pt x="29234" y="32058"/>
                    <a:pt x="29305" y="32066"/>
                  </a:cubicBezTo>
                  <a:cubicBezTo>
                    <a:pt x="30065" y="33307"/>
                    <a:pt x="30533" y="34357"/>
                    <a:pt x="30925" y="35236"/>
                  </a:cubicBezTo>
                  <a:cubicBezTo>
                    <a:pt x="31901" y="37427"/>
                    <a:pt x="32546" y="38875"/>
                    <a:pt x="35976" y="39038"/>
                  </a:cubicBezTo>
                  <a:cubicBezTo>
                    <a:pt x="36124" y="39044"/>
                    <a:pt x="36267" y="39047"/>
                    <a:pt x="36407" y="39047"/>
                  </a:cubicBezTo>
                  <a:cubicBezTo>
                    <a:pt x="38058" y="39047"/>
                    <a:pt x="39201" y="38566"/>
                    <a:pt x="39808" y="37610"/>
                  </a:cubicBezTo>
                  <a:cubicBezTo>
                    <a:pt x="40588" y="36386"/>
                    <a:pt x="40179" y="34834"/>
                    <a:pt x="39853" y="33997"/>
                  </a:cubicBezTo>
                  <a:cubicBezTo>
                    <a:pt x="40789" y="32749"/>
                    <a:pt x="40264" y="31124"/>
                    <a:pt x="39867" y="30264"/>
                  </a:cubicBezTo>
                  <a:cubicBezTo>
                    <a:pt x="39949" y="30152"/>
                    <a:pt x="40024" y="30035"/>
                    <a:pt x="40090" y="29914"/>
                  </a:cubicBezTo>
                  <a:cubicBezTo>
                    <a:pt x="41001" y="28216"/>
                    <a:pt x="39976" y="26264"/>
                    <a:pt x="39359" y="25338"/>
                  </a:cubicBezTo>
                  <a:cubicBezTo>
                    <a:pt x="39418" y="25233"/>
                    <a:pt x="39471" y="25127"/>
                    <a:pt x="39516" y="25017"/>
                  </a:cubicBezTo>
                  <a:cubicBezTo>
                    <a:pt x="40040" y="23670"/>
                    <a:pt x="39292" y="22376"/>
                    <a:pt x="38696" y="21627"/>
                  </a:cubicBezTo>
                  <a:cubicBezTo>
                    <a:pt x="38719" y="21580"/>
                    <a:pt x="38747" y="21536"/>
                    <a:pt x="38766" y="21489"/>
                  </a:cubicBezTo>
                  <a:cubicBezTo>
                    <a:pt x="39388" y="19963"/>
                    <a:pt x="38417" y="18454"/>
                    <a:pt x="37728" y="17641"/>
                  </a:cubicBezTo>
                  <a:cubicBezTo>
                    <a:pt x="38037" y="17180"/>
                    <a:pt x="38206" y="16670"/>
                    <a:pt x="38206" y="16131"/>
                  </a:cubicBezTo>
                  <a:cubicBezTo>
                    <a:pt x="38206" y="15036"/>
                    <a:pt x="37566" y="14135"/>
                    <a:pt x="36542" y="13394"/>
                  </a:cubicBezTo>
                  <a:cubicBezTo>
                    <a:pt x="36758" y="12950"/>
                    <a:pt x="36870" y="12462"/>
                    <a:pt x="36868" y="11967"/>
                  </a:cubicBezTo>
                  <a:cubicBezTo>
                    <a:pt x="36868" y="10692"/>
                    <a:pt x="36234" y="9616"/>
                    <a:pt x="34974" y="8744"/>
                  </a:cubicBezTo>
                  <a:cubicBezTo>
                    <a:pt x="35112" y="8398"/>
                    <a:pt x="35184" y="8028"/>
                    <a:pt x="35184" y="7656"/>
                  </a:cubicBezTo>
                  <a:cubicBezTo>
                    <a:pt x="35184" y="5936"/>
                    <a:pt x="33697" y="4724"/>
                    <a:pt x="31659" y="3867"/>
                  </a:cubicBezTo>
                  <a:cubicBezTo>
                    <a:pt x="31733" y="3683"/>
                    <a:pt x="31777" y="3493"/>
                    <a:pt x="31777" y="3294"/>
                  </a:cubicBezTo>
                  <a:cubicBezTo>
                    <a:pt x="31777" y="651"/>
                    <a:pt x="23903" y="109"/>
                    <a:pt x="20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753825" y="1209900"/>
              <a:ext cx="111550" cy="494375"/>
            </a:xfrm>
            <a:custGeom>
              <a:rect b="b" l="l" r="r" t="t"/>
              <a:pathLst>
                <a:path extrusionOk="0" h="19775" w="4462">
                  <a:moveTo>
                    <a:pt x="2230" y="0"/>
                  </a:moveTo>
                  <a:cubicBezTo>
                    <a:pt x="2230" y="0"/>
                    <a:pt x="992" y="148"/>
                    <a:pt x="644" y="347"/>
                  </a:cubicBezTo>
                  <a:cubicBezTo>
                    <a:pt x="297" y="545"/>
                    <a:pt x="0" y="5153"/>
                    <a:pt x="595" y="5650"/>
                  </a:cubicBezTo>
                  <a:cubicBezTo>
                    <a:pt x="1189" y="6145"/>
                    <a:pt x="213" y="6889"/>
                    <a:pt x="255" y="8128"/>
                  </a:cubicBezTo>
                  <a:cubicBezTo>
                    <a:pt x="297" y="9367"/>
                    <a:pt x="594" y="13431"/>
                    <a:pt x="892" y="14076"/>
                  </a:cubicBezTo>
                  <a:cubicBezTo>
                    <a:pt x="1189" y="14720"/>
                    <a:pt x="1142" y="19775"/>
                    <a:pt x="2230" y="19775"/>
                  </a:cubicBezTo>
                  <a:cubicBezTo>
                    <a:pt x="3320" y="19775"/>
                    <a:pt x="3272" y="14720"/>
                    <a:pt x="3570" y="14075"/>
                  </a:cubicBezTo>
                  <a:cubicBezTo>
                    <a:pt x="3868" y="13431"/>
                    <a:pt x="4165" y="9367"/>
                    <a:pt x="4207" y="8128"/>
                  </a:cubicBezTo>
                  <a:cubicBezTo>
                    <a:pt x="4249" y="6889"/>
                    <a:pt x="3273" y="6145"/>
                    <a:pt x="3867" y="5650"/>
                  </a:cubicBezTo>
                  <a:cubicBezTo>
                    <a:pt x="4462" y="5153"/>
                    <a:pt x="4165" y="545"/>
                    <a:pt x="3818" y="347"/>
                  </a:cubicBezTo>
                  <a:cubicBezTo>
                    <a:pt x="3470" y="148"/>
                    <a:pt x="2230" y="0"/>
                    <a:pt x="2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649000" y="500675"/>
              <a:ext cx="147350" cy="143975"/>
            </a:xfrm>
            <a:custGeom>
              <a:rect b="b" l="l" r="r" t="t"/>
              <a:pathLst>
                <a:path extrusionOk="0" h="5759" w="5894">
                  <a:moveTo>
                    <a:pt x="3775" y="1"/>
                  </a:moveTo>
                  <a:cubicBezTo>
                    <a:pt x="2813" y="1"/>
                    <a:pt x="1141" y="493"/>
                    <a:pt x="585" y="1121"/>
                  </a:cubicBezTo>
                  <a:cubicBezTo>
                    <a:pt x="0" y="1783"/>
                    <a:pt x="0" y="4069"/>
                    <a:pt x="406" y="4603"/>
                  </a:cubicBezTo>
                  <a:cubicBezTo>
                    <a:pt x="755" y="5059"/>
                    <a:pt x="1494" y="5758"/>
                    <a:pt x="2352" y="5758"/>
                  </a:cubicBezTo>
                  <a:cubicBezTo>
                    <a:pt x="2497" y="5758"/>
                    <a:pt x="2644" y="5739"/>
                    <a:pt x="2794" y="5695"/>
                  </a:cubicBezTo>
                  <a:cubicBezTo>
                    <a:pt x="3837" y="5389"/>
                    <a:pt x="4929" y="3205"/>
                    <a:pt x="5411" y="2671"/>
                  </a:cubicBezTo>
                  <a:cubicBezTo>
                    <a:pt x="5894" y="2138"/>
                    <a:pt x="5285" y="80"/>
                    <a:pt x="3913" y="4"/>
                  </a:cubicBezTo>
                  <a:cubicBezTo>
                    <a:pt x="3868" y="2"/>
                    <a:pt x="3822" y="1"/>
                    <a:pt x="3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829375" y="500675"/>
              <a:ext cx="147400" cy="143975"/>
            </a:xfrm>
            <a:custGeom>
              <a:rect b="b" l="l" r="r" t="t"/>
              <a:pathLst>
                <a:path extrusionOk="0" h="5759" w="5896">
                  <a:moveTo>
                    <a:pt x="2120" y="1"/>
                  </a:moveTo>
                  <a:cubicBezTo>
                    <a:pt x="2072" y="1"/>
                    <a:pt x="2026" y="2"/>
                    <a:pt x="1982" y="4"/>
                  </a:cubicBezTo>
                  <a:cubicBezTo>
                    <a:pt x="611" y="80"/>
                    <a:pt x="1" y="2138"/>
                    <a:pt x="484" y="2671"/>
                  </a:cubicBezTo>
                  <a:cubicBezTo>
                    <a:pt x="966" y="3205"/>
                    <a:pt x="2058" y="5389"/>
                    <a:pt x="3100" y="5695"/>
                  </a:cubicBezTo>
                  <a:cubicBezTo>
                    <a:pt x="3250" y="5739"/>
                    <a:pt x="3398" y="5758"/>
                    <a:pt x="3543" y="5758"/>
                  </a:cubicBezTo>
                  <a:cubicBezTo>
                    <a:pt x="4402" y="5758"/>
                    <a:pt x="5141" y="5059"/>
                    <a:pt x="5488" y="4603"/>
                  </a:cubicBezTo>
                  <a:cubicBezTo>
                    <a:pt x="5895" y="4069"/>
                    <a:pt x="5895" y="1783"/>
                    <a:pt x="5311" y="1121"/>
                  </a:cubicBezTo>
                  <a:cubicBezTo>
                    <a:pt x="4755" y="493"/>
                    <a:pt x="3082" y="1"/>
                    <a:pt x="2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760800" y="613175"/>
              <a:ext cx="110525" cy="89125"/>
            </a:xfrm>
            <a:custGeom>
              <a:rect b="b" l="l" r="r" t="t"/>
              <a:pathLst>
                <a:path extrusionOk="0" h="3565" w="4421">
                  <a:moveTo>
                    <a:pt x="2210" y="1"/>
                  </a:moveTo>
                  <a:cubicBezTo>
                    <a:pt x="1651" y="1"/>
                    <a:pt x="0" y="3050"/>
                    <a:pt x="966" y="3456"/>
                  </a:cubicBezTo>
                  <a:cubicBezTo>
                    <a:pt x="1150" y="3533"/>
                    <a:pt x="1309" y="3565"/>
                    <a:pt x="1446" y="3565"/>
                  </a:cubicBezTo>
                  <a:cubicBezTo>
                    <a:pt x="2027" y="3565"/>
                    <a:pt x="2210" y="3000"/>
                    <a:pt x="2210" y="3000"/>
                  </a:cubicBezTo>
                  <a:cubicBezTo>
                    <a:pt x="2210" y="3000"/>
                    <a:pt x="2393" y="3565"/>
                    <a:pt x="2975" y="3565"/>
                  </a:cubicBezTo>
                  <a:cubicBezTo>
                    <a:pt x="3112" y="3565"/>
                    <a:pt x="3271" y="3533"/>
                    <a:pt x="3455" y="3456"/>
                  </a:cubicBezTo>
                  <a:cubicBezTo>
                    <a:pt x="4421" y="3050"/>
                    <a:pt x="2770" y="1"/>
                    <a:pt x="2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d79ace206_3_254"/>
          <p:cNvSpPr txBox="1"/>
          <p:nvPr>
            <p:ph type="ctrTitle"/>
          </p:nvPr>
        </p:nvSpPr>
        <p:spPr>
          <a:xfrm>
            <a:off x="4827375" y="1200950"/>
            <a:ext cx="5487300" cy="1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192,310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cases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of skin cancer!</a:t>
            </a:r>
            <a:endParaRPr/>
          </a:p>
        </p:txBody>
      </p:sp>
      <p:pic>
        <p:nvPicPr>
          <p:cNvPr id="536" name="Google Shape;536;g6d79ace206_3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75" y="1011288"/>
            <a:ext cx="6082013" cy="3120922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g6d79ace206_3_254"/>
          <p:cNvSpPr txBox="1"/>
          <p:nvPr>
            <p:ph idx="4294967295" type="title"/>
          </p:nvPr>
        </p:nvSpPr>
        <p:spPr>
          <a:xfrm>
            <a:off x="1432725" y="169500"/>
            <a:ext cx="5502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g6d79ace206_3_673"/>
          <p:cNvGrpSpPr/>
          <p:nvPr/>
        </p:nvGrpSpPr>
        <p:grpSpPr>
          <a:xfrm>
            <a:off x="52425" y="96363"/>
            <a:ext cx="3230200" cy="3699075"/>
            <a:chOff x="2188950" y="1008500"/>
            <a:chExt cx="3230200" cy="3699075"/>
          </a:xfrm>
        </p:grpSpPr>
        <p:sp>
          <p:nvSpPr>
            <p:cNvPr id="543" name="Google Shape;543;g6d79ace206_3_673"/>
            <p:cNvSpPr/>
            <p:nvPr/>
          </p:nvSpPr>
          <p:spPr>
            <a:xfrm>
              <a:off x="4200225" y="3835125"/>
              <a:ext cx="318500" cy="465350"/>
            </a:xfrm>
            <a:custGeom>
              <a:rect b="b" l="l" r="r" t="t"/>
              <a:pathLst>
                <a:path extrusionOk="0" h="18614" w="12740">
                  <a:moveTo>
                    <a:pt x="9585" y="1"/>
                  </a:moveTo>
                  <a:cubicBezTo>
                    <a:pt x="7025" y="96"/>
                    <a:pt x="3834" y="2989"/>
                    <a:pt x="2739" y="4799"/>
                  </a:cubicBezTo>
                  <a:cubicBezTo>
                    <a:pt x="1655" y="6608"/>
                    <a:pt x="0" y="6775"/>
                    <a:pt x="0" y="6775"/>
                  </a:cubicBezTo>
                  <a:lnTo>
                    <a:pt x="1750" y="17026"/>
                  </a:lnTo>
                  <a:lnTo>
                    <a:pt x="2512" y="16895"/>
                  </a:lnTo>
                  <a:cubicBezTo>
                    <a:pt x="5177" y="18349"/>
                    <a:pt x="8587" y="18613"/>
                    <a:pt x="10718" y="18613"/>
                  </a:cubicBezTo>
                  <a:cubicBezTo>
                    <a:pt x="11939" y="18613"/>
                    <a:pt x="12740" y="18527"/>
                    <a:pt x="12740" y="18527"/>
                  </a:cubicBezTo>
                  <a:lnTo>
                    <a:pt x="9585" y="1"/>
                  </a:ln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g6d79ace206_3_673"/>
            <p:cNvSpPr/>
            <p:nvPr/>
          </p:nvSpPr>
          <p:spPr>
            <a:xfrm>
              <a:off x="4154975" y="3972350"/>
              <a:ext cx="94675" cy="329525"/>
            </a:xfrm>
            <a:custGeom>
              <a:rect b="b" l="l" r="r" t="t"/>
              <a:pathLst>
                <a:path extrusionOk="0" h="13181" w="3787">
                  <a:moveTo>
                    <a:pt x="1596" y="0"/>
                  </a:moveTo>
                  <a:lnTo>
                    <a:pt x="0" y="274"/>
                  </a:lnTo>
                  <a:lnTo>
                    <a:pt x="2203" y="13180"/>
                  </a:lnTo>
                  <a:lnTo>
                    <a:pt x="3787" y="12907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g6d79ace206_3_673"/>
            <p:cNvSpPr/>
            <p:nvPr/>
          </p:nvSpPr>
          <p:spPr>
            <a:xfrm>
              <a:off x="2188950" y="3947050"/>
              <a:ext cx="2026475" cy="760525"/>
            </a:xfrm>
            <a:custGeom>
              <a:rect b="b" l="l" r="r" t="t"/>
              <a:pathLst>
                <a:path extrusionOk="0" h="30421" w="81059">
                  <a:moveTo>
                    <a:pt x="78427" y="0"/>
                  </a:moveTo>
                  <a:lnTo>
                    <a:pt x="1" y="14669"/>
                  </a:lnTo>
                  <a:lnTo>
                    <a:pt x="1" y="30421"/>
                  </a:lnTo>
                  <a:lnTo>
                    <a:pt x="81058" y="15455"/>
                  </a:lnTo>
                  <a:lnTo>
                    <a:pt x="78427" y="0"/>
                  </a:ln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g6d79ace206_3_673"/>
            <p:cNvSpPr/>
            <p:nvPr/>
          </p:nvSpPr>
          <p:spPr>
            <a:xfrm>
              <a:off x="4127000" y="4264650"/>
              <a:ext cx="49125" cy="49125"/>
            </a:xfrm>
            <a:custGeom>
              <a:rect b="b" l="l" r="r" t="t"/>
              <a:pathLst>
                <a:path extrusionOk="0" h="1965" w="1965">
                  <a:moveTo>
                    <a:pt x="988" y="0"/>
                  </a:moveTo>
                  <a:cubicBezTo>
                    <a:pt x="441" y="0"/>
                    <a:pt x="0" y="441"/>
                    <a:pt x="0" y="976"/>
                  </a:cubicBezTo>
                  <a:cubicBezTo>
                    <a:pt x="0" y="1524"/>
                    <a:pt x="441" y="1965"/>
                    <a:pt x="988" y="1965"/>
                  </a:cubicBezTo>
                  <a:cubicBezTo>
                    <a:pt x="1524" y="1965"/>
                    <a:pt x="1965" y="1524"/>
                    <a:pt x="1965" y="976"/>
                  </a:cubicBezTo>
                  <a:cubicBezTo>
                    <a:pt x="1965" y="441"/>
                    <a:pt x="1524" y="0"/>
                    <a:pt x="9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g6d79ace206_3_673"/>
            <p:cNvSpPr/>
            <p:nvPr/>
          </p:nvSpPr>
          <p:spPr>
            <a:xfrm>
              <a:off x="4395775" y="3781725"/>
              <a:ext cx="269100" cy="564700"/>
            </a:xfrm>
            <a:custGeom>
              <a:rect b="b" l="l" r="r" t="t"/>
              <a:pathLst>
                <a:path extrusionOk="0" h="22588" w="10764">
                  <a:moveTo>
                    <a:pt x="5393" y="1"/>
                  </a:moveTo>
                  <a:cubicBezTo>
                    <a:pt x="5275" y="1"/>
                    <a:pt x="5157" y="10"/>
                    <a:pt x="5037" y="29"/>
                  </a:cubicBezTo>
                  <a:lnTo>
                    <a:pt x="1977" y="553"/>
                  </a:lnTo>
                  <a:cubicBezTo>
                    <a:pt x="798" y="755"/>
                    <a:pt x="1" y="1886"/>
                    <a:pt x="203" y="3065"/>
                  </a:cubicBezTo>
                  <a:lnTo>
                    <a:pt x="3215" y="20770"/>
                  </a:lnTo>
                  <a:cubicBezTo>
                    <a:pt x="3396" y="21836"/>
                    <a:pt x="4313" y="22587"/>
                    <a:pt x="5357" y="22587"/>
                  </a:cubicBezTo>
                  <a:cubicBezTo>
                    <a:pt x="5479" y="22587"/>
                    <a:pt x="5603" y="22577"/>
                    <a:pt x="5727" y="22556"/>
                  </a:cubicBezTo>
                  <a:lnTo>
                    <a:pt x="8787" y="22032"/>
                  </a:lnTo>
                  <a:cubicBezTo>
                    <a:pt x="9966" y="21829"/>
                    <a:pt x="10764" y="20710"/>
                    <a:pt x="10561" y="19520"/>
                  </a:cubicBezTo>
                  <a:lnTo>
                    <a:pt x="7549" y="1815"/>
                  </a:lnTo>
                  <a:cubicBezTo>
                    <a:pt x="7367" y="744"/>
                    <a:pt x="6443" y="1"/>
                    <a:pt x="5393" y="1"/>
                  </a:cubicBezTo>
                  <a:close/>
                </a:path>
              </a:pathLst>
            </a:custGeom>
            <a:solidFill>
              <a:srgbClr val="252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g6d79ace206_3_673"/>
            <p:cNvSpPr/>
            <p:nvPr/>
          </p:nvSpPr>
          <p:spPr>
            <a:xfrm>
              <a:off x="5117000" y="3290425"/>
              <a:ext cx="302150" cy="302425"/>
            </a:xfrm>
            <a:custGeom>
              <a:rect b="b" l="l" r="r" t="t"/>
              <a:pathLst>
                <a:path extrusionOk="0" h="12097" w="12086">
                  <a:moveTo>
                    <a:pt x="6049" y="0"/>
                  </a:moveTo>
                  <a:cubicBezTo>
                    <a:pt x="2703" y="0"/>
                    <a:pt x="0" y="2715"/>
                    <a:pt x="0" y="6048"/>
                  </a:cubicBezTo>
                  <a:cubicBezTo>
                    <a:pt x="0" y="9394"/>
                    <a:pt x="2703" y="12097"/>
                    <a:pt x="6049" y="12097"/>
                  </a:cubicBezTo>
                  <a:cubicBezTo>
                    <a:pt x="9382" y="12097"/>
                    <a:pt x="12085" y="9394"/>
                    <a:pt x="12085" y="6048"/>
                  </a:cubicBezTo>
                  <a:cubicBezTo>
                    <a:pt x="12085" y="2715"/>
                    <a:pt x="9382" y="0"/>
                    <a:pt x="6049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g6d79ace206_3_673"/>
            <p:cNvSpPr/>
            <p:nvPr/>
          </p:nvSpPr>
          <p:spPr>
            <a:xfrm>
              <a:off x="5140800" y="3272550"/>
              <a:ext cx="185475" cy="370900"/>
            </a:xfrm>
            <a:custGeom>
              <a:rect b="b" l="l" r="r" t="t"/>
              <a:pathLst>
                <a:path extrusionOk="0" h="14836" w="7419">
                  <a:moveTo>
                    <a:pt x="1" y="1"/>
                  </a:moveTo>
                  <a:lnTo>
                    <a:pt x="2525" y="14836"/>
                  </a:lnTo>
                  <a:lnTo>
                    <a:pt x="7418" y="12431"/>
                  </a:lnTo>
                  <a:lnTo>
                    <a:pt x="5406" y="6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g6d79ace206_3_673"/>
            <p:cNvSpPr/>
            <p:nvPr/>
          </p:nvSpPr>
          <p:spPr>
            <a:xfrm>
              <a:off x="4159150" y="3453525"/>
              <a:ext cx="302125" cy="302150"/>
            </a:xfrm>
            <a:custGeom>
              <a:rect b="b" l="l" r="r" t="t"/>
              <a:pathLst>
                <a:path extrusionOk="0" h="12086" w="12085">
                  <a:moveTo>
                    <a:pt x="6048" y="1"/>
                  </a:moveTo>
                  <a:cubicBezTo>
                    <a:pt x="2703" y="1"/>
                    <a:pt x="0" y="2703"/>
                    <a:pt x="0" y="6049"/>
                  </a:cubicBezTo>
                  <a:cubicBezTo>
                    <a:pt x="0" y="9383"/>
                    <a:pt x="2703" y="12086"/>
                    <a:pt x="6048" y="12086"/>
                  </a:cubicBezTo>
                  <a:cubicBezTo>
                    <a:pt x="9382" y="12086"/>
                    <a:pt x="12085" y="9383"/>
                    <a:pt x="12085" y="6049"/>
                  </a:cubicBezTo>
                  <a:cubicBezTo>
                    <a:pt x="12085" y="2703"/>
                    <a:pt x="9382" y="1"/>
                    <a:pt x="6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g6d79ace206_3_673"/>
            <p:cNvSpPr/>
            <p:nvPr/>
          </p:nvSpPr>
          <p:spPr>
            <a:xfrm>
              <a:off x="5095875" y="2977800"/>
              <a:ext cx="248850" cy="944050"/>
            </a:xfrm>
            <a:custGeom>
              <a:rect b="b" l="l" r="r" t="t"/>
              <a:pathLst>
                <a:path extrusionOk="0" h="37762" w="9954">
                  <a:moveTo>
                    <a:pt x="2088" y="0"/>
                  </a:moveTo>
                  <a:cubicBezTo>
                    <a:pt x="1980" y="0"/>
                    <a:pt x="1872" y="9"/>
                    <a:pt x="1762" y="27"/>
                  </a:cubicBezTo>
                  <a:cubicBezTo>
                    <a:pt x="702" y="206"/>
                    <a:pt x="0" y="1218"/>
                    <a:pt x="179" y="2278"/>
                  </a:cubicBezTo>
                  <a:lnTo>
                    <a:pt x="5941" y="36139"/>
                  </a:lnTo>
                  <a:cubicBezTo>
                    <a:pt x="6101" y="37089"/>
                    <a:pt x="6922" y="37762"/>
                    <a:pt x="7854" y="37762"/>
                  </a:cubicBezTo>
                  <a:cubicBezTo>
                    <a:pt x="7961" y="37762"/>
                    <a:pt x="8070" y="37753"/>
                    <a:pt x="8180" y="37734"/>
                  </a:cubicBezTo>
                  <a:cubicBezTo>
                    <a:pt x="9239" y="37556"/>
                    <a:pt x="9954" y="36544"/>
                    <a:pt x="9763" y="35496"/>
                  </a:cubicBezTo>
                  <a:lnTo>
                    <a:pt x="4012" y="1623"/>
                  </a:lnTo>
                  <a:cubicBezTo>
                    <a:pt x="3842" y="673"/>
                    <a:pt x="3020" y="0"/>
                    <a:pt x="2088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g6d79ace206_3_673"/>
            <p:cNvSpPr/>
            <p:nvPr/>
          </p:nvSpPr>
          <p:spPr>
            <a:xfrm>
              <a:off x="4280275" y="3366725"/>
              <a:ext cx="335500" cy="428725"/>
            </a:xfrm>
            <a:custGeom>
              <a:rect b="b" l="l" r="r" t="t"/>
              <a:pathLst>
                <a:path extrusionOk="0" h="17149" w="13420">
                  <a:moveTo>
                    <a:pt x="9098" y="0"/>
                  </a:moveTo>
                  <a:cubicBezTo>
                    <a:pt x="8976" y="0"/>
                    <a:pt x="8853" y="11"/>
                    <a:pt x="8728" y="32"/>
                  </a:cubicBezTo>
                  <a:lnTo>
                    <a:pt x="1989" y="1187"/>
                  </a:lnTo>
                  <a:cubicBezTo>
                    <a:pt x="799" y="1389"/>
                    <a:pt x="1" y="2508"/>
                    <a:pt x="203" y="3699"/>
                  </a:cubicBezTo>
                  <a:lnTo>
                    <a:pt x="2192" y="15343"/>
                  </a:lnTo>
                  <a:cubicBezTo>
                    <a:pt x="2373" y="16399"/>
                    <a:pt x="3289" y="17149"/>
                    <a:pt x="4334" y="17149"/>
                  </a:cubicBezTo>
                  <a:cubicBezTo>
                    <a:pt x="4456" y="17149"/>
                    <a:pt x="4579" y="17138"/>
                    <a:pt x="4704" y="17117"/>
                  </a:cubicBezTo>
                  <a:lnTo>
                    <a:pt x="11443" y="15974"/>
                  </a:lnTo>
                  <a:cubicBezTo>
                    <a:pt x="12622" y="15772"/>
                    <a:pt x="13419" y="14653"/>
                    <a:pt x="13229" y="13462"/>
                  </a:cubicBezTo>
                  <a:lnTo>
                    <a:pt x="11240" y="1818"/>
                  </a:lnTo>
                  <a:cubicBezTo>
                    <a:pt x="11059" y="752"/>
                    <a:pt x="10143" y="0"/>
                    <a:pt x="9098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g6d79ace206_3_673"/>
            <p:cNvSpPr/>
            <p:nvPr/>
          </p:nvSpPr>
          <p:spPr>
            <a:xfrm>
              <a:off x="4561275" y="3034725"/>
              <a:ext cx="683150" cy="846550"/>
            </a:xfrm>
            <a:custGeom>
              <a:rect b="b" l="l" r="r" t="t"/>
              <a:pathLst>
                <a:path extrusionOk="0" h="33862" w="27326">
                  <a:moveTo>
                    <a:pt x="21563" y="1"/>
                  </a:moveTo>
                  <a:cubicBezTo>
                    <a:pt x="13383" y="11514"/>
                    <a:pt x="0" y="15098"/>
                    <a:pt x="0" y="15098"/>
                  </a:cubicBezTo>
                  <a:lnTo>
                    <a:pt x="989" y="20920"/>
                  </a:lnTo>
                  <a:lnTo>
                    <a:pt x="1989" y="26742"/>
                  </a:lnTo>
                  <a:cubicBezTo>
                    <a:pt x="1989" y="26742"/>
                    <a:pt x="2564" y="26698"/>
                    <a:pt x="3579" y="26698"/>
                  </a:cubicBezTo>
                  <a:cubicBezTo>
                    <a:pt x="7533" y="26698"/>
                    <a:pt x="18153" y="27362"/>
                    <a:pt x="27325" y="33862"/>
                  </a:cubicBezTo>
                  <a:lnTo>
                    <a:pt x="24444" y="16931"/>
                  </a:lnTo>
                  <a:lnTo>
                    <a:pt x="215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g6d79ace206_3_673"/>
            <p:cNvSpPr/>
            <p:nvPr/>
          </p:nvSpPr>
          <p:spPr>
            <a:xfrm>
              <a:off x="4329400" y="3677075"/>
              <a:ext cx="166400" cy="55975"/>
            </a:xfrm>
            <a:custGeom>
              <a:rect b="b" l="l" r="r" t="t"/>
              <a:pathLst>
                <a:path extrusionOk="0" h="2239" w="6656">
                  <a:moveTo>
                    <a:pt x="6466" y="0"/>
                  </a:moveTo>
                  <a:cubicBezTo>
                    <a:pt x="6394" y="322"/>
                    <a:pt x="6144" y="584"/>
                    <a:pt x="5799" y="643"/>
                  </a:cubicBezTo>
                  <a:lnTo>
                    <a:pt x="0" y="1631"/>
                  </a:lnTo>
                  <a:lnTo>
                    <a:pt x="108" y="2239"/>
                  </a:lnTo>
                  <a:lnTo>
                    <a:pt x="5906" y="1262"/>
                  </a:lnTo>
                  <a:cubicBezTo>
                    <a:pt x="6358" y="1179"/>
                    <a:pt x="6656" y="750"/>
                    <a:pt x="6585" y="298"/>
                  </a:cubicBezTo>
                  <a:cubicBezTo>
                    <a:pt x="6561" y="191"/>
                    <a:pt x="6525" y="96"/>
                    <a:pt x="6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g6d79ace206_3_673"/>
            <p:cNvSpPr/>
            <p:nvPr/>
          </p:nvSpPr>
          <p:spPr>
            <a:xfrm>
              <a:off x="4310350" y="3569625"/>
              <a:ext cx="166125" cy="55975"/>
            </a:xfrm>
            <a:custGeom>
              <a:rect b="b" l="l" r="r" t="t"/>
              <a:pathLst>
                <a:path extrusionOk="0" h="2239" w="6645">
                  <a:moveTo>
                    <a:pt x="6454" y="0"/>
                  </a:moveTo>
                  <a:cubicBezTo>
                    <a:pt x="6394" y="322"/>
                    <a:pt x="6132" y="584"/>
                    <a:pt x="5787" y="643"/>
                  </a:cubicBezTo>
                  <a:lnTo>
                    <a:pt x="0" y="1631"/>
                  </a:lnTo>
                  <a:lnTo>
                    <a:pt x="96" y="2239"/>
                  </a:lnTo>
                  <a:lnTo>
                    <a:pt x="5894" y="1262"/>
                  </a:lnTo>
                  <a:cubicBezTo>
                    <a:pt x="6346" y="1179"/>
                    <a:pt x="6644" y="750"/>
                    <a:pt x="6573" y="298"/>
                  </a:cubicBezTo>
                  <a:cubicBezTo>
                    <a:pt x="6549" y="191"/>
                    <a:pt x="6513" y="95"/>
                    <a:pt x="64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g6d79ace206_3_673"/>
            <p:cNvSpPr/>
            <p:nvPr/>
          </p:nvSpPr>
          <p:spPr>
            <a:xfrm>
              <a:off x="4292775" y="3460975"/>
              <a:ext cx="166425" cy="56275"/>
            </a:xfrm>
            <a:custGeom>
              <a:rect b="b" l="l" r="r" t="t"/>
              <a:pathLst>
                <a:path extrusionOk="0" h="2251" w="6657">
                  <a:moveTo>
                    <a:pt x="6466" y="0"/>
                  </a:moveTo>
                  <a:cubicBezTo>
                    <a:pt x="6395" y="322"/>
                    <a:pt x="6133" y="584"/>
                    <a:pt x="5787" y="643"/>
                  </a:cubicBezTo>
                  <a:lnTo>
                    <a:pt x="1" y="1632"/>
                  </a:lnTo>
                  <a:lnTo>
                    <a:pt x="96" y="2251"/>
                  </a:lnTo>
                  <a:lnTo>
                    <a:pt x="5895" y="1262"/>
                  </a:lnTo>
                  <a:cubicBezTo>
                    <a:pt x="6347" y="1179"/>
                    <a:pt x="6657" y="750"/>
                    <a:pt x="6573" y="298"/>
                  </a:cubicBezTo>
                  <a:cubicBezTo>
                    <a:pt x="6561" y="191"/>
                    <a:pt x="6514" y="96"/>
                    <a:pt x="6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g6d79ace206_3_673"/>
            <p:cNvSpPr/>
            <p:nvPr/>
          </p:nvSpPr>
          <p:spPr>
            <a:xfrm>
              <a:off x="4389825" y="3764275"/>
              <a:ext cx="197075" cy="109275"/>
            </a:xfrm>
            <a:custGeom>
              <a:rect b="b" l="l" r="r" t="t"/>
              <a:pathLst>
                <a:path extrusionOk="0" h="4371" w="7883">
                  <a:moveTo>
                    <a:pt x="7358" y="1"/>
                  </a:moveTo>
                  <a:lnTo>
                    <a:pt x="0" y="1251"/>
                  </a:lnTo>
                  <a:lnTo>
                    <a:pt x="536" y="4370"/>
                  </a:lnTo>
                  <a:lnTo>
                    <a:pt x="7882" y="3120"/>
                  </a:lnTo>
                  <a:lnTo>
                    <a:pt x="7358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g6d79ace206_3_673"/>
            <p:cNvSpPr/>
            <p:nvPr/>
          </p:nvSpPr>
          <p:spPr>
            <a:xfrm>
              <a:off x="4369275" y="3817750"/>
              <a:ext cx="204525" cy="120450"/>
            </a:xfrm>
            <a:custGeom>
              <a:rect b="b" l="l" r="r" t="t"/>
              <a:pathLst>
                <a:path extrusionOk="0" h="4818" w="8181">
                  <a:moveTo>
                    <a:pt x="6337" y="0"/>
                  </a:moveTo>
                  <a:cubicBezTo>
                    <a:pt x="6258" y="0"/>
                    <a:pt x="6177" y="6"/>
                    <a:pt x="6097" y="17"/>
                  </a:cubicBezTo>
                  <a:lnTo>
                    <a:pt x="1168" y="1088"/>
                  </a:lnTo>
                  <a:cubicBezTo>
                    <a:pt x="465" y="1374"/>
                    <a:pt x="1" y="1886"/>
                    <a:pt x="132" y="2839"/>
                  </a:cubicBezTo>
                  <a:lnTo>
                    <a:pt x="215" y="3208"/>
                  </a:lnTo>
                  <a:cubicBezTo>
                    <a:pt x="336" y="4079"/>
                    <a:pt x="162" y="4817"/>
                    <a:pt x="883" y="4817"/>
                  </a:cubicBezTo>
                  <a:cubicBezTo>
                    <a:pt x="940" y="4817"/>
                    <a:pt x="1003" y="4813"/>
                    <a:pt x="1072" y="4803"/>
                  </a:cubicBezTo>
                  <a:lnTo>
                    <a:pt x="6585" y="3422"/>
                  </a:lnTo>
                  <a:cubicBezTo>
                    <a:pt x="7526" y="3291"/>
                    <a:pt x="8180" y="2422"/>
                    <a:pt x="8049" y="1481"/>
                  </a:cubicBezTo>
                  <a:cubicBezTo>
                    <a:pt x="7930" y="621"/>
                    <a:pt x="7183" y="0"/>
                    <a:pt x="6337" y="0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g6d79ace206_3_673"/>
            <p:cNvSpPr/>
            <p:nvPr/>
          </p:nvSpPr>
          <p:spPr>
            <a:xfrm>
              <a:off x="4511575" y="3996350"/>
              <a:ext cx="209275" cy="110375"/>
            </a:xfrm>
            <a:custGeom>
              <a:rect b="b" l="l" r="r" t="t"/>
              <a:pathLst>
                <a:path extrusionOk="0" h="4415" w="8371">
                  <a:moveTo>
                    <a:pt x="6227" y="1"/>
                  </a:moveTo>
                  <a:cubicBezTo>
                    <a:pt x="6184" y="1"/>
                    <a:pt x="6140" y="2"/>
                    <a:pt x="6096" y="5"/>
                  </a:cubicBezTo>
                  <a:lnTo>
                    <a:pt x="2024" y="255"/>
                  </a:lnTo>
                  <a:cubicBezTo>
                    <a:pt x="869" y="326"/>
                    <a:pt x="0" y="1314"/>
                    <a:pt x="71" y="2469"/>
                  </a:cubicBezTo>
                  <a:cubicBezTo>
                    <a:pt x="140" y="3568"/>
                    <a:pt x="1056" y="4414"/>
                    <a:pt x="2143" y="4414"/>
                  </a:cubicBezTo>
                  <a:cubicBezTo>
                    <a:pt x="2186" y="4414"/>
                    <a:pt x="2230" y="4413"/>
                    <a:pt x="2274" y="4410"/>
                  </a:cubicBezTo>
                  <a:lnTo>
                    <a:pt x="6346" y="4160"/>
                  </a:lnTo>
                  <a:cubicBezTo>
                    <a:pt x="7501" y="4089"/>
                    <a:pt x="8370" y="3100"/>
                    <a:pt x="8299" y="1957"/>
                  </a:cubicBezTo>
                  <a:cubicBezTo>
                    <a:pt x="8230" y="847"/>
                    <a:pt x="7314" y="1"/>
                    <a:pt x="6227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g6d79ace206_3_673"/>
            <p:cNvSpPr/>
            <p:nvPr/>
          </p:nvSpPr>
          <p:spPr>
            <a:xfrm>
              <a:off x="4482400" y="3893950"/>
              <a:ext cx="209275" cy="110375"/>
            </a:xfrm>
            <a:custGeom>
              <a:rect b="b" l="l" r="r" t="t"/>
              <a:pathLst>
                <a:path extrusionOk="0" h="4415" w="8371">
                  <a:moveTo>
                    <a:pt x="6228" y="1"/>
                  </a:moveTo>
                  <a:cubicBezTo>
                    <a:pt x="6184" y="1"/>
                    <a:pt x="6140" y="2"/>
                    <a:pt x="6096" y="5"/>
                  </a:cubicBezTo>
                  <a:lnTo>
                    <a:pt x="2024" y="255"/>
                  </a:lnTo>
                  <a:cubicBezTo>
                    <a:pt x="881" y="326"/>
                    <a:pt x="0" y="1315"/>
                    <a:pt x="72" y="2458"/>
                  </a:cubicBezTo>
                  <a:cubicBezTo>
                    <a:pt x="140" y="3568"/>
                    <a:pt x="1057" y="4414"/>
                    <a:pt x="2154" y="4414"/>
                  </a:cubicBezTo>
                  <a:cubicBezTo>
                    <a:pt x="2198" y="4414"/>
                    <a:pt x="2242" y="4413"/>
                    <a:pt x="2286" y="4410"/>
                  </a:cubicBezTo>
                  <a:lnTo>
                    <a:pt x="6358" y="4160"/>
                  </a:lnTo>
                  <a:cubicBezTo>
                    <a:pt x="7501" y="4089"/>
                    <a:pt x="8370" y="3101"/>
                    <a:pt x="8299" y="1946"/>
                  </a:cubicBezTo>
                  <a:cubicBezTo>
                    <a:pt x="8230" y="847"/>
                    <a:pt x="7314" y="1"/>
                    <a:pt x="6228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g6d79ace206_3_673"/>
            <p:cNvSpPr/>
            <p:nvPr/>
          </p:nvSpPr>
          <p:spPr>
            <a:xfrm>
              <a:off x="4528825" y="4102900"/>
              <a:ext cx="185475" cy="97850"/>
            </a:xfrm>
            <a:custGeom>
              <a:rect b="b" l="l" r="r" t="t"/>
              <a:pathLst>
                <a:path extrusionOk="0" h="3914" w="7419">
                  <a:moveTo>
                    <a:pt x="5536" y="1"/>
                  </a:moveTo>
                  <a:cubicBezTo>
                    <a:pt x="5493" y="1"/>
                    <a:pt x="5449" y="2"/>
                    <a:pt x="5406" y="5"/>
                  </a:cubicBezTo>
                  <a:lnTo>
                    <a:pt x="1798" y="219"/>
                  </a:lnTo>
                  <a:cubicBezTo>
                    <a:pt x="775" y="291"/>
                    <a:pt x="1" y="1160"/>
                    <a:pt x="60" y="2184"/>
                  </a:cubicBezTo>
                  <a:cubicBezTo>
                    <a:pt x="129" y="3159"/>
                    <a:pt x="939" y="3914"/>
                    <a:pt x="1914" y="3914"/>
                  </a:cubicBezTo>
                  <a:cubicBezTo>
                    <a:pt x="1951" y="3914"/>
                    <a:pt x="1988" y="3913"/>
                    <a:pt x="2025" y="3910"/>
                  </a:cubicBezTo>
                  <a:lnTo>
                    <a:pt x="5632" y="3684"/>
                  </a:lnTo>
                  <a:cubicBezTo>
                    <a:pt x="6644" y="3625"/>
                    <a:pt x="7418" y="2744"/>
                    <a:pt x="7359" y="1732"/>
                  </a:cubicBezTo>
                  <a:cubicBezTo>
                    <a:pt x="7302" y="752"/>
                    <a:pt x="6492" y="1"/>
                    <a:pt x="5536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g6d79ace206_3_673"/>
            <p:cNvSpPr/>
            <p:nvPr/>
          </p:nvSpPr>
          <p:spPr>
            <a:xfrm>
              <a:off x="4529425" y="4200875"/>
              <a:ext cx="163150" cy="86200"/>
            </a:xfrm>
            <a:custGeom>
              <a:rect b="b" l="l" r="r" t="t"/>
              <a:pathLst>
                <a:path extrusionOk="0" h="3448" w="6526">
                  <a:moveTo>
                    <a:pt x="4839" y="1"/>
                  </a:moveTo>
                  <a:cubicBezTo>
                    <a:pt x="4810" y="1"/>
                    <a:pt x="4781" y="2"/>
                    <a:pt x="4751" y="3"/>
                  </a:cubicBezTo>
                  <a:lnTo>
                    <a:pt x="1572" y="206"/>
                  </a:lnTo>
                  <a:cubicBezTo>
                    <a:pt x="679" y="253"/>
                    <a:pt x="0" y="1027"/>
                    <a:pt x="48" y="1932"/>
                  </a:cubicBezTo>
                  <a:cubicBezTo>
                    <a:pt x="105" y="2788"/>
                    <a:pt x="819" y="3448"/>
                    <a:pt x="1665" y="3448"/>
                  </a:cubicBezTo>
                  <a:cubicBezTo>
                    <a:pt x="1702" y="3448"/>
                    <a:pt x="1738" y="3447"/>
                    <a:pt x="1774" y="3444"/>
                  </a:cubicBezTo>
                  <a:lnTo>
                    <a:pt x="4953" y="3254"/>
                  </a:lnTo>
                  <a:cubicBezTo>
                    <a:pt x="5846" y="3194"/>
                    <a:pt x="6525" y="2420"/>
                    <a:pt x="6477" y="1527"/>
                  </a:cubicBezTo>
                  <a:cubicBezTo>
                    <a:pt x="6420" y="664"/>
                    <a:pt x="5695" y="1"/>
                    <a:pt x="4839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g6d79ace206_3_673"/>
            <p:cNvSpPr/>
            <p:nvPr/>
          </p:nvSpPr>
          <p:spPr>
            <a:xfrm>
              <a:off x="3549250" y="2850775"/>
              <a:ext cx="318200" cy="465350"/>
            </a:xfrm>
            <a:custGeom>
              <a:rect b="b" l="l" r="r" t="t"/>
              <a:pathLst>
                <a:path extrusionOk="0" h="18614" w="12728">
                  <a:moveTo>
                    <a:pt x="9585" y="1"/>
                  </a:moveTo>
                  <a:cubicBezTo>
                    <a:pt x="7025" y="96"/>
                    <a:pt x="3822" y="2989"/>
                    <a:pt x="2739" y="4799"/>
                  </a:cubicBezTo>
                  <a:cubicBezTo>
                    <a:pt x="1643" y="6609"/>
                    <a:pt x="0" y="6775"/>
                    <a:pt x="0" y="6775"/>
                  </a:cubicBezTo>
                  <a:lnTo>
                    <a:pt x="1738" y="17027"/>
                  </a:lnTo>
                  <a:lnTo>
                    <a:pt x="2500" y="16896"/>
                  </a:lnTo>
                  <a:cubicBezTo>
                    <a:pt x="5165" y="18349"/>
                    <a:pt x="8575" y="18614"/>
                    <a:pt x="10706" y="18614"/>
                  </a:cubicBezTo>
                  <a:cubicBezTo>
                    <a:pt x="11927" y="18614"/>
                    <a:pt x="12728" y="18527"/>
                    <a:pt x="12728" y="18527"/>
                  </a:cubicBezTo>
                  <a:lnTo>
                    <a:pt x="9585" y="1"/>
                  </a:ln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g6d79ace206_3_673"/>
            <p:cNvSpPr/>
            <p:nvPr/>
          </p:nvSpPr>
          <p:spPr>
            <a:xfrm>
              <a:off x="3504000" y="2988000"/>
              <a:ext cx="94675" cy="329525"/>
            </a:xfrm>
            <a:custGeom>
              <a:rect b="b" l="l" r="r" t="t"/>
              <a:pathLst>
                <a:path extrusionOk="0" h="13181" w="3787">
                  <a:moveTo>
                    <a:pt x="1584" y="0"/>
                  </a:moveTo>
                  <a:lnTo>
                    <a:pt x="0" y="274"/>
                  </a:lnTo>
                  <a:lnTo>
                    <a:pt x="2191" y="13181"/>
                  </a:lnTo>
                  <a:lnTo>
                    <a:pt x="3787" y="12907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g6d79ace206_3_673"/>
            <p:cNvSpPr/>
            <p:nvPr/>
          </p:nvSpPr>
          <p:spPr>
            <a:xfrm>
              <a:off x="2188950" y="2962700"/>
              <a:ext cx="1375500" cy="639375"/>
            </a:xfrm>
            <a:custGeom>
              <a:rect b="b" l="l" r="r" t="t"/>
              <a:pathLst>
                <a:path extrusionOk="0" h="25575" w="55020">
                  <a:moveTo>
                    <a:pt x="52388" y="0"/>
                  </a:moveTo>
                  <a:lnTo>
                    <a:pt x="1" y="9632"/>
                  </a:lnTo>
                  <a:lnTo>
                    <a:pt x="1" y="25575"/>
                  </a:lnTo>
                  <a:lnTo>
                    <a:pt x="55019" y="15455"/>
                  </a:lnTo>
                  <a:lnTo>
                    <a:pt x="52388" y="0"/>
                  </a:lnTo>
                  <a:close/>
                </a:path>
              </a:pathLst>
            </a:custGeom>
            <a:solidFill>
              <a:srgbClr val="F9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g6d79ace206_3_673"/>
            <p:cNvSpPr/>
            <p:nvPr/>
          </p:nvSpPr>
          <p:spPr>
            <a:xfrm>
              <a:off x="3476025" y="3280300"/>
              <a:ext cx="49125" cy="49125"/>
            </a:xfrm>
            <a:custGeom>
              <a:rect b="b" l="l" r="r" t="t"/>
              <a:pathLst>
                <a:path extrusionOk="0" h="1965" w="1965">
                  <a:moveTo>
                    <a:pt x="977" y="0"/>
                  </a:moveTo>
                  <a:cubicBezTo>
                    <a:pt x="441" y="0"/>
                    <a:pt x="0" y="441"/>
                    <a:pt x="0" y="977"/>
                  </a:cubicBezTo>
                  <a:cubicBezTo>
                    <a:pt x="0" y="1524"/>
                    <a:pt x="441" y="1965"/>
                    <a:pt x="977" y="1965"/>
                  </a:cubicBezTo>
                  <a:cubicBezTo>
                    <a:pt x="1524" y="1965"/>
                    <a:pt x="1965" y="1524"/>
                    <a:pt x="1965" y="977"/>
                  </a:cubicBezTo>
                  <a:cubicBezTo>
                    <a:pt x="1965" y="441"/>
                    <a:pt x="1524" y="0"/>
                    <a:pt x="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g6d79ace206_3_673"/>
            <p:cNvSpPr/>
            <p:nvPr/>
          </p:nvSpPr>
          <p:spPr>
            <a:xfrm>
              <a:off x="3744500" y="2797300"/>
              <a:ext cx="269400" cy="564775"/>
            </a:xfrm>
            <a:custGeom>
              <a:rect b="b" l="l" r="r" t="t"/>
              <a:pathLst>
                <a:path extrusionOk="0" h="22591" w="10776">
                  <a:moveTo>
                    <a:pt x="5416" y="1"/>
                  </a:moveTo>
                  <a:cubicBezTo>
                    <a:pt x="5295" y="1"/>
                    <a:pt x="5172" y="11"/>
                    <a:pt x="5049" y="32"/>
                  </a:cubicBezTo>
                  <a:lnTo>
                    <a:pt x="1989" y="556"/>
                  </a:lnTo>
                  <a:cubicBezTo>
                    <a:pt x="798" y="758"/>
                    <a:pt x="1" y="1890"/>
                    <a:pt x="203" y="3068"/>
                  </a:cubicBezTo>
                  <a:lnTo>
                    <a:pt x="3215" y="20773"/>
                  </a:lnTo>
                  <a:cubicBezTo>
                    <a:pt x="3397" y="21839"/>
                    <a:pt x="4323" y="22590"/>
                    <a:pt x="5361" y="22590"/>
                  </a:cubicBezTo>
                  <a:cubicBezTo>
                    <a:pt x="5482" y="22590"/>
                    <a:pt x="5604" y="22580"/>
                    <a:pt x="5728" y="22559"/>
                  </a:cubicBezTo>
                  <a:lnTo>
                    <a:pt x="8787" y="22035"/>
                  </a:lnTo>
                  <a:cubicBezTo>
                    <a:pt x="9978" y="21833"/>
                    <a:pt x="10776" y="20701"/>
                    <a:pt x="10573" y="19523"/>
                  </a:cubicBezTo>
                  <a:lnTo>
                    <a:pt x="7561" y="1818"/>
                  </a:lnTo>
                  <a:cubicBezTo>
                    <a:pt x="7380" y="752"/>
                    <a:pt x="6454" y="1"/>
                    <a:pt x="5416" y="1"/>
                  </a:cubicBezTo>
                  <a:close/>
                </a:path>
              </a:pathLst>
            </a:custGeom>
            <a:solidFill>
              <a:srgbClr val="252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g6d79ace206_3_673"/>
            <p:cNvSpPr/>
            <p:nvPr/>
          </p:nvSpPr>
          <p:spPr>
            <a:xfrm>
              <a:off x="4465725" y="2306075"/>
              <a:ext cx="302450" cy="302425"/>
            </a:xfrm>
            <a:custGeom>
              <a:rect b="b" l="l" r="r" t="t"/>
              <a:pathLst>
                <a:path extrusionOk="0" h="12097" w="12098">
                  <a:moveTo>
                    <a:pt x="6049" y="0"/>
                  </a:moveTo>
                  <a:cubicBezTo>
                    <a:pt x="2715" y="0"/>
                    <a:pt x="0" y="2715"/>
                    <a:pt x="0" y="6049"/>
                  </a:cubicBezTo>
                  <a:cubicBezTo>
                    <a:pt x="0" y="9394"/>
                    <a:pt x="2715" y="12097"/>
                    <a:pt x="6049" y="12097"/>
                  </a:cubicBezTo>
                  <a:cubicBezTo>
                    <a:pt x="9383" y="12097"/>
                    <a:pt x="12097" y="9394"/>
                    <a:pt x="12097" y="6049"/>
                  </a:cubicBezTo>
                  <a:cubicBezTo>
                    <a:pt x="12097" y="2715"/>
                    <a:pt x="9383" y="0"/>
                    <a:pt x="6049" y="0"/>
                  </a:cubicBezTo>
                  <a:close/>
                </a:path>
              </a:pathLst>
            </a:custGeom>
            <a:solidFill>
              <a:srgbClr val="F9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g6d79ace206_3_673"/>
            <p:cNvSpPr/>
            <p:nvPr/>
          </p:nvSpPr>
          <p:spPr>
            <a:xfrm>
              <a:off x="4489525" y="2288200"/>
              <a:ext cx="185475" cy="370900"/>
            </a:xfrm>
            <a:custGeom>
              <a:rect b="b" l="l" r="r" t="t"/>
              <a:pathLst>
                <a:path extrusionOk="0" h="14836" w="7419">
                  <a:moveTo>
                    <a:pt x="1" y="1"/>
                  </a:moveTo>
                  <a:lnTo>
                    <a:pt x="2525" y="14836"/>
                  </a:lnTo>
                  <a:lnTo>
                    <a:pt x="7419" y="12431"/>
                  </a:lnTo>
                  <a:lnTo>
                    <a:pt x="5418" y="6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g6d79ace206_3_673"/>
            <p:cNvSpPr/>
            <p:nvPr/>
          </p:nvSpPr>
          <p:spPr>
            <a:xfrm>
              <a:off x="3507875" y="2469175"/>
              <a:ext cx="302425" cy="302150"/>
            </a:xfrm>
            <a:custGeom>
              <a:rect b="b" l="l" r="r" t="t"/>
              <a:pathLst>
                <a:path extrusionOk="0" h="12086" w="12097">
                  <a:moveTo>
                    <a:pt x="6049" y="1"/>
                  </a:moveTo>
                  <a:cubicBezTo>
                    <a:pt x="2715" y="1"/>
                    <a:pt x="0" y="2704"/>
                    <a:pt x="0" y="6049"/>
                  </a:cubicBezTo>
                  <a:cubicBezTo>
                    <a:pt x="0" y="9383"/>
                    <a:pt x="2715" y="12086"/>
                    <a:pt x="6049" y="12086"/>
                  </a:cubicBezTo>
                  <a:cubicBezTo>
                    <a:pt x="9394" y="12086"/>
                    <a:pt x="12097" y="9383"/>
                    <a:pt x="12097" y="6049"/>
                  </a:cubicBezTo>
                  <a:cubicBezTo>
                    <a:pt x="12097" y="2704"/>
                    <a:pt x="9394" y="1"/>
                    <a:pt x="6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g6d79ace206_3_673"/>
            <p:cNvSpPr/>
            <p:nvPr/>
          </p:nvSpPr>
          <p:spPr>
            <a:xfrm>
              <a:off x="4444600" y="1993450"/>
              <a:ext cx="248850" cy="944050"/>
            </a:xfrm>
            <a:custGeom>
              <a:rect b="b" l="l" r="r" t="t"/>
              <a:pathLst>
                <a:path extrusionOk="0" h="37762" w="9954">
                  <a:moveTo>
                    <a:pt x="2100" y="0"/>
                  </a:moveTo>
                  <a:cubicBezTo>
                    <a:pt x="1992" y="0"/>
                    <a:pt x="1884" y="9"/>
                    <a:pt x="1774" y="27"/>
                  </a:cubicBezTo>
                  <a:cubicBezTo>
                    <a:pt x="715" y="206"/>
                    <a:pt x="0" y="1218"/>
                    <a:pt x="179" y="2278"/>
                  </a:cubicBezTo>
                  <a:lnTo>
                    <a:pt x="5941" y="36139"/>
                  </a:lnTo>
                  <a:cubicBezTo>
                    <a:pt x="6102" y="37089"/>
                    <a:pt x="6932" y="37762"/>
                    <a:pt x="7866" y="37762"/>
                  </a:cubicBezTo>
                  <a:cubicBezTo>
                    <a:pt x="7973" y="37762"/>
                    <a:pt x="8082" y="37753"/>
                    <a:pt x="8192" y="37735"/>
                  </a:cubicBezTo>
                  <a:cubicBezTo>
                    <a:pt x="9239" y="37556"/>
                    <a:pt x="9954" y="36544"/>
                    <a:pt x="9775" y="35484"/>
                  </a:cubicBezTo>
                  <a:lnTo>
                    <a:pt x="4013" y="1623"/>
                  </a:lnTo>
                  <a:cubicBezTo>
                    <a:pt x="3852" y="673"/>
                    <a:pt x="3032" y="0"/>
                    <a:pt x="2100" y="0"/>
                  </a:cubicBezTo>
                  <a:close/>
                </a:path>
              </a:pathLst>
            </a:custGeom>
            <a:solidFill>
              <a:srgbClr val="F9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g6d79ace206_3_673"/>
            <p:cNvSpPr/>
            <p:nvPr/>
          </p:nvSpPr>
          <p:spPr>
            <a:xfrm>
              <a:off x="3629300" y="2382375"/>
              <a:ext cx="335500" cy="428725"/>
            </a:xfrm>
            <a:custGeom>
              <a:rect b="b" l="l" r="r" t="t"/>
              <a:pathLst>
                <a:path extrusionOk="0" h="17149" w="13420">
                  <a:moveTo>
                    <a:pt x="9095" y="1"/>
                  </a:moveTo>
                  <a:cubicBezTo>
                    <a:pt x="8974" y="1"/>
                    <a:pt x="8851" y="11"/>
                    <a:pt x="8728" y="32"/>
                  </a:cubicBezTo>
                  <a:lnTo>
                    <a:pt x="1977" y="1187"/>
                  </a:lnTo>
                  <a:cubicBezTo>
                    <a:pt x="799" y="1389"/>
                    <a:pt x="1" y="2508"/>
                    <a:pt x="203" y="3687"/>
                  </a:cubicBezTo>
                  <a:lnTo>
                    <a:pt x="2180" y="15343"/>
                  </a:lnTo>
                  <a:cubicBezTo>
                    <a:pt x="2361" y="16399"/>
                    <a:pt x="3287" y="17149"/>
                    <a:pt x="4325" y="17149"/>
                  </a:cubicBezTo>
                  <a:cubicBezTo>
                    <a:pt x="4446" y="17149"/>
                    <a:pt x="4569" y="17139"/>
                    <a:pt x="4692" y="17117"/>
                  </a:cubicBezTo>
                  <a:lnTo>
                    <a:pt x="11443" y="15974"/>
                  </a:lnTo>
                  <a:cubicBezTo>
                    <a:pt x="12622" y="15772"/>
                    <a:pt x="13419" y="14653"/>
                    <a:pt x="13217" y="13462"/>
                  </a:cubicBezTo>
                  <a:lnTo>
                    <a:pt x="11240" y="1818"/>
                  </a:lnTo>
                  <a:cubicBezTo>
                    <a:pt x="11059" y="752"/>
                    <a:pt x="10133" y="1"/>
                    <a:pt x="9095" y="1"/>
                  </a:cubicBezTo>
                  <a:close/>
                </a:path>
              </a:pathLst>
            </a:custGeom>
            <a:solidFill>
              <a:srgbClr val="F9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g6d79ace206_3_673"/>
            <p:cNvSpPr/>
            <p:nvPr/>
          </p:nvSpPr>
          <p:spPr>
            <a:xfrm>
              <a:off x="3910300" y="2050375"/>
              <a:ext cx="682850" cy="846575"/>
            </a:xfrm>
            <a:custGeom>
              <a:rect b="b" l="l" r="r" t="t"/>
              <a:pathLst>
                <a:path extrusionOk="0" h="33863" w="27314">
                  <a:moveTo>
                    <a:pt x="21551" y="1"/>
                  </a:moveTo>
                  <a:cubicBezTo>
                    <a:pt x="13383" y="11514"/>
                    <a:pt x="0" y="15098"/>
                    <a:pt x="0" y="15098"/>
                  </a:cubicBezTo>
                  <a:lnTo>
                    <a:pt x="989" y="20920"/>
                  </a:lnTo>
                  <a:lnTo>
                    <a:pt x="1977" y="26742"/>
                  </a:lnTo>
                  <a:cubicBezTo>
                    <a:pt x="1977" y="26742"/>
                    <a:pt x="2553" y="26698"/>
                    <a:pt x="3568" y="26698"/>
                  </a:cubicBezTo>
                  <a:cubicBezTo>
                    <a:pt x="7525" y="26698"/>
                    <a:pt x="18151" y="27362"/>
                    <a:pt x="27313" y="33862"/>
                  </a:cubicBezTo>
                  <a:lnTo>
                    <a:pt x="24432" y="16931"/>
                  </a:lnTo>
                  <a:lnTo>
                    <a:pt x="215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g6d79ace206_3_673"/>
            <p:cNvSpPr/>
            <p:nvPr/>
          </p:nvSpPr>
          <p:spPr>
            <a:xfrm>
              <a:off x="3678425" y="2692725"/>
              <a:ext cx="166425" cy="55975"/>
            </a:xfrm>
            <a:custGeom>
              <a:rect b="b" l="l" r="r" t="t"/>
              <a:pathLst>
                <a:path extrusionOk="0" h="2239" w="6657">
                  <a:moveTo>
                    <a:pt x="6466" y="0"/>
                  </a:moveTo>
                  <a:cubicBezTo>
                    <a:pt x="6394" y="322"/>
                    <a:pt x="6132" y="584"/>
                    <a:pt x="5787" y="643"/>
                  </a:cubicBezTo>
                  <a:lnTo>
                    <a:pt x="0" y="1632"/>
                  </a:lnTo>
                  <a:lnTo>
                    <a:pt x="108" y="2239"/>
                  </a:lnTo>
                  <a:lnTo>
                    <a:pt x="5894" y="1251"/>
                  </a:lnTo>
                  <a:cubicBezTo>
                    <a:pt x="6346" y="1179"/>
                    <a:pt x="6656" y="751"/>
                    <a:pt x="6573" y="298"/>
                  </a:cubicBezTo>
                  <a:cubicBezTo>
                    <a:pt x="6561" y="191"/>
                    <a:pt x="6513" y="96"/>
                    <a:pt x="6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g6d79ace206_3_673"/>
            <p:cNvSpPr/>
            <p:nvPr/>
          </p:nvSpPr>
          <p:spPr>
            <a:xfrm>
              <a:off x="3659075" y="2585275"/>
              <a:ext cx="166425" cy="55975"/>
            </a:xfrm>
            <a:custGeom>
              <a:rect b="b" l="l" r="r" t="t"/>
              <a:pathLst>
                <a:path extrusionOk="0" h="2239" w="6657">
                  <a:moveTo>
                    <a:pt x="6466" y="0"/>
                  </a:moveTo>
                  <a:cubicBezTo>
                    <a:pt x="6394" y="322"/>
                    <a:pt x="6144" y="584"/>
                    <a:pt x="5799" y="643"/>
                  </a:cubicBezTo>
                  <a:lnTo>
                    <a:pt x="1" y="1631"/>
                  </a:lnTo>
                  <a:lnTo>
                    <a:pt x="108" y="2239"/>
                  </a:lnTo>
                  <a:lnTo>
                    <a:pt x="5894" y="1262"/>
                  </a:lnTo>
                  <a:cubicBezTo>
                    <a:pt x="6347" y="1179"/>
                    <a:pt x="6656" y="750"/>
                    <a:pt x="6573" y="298"/>
                  </a:cubicBezTo>
                  <a:cubicBezTo>
                    <a:pt x="6561" y="191"/>
                    <a:pt x="6525" y="96"/>
                    <a:pt x="6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g6d79ace206_3_673"/>
            <p:cNvSpPr/>
            <p:nvPr/>
          </p:nvSpPr>
          <p:spPr>
            <a:xfrm>
              <a:off x="3641525" y="2476625"/>
              <a:ext cx="166400" cy="56275"/>
            </a:xfrm>
            <a:custGeom>
              <a:rect b="b" l="l" r="r" t="t"/>
              <a:pathLst>
                <a:path extrusionOk="0" h="2251" w="6656">
                  <a:moveTo>
                    <a:pt x="6465" y="0"/>
                  </a:moveTo>
                  <a:cubicBezTo>
                    <a:pt x="6394" y="322"/>
                    <a:pt x="6144" y="584"/>
                    <a:pt x="5798" y="643"/>
                  </a:cubicBezTo>
                  <a:lnTo>
                    <a:pt x="0" y="1632"/>
                  </a:lnTo>
                  <a:lnTo>
                    <a:pt x="107" y="2251"/>
                  </a:lnTo>
                  <a:lnTo>
                    <a:pt x="5906" y="1263"/>
                  </a:lnTo>
                  <a:cubicBezTo>
                    <a:pt x="6358" y="1179"/>
                    <a:pt x="6656" y="751"/>
                    <a:pt x="6584" y="298"/>
                  </a:cubicBezTo>
                  <a:cubicBezTo>
                    <a:pt x="6560" y="191"/>
                    <a:pt x="6525" y="96"/>
                    <a:pt x="6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g6d79ace206_3_673"/>
            <p:cNvSpPr/>
            <p:nvPr/>
          </p:nvSpPr>
          <p:spPr>
            <a:xfrm>
              <a:off x="3738850" y="2779925"/>
              <a:ext cx="197075" cy="109275"/>
            </a:xfrm>
            <a:custGeom>
              <a:rect b="b" l="l" r="r" t="t"/>
              <a:pathLst>
                <a:path extrusionOk="0" h="4371" w="7883">
                  <a:moveTo>
                    <a:pt x="7347" y="1"/>
                  </a:moveTo>
                  <a:lnTo>
                    <a:pt x="0" y="1251"/>
                  </a:lnTo>
                  <a:lnTo>
                    <a:pt x="524" y="4371"/>
                  </a:lnTo>
                  <a:lnTo>
                    <a:pt x="7882" y="3120"/>
                  </a:lnTo>
                  <a:lnTo>
                    <a:pt x="7347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g6d79ace206_3_673"/>
            <p:cNvSpPr/>
            <p:nvPr/>
          </p:nvSpPr>
          <p:spPr>
            <a:xfrm>
              <a:off x="3718300" y="2833400"/>
              <a:ext cx="204525" cy="120450"/>
            </a:xfrm>
            <a:custGeom>
              <a:rect b="b" l="l" r="r" t="t"/>
              <a:pathLst>
                <a:path extrusionOk="0" h="4818" w="8181">
                  <a:moveTo>
                    <a:pt x="6337" y="0"/>
                  </a:moveTo>
                  <a:cubicBezTo>
                    <a:pt x="6258" y="0"/>
                    <a:pt x="6177" y="6"/>
                    <a:pt x="6097" y="17"/>
                  </a:cubicBezTo>
                  <a:lnTo>
                    <a:pt x="1168" y="1089"/>
                  </a:lnTo>
                  <a:cubicBezTo>
                    <a:pt x="465" y="1374"/>
                    <a:pt x="1" y="1886"/>
                    <a:pt x="132" y="2827"/>
                  </a:cubicBezTo>
                  <a:lnTo>
                    <a:pt x="215" y="3208"/>
                  </a:lnTo>
                  <a:cubicBezTo>
                    <a:pt x="337" y="4079"/>
                    <a:pt x="162" y="4818"/>
                    <a:pt x="883" y="4818"/>
                  </a:cubicBezTo>
                  <a:cubicBezTo>
                    <a:pt x="940" y="4818"/>
                    <a:pt x="1003" y="4813"/>
                    <a:pt x="1072" y="4803"/>
                  </a:cubicBezTo>
                  <a:lnTo>
                    <a:pt x="6585" y="3422"/>
                  </a:lnTo>
                  <a:cubicBezTo>
                    <a:pt x="7526" y="3291"/>
                    <a:pt x="8180" y="2422"/>
                    <a:pt x="8038" y="1481"/>
                  </a:cubicBezTo>
                  <a:cubicBezTo>
                    <a:pt x="7918" y="621"/>
                    <a:pt x="7181" y="0"/>
                    <a:pt x="6337" y="0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g6d79ace206_3_673"/>
            <p:cNvSpPr/>
            <p:nvPr/>
          </p:nvSpPr>
          <p:spPr>
            <a:xfrm>
              <a:off x="3860600" y="3012000"/>
              <a:ext cx="209275" cy="110375"/>
            </a:xfrm>
            <a:custGeom>
              <a:rect b="b" l="l" r="r" t="t"/>
              <a:pathLst>
                <a:path extrusionOk="0" h="4415" w="8371">
                  <a:moveTo>
                    <a:pt x="6217" y="1"/>
                  </a:moveTo>
                  <a:cubicBezTo>
                    <a:pt x="6173" y="1"/>
                    <a:pt x="6129" y="2"/>
                    <a:pt x="6084" y="5"/>
                  </a:cubicBezTo>
                  <a:lnTo>
                    <a:pt x="2012" y="255"/>
                  </a:lnTo>
                  <a:cubicBezTo>
                    <a:pt x="869" y="326"/>
                    <a:pt x="0" y="1314"/>
                    <a:pt x="72" y="2469"/>
                  </a:cubicBezTo>
                  <a:cubicBezTo>
                    <a:pt x="140" y="3568"/>
                    <a:pt x="1056" y="4414"/>
                    <a:pt x="2143" y="4414"/>
                  </a:cubicBezTo>
                  <a:cubicBezTo>
                    <a:pt x="2186" y="4414"/>
                    <a:pt x="2230" y="4413"/>
                    <a:pt x="2274" y="4410"/>
                  </a:cubicBezTo>
                  <a:lnTo>
                    <a:pt x="6346" y="4160"/>
                  </a:lnTo>
                  <a:cubicBezTo>
                    <a:pt x="7489" y="4089"/>
                    <a:pt x="8370" y="3100"/>
                    <a:pt x="8299" y="1957"/>
                  </a:cubicBezTo>
                  <a:cubicBezTo>
                    <a:pt x="8230" y="847"/>
                    <a:pt x="7314" y="1"/>
                    <a:pt x="6217" y="1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g6d79ace206_3_673"/>
            <p:cNvSpPr/>
            <p:nvPr/>
          </p:nvSpPr>
          <p:spPr>
            <a:xfrm>
              <a:off x="3831425" y="2909600"/>
              <a:ext cx="209275" cy="110375"/>
            </a:xfrm>
            <a:custGeom>
              <a:rect b="b" l="l" r="r" t="t"/>
              <a:pathLst>
                <a:path extrusionOk="0" h="4415" w="8371">
                  <a:moveTo>
                    <a:pt x="6217" y="1"/>
                  </a:moveTo>
                  <a:cubicBezTo>
                    <a:pt x="6173" y="1"/>
                    <a:pt x="6129" y="2"/>
                    <a:pt x="6084" y="5"/>
                  </a:cubicBezTo>
                  <a:lnTo>
                    <a:pt x="2024" y="255"/>
                  </a:lnTo>
                  <a:cubicBezTo>
                    <a:pt x="869" y="327"/>
                    <a:pt x="0" y="1315"/>
                    <a:pt x="72" y="2458"/>
                  </a:cubicBezTo>
                  <a:cubicBezTo>
                    <a:pt x="140" y="3568"/>
                    <a:pt x="1057" y="4414"/>
                    <a:pt x="2143" y="4414"/>
                  </a:cubicBezTo>
                  <a:cubicBezTo>
                    <a:pt x="2187" y="4414"/>
                    <a:pt x="2230" y="4413"/>
                    <a:pt x="2274" y="4410"/>
                  </a:cubicBezTo>
                  <a:lnTo>
                    <a:pt x="6346" y="4160"/>
                  </a:lnTo>
                  <a:cubicBezTo>
                    <a:pt x="7489" y="4089"/>
                    <a:pt x="8370" y="3101"/>
                    <a:pt x="8299" y="1946"/>
                  </a:cubicBezTo>
                  <a:cubicBezTo>
                    <a:pt x="8230" y="847"/>
                    <a:pt x="7314" y="1"/>
                    <a:pt x="6217" y="1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g6d79ace206_3_673"/>
            <p:cNvSpPr/>
            <p:nvPr/>
          </p:nvSpPr>
          <p:spPr>
            <a:xfrm>
              <a:off x="3877850" y="3118550"/>
              <a:ext cx="185475" cy="97850"/>
            </a:xfrm>
            <a:custGeom>
              <a:rect b="b" l="l" r="r" t="t"/>
              <a:pathLst>
                <a:path extrusionOk="0" h="3914" w="7419">
                  <a:moveTo>
                    <a:pt x="5525" y="1"/>
                  </a:moveTo>
                  <a:cubicBezTo>
                    <a:pt x="5482" y="1"/>
                    <a:pt x="5438" y="2"/>
                    <a:pt x="5394" y="5"/>
                  </a:cubicBezTo>
                  <a:lnTo>
                    <a:pt x="1787" y="220"/>
                  </a:lnTo>
                  <a:cubicBezTo>
                    <a:pt x="775" y="291"/>
                    <a:pt x="1" y="1160"/>
                    <a:pt x="60" y="2184"/>
                  </a:cubicBezTo>
                  <a:cubicBezTo>
                    <a:pt x="118" y="3159"/>
                    <a:pt x="938" y="3914"/>
                    <a:pt x="1903" y="3914"/>
                  </a:cubicBezTo>
                  <a:cubicBezTo>
                    <a:pt x="1940" y="3914"/>
                    <a:pt x="1976" y="3913"/>
                    <a:pt x="2013" y="3910"/>
                  </a:cubicBezTo>
                  <a:lnTo>
                    <a:pt x="5620" y="3684"/>
                  </a:lnTo>
                  <a:cubicBezTo>
                    <a:pt x="6644" y="3625"/>
                    <a:pt x="7418" y="2744"/>
                    <a:pt x="7347" y="1732"/>
                  </a:cubicBezTo>
                  <a:cubicBezTo>
                    <a:pt x="7290" y="752"/>
                    <a:pt x="6491" y="1"/>
                    <a:pt x="5525" y="1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g6d79ace206_3_673"/>
            <p:cNvSpPr/>
            <p:nvPr/>
          </p:nvSpPr>
          <p:spPr>
            <a:xfrm>
              <a:off x="3878150" y="3216550"/>
              <a:ext cx="163450" cy="86175"/>
            </a:xfrm>
            <a:custGeom>
              <a:rect b="b" l="l" r="r" t="t"/>
              <a:pathLst>
                <a:path extrusionOk="0" h="3447" w="6538">
                  <a:moveTo>
                    <a:pt x="4851" y="0"/>
                  </a:moveTo>
                  <a:cubicBezTo>
                    <a:pt x="4822" y="0"/>
                    <a:pt x="4793" y="1"/>
                    <a:pt x="4763" y="2"/>
                  </a:cubicBezTo>
                  <a:lnTo>
                    <a:pt x="1584" y="205"/>
                  </a:lnTo>
                  <a:cubicBezTo>
                    <a:pt x="679" y="252"/>
                    <a:pt x="1" y="1026"/>
                    <a:pt x="60" y="1931"/>
                  </a:cubicBezTo>
                  <a:cubicBezTo>
                    <a:pt x="117" y="2788"/>
                    <a:pt x="820" y="3447"/>
                    <a:pt x="1676" y="3447"/>
                  </a:cubicBezTo>
                  <a:cubicBezTo>
                    <a:pt x="1713" y="3447"/>
                    <a:pt x="1749" y="3446"/>
                    <a:pt x="1786" y="3443"/>
                  </a:cubicBezTo>
                  <a:lnTo>
                    <a:pt x="4965" y="3253"/>
                  </a:lnTo>
                  <a:cubicBezTo>
                    <a:pt x="5858" y="3193"/>
                    <a:pt x="6537" y="2419"/>
                    <a:pt x="6478" y="1526"/>
                  </a:cubicBezTo>
                  <a:cubicBezTo>
                    <a:pt x="6431" y="663"/>
                    <a:pt x="5707" y="0"/>
                    <a:pt x="4851" y="0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g6d79ace206_3_673"/>
            <p:cNvSpPr/>
            <p:nvPr/>
          </p:nvSpPr>
          <p:spPr>
            <a:xfrm>
              <a:off x="2897975" y="1865825"/>
              <a:ext cx="318500" cy="465350"/>
            </a:xfrm>
            <a:custGeom>
              <a:rect b="b" l="l" r="r" t="t"/>
              <a:pathLst>
                <a:path extrusionOk="0" h="18614" w="12740">
                  <a:moveTo>
                    <a:pt x="9585" y="1"/>
                  </a:moveTo>
                  <a:cubicBezTo>
                    <a:pt x="7037" y="96"/>
                    <a:pt x="3834" y="2989"/>
                    <a:pt x="2739" y="4799"/>
                  </a:cubicBezTo>
                  <a:cubicBezTo>
                    <a:pt x="1655" y="6609"/>
                    <a:pt x="0" y="6776"/>
                    <a:pt x="0" y="6776"/>
                  </a:cubicBezTo>
                  <a:lnTo>
                    <a:pt x="1750" y="17027"/>
                  </a:lnTo>
                  <a:lnTo>
                    <a:pt x="2512" y="16896"/>
                  </a:lnTo>
                  <a:cubicBezTo>
                    <a:pt x="5177" y="18349"/>
                    <a:pt x="8587" y="18614"/>
                    <a:pt x="10718" y="18614"/>
                  </a:cubicBezTo>
                  <a:cubicBezTo>
                    <a:pt x="11939" y="18614"/>
                    <a:pt x="12740" y="18527"/>
                    <a:pt x="12740" y="18527"/>
                  </a:cubicBezTo>
                  <a:lnTo>
                    <a:pt x="9585" y="1"/>
                  </a:ln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g6d79ace206_3_673"/>
            <p:cNvSpPr/>
            <p:nvPr/>
          </p:nvSpPr>
          <p:spPr>
            <a:xfrm>
              <a:off x="2853025" y="2003050"/>
              <a:ext cx="94375" cy="329225"/>
            </a:xfrm>
            <a:custGeom>
              <a:rect b="b" l="l" r="r" t="t"/>
              <a:pathLst>
                <a:path extrusionOk="0" h="13169" w="3775">
                  <a:moveTo>
                    <a:pt x="1584" y="1"/>
                  </a:moveTo>
                  <a:lnTo>
                    <a:pt x="0" y="263"/>
                  </a:lnTo>
                  <a:lnTo>
                    <a:pt x="2191" y="13169"/>
                  </a:lnTo>
                  <a:lnTo>
                    <a:pt x="3775" y="12907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g6d79ace206_3_673"/>
            <p:cNvSpPr/>
            <p:nvPr/>
          </p:nvSpPr>
          <p:spPr>
            <a:xfrm>
              <a:off x="2188950" y="1977750"/>
              <a:ext cx="724225" cy="519725"/>
            </a:xfrm>
            <a:custGeom>
              <a:rect b="b" l="l" r="r" t="t"/>
              <a:pathLst>
                <a:path extrusionOk="0" h="20789" w="28969">
                  <a:moveTo>
                    <a:pt x="26337" y="1"/>
                  </a:moveTo>
                  <a:lnTo>
                    <a:pt x="60" y="4835"/>
                  </a:lnTo>
                  <a:lnTo>
                    <a:pt x="1" y="20789"/>
                  </a:lnTo>
                  <a:lnTo>
                    <a:pt x="28968" y="15455"/>
                  </a:lnTo>
                  <a:lnTo>
                    <a:pt x="26337" y="1"/>
                  </a:ln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g6d79ace206_3_673"/>
            <p:cNvSpPr/>
            <p:nvPr/>
          </p:nvSpPr>
          <p:spPr>
            <a:xfrm>
              <a:off x="2824750" y="2295350"/>
              <a:ext cx="49125" cy="49150"/>
            </a:xfrm>
            <a:custGeom>
              <a:rect b="b" l="l" r="r" t="t"/>
              <a:pathLst>
                <a:path extrusionOk="0" h="1966" w="1965">
                  <a:moveTo>
                    <a:pt x="989" y="1"/>
                  </a:moveTo>
                  <a:cubicBezTo>
                    <a:pt x="441" y="1"/>
                    <a:pt x="0" y="441"/>
                    <a:pt x="0" y="977"/>
                  </a:cubicBezTo>
                  <a:cubicBezTo>
                    <a:pt x="0" y="1525"/>
                    <a:pt x="441" y="1965"/>
                    <a:pt x="989" y="1965"/>
                  </a:cubicBezTo>
                  <a:cubicBezTo>
                    <a:pt x="1536" y="1965"/>
                    <a:pt x="1965" y="1525"/>
                    <a:pt x="1965" y="977"/>
                  </a:cubicBezTo>
                  <a:cubicBezTo>
                    <a:pt x="1965" y="441"/>
                    <a:pt x="1536" y="1"/>
                    <a:pt x="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g6d79ace206_3_673"/>
            <p:cNvSpPr/>
            <p:nvPr/>
          </p:nvSpPr>
          <p:spPr>
            <a:xfrm>
              <a:off x="3093525" y="1812375"/>
              <a:ext cx="269100" cy="564675"/>
            </a:xfrm>
            <a:custGeom>
              <a:rect b="b" l="l" r="r" t="t"/>
              <a:pathLst>
                <a:path extrusionOk="0" h="22587" w="10764">
                  <a:moveTo>
                    <a:pt x="5407" y="0"/>
                  </a:moveTo>
                  <a:cubicBezTo>
                    <a:pt x="5285" y="0"/>
                    <a:pt x="5161" y="10"/>
                    <a:pt x="5037" y="32"/>
                  </a:cubicBezTo>
                  <a:lnTo>
                    <a:pt x="1977" y="555"/>
                  </a:lnTo>
                  <a:cubicBezTo>
                    <a:pt x="798" y="758"/>
                    <a:pt x="1" y="1877"/>
                    <a:pt x="203" y="3068"/>
                  </a:cubicBezTo>
                  <a:lnTo>
                    <a:pt x="3215" y="20772"/>
                  </a:lnTo>
                  <a:cubicBezTo>
                    <a:pt x="3397" y="21843"/>
                    <a:pt x="4321" y="22587"/>
                    <a:pt x="5372" y="22587"/>
                  </a:cubicBezTo>
                  <a:cubicBezTo>
                    <a:pt x="5489" y="22587"/>
                    <a:pt x="5608" y="22577"/>
                    <a:pt x="5728" y="22558"/>
                  </a:cubicBezTo>
                  <a:lnTo>
                    <a:pt x="8787" y="22034"/>
                  </a:lnTo>
                  <a:cubicBezTo>
                    <a:pt x="9966" y="21832"/>
                    <a:pt x="10764" y="20701"/>
                    <a:pt x="10562" y="19522"/>
                  </a:cubicBezTo>
                  <a:lnTo>
                    <a:pt x="7549" y="1817"/>
                  </a:lnTo>
                  <a:cubicBezTo>
                    <a:pt x="7368" y="751"/>
                    <a:pt x="6452" y="0"/>
                    <a:pt x="5407" y="0"/>
                  </a:cubicBezTo>
                  <a:close/>
                </a:path>
              </a:pathLst>
            </a:custGeom>
            <a:solidFill>
              <a:srgbClr val="252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g6d79ace206_3_673"/>
            <p:cNvSpPr/>
            <p:nvPr/>
          </p:nvSpPr>
          <p:spPr>
            <a:xfrm>
              <a:off x="3814750" y="1321125"/>
              <a:ext cx="302150" cy="302450"/>
            </a:xfrm>
            <a:custGeom>
              <a:rect b="b" l="l" r="r" t="t"/>
              <a:pathLst>
                <a:path extrusionOk="0" h="12098" w="12086">
                  <a:moveTo>
                    <a:pt x="6049" y="1"/>
                  </a:moveTo>
                  <a:cubicBezTo>
                    <a:pt x="2703" y="1"/>
                    <a:pt x="1" y="2715"/>
                    <a:pt x="1" y="6049"/>
                  </a:cubicBezTo>
                  <a:cubicBezTo>
                    <a:pt x="1" y="9395"/>
                    <a:pt x="2703" y="12097"/>
                    <a:pt x="6049" y="12097"/>
                  </a:cubicBezTo>
                  <a:cubicBezTo>
                    <a:pt x="9383" y="12097"/>
                    <a:pt x="12085" y="9395"/>
                    <a:pt x="12085" y="6049"/>
                  </a:cubicBezTo>
                  <a:cubicBezTo>
                    <a:pt x="12085" y="2715"/>
                    <a:pt x="9383" y="1"/>
                    <a:pt x="6049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g6d79ace206_3_673"/>
            <p:cNvSpPr/>
            <p:nvPr/>
          </p:nvSpPr>
          <p:spPr>
            <a:xfrm>
              <a:off x="3838575" y="1303275"/>
              <a:ext cx="185450" cy="370900"/>
            </a:xfrm>
            <a:custGeom>
              <a:rect b="b" l="l" r="r" t="t"/>
              <a:pathLst>
                <a:path extrusionOk="0" h="14836" w="7418">
                  <a:moveTo>
                    <a:pt x="0" y="0"/>
                  </a:moveTo>
                  <a:lnTo>
                    <a:pt x="2524" y="14835"/>
                  </a:lnTo>
                  <a:lnTo>
                    <a:pt x="7418" y="12430"/>
                  </a:lnTo>
                  <a:lnTo>
                    <a:pt x="5417" y="6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g6d79ace206_3_673"/>
            <p:cNvSpPr/>
            <p:nvPr/>
          </p:nvSpPr>
          <p:spPr>
            <a:xfrm>
              <a:off x="2856900" y="1484250"/>
              <a:ext cx="302150" cy="302125"/>
            </a:xfrm>
            <a:custGeom>
              <a:rect b="b" l="l" r="r" t="t"/>
              <a:pathLst>
                <a:path extrusionOk="0" h="12085" w="12086">
                  <a:moveTo>
                    <a:pt x="6049" y="0"/>
                  </a:moveTo>
                  <a:cubicBezTo>
                    <a:pt x="2703" y="0"/>
                    <a:pt x="0" y="2703"/>
                    <a:pt x="0" y="6048"/>
                  </a:cubicBezTo>
                  <a:cubicBezTo>
                    <a:pt x="0" y="9382"/>
                    <a:pt x="2703" y="12085"/>
                    <a:pt x="6049" y="12085"/>
                  </a:cubicBezTo>
                  <a:cubicBezTo>
                    <a:pt x="9382" y="12085"/>
                    <a:pt x="12085" y="9382"/>
                    <a:pt x="12085" y="6048"/>
                  </a:cubicBezTo>
                  <a:cubicBezTo>
                    <a:pt x="12085" y="2703"/>
                    <a:pt x="9382" y="0"/>
                    <a:pt x="6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g6d79ace206_3_673"/>
            <p:cNvSpPr/>
            <p:nvPr/>
          </p:nvSpPr>
          <p:spPr>
            <a:xfrm>
              <a:off x="3793625" y="1008500"/>
              <a:ext cx="248850" cy="944075"/>
            </a:xfrm>
            <a:custGeom>
              <a:rect b="b" l="l" r="r" t="t"/>
              <a:pathLst>
                <a:path extrusionOk="0" h="37763" w="9954">
                  <a:moveTo>
                    <a:pt x="2088" y="0"/>
                  </a:moveTo>
                  <a:cubicBezTo>
                    <a:pt x="1981" y="0"/>
                    <a:pt x="1872" y="9"/>
                    <a:pt x="1762" y="28"/>
                  </a:cubicBezTo>
                  <a:cubicBezTo>
                    <a:pt x="703" y="206"/>
                    <a:pt x="0" y="1218"/>
                    <a:pt x="179" y="2278"/>
                  </a:cubicBezTo>
                  <a:lnTo>
                    <a:pt x="5941" y="36139"/>
                  </a:lnTo>
                  <a:cubicBezTo>
                    <a:pt x="6102" y="37090"/>
                    <a:pt x="6922" y="37762"/>
                    <a:pt x="7854" y="37762"/>
                  </a:cubicBezTo>
                  <a:cubicBezTo>
                    <a:pt x="7962" y="37762"/>
                    <a:pt x="8070" y="37753"/>
                    <a:pt x="8180" y="37735"/>
                  </a:cubicBezTo>
                  <a:cubicBezTo>
                    <a:pt x="9239" y="37556"/>
                    <a:pt x="9954" y="36544"/>
                    <a:pt x="9775" y="35485"/>
                  </a:cubicBezTo>
                  <a:lnTo>
                    <a:pt x="4013" y="1623"/>
                  </a:lnTo>
                  <a:cubicBezTo>
                    <a:pt x="3842" y="673"/>
                    <a:pt x="3020" y="0"/>
                    <a:pt x="2088" y="0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g6d79ace206_3_673"/>
            <p:cNvSpPr/>
            <p:nvPr/>
          </p:nvSpPr>
          <p:spPr>
            <a:xfrm>
              <a:off x="2978050" y="1397425"/>
              <a:ext cx="335775" cy="428750"/>
            </a:xfrm>
            <a:custGeom>
              <a:rect b="b" l="l" r="r" t="t"/>
              <a:pathLst>
                <a:path extrusionOk="0" h="17150" w="13431">
                  <a:moveTo>
                    <a:pt x="9097" y="1"/>
                  </a:moveTo>
                  <a:cubicBezTo>
                    <a:pt x="8975" y="1"/>
                    <a:pt x="8852" y="11"/>
                    <a:pt x="8727" y="32"/>
                  </a:cubicBezTo>
                  <a:lnTo>
                    <a:pt x="1988" y="1187"/>
                  </a:lnTo>
                  <a:cubicBezTo>
                    <a:pt x="798" y="1390"/>
                    <a:pt x="0" y="2509"/>
                    <a:pt x="202" y="3687"/>
                  </a:cubicBezTo>
                  <a:lnTo>
                    <a:pt x="2191" y="15344"/>
                  </a:lnTo>
                  <a:cubicBezTo>
                    <a:pt x="2372" y="16399"/>
                    <a:pt x="3288" y="17149"/>
                    <a:pt x="4333" y="17149"/>
                  </a:cubicBezTo>
                  <a:cubicBezTo>
                    <a:pt x="4455" y="17149"/>
                    <a:pt x="4578" y="17139"/>
                    <a:pt x="4703" y="17118"/>
                  </a:cubicBezTo>
                  <a:lnTo>
                    <a:pt x="11442" y="15975"/>
                  </a:lnTo>
                  <a:cubicBezTo>
                    <a:pt x="12633" y="15772"/>
                    <a:pt x="13430" y="14653"/>
                    <a:pt x="13228" y="13462"/>
                  </a:cubicBezTo>
                  <a:lnTo>
                    <a:pt x="11240" y="1818"/>
                  </a:lnTo>
                  <a:cubicBezTo>
                    <a:pt x="11058" y="752"/>
                    <a:pt x="10142" y="1"/>
                    <a:pt x="9097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g6d79ace206_3_673"/>
            <p:cNvSpPr/>
            <p:nvPr/>
          </p:nvSpPr>
          <p:spPr>
            <a:xfrm>
              <a:off x="3259025" y="1065450"/>
              <a:ext cx="683150" cy="846550"/>
            </a:xfrm>
            <a:custGeom>
              <a:rect b="b" l="l" r="r" t="t"/>
              <a:pathLst>
                <a:path extrusionOk="0" h="33862" w="27326">
                  <a:moveTo>
                    <a:pt x="21563" y="0"/>
                  </a:moveTo>
                  <a:cubicBezTo>
                    <a:pt x="13395" y="11513"/>
                    <a:pt x="1" y="15097"/>
                    <a:pt x="1" y="15097"/>
                  </a:cubicBezTo>
                  <a:lnTo>
                    <a:pt x="989" y="20919"/>
                  </a:lnTo>
                  <a:lnTo>
                    <a:pt x="1989" y="26741"/>
                  </a:lnTo>
                  <a:cubicBezTo>
                    <a:pt x="1989" y="26741"/>
                    <a:pt x="2565" y="26698"/>
                    <a:pt x="3579" y="26698"/>
                  </a:cubicBezTo>
                  <a:cubicBezTo>
                    <a:pt x="7533" y="26698"/>
                    <a:pt x="18153" y="27361"/>
                    <a:pt x="27325" y="33861"/>
                  </a:cubicBezTo>
                  <a:lnTo>
                    <a:pt x="24444" y="16931"/>
                  </a:lnTo>
                  <a:lnTo>
                    <a:pt x="215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g6d79ace206_3_673"/>
            <p:cNvSpPr/>
            <p:nvPr/>
          </p:nvSpPr>
          <p:spPr>
            <a:xfrm>
              <a:off x="3027150" y="1707775"/>
              <a:ext cx="166425" cy="56000"/>
            </a:xfrm>
            <a:custGeom>
              <a:rect b="b" l="l" r="r" t="t"/>
              <a:pathLst>
                <a:path extrusionOk="0" h="2240" w="6657">
                  <a:moveTo>
                    <a:pt x="6466" y="1"/>
                  </a:moveTo>
                  <a:cubicBezTo>
                    <a:pt x="6394" y="322"/>
                    <a:pt x="6144" y="584"/>
                    <a:pt x="5799" y="644"/>
                  </a:cubicBezTo>
                  <a:lnTo>
                    <a:pt x="1" y="1632"/>
                  </a:lnTo>
                  <a:lnTo>
                    <a:pt x="108" y="2239"/>
                  </a:lnTo>
                  <a:lnTo>
                    <a:pt x="5906" y="1251"/>
                  </a:lnTo>
                  <a:cubicBezTo>
                    <a:pt x="6359" y="1179"/>
                    <a:pt x="6656" y="751"/>
                    <a:pt x="6585" y="298"/>
                  </a:cubicBezTo>
                  <a:cubicBezTo>
                    <a:pt x="6561" y="191"/>
                    <a:pt x="6525" y="96"/>
                    <a:pt x="64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g6d79ace206_3_673"/>
            <p:cNvSpPr/>
            <p:nvPr/>
          </p:nvSpPr>
          <p:spPr>
            <a:xfrm>
              <a:off x="3008100" y="1600325"/>
              <a:ext cx="166125" cy="55975"/>
            </a:xfrm>
            <a:custGeom>
              <a:rect b="b" l="l" r="r" t="t"/>
              <a:pathLst>
                <a:path extrusionOk="0" h="2239" w="6645">
                  <a:moveTo>
                    <a:pt x="6466" y="1"/>
                  </a:moveTo>
                  <a:cubicBezTo>
                    <a:pt x="6394" y="322"/>
                    <a:pt x="6132" y="584"/>
                    <a:pt x="5787" y="643"/>
                  </a:cubicBezTo>
                  <a:lnTo>
                    <a:pt x="1" y="1632"/>
                  </a:lnTo>
                  <a:lnTo>
                    <a:pt x="96" y="2239"/>
                  </a:lnTo>
                  <a:lnTo>
                    <a:pt x="5894" y="1263"/>
                  </a:lnTo>
                  <a:cubicBezTo>
                    <a:pt x="6347" y="1179"/>
                    <a:pt x="6644" y="751"/>
                    <a:pt x="6573" y="298"/>
                  </a:cubicBezTo>
                  <a:cubicBezTo>
                    <a:pt x="6549" y="191"/>
                    <a:pt x="6513" y="96"/>
                    <a:pt x="64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g6d79ace206_3_673"/>
            <p:cNvSpPr/>
            <p:nvPr/>
          </p:nvSpPr>
          <p:spPr>
            <a:xfrm>
              <a:off x="2990550" y="1491675"/>
              <a:ext cx="166400" cy="56000"/>
            </a:xfrm>
            <a:custGeom>
              <a:rect b="b" l="l" r="r" t="t"/>
              <a:pathLst>
                <a:path extrusionOk="0" h="2240" w="6656">
                  <a:moveTo>
                    <a:pt x="6465" y="1"/>
                  </a:moveTo>
                  <a:cubicBezTo>
                    <a:pt x="6394" y="322"/>
                    <a:pt x="6132" y="584"/>
                    <a:pt x="5787" y="644"/>
                  </a:cubicBezTo>
                  <a:lnTo>
                    <a:pt x="0" y="1632"/>
                  </a:lnTo>
                  <a:lnTo>
                    <a:pt x="107" y="2239"/>
                  </a:lnTo>
                  <a:lnTo>
                    <a:pt x="5894" y="1263"/>
                  </a:lnTo>
                  <a:cubicBezTo>
                    <a:pt x="6346" y="1180"/>
                    <a:pt x="6656" y="751"/>
                    <a:pt x="6572" y="298"/>
                  </a:cubicBezTo>
                  <a:cubicBezTo>
                    <a:pt x="6560" y="191"/>
                    <a:pt x="6513" y="96"/>
                    <a:pt x="6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g6d79ace206_3_673"/>
            <p:cNvSpPr/>
            <p:nvPr/>
          </p:nvSpPr>
          <p:spPr>
            <a:xfrm>
              <a:off x="3087575" y="1795000"/>
              <a:ext cx="197075" cy="109250"/>
            </a:xfrm>
            <a:custGeom>
              <a:rect b="b" l="l" r="r" t="t"/>
              <a:pathLst>
                <a:path extrusionOk="0" h="4370" w="7883">
                  <a:moveTo>
                    <a:pt x="7359" y="0"/>
                  </a:moveTo>
                  <a:lnTo>
                    <a:pt x="1" y="1250"/>
                  </a:lnTo>
                  <a:lnTo>
                    <a:pt x="536" y="4370"/>
                  </a:lnTo>
                  <a:lnTo>
                    <a:pt x="7882" y="3120"/>
                  </a:lnTo>
                  <a:lnTo>
                    <a:pt x="7359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g6d79ace206_3_673"/>
            <p:cNvSpPr/>
            <p:nvPr/>
          </p:nvSpPr>
          <p:spPr>
            <a:xfrm>
              <a:off x="3067050" y="1848450"/>
              <a:ext cx="204500" cy="120450"/>
            </a:xfrm>
            <a:custGeom>
              <a:rect b="b" l="l" r="r" t="t"/>
              <a:pathLst>
                <a:path extrusionOk="0" h="4818" w="8180">
                  <a:moveTo>
                    <a:pt x="6336" y="1"/>
                  </a:moveTo>
                  <a:cubicBezTo>
                    <a:pt x="6257" y="1"/>
                    <a:pt x="6177" y="6"/>
                    <a:pt x="6096" y="17"/>
                  </a:cubicBezTo>
                  <a:lnTo>
                    <a:pt x="1167" y="1089"/>
                  </a:lnTo>
                  <a:cubicBezTo>
                    <a:pt x="464" y="1375"/>
                    <a:pt x="0" y="1887"/>
                    <a:pt x="131" y="2827"/>
                  </a:cubicBezTo>
                  <a:lnTo>
                    <a:pt x="214" y="3208"/>
                  </a:lnTo>
                  <a:cubicBezTo>
                    <a:pt x="336" y="4079"/>
                    <a:pt x="161" y="4818"/>
                    <a:pt x="882" y="4818"/>
                  </a:cubicBezTo>
                  <a:cubicBezTo>
                    <a:pt x="939" y="4818"/>
                    <a:pt x="1002" y="4813"/>
                    <a:pt x="1072" y="4804"/>
                  </a:cubicBezTo>
                  <a:lnTo>
                    <a:pt x="6584" y="3422"/>
                  </a:lnTo>
                  <a:cubicBezTo>
                    <a:pt x="7525" y="3291"/>
                    <a:pt x="8180" y="2422"/>
                    <a:pt x="8049" y="1482"/>
                  </a:cubicBezTo>
                  <a:cubicBezTo>
                    <a:pt x="7929" y="622"/>
                    <a:pt x="7182" y="1"/>
                    <a:pt x="6336" y="1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g6d79ace206_3_673"/>
            <p:cNvSpPr/>
            <p:nvPr/>
          </p:nvSpPr>
          <p:spPr>
            <a:xfrm>
              <a:off x="3209325" y="2027050"/>
              <a:ext cx="209275" cy="110375"/>
            </a:xfrm>
            <a:custGeom>
              <a:rect b="b" l="l" r="r" t="t"/>
              <a:pathLst>
                <a:path extrusionOk="0" h="4415" w="8371">
                  <a:moveTo>
                    <a:pt x="6227" y="1"/>
                  </a:moveTo>
                  <a:cubicBezTo>
                    <a:pt x="6184" y="1"/>
                    <a:pt x="6140" y="2"/>
                    <a:pt x="6096" y="5"/>
                  </a:cubicBezTo>
                  <a:lnTo>
                    <a:pt x="2024" y="255"/>
                  </a:lnTo>
                  <a:cubicBezTo>
                    <a:pt x="881" y="327"/>
                    <a:pt x="0" y="1315"/>
                    <a:pt x="72" y="2470"/>
                  </a:cubicBezTo>
                  <a:cubicBezTo>
                    <a:pt x="140" y="3569"/>
                    <a:pt x="1057" y="4415"/>
                    <a:pt x="2154" y="4415"/>
                  </a:cubicBezTo>
                  <a:cubicBezTo>
                    <a:pt x="2198" y="4415"/>
                    <a:pt x="2242" y="4413"/>
                    <a:pt x="2286" y="4410"/>
                  </a:cubicBezTo>
                  <a:lnTo>
                    <a:pt x="6358" y="4160"/>
                  </a:lnTo>
                  <a:cubicBezTo>
                    <a:pt x="7501" y="4089"/>
                    <a:pt x="8370" y="3101"/>
                    <a:pt x="8299" y="1958"/>
                  </a:cubicBezTo>
                  <a:cubicBezTo>
                    <a:pt x="8230" y="847"/>
                    <a:pt x="7314" y="1"/>
                    <a:pt x="6227" y="1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g6d79ace206_3_673"/>
            <p:cNvSpPr/>
            <p:nvPr/>
          </p:nvSpPr>
          <p:spPr>
            <a:xfrm>
              <a:off x="3180150" y="1924675"/>
              <a:ext cx="209275" cy="110350"/>
            </a:xfrm>
            <a:custGeom>
              <a:rect b="b" l="l" r="r" t="t"/>
              <a:pathLst>
                <a:path extrusionOk="0" h="4414" w="8371">
                  <a:moveTo>
                    <a:pt x="6228" y="0"/>
                  </a:moveTo>
                  <a:cubicBezTo>
                    <a:pt x="6184" y="0"/>
                    <a:pt x="6140" y="2"/>
                    <a:pt x="6096" y="4"/>
                  </a:cubicBezTo>
                  <a:lnTo>
                    <a:pt x="2024" y="254"/>
                  </a:lnTo>
                  <a:cubicBezTo>
                    <a:pt x="881" y="326"/>
                    <a:pt x="0" y="1314"/>
                    <a:pt x="72" y="2457"/>
                  </a:cubicBezTo>
                  <a:cubicBezTo>
                    <a:pt x="141" y="3567"/>
                    <a:pt x="1057" y="4414"/>
                    <a:pt x="2154" y="4414"/>
                  </a:cubicBezTo>
                  <a:cubicBezTo>
                    <a:pt x="2198" y="4414"/>
                    <a:pt x="2242" y="4412"/>
                    <a:pt x="2286" y="4410"/>
                  </a:cubicBezTo>
                  <a:lnTo>
                    <a:pt x="6358" y="4160"/>
                  </a:lnTo>
                  <a:cubicBezTo>
                    <a:pt x="7501" y="4088"/>
                    <a:pt x="8370" y="3100"/>
                    <a:pt x="8299" y="1945"/>
                  </a:cubicBezTo>
                  <a:cubicBezTo>
                    <a:pt x="8230" y="846"/>
                    <a:pt x="7314" y="0"/>
                    <a:pt x="6228" y="0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g6d79ace206_3_673"/>
            <p:cNvSpPr/>
            <p:nvPr/>
          </p:nvSpPr>
          <p:spPr>
            <a:xfrm>
              <a:off x="3226575" y="2133600"/>
              <a:ext cx="185475" cy="97850"/>
            </a:xfrm>
            <a:custGeom>
              <a:rect b="b" l="l" r="r" t="t"/>
              <a:pathLst>
                <a:path extrusionOk="0" h="3914" w="7419">
                  <a:moveTo>
                    <a:pt x="5536" y="1"/>
                  </a:moveTo>
                  <a:cubicBezTo>
                    <a:pt x="5493" y="1"/>
                    <a:pt x="5450" y="2"/>
                    <a:pt x="5406" y="6"/>
                  </a:cubicBezTo>
                  <a:lnTo>
                    <a:pt x="1799" y="220"/>
                  </a:lnTo>
                  <a:cubicBezTo>
                    <a:pt x="775" y="291"/>
                    <a:pt x="1" y="1160"/>
                    <a:pt x="60" y="2184"/>
                  </a:cubicBezTo>
                  <a:cubicBezTo>
                    <a:pt x="129" y="3160"/>
                    <a:pt x="939" y="3914"/>
                    <a:pt x="1914" y="3914"/>
                  </a:cubicBezTo>
                  <a:cubicBezTo>
                    <a:pt x="1951" y="3914"/>
                    <a:pt x="1988" y="3913"/>
                    <a:pt x="2025" y="3911"/>
                  </a:cubicBezTo>
                  <a:lnTo>
                    <a:pt x="5632" y="3685"/>
                  </a:lnTo>
                  <a:cubicBezTo>
                    <a:pt x="6644" y="3625"/>
                    <a:pt x="7418" y="2744"/>
                    <a:pt x="7359" y="1732"/>
                  </a:cubicBezTo>
                  <a:cubicBezTo>
                    <a:pt x="7302" y="752"/>
                    <a:pt x="6492" y="1"/>
                    <a:pt x="5536" y="1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g6d79ace206_3_673"/>
            <p:cNvSpPr/>
            <p:nvPr/>
          </p:nvSpPr>
          <p:spPr>
            <a:xfrm>
              <a:off x="3227175" y="2231600"/>
              <a:ext cx="163450" cy="86200"/>
            </a:xfrm>
            <a:custGeom>
              <a:rect b="b" l="l" r="r" t="t"/>
              <a:pathLst>
                <a:path extrusionOk="0" h="3448" w="6538">
                  <a:moveTo>
                    <a:pt x="4840" y="0"/>
                  </a:moveTo>
                  <a:cubicBezTo>
                    <a:pt x="4810" y="0"/>
                    <a:pt x="4781" y="1"/>
                    <a:pt x="4751" y="3"/>
                  </a:cubicBezTo>
                  <a:lnTo>
                    <a:pt x="1572" y="205"/>
                  </a:lnTo>
                  <a:cubicBezTo>
                    <a:pt x="679" y="253"/>
                    <a:pt x="1" y="1027"/>
                    <a:pt x="48" y="1920"/>
                  </a:cubicBezTo>
                  <a:cubicBezTo>
                    <a:pt x="105" y="2787"/>
                    <a:pt x="820" y="3447"/>
                    <a:pt x="1666" y="3447"/>
                  </a:cubicBezTo>
                  <a:cubicBezTo>
                    <a:pt x="1702" y="3447"/>
                    <a:pt x="1738" y="3446"/>
                    <a:pt x="1775" y="3444"/>
                  </a:cubicBezTo>
                  <a:lnTo>
                    <a:pt x="4954" y="3253"/>
                  </a:lnTo>
                  <a:cubicBezTo>
                    <a:pt x="5847" y="3194"/>
                    <a:pt x="6537" y="2420"/>
                    <a:pt x="6478" y="1527"/>
                  </a:cubicBezTo>
                  <a:cubicBezTo>
                    <a:pt x="6420" y="663"/>
                    <a:pt x="5695" y="0"/>
                    <a:pt x="4840" y="0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g6d79ace206_3_673"/>
          <p:cNvGrpSpPr/>
          <p:nvPr/>
        </p:nvGrpSpPr>
        <p:grpSpPr>
          <a:xfrm>
            <a:off x="7523535" y="434449"/>
            <a:ext cx="1022543" cy="2789439"/>
            <a:chOff x="5999550" y="2881200"/>
            <a:chExt cx="510200" cy="1689750"/>
          </a:xfrm>
        </p:grpSpPr>
        <p:sp>
          <p:nvSpPr>
            <p:cNvPr id="604" name="Google Shape;604;g6d79ace206_3_673"/>
            <p:cNvSpPr/>
            <p:nvPr/>
          </p:nvSpPr>
          <p:spPr>
            <a:xfrm>
              <a:off x="6021275" y="2881200"/>
              <a:ext cx="365525" cy="302075"/>
            </a:xfrm>
            <a:custGeom>
              <a:rect b="b" l="l" r="r" t="t"/>
              <a:pathLst>
                <a:path extrusionOk="0" h="12083" w="14621">
                  <a:moveTo>
                    <a:pt x="7714" y="1"/>
                  </a:moveTo>
                  <a:cubicBezTo>
                    <a:pt x="7582" y="1"/>
                    <a:pt x="7448" y="4"/>
                    <a:pt x="7311" y="10"/>
                  </a:cubicBezTo>
                  <a:cubicBezTo>
                    <a:pt x="1" y="331"/>
                    <a:pt x="1739" y="10606"/>
                    <a:pt x="1739" y="10606"/>
                  </a:cubicBezTo>
                  <a:lnTo>
                    <a:pt x="5906" y="11988"/>
                  </a:lnTo>
                  <a:lnTo>
                    <a:pt x="11609" y="12083"/>
                  </a:lnTo>
                  <a:lnTo>
                    <a:pt x="14300" y="8118"/>
                  </a:lnTo>
                  <a:cubicBezTo>
                    <a:pt x="14300" y="8118"/>
                    <a:pt x="14621" y="1"/>
                    <a:pt x="7714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g6d79ace206_3_673"/>
            <p:cNvSpPr/>
            <p:nvPr/>
          </p:nvSpPr>
          <p:spPr>
            <a:xfrm>
              <a:off x="6299275" y="4432525"/>
              <a:ext cx="64025" cy="111050"/>
            </a:xfrm>
            <a:custGeom>
              <a:rect b="b" l="l" r="r" t="t"/>
              <a:pathLst>
                <a:path extrusionOk="0" h="4442" w="2561">
                  <a:moveTo>
                    <a:pt x="2561" y="0"/>
                  </a:moveTo>
                  <a:lnTo>
                    <a:pt x="120" y="1548"/>
                  </a:lnTo>
                  <a:lnTo>
                    <a:pt x="1" y="3513"/>
                  </a:lnTo>
                  <a:lnTo>
                    <a:pt x="287" y="4441"/>
                  </a:lnTo>
                  <a:lnTo>
                    <a:pt x="1989" y="3917"/>
                  </a:lnTo>
                  <a:lnTo>
                    <a:pt x="2454" y="2858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rgbClr val="FBC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g6d79ace206_3_673"/>
            <p:cNvSpPr/>
            <p:nvPr/>
          </p:nvSpPr>
          <p:spPr>
            <a:xfrm>
              <a:off x="6291550" y="4501575"/>
              <a:ext cx="166700" cy="69375"/>
            </a:xfrm>
            <a:custGeom>
              <a:rect b="b" l="l" r="r" t="t"/>
              <a:pathLst>
                <a:path extrusionOk="0" h="2775" w="6668">
                  <a:moveTo>
                    <a:pt x="2786" y="1"/>
                  </a:moveTo>
                  <a:cubicBezTo>
                    <a:pt x="2786" y="1"/>
                    <a:pt x="2560" y="774"/>
                    <a:pt x="1691" y="1036"/>
                  </a:cubicBezTo>
                  <a:cubicBezTo>
                    <a:pt x="1594" y="1068"/>
                    <a:pt x="1491" y="1081"/>
                    <a:pt x="1386" y="1081"/>
                  </a:cubicBezTo>
                  <a:cubicBezTo>
                    <a:pt x="864" y="1081"/>
                    <a:pt x="310" y="751"/>
                    <a:pt x="310" y="751"/>
                  </a:cubicBezTo>
                  <a:lnTo>
                    <a:pt x="0" y="2775"/>
                  </a:lnTo>
                  <a:lnTo>
                    <a:pt x="6501" y="2775"/>
                  </a:lnTo>
                  <a:cubicBezTo>
                    <a:pt x="6501" y="2775"/>
                    <a:pt x="6668" y="1846"/>
                    <a:pt x="5965" y="1679"/>
                  </a:cubicBezTo>
                  <a:cubicBezTo>
                    <a:pt x="2834" y="917"/>
                    <a:pt x="2786" y="1"/>
                    <a:pt x="2786" y="1"/>
                  </a:cubicBezTo>
                  <a:close/>
                </a:path>
              </a:pathLst>
            </a:custGeom>
            <a:solidFill>
              <a:srgbClr val="4034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g6d79ace206_3_673"/>
            <p:cNvSpPr/>
            <p:nvPr/>
          </p:nvSpPr>
          <p:spPr>
            <a:xfrm>
              <a:off x="6088550" y="4489425"/>
              <a:ext cx="57475" cy="33650"/>
            </a:xfrm>
            <a:custGeom>
              <a:rect b="b" l="l" r="r" t="t"/>
              <a:pathLst>
                <a:path extrusionOk="0" h="1346" w="2299">
                  <a:moveTo>
                    <a:pt x="1059" y="0"/>
                  </a:moveTo>
                  <a:cubicBezTo>
                    <a:pt x="705" y="0"/>
                    <a:pt x="380" y="24"/>
                    <a:pt x="274" y="58"/>
                  </a:cubicBezTo>
                  <a:cubicBezTo>
                    <a:pt x="0" y="141"/>
                    <a:pt x="84" y="927"/>
                    <a:pt x="84" y="927"/>
                  </a:cubicBezTo>
                  <a:cubicBezTo>
                    <a:pt x="148" y="1255"/>
                    <a:pt x="512" y="1345"/>
                    <a:pt x="891" y="1345"/>
                  </a:cubicBezTo>
                  <a:cubicBezTo>
                    <a:pt x="1351" y="1345"/>
                    <a:pt x="1834" y="1213"/>
                    <a:pt x="1834" y="1213"/>
                  </a:cubicBezTo>
                  <a:cubicBezTo>
                    <a:pt x="1834" y="1213"/>
                    <a:pt x="2298" y="451"/>
                    <a:pt x="2215" y="201"/>
                  </a:cubicBezTo>
                  <a:cubicBezTo>
                    <a:pt x="2165" y="52"/>
                    <a:pt x="1580" y="0"/>
                    <a:pt x="1059" y="0"/>
                  </a:cubicBezTo>
                  <a:close/>
                </a:path>
              </a:pathLst>
            </a:custGeom>
            <a:solidFill>
              <a:srgbClr val="FF5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g6d79ace206_3_673"/>
            <p:cNvSpPr/>
            <p:nvPr/>
          </p:nvSpPr>
          <p:spPr>
            <a:xfrm>
              <a:off x="6082900" y="4501575"/>
              <a:ext cx="166700" cy="69375"/>
            </a:xfrm>
            <a:custGeom>
              <a:rect b="b" l="l" r="r" t="t"/>
              <a:pathLst>
                <a:path extrusionOk="0" h="2775" w="6668">
                  <a:moveTo>
                    <a:pt x="2786" y="1"/>
                  </a:moveTo>
                  <a:cubicBezTo>
                    <a:pt x="2786" y="1"/>
                    <a:pt x="2560" y="774"/>
                    <a:pt x="1691" y="1036"/>
                  </a:cubicBezTo>
                  <a:cubicBezTo>
                    <a:pt x="1594" y="1068"/>
                    <a:pt x="1490" y="1081"/>
                    <a:pt x="1386" y="1081"/>
                  </a:cubicBezTo>
                  <a:cubicBezTo>
                    <a:pt x="864" y="1081"/>
                    <a:pt x="310" y="751"/>
                    <a:pt x="310" y="751"/>
                  </a:cubicBezTo>
                  <a:lnTo>
                    <a:pt x="0" y="2775"/>
                  </a:lnTo>
                  <a:lnTo>
                    <a:pt x="6501" y="2775"/>
                  </a:lnTo>
                  <a:cubicBezTo>
                    <a:pt x="6501" y="2775"/>
                    <a:pt x="6668" y="1846"/>
                    <a:pt x="5977" y="1679"/>
                  </a:cubicBezTo>
                  <a:cubicBezTo>
                    <a:pt x="2834" y="917"/>
                    <a:pt x="2786" y="1"/>
                    <a:pt x="2786" y="1"/>
                  </a:cubicBezTo>
                  <a:close/>
                </a:path>
              </a:pathLst>
            </a:custGeom>
            <a:solidFill>
              <a:srgbClr val="4034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g6d79ace206_3_673"/>
            <p:cNvSpPr/>
            <p:nvPr/>
          </p:nvSpPr>
          <p:spPr>
            <a:xfrm>
              <a:off x="6344000" y="4482950"/>
              <a:ext cx="35075" cy="41675"/>
            </a:xfrm>
            <a:custGeom>
              <a:rect b="b" l="l" r="r" t="t"/>
              <a:pathLst>
                <a:path extrusionOk="0" h="1667" w="1403">
                  <a:moveTo>
                    <a:pt x="909" y="1"/>
                  </a:moveTo>
                  <a:cubicBezTo>
                    <a:pt x="658" y="1"/>
                    <a:pt x="29" y="385"/>
                    <a:pt x="10" y="579"/>
                  </a:cubicBezTo>
                  <a:cubicBezTo>
                    <a:pt x="0" y="763"/>
                    <a:pt x="6" y="1667"/>
                    <a:pt x="762" y="1667"/>
                  </a:cubicBezTo>
                  <a:cubicBezTo>
                    <a:pt x="934" y="1667"/>
                    <a:pt x="1145" y="1620"/>
                    <a:pt x="1403" y="1508"/>
                  </a:cubicBezTo>
                  <a:cubicBezTo>
                    <a:pt x="1403" y="1508"/>
                    <a:pt x="1093" y="579"/>
                    <a:pt x="1010" y="67"/>
                  </a:cubicBezTo>
                  <a:cubicBezTo>
                    <a:pt x="1003" y="21"/>
                    <a:pt x="966" y="1"/>
                    <a:pt x="909" y="1"/>
                  </a:cubicBezTo>
                  <a:close/>
                </a:path>
              </a:pathLst>
            </a:custGeom>
            <a:solidFill>
              <a:srgbClr val="FF5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g6d79ace206_3_673"/>
            <p:cNvSpPr/>
            <p:nvPr/>
          </p:nvSpPr>
          <p:spPr>
            <a:xfrm>
              <a:off x="6172200" y="3141300"/>
              <a:ext cx="101225" cy="150050"/>
            </a:xfrm>
            <a:custGeom>
              <a:rect b="b" l="l" r="r" t="t"/>
              <a:pathLst>
                <a:path extrusionOk="0" h="6002" w="4049">
                  <a:moveTo>
                    <a:pt x="0" y="0"/>
                  </a:moveTo>
                  <a:lnTo>
                    <a:pt x="1512" y="5525"/>
                  </a:lnTo>
                  <a:cubicBezTo>
                    <a:pt x="1512" y="5525"/>
                    <a:pt x="1942" y="6001"/>
                    <a:pt x="2664" y="6001"/>
                  </a:cubicBezTo>
                  <a:cubicBezTo>
                    <a:pt x="2673" y="6001"/>
                    <a:pt x="2682" y="6001"/>
                    <a:pt x="2691" y="6001"/>
                  </a:cubicBezTo>
                  <a:cubicBezTo>
                    <a:pt x="3191" y="5989"/>
                    <a:pt x="3560" y="5858"/>
                    <a:pt x="4048" y="5596"/>
                  </a:cubicBezTo>
                  <a:lnTo>
                    <a:pt x="4001" y="2131"/>
                  </a:lnTo>
                  <a:lnTo>
                    <a:pt x="4012" y="1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C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g6d79ace206_3_673"/>
            <p:cNvSpPr/>
            <p:nvPr/>
          </p:nvSpPr>
          <p:spPr>
            <a:xfrm>
              <a:off x="6134975" y="3634800"/>
              <a:ext cx="339650" cy="691175"/>
            </a:xfrm>
            <a:custGeom>
              <a:rect b="b" l="l" r="r" t="t"/>
              <a:pathLst>
                <a:path extrusionOk="0" h="27647" w="13586">
                  <a:moveTo>
                    <a:pt x="9931" y="1"/>
                  </a:moveTo>
                  <a:cubicBezTo>
                    <a:pt x="9931" y="1"/>
                    <a:pt x="6296" y="867"/>
                    <a:pt x="2221" y="867"/>
                  </a:cubicBezTo>
                  <a:cubicBezTo>
                    <a:pt x="1590" y="867"/>
                    <a:pt x="950" y="846"/>
                    <a:pt x="310" y="798"/>
                  </a:cubicBezTo>
                  <a:lnTo>
                    <a:pt x="1" y="2096"/>
                  </a:lnTo>
                  <a:lnTo>
                    <a:pt x="1465" y="2525"/>
                  </a:lnTo>
                  <a:lnTo>
                    <a:pt x="191" y="27647"/>
                  </a:lnTo>
                  <a:lnTo>
                    <a:pt x="13586" y="27087"/>
                  </a:lnTo>
                  <a:cubicBezTo>
                    <a:pt x="13586" y="27087"/>
                    <a:pt x="12014" y="9145"/>
                    <a:pt x="9323" y="1596"/>
                  </a:cubicBezTo>
                  <a:lnTo>
                    <a:pt x="10169" y="1310"/>
                  </a:lnTo>
                  <a:lnTo>
                    <a:pt x="9931" y="1"/>
                  </a:lnTo>
                  <a:close/>
                </a:path>
              </a:pathLst>
            </a:custGeom>
            <a:solidFill>
              <a:srgbClr val="0048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g6d79ace206_3_673"/>
            <p:cNvSpPr/>
            <p:nvPr/>
          </p:nvSpPr>
          <p:spPr>
            <a:xfrm>
              <a:off x="6312975" y="3765475"/>
              <a:ext cx="35150" cy="35150"/>
            </a:xfrm>
            <a:custGeom>
              <a:rect b="b" l="l" r="r" t="t"/>
              <a:pathLst>
                <a:path extrusionOk="0" h="1406" w="1406">
                  <a:moveTo>
                    <a:pt x="703" y="0"/>
                  </a:moveTo>
                  <a:cubicBezTo>
                    <a:pt x="322" y="0"/>
                    <a:pt x="1" y="322"/>
                    <a:pt x="1" y="703"/>
                  </a:cubicBezTo>
                  <a:cubicBezTo>
                    <a:pt x="1" y="1096"/>
                    <a:pt x="322" y="1405"/>
                    <a:pt x="703" y="1405"/>
                  </a:cubicBezTo>
                  <a:cubicBezTo>
                    <a:pt x="1096" y="1405"/>
                    <a:pt x="1406" y="1096"/>
                    <a:pt x="1406" y="703"/>
                  </a:cubicBezTo>
                  <a:cubicBezTo>
                    <a:pt x="1406" y="322"/>
                    <a:pt x="1096" y="0"/>
                    <a:pt x="703" y="0"/>
                  </a:cubicBezTo>
                  <a:close/>
                </a:path>
              </a:pathLst>
            </a:custGeom>
            <a:solidFill>
              <a:srgbClr val="FBC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g6d79ace206_3_673"/>
            <p:cNvSpPr/>
            <p:nvPr/>
          </p:nvSpPr>
          <p:spPr>
            <a:xfrm>
              <a:off x="6265650" y="3776775"/>
              <a:ext cx="79500" cy="95900"/>
            </a:xfrm>
            <a:custGeom>
              <a:rect b="b" l="l" r="r" t="t"/>
              <a:pathLst>
                <a:path extrusionOk="0" h="3836" w="3180">
                  <a:moveTo>
                    <a:pt x="1941" y="1"/>
                  </a:moveTo>
                  <a:cubicBezTo>
                    <a:pt x="1632" y="560"/>
                    <a:pt x="120" y="1299"/>
                    <a:pt x="60" y="1608"/>
                  </a:cubicBezTo>
                  <a:cubicBezTo>
                    <a:pt x="1" y="1906"/>
                    <a:pt x="489" y="3823"/>
                    <a:pt x="751" y="3835"/>
                  </a:cubicBezTo>
                  <a:cubicBezTo>
                    <a:pt x="756" y="3835"/>
                    <a:pt x="761" y="3835"/>
                    <a:pt x="765" y="3835"/>
                  </a:cubicBezTo>
                  <a:cubicBezTo>
                    <a:pt x="986" y="3835"/>
                    <a:pt x="1085" y="3606"/>
                    <a:pt x="1193" y="3606"/>
                  </a:cubicBezTo>
                  <a:cubicBezTo>
                    <a:pt x="1208" y="3606"/>
                    <a:pt x="1223" y="3610"/>
                    <a:pt x="1239" y="3620"/>
                  </a:cubicBezTo>
                  <a:cubicBezTo>
                    <a:pt x="1296" y="3662"/>
                    <a:pt x="1357" y="3694"/>
                    <a:pt x="1426" y="3694"/>
                  </a:cubicBezTo>
                  <a:cubicBezTo>
                    <a:pt x="1515" y="3694"/>
                    <a:pt x="1618" y="3639"/>
                    <a:pt x="1739" y="3477"/>
                  </a:cubicBezTo>
                  <a:cubicBezTo>
                    <a:pt x="1965" y="3192"/>
                    <a:pt x="2703" y="2454"/>
                    <a:pt x="2775" y="1870"/>
                  </a:cubicBezTo>
                  <a:cubicBezTo>
                    <a:pt x="2846" y="1287"/>
                    <a:pt x="3180" y="656"/>
                    <a:pt x="3180" y="656"/>
                  </a:cubicBezTo>
                  <a:lnTo>
                    <a:pt x="1941" y="1"/>
                  </a:lnTo>
                  <a:close/>
                </a:path>
              </a:pathLst>
            </a:custGeom>
            <a:solidFill>
              <a:srgbClr val="FBC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g6d79ace206_3_673"/>
            <p:cNvSpPr/>
            <p:nvPr/>
          </p:nvSpPr>
          <p:spPr>
            <a:xfrm>
              <a:off x="6197200" y="3765475"/>
              <a:ext cx="35150" cy="35150"/>
            </a:xfrm>
            <a:custGeom>
              <a:rect b="b" l="l" r="r" t="t"/>
              <a:pathLst>
                <a:path extrusionOk="0" h="1406" w="1406">
                  <a:moveTo>
                    <a:pt x="703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96"/>
                    <a:pt x="310" y="1405"/>
                    <a:pt x="703" y="1405"/>
                  </a:cubicBezTo>
                  <a:cubicBezTo>
                    <a:pt x="1084" y="1405"/>
                    <a:pt x="1405" y="1096"/>
                    <a:pt x="1405" y="703"/>
                  </a:cubicBezTo>
                  <a:cubicBezTo>
                    <a:pt x="1405" y="322"/>
                    <a:pt x="1084" y="0"/>
                    <a:pt x="703" y="0"/>
                  </a:cubicBezTo>
                  <a:close/>
                </a:path>
              </a:pathLst>
            </a:custGeom>
            <a:solidFill>
              <a:srgbClr val="FBC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g6d79ace206_3_673"/>
            <p:cNvSpPr/>
            <p:nvPr/>
          </p:nvSpPr>
          <p:spPr>
            <a:xfrm>
              <a:off x="6200175" y="3776775"/>
              <a:ext cx="79500" cy="95900"/>
            </a:xfrm>
            <a:custGeom>
              <a:rect b="b" l="l" r="r" t="t"/>
              <a:pathLst>
                <a:path extrusionOk="0" h="3836" w="3180">
                  <a:moveTo>
                    <a:pt x="1238" y="1"/>
                  </a:moveTo>
                  <a:lnTo>
                    <a:pt x="0" y="656"/>
                  </a:lnTo>
                  <a:cubicBezTo>
                    <a:pt x="0" y="656"/>
                    <a:pt x="334" y="1287"/>
                    <a:pt x="405" y="1870"/>
                  </a:cubicBezTo>
                  <a:cubicBezTo>
                    <a:pt x="476" y="2454"/>
                    <a:pt x="1215" y="3192"/>
                    <a:pt x="1441" y="3477"/>
                  </a:cubicBezTo>
                  <a:cubicBezTo>
                    <a:pt x="1562" y="3639"/>
                    <a:pt x="1664" y="3694"/>
                    <a:pt x="1754" y="3694"/>
                  </a:cubicBezTo>
                  <a:cubicBezTo>
                    <a:pt x="1823" y="3694"/>
                    <a:pt x="1884" y="3662"/>
                    <a:pt x="1941" y="3620"/>
                  </a:cubicBezTo>
                  <a:cubicBezTo>
                    <a:pt x="1956" y="3610"/>
                    <a:pt x="1972" y="3606"/>
                    <a:pt x="1986" y="3606"/>
                  </a:cubicBezTo>
                  <a:cubicBezTo>
                    <a:pt x="2095" y="3606"/>
                    <a:pt x="2194" y="3835"/>
                    <a:pt x="2414" y="3835"/>
                  </a:cubicBezTo>
                  <a:cubicBezTo>
                    <a:pt x="2419" y="3835"/>
                    <a:pt x="2424" y="3835"/>
                    <a:pt x="2429" y="3835"/>
                  </a:cubicBezTo>
                  <a:cubicBezTo>
                    <a:pt x="2691" y="3823"/>
                    <a:pt x="3179" y="1906"/>
                    <a:pt x="3120" y="1608"/>
                  </a:cubicBezTo>
                  <a:cubicBezTo>
                    <a:pt x="3060" y="1299"/>
                    <a:pt x="1548" y="560"/>
                    <a:pt x="1238" y="1"/>
                  </a:cubicBezTo>
                  <a:close/>
                </a:path>
              </a:pathLst>
            </a:custGeom>
            <a:solidFill>
              <a:srgbClr val="FBC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g6d79ace206_3_673"/>
            <p:cNvSpPr/>
            <p:nvPr/>
          </p:nvSpPr>
          <p:spPr>
            <a:xfrm>
              <a:off x="6307625" y="3302625"/>
              <a:ext cx="138725" cy="491750"/>
            </a:xfrm>
            <a:custGeom>
              <a:rect b="b" l="l" r="r" t="t"/>
              <a:pathLst>
                <a:path extrusionOk="0" h="19670" w="5549">
                  <a:moveTo>
                    <a:pt x="2370" y="0"/>
                  </a:moveTo>
                  <a:lnTo>
                    <a:pt x="1334" y="1024"/>
                  </a:lnTo>
                  <a:cubicBezTo>
                    <a:pt x="1334" y="1024"/>
                    <a:pt x="2060" y="2477"/>
                    <a:pt x="2763" y="3810"/>
                  </a:cubicBezTo>
                  <a:cubicBezTo>
                    <a:pt x="3453" y="5132"/>
                    <a:pt x="2132" y="6549"/>
                    <a:pt x="2132" y="6549"/>
                  </a:cubicBezTo>
                  <a:lnTo>
                    <a:pt x="2096" y="11049"/>
                  </a:lnTo>
                  <a:lnTo>
                    <a:pt x="0" y="18657"/>
                  </a:lnTo>
                  <a:lnTo>
                    <a:pt x="1858" y="19669"/>
                  </a:lnTo>
                  <a:cubicBezTo>
                    <a:pt x="1858" y="19669"/>
                    <a:pt x="4406" y="15562"/>
                    <a:pt x="4977" y="12466"/>
                  </a:cubicBezTo>
                  <a:cubicBezTo>
                    <a:pt x="5549" y="9370"/>
                    <a:pt x="5465" y="3417"/>
                    <a:pt x="4775" y="2072"/>
                  </a:cubicBezTo>
                  <a:cubicBezTo>
                    <a:pt x="4084" y="727"/>
                    <a:pt x="2370" y="0"/>
                    <a:pt x="2370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g6d79ace206_3_673"/>
            <p:cNvSpPr/>
            <p:nvPr/>
          </p:nvSpPr>
          <p:spPr>
            <a:xfrm>
              <a:off x="6060575" y="3316300"/>
              <a:ext cx="174450" cy="487900"/>
            </a:xfrm>
            <a:custGeom>
              <a:rect b="b" l="l" r="r" t="t"/>
              <a:pathLst>
                <a:path extrusionOk="0" h="19516" w="6978">
                  <a:moveTo>
                    <a:pt x="2727" y="1"/>
                  </a:moveTo>
                  <a:cubicBezTo>
                    <a:pt x="2727" y="1"/>
                    <a:pt x="1107" y="906"/>
                    <a:pt x="548" y="2311"/>
                  </a:cubicBezTo>
                  <a:cubicBezTo>
                    <a:pt x="0" y="3716"/>
                    <a:pt x="512" y="9645"/>
                    <a:pt x="1393" y="12669"/>
                  </a:cubicBezTo>
                  <a:cubicBezTo>
                    <a:pt x="2274" y="15693"/>
                    <a:pt x="5227" y="19515"/>
                    <a:pt x="5227" y="19515"/>
                  </a:cubicBezTo>
                  <a:lnTo>
                    <a:pt x="6977" y="18325"/>
                  </a:lnTo>
                  <a:lnTo>
                    <a:pt x="4465" y="10609"/>
                  </a:lnTo>
                  <a:lnTo>
                    <a:pt x="3632" y="6502"/>
                  </a:lnTo>
                  <a:cubicBezTo>
                    <a:pt x="3632" y="6502"/>
                    <a:pt x="2179" y="5216"/>
                    <a:pt x="2727" y="3835"/>
                  </a:cubicBezTo>
                  <a:cubicBezTo>
                    <a:pt x="3286" y="2442"/>
                    <a:pt x="3870" y="918"/>
                    <a:pt x="3870" y="918"/>
                  </a:cubicBezTo>
                  <a:lnTo>
                    <a:pt x="2727" y="1"/>
                  </a:ln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g6d79ace206_3_673"/>
            <p:cNvSpPr/>
            <p:nvPr/>
          </p:nvSpPr>
          <p:spPr>
            <a:xfrm>
              <a:off x="6078125" y="3309500"/>
              <a:ext cx="320600" cy="140500"/>
            </a:xfrm>
            <a:custGeom>
              <a:rect b="b" l="l" r="r" t="t"/>
              <a:pathLst>
                <a:path extrusionOk="0" h="5620" w="12824">
                  <a:moveTo>
                    <a:pt x="11865" y="1"/>
                  </a:moveTo>
                  <a:cubicBezTo>
                    <a:pt x="11601" y="1"/>
                    <a:pt x="11337" y="54"/>
                    <a:pt x="11073" y="106"/>
                  </a:cubicBezTo>
                  <a:cubicBezTo>
                    <a:pt x="7894" y="749"/>
                    <a:pt x="4704" y="1380"/>
                    <a:pt x="1525" y="2023"/>
                  </a:cubicBezTo>
                  <a:cubicBezTo>
                    <a:pt x="1179" y="2095"/>
                    <a:pt x="822" y="2166"/>
                    <a:pt x="525" y="2368"/>
                  </a:cubicBezTo>
                  <a:cubicBezTo>
                    <a:pt x="227" y="2559"/>
                    <a:pt x="1" y="2904"/>
                    <a:pt x="60" y="3261"/>
                  </a:cubicBezTo>
                  <a:cubicBezTo>
                    <a:pt x="109" y="3543"/>
                    <a:pt x="498" y="3833"/>
                    <a:pt x="808" y="3833"/>
                  </a:cubicBezTo>
                  <a:cubicBezTo>
                    <a:pt x="878" y="3833"/>
                    <a:pt x="944" y="3818"/>
                    <a:pt x="1001" y="3785"/>
                  </a:cubicBezTo>
                  <a:cubicBezTo>
                    <a:pt x="1203" y="4226"/>
                    <a:pt x="1501" y="4631"/>
                    <a:pt x="1906" y="4881"/>
                  </a:cubicBezTo>
                  <a:cubicBezTo>
                    <a:pt x="2168" y="5030"/>
                    <a:pt x="2491" y="5138"/>
                    <a:pt x="2798" y="5138"/>
                  </a:cubicBezTo>
                  <a:cubicBezTo>
                    <a:pt x="2980" y="5138"/>
                    <a:pt x="3156" y="5100"/>
                    <a:pt x="3311" y="5012"/>
                  </a:cubicBezTo>
                  <a:cubicBezTo>
                    <a:pt x="3715" y="5393"/>
                    <a:pt x="4275" y="5619"/>
                    <a:pt x="4835" y="5619"/>
                  </a:cubicBezTo>
                  <a:cubicBezTo>
                    <a:pt x="4852" y="5619"/>
                    <a:pt x="4870" y="5619"/>
                    <a:pt x="4887" y="5619"/>
                  </a:cubicBezTo>
                  <a:cubicBezTo>
                    <a:pt x="5430" y="5619"/>
                    <a:pt x="5979" y="5440"/>
                    <a:pt x="6382" y="5071"/>
                  </a:cubicBezTo>
                  <a:cubicBezTo>
                    <a:pt x="6754" y="5284"/>
                    <a:pt x="7184" y="5395"/>
                    <a:pt x="7614" y="5395"/>
                  </a:cubicBezTo>
                  <a:cubicBezTo>
                    <a:pt x="7858" y="5395"/>
                    <a:pt x="8102" y="5359"/>
                    <a:pt x="8335" y="5285"/>
                  </a:cubicBezTo>
                  <a:cubicBezTo>
                    <a:pt x="8990" y="5083"/>
                    <a:pt x="9478" y="4488"/>
                    <a:pt x="9764" y="3881"/>
                  </a:cubicBezTo>
                  <a:cubicBezTo>
                    <a:pt x="9827" y="3889"/>
                    <a:pt x="9891" y="3893"/>
                    <a:pt x="9954" y="3893"/>
                  </a:cubicBezTo>
                  <a:cubicBezTo>
                    <a:pt x="10428" y="3893"/>
                    <a:pt x="10897" y="3663"/>
                    <a:pt x="11181" y="3285"/>
                  </a:cubicBezTo>
                  <a:cubicBezTo>
                    <a:pt x="11502" y="2857"/>
                    <a:pt x="11597" y="2285"/>
                    <a:pt x="11383" y="1797"/>
                  </a:cubicBezTo>
                  <a:cubicBezTo>
                    <a:pt x="11990" y="1618"/>
                    <a:pt x="12514" y="1190"/>
                    <a:pt x="12824" y="630"/>
                  </a:cubicBezTo>
                  <a:cubicBezTo>
                    <a:pt x="12717" y="285"/>
                    <a:pt x="12502" y="82"/>
                    <a:pt x="12145" y="23"/>
                  </a:cubicBezTo>
                  <a:cubicBezTo>
                    <a:pt x="12052" y="7"/>
                    <a:pt x="11958" y="1"/>
                    <a:pt x="11865" y="1"/>
                  </a:cubicBezTo>
                  <a:close/>
                </a:path>
              </a:pathLst>
            </a:custGeom>
            <a:solidFill>
              <a:srgbClr val="245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g6d79ace206_3_673"/>
            <p:cNvSpPr/>
            <p:nvPr/>
          </p:nvSpPr>
          <p:spPr>
            <a:xfrm>
              <a:off x="6040025" y="3240400"/>
              <a:ext cx="400375" cy="207950"/>
            </a:xfrm>
            <a:custGeom>
              <a:rect b="b" l="l" r="r" t="t"/>
              <a:pathLst>
                <a:path extrusionOk="0" h="8318" w="16015">
                  <a:moveTo>
                    <a:pt x="9311" y="1"/>
                  </a:moveTo>
                  <a:cubicBezTo>
                    <a:pt x="9311" y="1"/>
                    <a:pt x="7803" y="448"/>
                    <a:pt x="6721" y="448"/>
                  </a:cubicBezTo>
                  <a:cubicBezTo>
                    <a:pt x="6646" y="448"/>
                    <a:pt x="6572" y="446"/>
                    <a:pt x="6501" y="441"/>
                  </a:cubicBezTo>
                  <a:lnTo>
                    <a:pt x="6501" y="930"/>
                  </a:lnTo>
                  <a:cubicBezTo>
                    <a:pt x="6501" y="930"/>
                    <a:pt x="3203" y="2239"/>
                    <a:pt x="1489" y="3918"/>
                  </a:cubicBezTo>
                  <a:cubicBezTo>
                    <a:pt x="1" y="5375"/>
                    <a:pt x="1105" y="6151"/>
                    <a:pt x="2209" y="6151"/>
                  </a:cubicBezTo>
                  <a:cubicBezTo>
                    <a:pt x="2377" y="6151"/>
                    <a:pt x="2545" y="6133"/>
                    <a:pt x="2703" y="6097"/>
                  </a:cubicBezTo>
                  <a:cubicBezTo>
                    <a:pt x="2703" y="6097"/>
                    <a:pt x="2846" y="7572"/>
                    <a:pt x="4006" y="7572"/>
                  </a:cubicBezTo>
                  <a:cubicBezTo>
                    <a:pt x="4305" y="7572"/>
                    <a:pt x="4672" y="7474"/>
                    <a:pt x="5120" y="7228"/>
                  </a:cubicBezTo>
                  <a:cubicBezTo>
                    <a:pt x="5120" y="7228"/>
                    <a:pt x="5327" y="8318"/>
                    <a:pt x="6282" y="8318"/>
                  </a:cubicBezTo>
                  <a:cubicBezTo>
                    <a:pt x="6685" y="8318"/>
                    <a:pt x="7220" y="8124"/>
                    <a:pt x="7930" y="7573"/>
                  </a:cubicBezTo>
                  <a:cubicBezTo>
                    <a:pt x="7930" y="7573"/>
                    <a:pt x="8582" y="7961"/>
                    <a:pt x="9308" y="7961"/>
                  </a:cubicBezTo>
                  <a:cubicBezTo>
                    <a:pt x="9934" y="7961"/>
                    <a:pt x="10614" y="7672"/>
                    <a:pt x="10978" y="6597"/>
                  </a:cubicBezTo>
                  <a:cubicBezTo>
                    <a:pt x="10978" y="6597"/>
                    <a:pt x="13479" y="6430"/>
                    <a:pt x="12633" y="4513"/>
                  </a:cubicBezTo>
                  <a:cubicBezTo>
                    <a:pt x="12633" y="4513"/>
                    <a:pt x="16015" y="3477"/>
                    <a:pt x="14169" y="2346"/>
                  </a:cubicBezTo>
                  <a:cubicBezTo>
                    <a:pt x="12276" y="1203"/>
                    <a:pt x="9323" y="560"/>
                    <a:pt x="9323" y="560"/>
                  </a:cubicBezTo>
                  <a:lnTo>
                    <a:pt x="9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g6d79ace206_3_673"/>
            <p:cNvSpPr/>
            <p:nvPr/>
          </p:nvSpPr>
          <p:spPr>
            <a:xfrm>
              <a:off x="6172200" y="3141300"/>
              <a:ext cx="100625" cy="99125"/>
            </a:xfrm>
            <a:custGeom>
              <a:rect b="b" l="l" r="r" t="t"/>
              <a:pathLst>
                <a:path extrusionOk="0" h="3965" w="4025">
                  <a:moveTo>
                    <a:pt x="0" y="0"/>
                  </a:moveTo>
                  <a:lnTo>
                    <a:pt x="786" y="2846"/>
                  </a:lnTo>
                  <a:cubicBezTo>
                    <a:pt x="1119" y="3096"/>
                    <a:pt x="1476" y="3310"/>
                    <a:pt x="1857" y="3489"/>
                  </a:cubicBezTo>
                  <a:cubicBezTo>
                    <a:pt x="2262" y="3691"/>
                    <a:pt x="2667" y="3822"/>
                    <a:pt x="3131" y="3882"/>
                  </a:cubicBezTo>
                  <a:cubicBezTo>
                    <a:pt x="3429" y="3917"/>
                    <a:pt x="3727" y="3929"/>
                    <a:pt x="4024" y="3965"/>
                  </a:cubicBezTo>
                  <a:lnTo>
                    <a:pt x="4001" y="2131"/>
                  </a:lnTo>
                  <a:lnTo>
                    <a:pt x="4012" y="1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g6d79ace206_3_673"/>
            <p:cNvSpPr/>
            <p:nvPr/>
          </p:nvSpPr>
          <p:spPr>
            <a:xfrm>
              <a:off x="6090525" y="2943375"/>
              <a:ext cx="264450" cy="280300"/>
            </a:xfrm>
            <a:custGeom>
              <a:rect b="b" l="l" r="r" t="t"/>
              <a:pathLst>
                <a:path extrusionOk="0" h="11212" w="10578">
                  <a:moveTo>
                    <a:pt x="6214" y="1"/>
                  </a:moveTo>
                  <a:cubicBezTo>
                    <a:pt x="3840" y="1"/>
                    <a:pt x="1244" y="794"/>
                    <a:pt x="1433" y="4976"/>
                  </a:cubicBezTo>
                  <a:cubicBezTo>
                    <a:pt x="1433" y="4976"/>
                    <a:pt x="1322" y="4951"/>
                    <a:pt x="1165" y="4951"/>
                  </a:cubicBezTo>
                  <a:cubicBezTo>
                    <a:pt x="746" y="4951"/>
                    <a:pt x="0" y="5127"/>
                    <a:pt x="148" y="6417"/>
                  </a:cubicBezTo>
                  <a:cubicBezTo>
                    <a:pt x="362" y="8203"/>
                    <a:pt x="1648" y="8239"/>
                    <a:pt x="2029" y="8322"/>
                  </a:cubicBezTo>
                  <a:cubicBezTo>
                    <a:pt x="2029" y="8322"/>
                    <a:pt x="2680" y="11211"/>
                    <a:pt x="6152" y="11211"/>
                  </a:cubicBezTo>
                  <a:cubicBezTo>
                    <a:pt x="6315" y="11211"/>
                    <a:pt x="6484" y="11205"/>
                    <a:pt x="6660" y="11191"/>
                  </a:cubicBezTo>
                  <a:cubicBezTo>
                    <a:pt x="10577" y="10882"/>
                    <a:pt x="9935" y="7846"/>
                    <a:pt x="9911" y="5833"/>
                  </a:cubicBezTo>
                  <a:cubicBezTo>
                    <a:pt x="9875" y="3821"/>
                    <a:pt x="10101" y="333"/>
                    <a:pt x="7541" y="71"/>
                  </a:cubicBezTo>
                  <a:cubicBezTo>
                    <a:pt x="7122" y="30"/>
                    <a:pt x="6672" y="1"/>
                    <a:pt x="6214" y="1"/>
                  </a:cubicBezTo>
                  <a:close/>
                </a:path>
              </a:pathLst>
            </a:custGeom>
            <a:solidFill>
              <a:srgbClr val="FBC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g6d79ace206_3_673"/>
            <p:cNvSpPr/>
            <p:nvPr/>
          </p:nvSpPr>
          <p:spPr>
            <a:xfrm>
              <a:off x="6099250" y="2937125"/>
              <a:ext cx="261650" cy="194375"/>
            </a:xfrm>
            <a:custGeom>
              <a:rect b="b" l="l" r="r" t="t"/>
              <a:pathLst>
                <a:path extrusionOk="0" h="7775" w="10466">
                  <a:moveTo>
                    <a:pt x="5861" y="1"/>
                  </a:moveTo>
                  <a:cubicBezTo>
                    <a:pt x="5629" y="1"/>
                    <a:pt x="5382" y="12"/>
                    <a:pt x="5121" y="35"/>
                  </a:cubicBezTo>
                  <a:cubicBezTo>
                    <a:pt x="1" y="499"/>
                    <a:pt x="1084" y="5226"/>
                    <a:pt x="1084" y="5226"/>
                  </a:cubicBezTo>
                  <a:cubicBezTo>
                    <a:pt x="1787" y="5607"/>
                    <a:pt x="2085" y="7774"/>
                    <a:pt x="2085" y="7774"/>
                  </a:cubicBezTo>
                  <a:lnTo>
                    <a:pt x="2085" y="5155"/>
                  </a:lnTo>
                  <a:cubicBezTo>
                    <a:pt x="5383" y="3917"/>
                    <a:pt x="5633" y="1631"/>
                    <a:pt x="5633" y="1631"/>
                  </a:cubicBezTo>
                  <a:cubicBezTo>
                    <a:pt x="5633" y="1631"/>
                    <a:pt x="6287" y="3690"/>
                    <a:pt x="9538" y="4381"/>
                  </a:cubicBezTo>
                  <a:cubicBezTo>
                    <a:pt x="9538" y="4381"/>
                    <a:pt x="10466" y="1"/>
                    <a:pt x="5861" y="1"/>
                  </a:cubicBezTo>
                  <a:close/>
                </a:path>
              </a:pathLst>
            </a:custGeom>
            <a:solidFill>
              <a:srgbClr val="FC4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g6d79ace206_3_673"/>
            <p:cNvSpPr/>
            <p:nvPr/>
          </p:nvSpPr>
          <p:spPr>
            <a:xfrm>
              <a:off x="6360300" y="3397875"/>
              <a:ext cx="34550" cy="136950"/>
            </a:xfrm>
            <a:custGeom>
              <a:rect b="b" l="l" r="r" t="t"/>
              <a:pathLst>
                <a:path extrusionOk="0" h="5478" w="1382">
                  <a:moveTo>
                    <a:pt x="656" y="0"/>
                  </a:moveTo>
                  <a:cubicBezTo>
                    <a:pt x="1382" y="1512"/>
                    <a:pt x="25" y="2739"/>
                    <a:pt x="25" y="2739"/>
                  </a:cubicBezTo>
                  <a:lnTo>
                    <a:pt x="1" y="5477"/>
                  </a:lnTo>
                  <a:lnTo>
                    <a:pt x="501" y="2929"/>
                  </a:lnTo>
                  <a:cubicBezTo>
                    <a:pt x="501" y="2929"/>
                    <a:pt x="1168" y="2334"/>
                    <a:pt x="1156" y="1465"/>
                  </a:cubicBezTo>
                  <a:cubicBezTo>
                    <a:pt x="1144" y="584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0048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g6d79ace206_3_673"/>
            <p:cNvSpPr/>
            <p:nvPr/>
          </p:nvSpPr>
          <p:spPr>
            <a:xfrm>
              <a:off x="6146600" y="3466325"/>
              <a:ext cx="45850" cy="177125"/>
            </a:xfrm>
            <a:custGeom>
              <a:rect b="b" l="l" r="r" t="t"/>
              <a:pathLst>
                <a:path extrusionOk="0" h="7085" w="1834">
                  <a:moveTo>
                    <a:pt x="0" y="1"/>
                  </a:moveTo>
                  <a:cubicBezTo>
                    <a:pt x="0" y="2775"/>
                    <a:pt x="1834" y="7085"/>
                    <a:pt x="1834" y="70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48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g6d79ace206_3_673"/>
            <p:cNvSpPr/>
            <p:nvPr/>
          </p:nvSpPr>
          <p:spPr>
            <a:xfrm>
              <a:off x="5999550" y="3319875"/>
              <a:ext cx="510200" cy="1228450"/>
            </a:xfrm>
            <a:custGeom>
              <a:rect b="b" l="l" r="r" t="t"/>
              <a:pathLst>
                <a:path extrusionOk="0" h="49138" w="20408">
                  <a:moveTo>
                    <a:pt x="14228" y="1"/>
                  </a:moveTo>
                  <a:lnTo>
                    <a:pt x="4513" y="1239"/>
                  </a:lnTo>
                  <a:lnTo>
                    <a:pt x="5811" y="13753"/>
                  </a:lnTo>
                  <a:cubicBezTo>
                    <a:pt x="5811" y="13753"/>
                    <a:pt x="0" y="25444"/>
                    <a:pt x="1131" y="49138"/>
                  </a:cubicBezTo>
                  <a:lnTo>
                    <a:pt x="20408" y="48971"/>
                  </a:lnTo>
                  <a:cubicBezTo>
                    <a:pt x="20408" y="48971"/>
                    <a:pt x="19646" y="23670"/>
                    <a:pt x="15586" y="13907"/>
                  </a:cubicBezTo>
                  <a:cubicBezTo>
                    <a:pt x="15586" y="13907"/>
                    <a:pt x="14633" y="9264"/>
                    <a:pt x="14812" y="7049"/>
                  </a:cubicBezTo>
                  <a:cubicBezTo>
                    <a:pt x="15050" y="4132"/>
                    <a:pt x="16276" y="2251"/>
                    <a:pt x="14228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g6d79ace206_3_673"/>
          <p:cNvSpPr txBox="1"/>
          <p:nvPr>
            <p:ph type="title"/>
          </p:nvPr>
        </p:nvSpPr>
        <p:spPr>
          <a:xfrm>
            <a:off x="1678625" y="1641038"/>
            <a:ext cx="6801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01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27" name="Google Shape;627;g6d79ace206_3_673"/>
          <p:cNvSpPr txBox="1"/>
          <p:nvPr>
            <p:ph idx="2" type="title"/>
          </p:nvPr>
        </p:nvSpPr>
        <p:spPr>
          <a:xfrm>
            <a:off x="2928912" y="1588038"/>
            <a:ext cx="1980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Skin Exam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28" name="Google Shape;628;g6d79ace206_3_673"/>
          <p:cNvSpPr txBox="1"/>
          <p:nvPr>
            <p:ph idx="3" type="title"/>
          </p:nvPr>
        </p:nvSpPr>
        <p:spPr>
          <a:xfrm>
            <a:off x="1678625" y="2220638"/>
            <a:ext cx="6801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02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29" name="Google Shape;629;g6d79ace206_3_673"/>
          <p:cNvSpPr txBox="1"/>
          <p:nvPr>
            <p:ph idx="4" type="title"/>
          </p:nvPr>
        </p:nvSpPr>
        <p:spPr>
          <a:xfrm>
            <a:off x="2928912" y="2167638"/>
            <a:ext cx="1980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Staging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0" name="Google Shape;630;g6d79ace206_3_673"/>
          <p:cNvSpPr txBox="1"/>
          <p:nvPr>
            <p:ph idx="5" type="title"/>
          </p:nvPr>
        </p:nvSpPr>
        <p:spPr>
          <a:xfrm>
            <a:off x="1678625" y="2800238"/>
            <a:ext cx="6801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03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1" name="Google Shape;631;g6d79ace206_3_673"/>
          <p:cNvSpPr txBox="1"/>
          <p:nvPr>
            <p:ph idx="6" type="title"/>
          </p:nvPr>
        </p:nvSpPr>
        <p:spPr>
          <a:xfrm>
            <a:off x="2928912" y="2747238"/>
            <a:ext cx="1980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Testing/</a:t>
            </a:r>
            <a:r>
              <a:rPr lang="en">
                <a:solidFill>
                  <a:srgbClr val="000000"/>
                </a:solidFill>
              </a:rPr>
              <a:t>Pathology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2" name="Google Shape;632;g6d79ace206_3_673"/>
          <p:cNvSpPr txBox="1"/>
          <p:nvPr>
            <p:ph idx="7" type="title"/>
          </p:nvPr>
        </p:nvSpPr>
        <p:spPr>
          <a:xfrm>
            <a:off x="1678625" y="3379838"/>
            <a:ext cx="6801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04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3" name="Google Shape;633;g6d79ace206_3_673"/>
          <p:cNvSpPr txBox="1"/>
          <p:nvPr>
            <p:ph idx="8" type="title"/>
          </p:nvPr>
        </p:nvSpPr>
        <p:spPr>
          <a:xfrm>
            <a:off x="2928912" y="3326838"/>
            <a:ext cx="1980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Treatment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4" name="Google Shape;634;g6d79ace206_3_673"/>
          <p:cNvSpPr txBox="1"/>
          <p:nvPr>
            <p:ph idx="9" type="title"/>
          </p:nvPr>
        </p:nvSpPr>
        <p:spPr>
          <a:xfrm>
            <a:off x="1678625" y="3959438"/>
            <a:ext cx="6801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05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5" name="Google Shape;635;g6d79ace206_3_673"/>
          <p:cNvSpPr txBox="1"/>
          <p:nvPr>
            <p:ph idx="13" type="title"/>
          </p:nvPr>
        </p:nvSpPr>
        <p:spPr>
          <a:xfrm>
            <a:off x="2928912" y="3906438"/>
            <a:ext cx="1980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Observation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6" name="Google Shape;636;g6d79ace206_3_673"/>
          <p:cNvSpPr txBox="1"/>
          <p:nvPr>
            <p:ph idx="14" type="title"/>
          </p:nvPr>
        </p:nvSpPr>
        <p:spPr>
          <a:xfrm>
            <a:off x="1678625" y="4539038"/>
            <a:ext cx="6801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06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7" name="Google Shape;637;g6d79ace206_3_673"/>
          <p:cNvSpPr txBox="1"/>
          <p:nvPr>
            <p:ph idx="15" type="title"/>
          </p:nvPr>
        </p:nvSpPr>
        <p:spPr>
          <a:xfrm>
            <a:off x="2928912" y="4486038"/>
            <a:ext cx="1980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Lifelong follow-up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638" name="Google Shape;638;g6d79ace206_3_673"/>
          <p:cNvCxnSpPr/>
          <p:nvPr/>
        </p:nvCxnSpPr>
        <p:spPr>
          <a:xfrm>
            <a:off x="1846350" y="2026635"/>
            <a:ext cx="36693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39" name="Google Shape;639;g6d79ace206_3_673"/>
          <p:cNvCxnSpPr/>
          <p:nvPr/>
        </p:nvCxnSpPr>
        <p:spPr>
          <a:xfrm>
            <a:off x="1846350" y="2626210"/>
            <a:ext cx="36693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40" name="Google Shape;640;g6d79ace206_3_673"/>
          <p:cNvCxnSpPr/>
          <p:nvPr/>
        </p:nvCxnSpPr>
        <p:spPr>
          <a:xfrm>
            <a:off x="1846350" y="3149360"/>
            <a:ext cx="36693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41" name="Google Shape;641;g6d79ace206_3_673"/>
          <p:cNvCxnSpPr/>
          <p:nvPr/>
        </p:nvCxnSpPr>
        <p:spPr>
          <a:xfrm>
            <a:off x="1846350" y="3817710"/>
            <a:ext cx="36693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42" name="Google Shape;642;g6d79ace206_3_673"/>
          <p:cNvCxnSpPr/>
          <p:nvPr/>
        </p:nvCxnSpPr>
        <p:spPr>
          <a:xfrm>
            <a:off x="1846350" y="4365010"/>
            <a:ext cx="36693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43" name="Google Shape;643;g6d79ace206_3_673"/>
          <p:cNvCxnSpPr/>
          <p:nvPr/>
        </p:nvCxnSpPr>
        <p:spPr>
          <a:xfrm>
            <a:off x="1846350" y="5012660"/>
            <a:ext cx="36693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644" name="Google Shape;644;g6d79ace206_3_673"/>
          <p:cNvGrpSpPr/>
          <p:nvPr/>
        </p:nvGrpSpPr>
        <p:grpSpPr>
          <a:xfrm>
            <a:off x="5819887" y="346515"/>
            <a:ext cx="1289806" cy="3191981"/>
            <a:chOff x="1539175" y="2879650"/>
            <a:chExt cx="648600" cy="1676725"/>
          </a:xfrm>
        </p:grpSpPr>
        <p:sp>
          <p:nvSpPr>
            <p:cNvPr id="645" name="Google Shape;645;g6d79ace206_3_673"/>
            <p:cNvSpPr/>
            <p:nvPr/>
          </p:nvSpPr>
          <p:spPr>
            <a:xfrm>
              <a:off x="1664575" y="4445025"/>
              <a:ext cx="67200" cy="64625"/>
            </a:xfrm>
            <a:custGeom>
              <a:rect b="b" l="l" r="r" t="t"/>
              <a:pathLst>
                <a:path extrusionOk="0" h="2585" w="2688">
                  <a:moveTo>
                    <a:pt x="759" y="0"/>
                  </a:moveTo>
                  <a:lnTo>
                    <a:pt x="306" y="1679"/>
                  </a:lnTo>
                  <a:cubicBezTo>
                    <a:pt x="306" y="1679"/>
                    <a:pt x="1" y="2584"/>
                    <a:pt x="989" y="2584"/>
                  </a:cubicBezTo>
                  <a:cubicBezTo>
                    <a:pt x="996" y="2584"/>
                    <a:pt x="1002" y="2584"/>
                    <a:pt x="1009" y="2584"/>
                  </a:cubicBezTo>
                  <a:cubicBezTo>
                    <a:pt x="2009" y="2560"/>
                    <a:pt x="2688" y="2155"/>
                    <a:pt x="2688" y="2155"/>
                  </a:cubicBezTo>
                  <a:lnTo>
                    <a:pt x="2652" y="274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rgbClr val="E88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g6d79ace206_3_673"/>
            <p:cNvSpPr/>
            <p:nvPr/>
          </p:nvSpPr>
          <p:spPr>
            <a:xfrm>
              <a:off x="1622800" y="4455925"/>
              <a:ext cx="110475" cy="100450"/>
            </a:xfrm>
            <a:custGeom>
              <a:rect b="b" l="l" r="r" t="t"/>
              <a:pathLst>
                <a:path extrusionOk="0" h="4018" w="4419">
                  <a:moveTo>
                    <a:pt x="1846" y="1"/>
                  </a:moveTo>
                  <a:cubicBezTo>
                    <a:pt x="1546" y="1"/>
                    <a:pt x="1295" y="17"/>
                    <a:pt x="1215" y="64"/>
                  </a:cubicBezTo>
                  <a:cubicBezTo>
                    <a:pt x="977" y="207"/>
                    <a:pt x="1453" y="1362"/>
                    <a:pt x="1453" y="1362"/>
                  </a:cubicBezTo>
                  <a:cubicBezTo>
                    <a:pt x="1453" y="1362"/>
                    <a:pt x="1239" y="1696"/>
                    <a:pt x="727" y="2219"/>
                  </a:cubicBezTo>
                  <a:cubicBezTo>
                    <a:pt x="203" y="2755"/>
                    <a:pt x="96" y="3410"/>
                    <a:pt x="96" y="3410"/>
                  </a:cubicBezTo>
                  <a:lnTo>
                    <a:pt x="1" y="4017"/>
                  </a:lnTo>
                  <a:lnTo>
                    <a:pt x="4406" y="4017"/>
                  </a:lnTo>
                  <a:lnTo>
                    <a:pt x="4394" y="3410"/>
                  </a:lnTo>
                  <a:cubicBezTo>
                    <a:pt x="4394" y="3410"/>
                    <a:pt x="4418" y="1791"/>
                    <a:pt x="4359" y="1719"/>
                  </a:cubicBezTo>
                  <a:cubicBezTo>
                    <a:pt x="4354" y="1714"/>
                    <a:pt x="4346" y="1712"/>
                    <a:pt x="4335" y="1712"/>
                  </a:cubicBezTo>
                  <a:cubicBezTo>
                    <a:pt x="4186" y="1712"/>
                    <a:pt x="3461" y="2082"/>
                    <a:pt x="3290" y="2082"/>
                  </a:cubicBezTo>
                  <a:cubicBezTo>
                    <a:pt x="3278" y="2082"/>
                    <a:pt x="3269" y="2080"/>
                    <a:pt x="3263" y="2077"/>
                  </a:cubicBezTo>
                  <a:cubicBezTo>
                    <a:pt x="3168" y="2005"/>
                    <a:pt x="3239" y="64"/>
                    <a:pt x="3239" y="64"/>
                  </a:cubicBezTo>
                  <a:cubicBezTo>
                    <a:pt x="3239" y="64"/>
                    <a:pt x="2446" y="1"/>
                    <a:pt x="1846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g6d79ace206_3_673"/>
            <p:cNvSpPr/>
            <p:nvPr/>
          </p:nvSpPr>
          <p:spPr>
            <a:xfrm>
              <a:off x="1976125" y="3217500"/>
              <a:ext cx="211650" cy="554000"/>
            </a:xfrm>
            <a:custGeom>
              <a:rect b="b" l="l" r="r" t="t"/>
              <a:pathLst>
                <a:path extrusionOk="0" h="22160" w="8466">
                  <a:moveTo>
                    <a:pt x="2251" y="0"/>
                  </a:moveTo>
                  <a:lnTo>
                    <a:pt x="1" y="6025"/>
                  </a:lnTo>
                  <a:lnTo>
                    <a:pt x="3608" y="12644"/>
                  </a:lnTo>
                  <a:cubicBezTo>
                    <a:pt x="2668" y="14430"/>
                    <a:pt x="1560" y="19336"/>
                    <a:pt x="1560" y="19336"/>
                  </a:cubicBezTo>
                  <a:lnTo>
                    <a:pt x="596" y="21919"/>
                  </a:lnTo>
                  <a:cubicBezTo>
                    <a:pt x="596" y="21919"/>
                    <a:pt x="1076" y="22159"/>
                    <a:pt x="1515" y="22159"/>
                  </a:cubicBezTo>
                  <a:cubicBezTo>
                    <a:pt x="1725" y="22159"/>
                    <a:pt x="1926" y="22105"/>
                    <a:pt x="2060" y="21943"/>
                  </a:cubicBezTo>
                  <a:cubicBezTo>
                    <a:pt x="2489" y="21443"/>
                    <a:pt x="8252" y="14264"/>
                    <a:pt x="8359" y="12930"/>
                  </a:cubicBezTo>
                  <a:cubicBezTo>
                    <a:pt x="8466" y="11585"/>
                    <a:pt x="3608" y="583"/>
                    <a:pt x="2251" y="0"/>
                  </a:cubicBezTo>
                  <a:close/>
                </a:path>
              </a:pathLst>
            </a:custGeom>
            <a:solidFill>
              <a:srgbClr val="E88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g6d79ace206_3_673"/>
            <p:cNvSpPr/>
            <p:nvPr/>
          </p:nvSpPr>
          <p:spPr>
            <a:xfrm>
              <a:off x="1989325" y="3215925"/>
              <a:ext cx="170775" cy="298950"/>
            </a:xfrm>
            <a:custGeom>
              <a:rect b="b" l="l" r="r" t="t"/>
              <a:pathLst>
                <a:path extrusionOk="0" h="11958" w="6831">
                  <a:moveTo>
                    <a:pt x="1509" y="0"/>
                  </a:moveTo>
                  <a:cubicBezTo>
                    <a:pt x="0" y="0"/>
                    <a:pt x="1378" y="10648"/>
                    <a:pt x="1378" y="10648"/>
                  </a:cubicBezTo>
                  <a:lnTo>
                    <a:pt x="2675" y="11957"/>
                  </a:lnTo>
                  <a:lnTo>
                    <a:pt x="6831" y="8528"/>
                  </a:lnTo>
                  <a:cubicBezTo>
                    <a:pt x="6831" y="8528"/>
                    <a:pt x="3568" y="1087"/>
                    <a:pt x="1723" y="63"/>
                  </a:cubicBezTo>
                  <a:cubicBezTo>
                    <a:pt x="1646" y="21"/>
                    <a:pt x="1574" y="0"/>
                    <a:pt x="1509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g6d79ace206_3_673"/>
            <p:cNvSpPr/>
            <p:nvPr/>
          </p:nvSpPr>
          <p:spPr>
            <a:xfrm>
              <a:off x="2013325" y="3316300"/>
              <a:ext cx="57175" cy="198575"/>
            </a:xfrm>
            <a:custGeom>
              <a:rect b="b" l="l" r="r" t="t"/>
              <a:pathLst>
                <a:path extrusionOk="0" h="7943" w="2287">
                  <a:moveTo>
                    <a:pt x="787" y="1"/>
                  </a:moveTo>
                  <a:lnTo>
                    <a:pt x="1" y="2525"/>
                  </a:lnTo>
                  <a:cubicBezTo>
                    <a:pt x="168" y="4728"/>
                    <a:pt x="418" y="6633"/>
                    <a:pt x="418" y="6633"/>
                  </a:cubicBezTo>
                  <a:lnTo>
                    <a:pt x="1715" y="7942"/>
                  </a:lnTo>
                  <a:lnTo>
                    <a:pt x="2287" y="746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0048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g6d79ace206_3_673"/>
            <p:cNvSpPr/>
            <p:nvPr/>
          </p:nvSpPr>
          <p:spPr>
            <a:xfrm>
              <a:off x="1766875" y="3554425"/>
              <a:ext cx="256900" cy="60000"/>
            </a:xfrm>
            <a:custGeom>
              <a:rect b="b" l="l" r="r" t="t"/>
              <a:pathLst>
                <a:path extrusionOk="0" h="2400" w="10276">
                  <a:moveTo>
                    <a:pt x="10121" y="1"/>
                  </a:moveTo>
                  <a:lnTo>
                    <a:pt x="84" y="418"/>
                  </a:lnTo>
                  <a:cubicBezTo>
                    <a:pt x="84" y="418"/>
                    <a:pt x="48" y="620"/>
                    <a:pt x="1" y="977"/>
                  </a:cubicBezTo>
                  <a:cubicBezTo>
                    <a:pt x="48" y="1037"/>
                    <a:pt x="84" y="1096"/>
                    <a:pt x="84" y="1096"/>
                  </a:cubicBezTo>
                  <a:cubicBezTo>
                    <a:pt x="2173" y="1946"/>
                    <a:pt x="3992" y="2400"/>
                    <a:pt x="5590" y="2400"/>
                  </a:cubicBezTo>
                  <a:cubicBezTo>
                    <a:pt x="7417" y="2400"/>
                    <a:pt x="8955" y="1807"/>
                    <a:pt x="10276" y="537"/>
                  </a:cubicBezTo>
                  <a:cubicBezTo>
                    <a:pt x="10192" y="203"/>
                    <a:pt x="10121" y="1"/>
                    <a:pt x="10121" y="1"/>
                  </a:cubicBezTo>
                  <a:close/>
                </a:path>
              </a:pathLst>
            </a:custGeom>
            <a:solidFill>
              <a:srgbClr val="330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g6d79ace206_3_673"/>
            <p:cNvSpPr/>
            <p:nvPr/>
          </p:nvSpPr>
          <p:spPr>
            <a:xfrm>
              <a:off x="1539175" y="3231175"/>
              <a:ext cx="211950" cy="534325"/>
            </a:xfrm>
            <a:custGeom>
              <a:rect b="b" l="l" r="r" t="t"/>
              <a:pathLst>
                <a:path extrusionOk="0" h="21373" w="8478">
                  <a:moveTo>
                    <a:pt x="5810" y="1"/>
                  </a:moveTo>
                  <a:cubicBezTo>
                    <a:pt x="4751" y="465"/>
                    <a:pt x="0" y="11038"/>
                    <a:pt x="107" y="12383"/>
                  </a:cubicBezTo>
                  <a:cubicBezTo>
                    <a:pt x="226" y="13717"/>
                    <a:pt x="7882" y="21372"/>
                    <a:pt x="7882" y="21372"/>
                  </a:cubicBezTo>
                  <a:lnTo>
                    <a:pt x="8251" y="19348"/>
                  </a:lnTo>
                  <a:cubicBezTo>
                    <a:pt x="8251" y="19348"/>
                    <a:pt x="6037" y="12967"/>
                    <a:pt x="4858" y="12097"/>
                  </a:cubicBezTo>
                  <a:lnTo>
                    <a:pt x="8477" y="547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rgbClr val="E88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g6d79ace206_3_673"/>
            <p:cNvSpPr/>
            <p:nvPr/>
          </p:nvSpPr>
          <p:spPr>
            <a:xfrm>
              <a:off x="1905275" y="4423000"/>
              <a:ext cx="73250" cy="83375"/>
            </a:xfrm>
            <a:custGeom>
              <a:rect b="b" l="l" r="r" t="t"/>
              <a:pathLst>
                <a:path extrusionOk="0" h="3335" w="2930">
                  <a:moveTo>
                    <a:pt x="2930" y="0"/>
                  </a:moveTo>
                  <a:lnTo>
                    <a:pt x="275" y="893"/>
                  </a:lnTo>
                  <a:lnTo>
                    <a:pt x="1" y="2370"/>
                  </a:lnTo>
                  <a:lnTo>
                    <a:pt x="263" y="3334"/>
                  </a:lnTo>
                  <a:lnTo>
                    <a:pt x="2049" y="2786"/>
                  </a:lnTo>
                  <a:lnTo>
                    <a:pt x="2573" y="1691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rgbClr val="E88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g6d79ace206_3_673"/>
            <p:cNvSpPr/>
            <p:nvPr/>
          </p:nvSpPr>
          <p:spPr>
            <a:xfrm>
              <a:off x="1665975" y="3587475"/>
              <a:ext cx="370000" cy="875625"/>
            </a:xfrm>
            <a:custGeom>
              <a:rect b="b" l="l" r="r" t="t"/>
              <a:pathLst>
                <a:path extrusionOk="0" h="35025" w="14800">
                  <a:moveTo>
                    <a:pt x="3679" y="1"/>
                  </a:moveTo>
                  <a:cubicBezTo>
                    <a:pt x="3679" y="1"/>
                    <a:pt x="1334" y="17205"/>
                    <a:pt x="1393" y="18098"/>
                  </a:cubicBezTo>
                  <a:cubicBezTo>
                    <a:pt x="1465" y="19003"/>
                    <a:pt x="0" y="34338"/>
                    <a:pt x="0" y="34338"/>
                  </a:cubicBezTo>
                  <a:cubicBezTo>
                    <a:pt x="0" y="34338"/>
                    <a:pt x="1060" y="34732"/>
                    <a:pt x="2256" y="34732"/>
                  </a:cubicBezTo>
                  <a:cubicBezTo>
                    <a:pt x="2811" y="34732"/>
                    <a:pt x="3396" y="34647"/>
                    <a:pt x="3917" y="34398"/>
                  </a:cubicBezTo>
                  <a:cubicBezTo>
                    <a:pt x="3917" y="34398"/>
                    <a:pt x="6609" y="18722"/>
                    <a:pt x="6620" y="18646"/>
                  </a:cubicBezTo>
                  <a:lnTo>
                    <a:pt x="6620" y="18646"/>
                  </a:lnTo>
                  <a:cubicBezTo>
                    <a:pt x="6620" y="18646"/>
                    <a:pt x="6620" y="18646"/>
                    <a:pt x="6620" y="18646"/>
                  </a:cubicBezTo>
                  <a:cubicBezTo>
                    <a:pt x="6629" y="18646"/>
                    <a:pt x="8466" y="6978"/>
                    <a:pt x="8466" y="6978"/>
                  </a:cubicBezTo>
                  <a:lnTo>
                    <a:pt x="8549" y="7144"/>
                  </a:lnTo>
                  <a:lnTo>
                    <a:pt x="8799" y="16788"/>
                  </a:lnTo>
                  <a:lnTo>
                    <a:pt x="8811" y="34850"/>
                  </a:lnTo>
                  <a:cubicBezTo>
                    <a:pt x="8811" y="34850"/>
                    <a:pt x="9602" y="35025"/>
                    <a:pt x="10597" y="35025"/>
                  </a:cubicBezTo>
                  <a:cubicBezTo>
                    <a:pt x="11244" y="35025"/>
                    <a:pt x="11976" y="34951"/>
                    <a:pt x="12633" y="34707"/>
                  </a:cubicBezTo>
                  <a:cubicBezTo>
                    <a:pt x="12633" y="34707"/>
                    <a:pt x="13859" y="16788"/>
                    <a:pt x="13931" y="15586"/>
                  </a:cubicBezTo>
                  <a:cubicBezTo>
                    <a:pt x="13990" y="14371"/>
                    <a:pt x="14800" y="1132"/>
                    <a:pt x="14800" y="1132"/>
                  </a:cubicBezTo>
                  <a:lnTo>
                    <a:pt x="3679" y="1"/>
                  </a:lnTo>
                  <a:close/>
                </a:path>
              </a:pathLst>
            </a:custGeom>
            <a:solidFill>
              <a:srgbClr val="001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g6d79ace206_3_673"/>
            <p:cNvSpPr/>
            <p:nvPr/>
          </p:nvSpPr>
          <p:spPr>
            <a:xfrm>
              <a:off x="1891000" y="4443650"/>
              <a:ext cx="188725" cy="105275"/>
            </a:xfrm>
            <a:custGeom>
              <a:rect b="b" l="l" r="r" t="t"/>
              <a:pathLst>
                <a:path extrusionOk="0" h="4211" w="7549">
                  <a:moveTo>
                    <a:pt x="3262" y="1"/>
                  </a:moveTo>
                  <a:cubicBezTo>
                    <a:pt x="2774" y="1"/>
                    <a:pt x="2230" y="270"/>
                    <a:pt x="2513" y="1591"/>
                  </a:cubicBezTo>
                  <a:cubicBezTo>
                    <a:pt x="2370" y="1687"/>
                    <a:pt x="2203" y="1782"/>
                    <a:pt x="1989" y="1841"/>
                  </a:cubicBezTo>
                  <a:cubicBezTo>
                    <a:pt x="1890" y="1872"/>
                    <a:pt x="1785" y="1885"/>
                    <a:pt x="1680" y="1885"/>
                  </a:cubicBezTo>
                  <a:cubicBezTo>
                    <a:pt x="1139" y="1885"/>
                    <a:pt x="572" y="1544"/>
                    <a:pt x="572" y="1544"/>
                  </a:cubicBezTo>
                  <a:lnTo>
                    <a:pt x="131" y="3639"/>
                  </a:lnTo>
                  <a:lnTo>
                    <a:pt x="0" y="4211"/>
                  </a:lnTo>
                  <a:lnTo>
                    <a:pt x="6835" y="4211"/>
                  </a:lnTo>
                  <a:lnTo>
                    <a:pt x="6847" y="3639"/>
                  </a:lnTo>
                  <a:cubicBezTo>
                    <a:pt x="7001" y="3568"/>
                    <a:pt x="7061" y="3413"/>
                    <a:pt x="7061" y="3413"/>
                  </a:cubicBezTo>
                  <a:cubicBezTo>
                    <a:pt x="7061" y="3413"/>
                    <a:pt x="7549" y="2746"/>
                    <a:pt x="6847" y="2568"/>
                  </a:cubicBezTo>
                  <a:cubicBezTo>
                    <a:pt x="4846" y="2103"/>
                    <a:pt x="3929" y="1615"/>
                    <a:pt x="3513" y="1270"/>
                  </a:cubicBezTo>
                  <a:lnTo>
                    <a:pt x="3906" y="127"/>
                  </a:lnTo>
                  <a:cubicBezTo>
                    <a:pt x="3906" y="127"/>
                    <a:pt x="3597" y="1"/>
                    <a:pt x="3262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g6d79ace206_3_673"/>
            <p:cNvSpPr/>
            <p:nvPr/>
          </p:nvSpPr>
          <p:spPr>
            <a:xfrm>
              <a:off x="1684425" y="3179775"/>
              <a:ext cx="381325" cy="549725"/>
            </a:xfrm>
            <a:custGeom>
              <a:rect b="b" l="l" r="r" t="t"/>
              <a:pathLst>
                <a:path extrusionOk="0" h="21989" w="15253">
                  <a:moveTo>
                    <a:pt x="7265" y="0"/>
                  </a:moveTo>
                  <a:cubicBezTo>
                    <a:pt x="6722" y="0"/>
                    <a:pt x="6194" y="27"/>
                    <a:pt x="5692" y="80"/>
                  </a:cubicBezTo>
                  <a:cubicBezTo>
                    <a:pt x="4525" y="199"/>
                    <a:pt x="3358" y="438"/>
                    <a:pt x="2251" y="807"/>
                  </a:cubicBezTo>
                  <a:cubicBezTo>
                    <a:pt x="1263" y="1128"/>
                    <a:pt x="0" y="2057"/>
                    <a:pt x="0" y="2057"/>
                  </a:cubicBezTo>
                  <a:cubicBezTo>
                    <a:pt x="0" y="2057"/>
                    <a:pt x="1084" y="6712"/>
                    <a:pt x="1084" y="6712"/>
                  </a:cubicBezTo>
                  <a:lnTo>
                    <a:pt x="1679" y="8569"/>
                  </a:lnTo>
                  <a:lnTo>
                    <a:pt x="2941" y="13296"/>
                  </a:lnTo>
                  <a:lnTo>
                    <a:pt x="1870" y="20607"/>
                  </a:lnTo>
                  <a:cubicBezTo>
                    <a:pt x="1870" y="20607"/>
                    <a:pt x="5399" y="21989"/>
                    <a:pt x="9202" y="21989"/>
                  </a:cubicBezTo>
                  <a:cubicBezTo>
                    <a:pt x="11188" y="21989"/>
                    <a:pt x="13248" y="21612"/>
                    <a:pt x="14919" y="20464"/>
                  </a:cubicBezTo>
                  <a:lnTo>
                    <a:pt x="13943" y="5462"/>
                  </a:lnTo>
                  <a:cubicBezTo>
                    <a:pt x="15252" y="2307"/>
                    <a:pt x="14264" y="1569"/>
                    <a:pt x="13205" y="1116"/>
                  </a:cubicBezTo>
                  <a:cubicBezTo>
                    <a:pt x="11471" y="366"/>
                    <a:pt x="9272" y="0"/>
                    <a:pt x="7265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g6d79ace206_3_673"/>
            <p:cNvSpPr/>
            <p:nvPr/>
          </p:nvSpPr>
          <p:spPr>
            <a:xfrm>
              <a:off x="1790700" y="3068375"/>
              <a:ext cx="118175" cy="157050"/>
            </a:xfrm>
            <a:custGeom>
              <a:rect b="b" l="l" r="r" t="t"/>
              <a:pathLst>
                <a:path extrusionOk="0" h="6282" w="4727">
                  <a:moveTo>
                    <a:pt x="0" y="0"/>
                  </a:moveTo>
                  <a:lnTo>
                    <a:pt x="1453" y="5275"/>
                  </a:lnTo>
                  <a:cubicBezTo>
                    <a:pt x="1453" y="5275"/>
                    <a:pt x="1821" y="6282"/>
                    <a:pt x="3033" y="6282"/>
                  </a:cubicBezTo>
                  <a:cubicBezTo>
                    <a:pt x="3091" y="6282"/>
                    <a:pt x="3152" y="6280"/>
                    <a:pt x="3215" y="6275"/>
                  </a:cubicBezTo>
                  <a:cubicBezTo>
                    <a:pt x="4286" y="6179"/>
                    <a:pt x="4512" y="5346"/>
                    <a:pt x="4512" y="5346"/>
                  </a:cubicBezTo>
                  <a:lnTo>
                    <a:pt x="4691" y="2036"/>
                  </a:lnTo>
                  <a:lnTo>
                    <a:pt x="4727" y="1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8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g6d79ace206_3_673"/>
            <p:cNvSpPr/>
            <p:nvPr/>
          </p:nvSpPr>
          <p:spPr>
            <a:xfrm>
              <a:off x="1790700" y="3068375"/>
              <a:ext cx="118175" cy="94675"/>
            </a:xfrm>
            <a:custGeom>
              <a:rect b="b" l="l" r="r" t="t"/>
              <a:pathLst>
                <a:path extrusionOk="0" h="3787" w="4727">
                  <a:moveTo>
                    <a:pt x="0" y="0"/>
                  </a:moveTo>
                  <a:lnTo>
                    <a:pt x="750" y="2715"/>
                  </a:lnTo>
                  <a:cubicBezTo>
                    <a:pt x="1143" y="2953"/>
                    <a:pt x="1560" y="3155"/>
                    <a:pt x="2012" y="3334"/>
                  </a:cubicBezTo>
                  <a:cubicBezTo>
                    <a:pt x="2488" y="3524"/>
                    <a:pt x="2953" y="3655"/>
                    <a:pt x="3512" y="3703"/>
                  </a:cubicBezTo>
                  <a:cubicBezTo>
                    <a:pt x="3870" y="3739"/>
                    <a:pt x="4239" y="3751"/>
                    <a:pt x="4596" y="3786"/>
                  </a:cubicBezTo>
                  <a:lnTo>
                    <a:pt x="4691" y="2036"/>
                  </a:lnTo>
                  <a:lnTo>
                    <a:pt x="4727" y="1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g6d79ace206_3_673"/>
            <p:cNvSpPr/>
            <p:nvPr/>
          </p:nvSpPr>
          <p:spPr>
            <a:xfrm>
              <a:off x="1720625" y="2879650"/>
              <a:ext cx="252250" cy="267250"/>
            </a:xfrm>
            <a:custGeom>
              <a:rect b="b" l="l" r="r" t="t"/>
              <a:pathLst>
                <a:path extrusionOk="0" h="10690" w="10090">
                  <a:moveTo>
                    <a:pt x="5896" y="0"/>
                  </a:moveTo>
                  <a:cubicBezTo>
                    <a:pt x="3642" y="0"/>
                    <a:pt x="1195" y="767"/>
                    <a:pt x="1374" y="4739"/>
                  </a:cubicBezTo>
                  <a:cubicBezTo>
                    <a:pt x="1374" y="4739"/>
                    <a:pt x="1267" y="4715"/>
                    <a:pt x="1115" y="4715"/>
                  </a:cubicBezTo>
                  <a:cubicBezTo>
                    <a:pt x="714" y="4715"/>
                    <a:pt x="1" y="4884"/>
                    <a:pt x="148" y="6120"/>
                  </a:cubicBezTo>
                  <a:cubicBezTo>
                    <a:pt x="338" y="7823"/>
                    <a:pt x="1577" y="7859"/>
                    <a:pt x="1934" y="7930"/>
                  </a:cubicBezTo>
                  <a:cubicBezTo>
                    <a:pt x="1934" y="7930"/>
                    <a:pt x="2551" y="10689"/>
                    <a:pt x="5847" y="10689"/>
                  </a:cubicBezTo>
                  <a:cubicBezTo>
                    <a:pt x="6008" y="10689"/>
                    <a:pt x="6176" y="10682"/>
                    <a:pt x="6351" y="10668"/>
                  </a:cubicBezTo>
                  <a:cubicBezTo>
                    <a:pt x="10090" y="10383"/>
                    <a:pt x="9482" y="7490"/>
                    <a:pt x="9459" y="5561"/>
                  </a:cubicBezTo>
                  <a:cubicBezTo>
                    <a:pt x="9423" y="3644"/>
                    <a:pt x="9637" y="310"/>
                    <a:pt x="7196" y="72"/>
                  </a:cubicBezTo>
                  <a:cubicBezTo>
                    <a:pt x="6786" y="30"/>
                    <a:pt x="6345" y="0"/>
                    <a:pt x="5896" y="0"/>
                  </a:cubicBezTo>
                  <a:close/>
                </a:path>
              </a:pathLst>
            </a:custGeom>
            <a:solidFill>
              <a:srgbClr val="E88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g6d79ace206_3_673"/>
            <p:cNvSpPr/>
            <p:nvPr/>
          </p:nvSpPr>
          <p:spPr>
            <a:xfrm>
              <a:off x="1733250" y="3007650"/>
              <a:ext cx="29175" cy="53425"/>
            </a:xfrm>
            <a:custGeom>
              <a:rect b="b" l="l" r="r" t="t"/>
              <a:pathLst>
                <a:path extrusionOk="0" h="2137" w="1167">
                  <a:moveTo>
                    <a:pt x="512" y="0"/>
                  </a:moveTo>
                  <a:cubicBezTo>
                    <a:pt x="322" y="12"/>
                    <a:pt x="179" y="203"/>
                    <a:pt x="119" y="381"/>
                  </a:cubicBezTo>
                  <a:cubicBezTo>
                    <a:pt x="0" y="834"/>
                    <a:pt x="179" y="1310"/>
                    <a:pt x="357" y="1739"/>
                  </a:cubicBezTo>
                  <a:cubicBezTo>
                    <a:pt x="417" y="1869"/>
                    <a:pt x="476" y="2000"/>
                    <a:pt x="595" y="2084"/>
                  </a:cubicBezTo>
                  <a:cubicBezTo>
                    <a:pt x="640" y="2118"/>
                    <a:pt x="699" y="2137"/>
                    <a:pt x="757" y="2137"/>
                  </a:cubicBezTo>
                  <a:cubicBezTo>
                    <a:pt x="838" y="2137"/>
                    <a:pt x="918" y="2101"/>
                    <a:pt x="953" y="2024"/>
                  </a:cubicBezTo>
                  <a:cubicBezTo>
                    <a:pt x="1012" y="1905"/>
                    <a:pt x="929" y="1762"/>
                    <a:pt x="857" y="1655"/>
                  </a:cubicBezTo>
                  <a:cubicBezTo>
                    <a:pt x="786" y="1536"/>
                    <a:pt x="750" y="1358"/>
                    <a:pt x="869" y="1286"/>
                  </a:cubicBezTo>
                  <a:cubicBezTo>
                    <a:pt x="917" y="1250"/>
                    <a:pt x="988" y="1250"/>
                    <a:pt x="1048" y="1227"/>
                  </a:cubicBezTo>
                  <a:cubicBezTo>
                    <a:pt x="1167" y="1167"/>
                    <a:pt x="1167" y="988"/>
                    <a:pt x="1131" y="857"/>
                  </a:cubicBezTo>
                  <a:cubicBezTo>
                    <a:pt x="1084" y="667"/>
                    <a:pt x="1024" y="500"/>
                    <a:pt x="929" y="334"/>
                  </a:cubicBezTo>
                  <a:cubicBezTo>
                    <a:pt x="834" y="167"/>
                    <a:pt x="703" y="0"/>
                    <a:pt x="512" y="0"/>
                  </a:cubicBezTo>
                  <a:close/>
                </a:path>
              </a:pathLst>
            </a:custGeom>
            <a:solidFill>
              <a:srgbClr val="E879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g6d79ace206_3_673"/>
            <p:cNvSpPr/>
            <p:nvPr/>
          </p:nvSpPr>
          <p:spPr>
            <a:xfrm>
              <a:off x="2029400" y="3683025"/>
              <a:ext cx="63725" cy="100300"/>
            </a:xfrm>
            <a:custGeom>
              <a:rect b="b" l="l" r="r" t="t"/>
              <a:pathLst>
                <a:path extrusionOk="0" h="4012" w="2549">
                  <a:moveTo>
                    <a:pt x="2008" y="1"/>
                  </a:moveTo>
                  <a:cubicBezTo>
                    <a:pt x="1622" y="1"/>
                    <a:pt x="987" y="168"/>
                    <a:pt x="60" y="405"/>
                  </a:cubicBezTo>
                  <a:cubicBezTo>
                    <a:pt x="37" y="1584"/>
                    <a:pt x="13" y="2775"/>
                    <a:pt x="1" y="3953"/>
                  </a:cubicBezTo>
                  <a:cubicBezTo>
                    <a:pt x="212" y="3953"/>
                    <a:pt x="406" y="4012"/>
                    <a:pt x="582" y="4012"/>
                  </a:cubicBezTo>
                  <a:cubicBezTo>
                    <a:pt x="804" y="4012"/>
                    <a:pt x="996" y="3919"/>
                    <a:pt x="1156" y="3501"/>
                  </a:cubicBezTo>
                  <a:cubicBezTo>
                    <a:pt x="1501" y="2525"/>
                    <a:pt x="989" y="2644"/>
                    <a:pt x="1644" y="2358"/>
                  </a:cubicBezTo>
                  <a:cubicBezTo>
                    <a:pt x="2299" y="2060"/>
                    <a:pt x="1680" y="1322"/>
                    <a:pt x="1680" y="1322"/>
                  </a:cubicBezTo>
                  <a:cubicBezTo>
                    <a:pt x="1680" y="1322"/>
                    <a:pt x="2549" y="941"/>
                    <a:pt x="2477" y="334"/>
                  </a:cubicBezTo>
                  <a:cubicBezTo>
                    <a:pt x="2452" y="97"/>
                    <a:pt x="2302" y="1"/>
                    <a:pt x="2008" y="1"/>
                  </a:cubicBezTo>
                  <a:close/>
                </a:path>
              </a:pathLst>
            </a:custGeom>
            <a:solidFill>
              <a:srgbClr val="E88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g6d79ace206_3_673"/>
            <p:cNvSpPr/>
            <p:nvPr/>
          </p:nvSpPr>
          <p:spPr>
            <a:xfrm>
              <a:off x="1981200" y="3684500"/>
              <a:ext cx="86925" cy="99875"/>
            </a:xfrm>
            <a:custGeom>
              <a:rect b="b" l="l" r="r" t="t"/>
              <a:pathLst>
                <a:path extrusionOk="0" h="3995" w="3477">
                  <a:moveTo>
                    <a:pt x="3477" y="1"/>
                  </a:moveTo>
                  <a:cubicBezTo>
                    <a:pt x="1750" y="168"/>
                    <a:pt x="0" y="1168"/>
                    <a:pt x="1667" y="1561"/>
                  </a:cubicBezTo>
                  <a:cubicBezTo>
                    <a:pt x="1667" y="1561"/>
                    <a:pt x="71" y="2751"/>
                    <a:pt x="1917" y="2811"/>
                  </a:cubicBezTo>
                  <a:cubicBezTo>
                    <a:pt x="1917" y="2811"/>
                    <a:pt x="616" y="3994"/>
                    <a:pt x="1977" y="3994"/>
                  </a:cubicBezTo>
                  <a:cubicBezTo>
                    <a:pt x="2118" y="3994"/>
                    <a:pt x="2287" y="3982"/>
                    <a:pt x="2488" y="3954"/>
                  </a:cubicBezTo>
                  <a:lnTo>
                    <a:pt x="3477" y="1"/>
                  </a:lnTo>
                  <a:close/>
                </a:path>
              </a:pathLst>
            </a:custGeom>
            <a:solidFill>
              <a:srgbClr val="E88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g6d79ace206_3_673"/>
            <p:cNvSpPr/>
            <p:nvPr/>
          </p:nvSpPr>
          <p:spPr>
            <a:xfrm>
              <a:off x="1690975" y="3680475"/>
              <a:ext cx="62825" cy="103125"/>
            </a:xfrm>
            <a:custGeom>
              <a:rect b="b" l="l" r="r" t="t"/>
              <a:pathLst>
                <a:path extrusionOk="0" h="4125" w="2513">
                  <a:moveTo>
                    <a:pt x="518" y="0"/>
                  </a:moveTo>
                  <a:cubicBezTo>
                    <a:pt x="288" y="0"/>
                    <a:pt x="160" y="89"/>
                    <a:pt x="119" y="293"/>
                  </a:cubicBezTo>
                  <a:cubicBezTo>
                    <a:pt x="0" y="888"/>
                    <a:pt x="822" y="1341"/>
                    <a:pt x="822" y="1341"/>
                  </a:cubicBezTo>
                  <a:cubicBezTo>
                    <a:pt x="822" y="1341"/>
                    <a:pt x="143" y="2031"/>
                    <a:pt x="774" y="2377"/>
                  </a:cubicBezTo>
                  <a:cubicBezTo>
                    <a:pt x="1393" y="2722"/>
                    <a:pt x="893" y="2567"/>
                    <a:pt x="1155" y="3555"/>
                  </a:cubicBezTo>
                  <a:cubicBezTo>
                    <a:pt x="1290" y="4048"/>
                    <a:pt x="1504" y="4124"/>
                    <a:pt x="1762" y="4124"/>
                  </a:cubicBezTo>
                  <a:cubicBezTo>
                    <a:pt x="1877" y="4124"/>
                    <a:pt x="2002" y="4109"/>
                    <a:pt x="2132" y="4109"/>
                  </a:cubicBezTo>
                  <a:cubicBezTo>
                    <a:pt x="2175" y="4109"/>
                    <a:pt x="2219" y="4110"/>
                    <a:pt x="2263" y="4115"/>
                  </a:cubicBezTo>
                  <a:cubicBezTo>
                    <a:pt x="2358" y="2936"/>
                    <a:pt x="2429" y="1757"/>
                    <a:pt x="2513" y="579"/>
                  </a:cubicBezTo>
                  <a:cubicBezTo>
                    <a:pt x="1533" y="233"/>
                    <a:pt x="891" y="0"/>
                    <a:pt x="518" y="0"/>
                  </a:cubicBezTo>
                  <a:close/>
                </a:path>
              </a:pathLst>
            </a:custGeom>
            <a:solidFill>
              <a:srgbClr val="E88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g6d79ace206_3_673"/>
            <p:cNvSpPr/>
            <p:nvPr/>
          </p:nvSpPr>
          <p:spPr>
            <a:xfrm>
              <a:off x="1717475" y="3682725"/>
              <a:ext cx="84250" cy="103275"/>
            </a:xfrm>
            <a:custGeom>
              <a:rect b="b" l="l" r="r" t="t"/>
              <a:pathLst>
                <a:path extrusionOk="0" h="4131" w="3370">
                  <a:moveTo>
                    <a:pt x="0" y="1"/>
                  </a:moveTo>
                  <a:lnTo>
                    <a:pt x="643" y="4037"/>
                  </a:lnTo>
                  <a:cubicBezTo>
                    <a:pt x="926" y="4102"/>
                    <a:pt x="1145" y="4130"/>
                    <a:pt x="1313" y="4130"/>
                  </a:cubicBezTo>
                  <a:cubicBezTo>
                    <a:pt x="2400" y="4130"/>
                    <a:pt x="1310" y="2941"/>
                    <a:pt x="1310" y="2941"/>
                  </a:cubicBezTo>
                  <a:lnTo>
                    <a:pt x="1310" y="2941"/>
                  </a:lnTo>
                  <a:cubicBezTo>
                    <a:pt x="1382" y="2946"/>
                    <a:pt x="1448" y="2948"/>
                    <a:pt x="1511" y="2948"/>
                  </a:cubicBezTo>
                  <a:cubicBezTo>
                    <a:pt x="3042" y="2948"/>
                    <a:pt x="1667" y="1727"/>
                    <a:pt x="1667" y="1727"/>
                  </a:cubicBezTo>
                  <a:cubicBezTo>
                    <a:pt x="3370" y="1477"/>
                    <a:pt x="1703" y="334"/>
                    <a:pt x="0" y="1"/>
                  </a:cubicBezTo>
                  <a:close/>
                </a:path>
              </a:pathLst>
            </a:custGeom>
            <a:solidFill>
              <a:srgbClr val="E88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g6d79ace206_3_673"/>
            <p:cNvSpPr/>
            <p:nvPr/>
          </p:nvSpPr>
          <p:spPr>
            <a:xfrm>
              <a:off x="1550775" y="3231175"/>
              <a:ext cx="187850" cy="279525"/>
            </a:xfrm>
            <a:custGeom>
              <a:rect b="b" l="l" r="r" t="t"/>
              <a:pathLst>
                <a:path extrusionOk="0" h="11181" w="7514">
                  <a:moveTo>
                    <a:pt x="5346" y="1"/>
                  </a:moveTo>
                  <a:cubicBezTo>
                    <a:pt x="3251" y="1703"/>
                    <a:pt x="1" y="8478"/>
                    <a:pt x="1" y="8478"/>
                  </a:cubicBezTo>
                  <a:lnTo>
                    <a:pt x="5096" y="11181"/>
                  </a:lnTo>
                  <a:lnTo>
                    <a:pt x="7513" y="6418"/>
                  </a:lnTo>
                  <a:lnTo>
                    <a:pt x="5346" y="1"/>
                  </a:ln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g6d79ace206_3_673"/>
            <p:cNvSpPr/>
            <p:nvPr/>
          </p:nvSpPr>
          <p:spPr>
            <a:xfrm>
              <a:off x="1821950" y="2911200"/>
              <a:ext cx="83350" cy="5375"/>
            </a:xfrm>
            <a:custGeom>
              <a:rect b="b" l="l" r="r" t="t"/>
              <a:pathLst>
                <a:path extrusionOk="0" h="215" w="3334">
                  <a:moveTo>
                    <a:pt x="84" y="1"/>
                  </a:moveTo>
                  <a:cubicBezTo>
                    <a:pt x="60" y="1"/>
                    <a:pt x="24" y="24"/>
                    <a:pt x="12" y="48"/>
                  </a:cubicBezTo>
                  <a:cubicBezTo>
                    <a:pt x="0" y="84"/>
                    <a:pt x="24" y="120"/>
                    <a:pt x="60" y="132"/>
                  </a:cubicBezTo>
                  <a:cubicBezTo>
                    <a:pt x="187" y="163"/>
                    <a:pt x="324" y="169"/>
                    <a:pt x="458" y="169"/>
                  </a:cubicBezTo>
                  <a:cubicBezTo>
                    <a:pt x="525" y="169"/>
                    <a:pt x="592" y="167"/>
                    <a:pt x="655" y="167"/>
                  </a:cubicBezTo>
                  <a:cubicBezTo>
                    <a:pt x="730" y="163"/>
                    <a:pt x="804" y="162"/>
                    <a:pt x="878" y="162"/>
                  </a:cubicBezTo>
                  <a:cubicBezTo>
                    <a:pt x="1024" y="162"/>
                    <a:pt x="1167" y="167"/>
                    <a:pt x="1310" y="167"/>
                  </a:cubicBezTo>
                  <a:cubicBezTo>
                    <a:pt x="1465" y="167"/>
                    <a:pt x="1619" y="167"/>
                    <a:pt x="1762" y="179"/>
                  </a:cubicBezTo>
                  <a:cubicBezTo>
                    <a:pt x="1917" y="179"/>
                    <a:pt x="2072" y="179"/>
                    <a:pt x="2215" y="191"/>
                  </a:cubicBezTo>
                  <a:cubicBezTo>
                    <a:pt x="2370" y="203"/>
                    <a:pt x="2536" y="215"/>
                    <a:pt x="2691" y="215"/>
                  </a:cubicBezTo>
                  <a:lnTo>
                    <a:pt x="2822" y="215"/>
                  </a:lnTo>
                  <a:cubicBezTo>
                    <a:pt x="2870" y="215"/>
                    <a:pt x="2917" y="215"/>
                    <a:pt x="2977" y="203"/>
                  </a:cubicBezTo>
                  <a:cubicBezTo>
                    <a:pt x="3072" y="203"/>
                    <a:pt x="3179" y="191"/>
                    <a:pt x="3274" y="191"/>
                  </a:cubicBezTo>
                  <a:cubicBezTo>
                    <a:pt x="3310" y="191"/>
                    <a:pt x="3334" y="167"/>
                    <a:pt x="3334" y="132"/>
                  </a:cubicBezTo>
                  <a:cubicBezTo>
                    <a:pt x="3334" y="96"/>
                    <a:pt x="3310" y="72"/>
                    <a:pt x="3274" y="72"/>
                  </a:cubicBezTo>
                  <a:cubicBezTo>
                    <a:pt x="3243" y="69"/>
                    <a:pt x="3213" y="67"/>
                    <a:pt x="3183" y="67"/>
                  </a:cubicBezTo>
                  <a:cubicBezTo>
                    <a:pt x="3110" y="67"/>
                    <a:pt x="3041" y="76"/>
                    <a:pt x="2965" y="84"/>
                  </a:cubicBezTo>
                  <a:lnTo>
                    <a:pt x="2810" y="84"/>
                  </a:lnTo>
                  <a:cubicBezTo>
                    <a:pt x="2754" y="87"/>
                    <a:pt x="2697" y="89"/>
                    <a:pt x="2640" y="89"/>
                  </a:cubicBezTo>
                  <a:cubicBezTo>
                    <a:pt x="2502" y="89"/>
                    <a:pt x="2361" y="80"/>
                    <a:pt x="2227" y="72"/>
                  </a:cubicBezTo>
                  <a:cubicBezTo>
                    <a:pt x="2072" y="60"/>
                    <a:pt x="1917" y="48"/>
                    <a:pt x="1762" y="48"/>
                  </a:cubicBezTo>
                  <a:cubicBezTo>
                    <a:pt x="1619" y="48"/>
                    <a:pt x="1465" y="48"/>
                    <a:pt x="1310" y="36"/>
                  </a:cubicBezTo>
                  <a:lnTo>
                    <a:pt x="655" y="36"/>
                  </a:lnTo>
                  <a:cubicBezTo>
                    <a:pt x="592" y="40"/>
                    <a:pt x="528" y="43"/>
                    <a:pt x="465" y="43"/>
                  </a:cubicBezTo>
                  <a:cubicBezTo>
                    <a:pt x="338" y="43"/>
                    <a:pt x="211" y="32"/>
                    <a:pt x="84" y="1"/>
                  </a:cubicBezTo>
                  <a:close/>
                </a:path>
              </a:pathLst>
            </a:custGeom>
            <a:solidFill>
              <a:srgbClr val="D56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g6d79ace206_3_673"/>
            <p:cNvSpPr/>
            <p:nvPr/>
          </p:nvSpPr>
          <p:spPr>
            <a:xfrm>
              <a:off x="1816275" y="2926300"/>
              <a:ext cx="73250" cy="5775"/>
            </a:xfrm>
            <a:custGeom>
              <a:rect b="b" l="l" r="r" t="t"/>
              <a:pathLst>
                <a:path extrusionOk="0" h="231" w="2930">
                  <a:moveTo>
                    <a:pt x="2229" y="0"/>
                  </a:moveTo>
                  <a:cubicBezTo>
                    <a:pt x="2137" y="0"/>
                    <a:pt x="2051" y="16"/>
                    <a:pt x="1965" y="16"/>
                  </a:cubicBezTo>
                  <a:cubicBezTo>
                    <a:pt x="1918" y="28"/>
                    <a:pt x="1858" y="40"/>
                    <a:pt x="1799" y="40"/>
                  </a:cubicBezTo>
                  <a:cubicBezTo>
                    <a:pt x="1584" y="51"/>
                    <a:pt x="1358" y="75"/>
                    <a:pt x="1144" y="87"/>
                  </a:cubicBezTo>
                  <a:cubicBezTo>
                    <a:pt x="787" y="111"/>
                    <a:pt x="430" y="159"/>
                    <a:pt x="72" y="159"/>
                  </a:cubicBezTo>
                  <a:cubicBezTo>
                    <a:pt x="37" y="159"/>
                    <a:pt x="1" y="159"/>
                    <a:pt x="1" y="194"/>
                  </a:cubicBezTo>
                  <a:cubicBezTo>
                    <a:pt x="1" y="230"/>
                    <a:pt x="37" y="230"/>
                    <a:pt x="72" y="230"/>
                  </a:cubicBezTo>
                  <a:cubicBezTo>
                    <a:pt x="430" y="230"/>
                    <a:pt x="799" y="206"/>
                    <a:pt x="1156" y="194"/>
                  </a:cubicBezTo>
                  <a:cubicBezTo>
                    <a:pt x="1370" y="170"/>
                    <a:pt x="1584" y="159"/>
                    <a:pt x="1811" y="147"/>
                  </a:cubicBezTo>
                  <a:lnTo>
                    <a:pt x="1977" y="147"/>
                  </a:lnTo>
                  <a:cubicBezTo>
                    <a:pt x="2053" y="138"/>
                    <a:pt x="2123" y="130"/>
                    <a:pt x="2199" y="130"/>
                  </a:cubicBezTo>
                  <a:cubicBezTo>
                    <a:pt x="2231" y="130"/>
                    <a:pt x="2264" y="131"/>
                    <a:pt x="2299" y="135"/>
                  </a:cubicBezTo>
                  <a:cubicBezTo>
                    <a:pt x="2477" y="147"/>
                    <a:pt x="2668" y="159"/>
                    <a:pt x="2870" y="159"/>
                  </a:cubicBezTo>
                  <a:cubicBezTo>
                    <a:pt x="2906" y="159"/>
                    <a:pt x="2930" y="123"/>
                    <a:pt x="2930" y="87"/>
                  </a:cubicBezTo>
                  <a:cubicBezTo>
                    <a:pt x="2930" y="51"/>
                    <a:pt x="2906" y="16"/>
                    <a:pt x="2870" y="16"/>
                  </a:cubicBezTo>
                  <a:cubicBezTo>
                    <a:pt x="2680" y="16"/>
                    <a:pt x="2489" y="16"/>
                    <a:pt x="2299" y="4"/>
                  </a:cubicBezTo>
                  <a:cubicBezTo>
                    <a:pt x="2275" y="1"/>
                    <a:pt x="2252" y="0"/>
                    <a:pt x="2229" y="0"/>
                  </a:cubicBezTo>
                  <a:close/>
                </a:path>
              </a:pathLst>
            </a:custGeom>
            <a:solidFill>
              <a:srgbClr val="D56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g6d79ace206_3_673"/>
            <p:cNvSpPr/>
            <p:nvPr/>
          </p:nvSpPr>
          <p:spPr>
            <a:xfrm>
              <a:off x="1860625" y="2934125"/>
              <a:ext cx="57775" cy="7175"/>
            </a:xfrm>
            <a:custGeom>
              <a:rect b="b" l="l" r="r" t="t"/>
              <a:pathLst>
                <a:path extrusionOk="0" h="287" w="2311">
                  <a:moveTo>
                    <a:pt x="2239" y="0"/>
                  </a:moveTo>
                  <a:cubicBezTo>
                    <a:pt x="1906" y="0"/>
                    <a:pt x="1561" y="60"/>
                    <a:pt x="1227" y="72"/>
                  </a:cubicBezTo>
                  <a:cubicBezTo>
                    <a:pt x="846" y="84"/>
                    <a:pt x="453" y="143"/>
                    <a:pt x="72" y="143"/>
                  </a:cubicBezTo>
                  <a:cubicBezTo>
                    <a:pt x="37" y="143"/>
                    <a:pt x="1" y="179"/>
                    <a:pt x="1" y="215"/>
                  </a:cubicBezTo>
                  <a:cubicBezTo>
                    <a:pt x="1" y="250"/>
                    <a:pt x="37" y="274"/>
                    <a:pt x="72" y="286"/>
                  </a:cubicBezTo>
                  <a:cubicBezTo>
                    <a:pt x="465" y="286"/>
                    <a:pt x="858" y="250"/>
                    <a:pt x="1239" y="238"/>
                  </a:cubicBezTo>
                  <a:cubicBezTo>
                    <a:pt x="1561" y="227"/>
                    <a:pt x="1906" y="203"/>
                    <a:pt x="2239" y="203"/>
                  </a:cubicBezTo>
                  <a:cubicBezTo>
                    <a:pt x="2275" y="203"/>
                    <a:pt x="2311" y="143"/>
                    <a:pt x="2311" y="108"/>
                  </a:cubicBezTo>
                  <a:cubicBezTo>
                    <a:pt x="2311" y="72"/>
                    <a:pt x="2275" y="0"/>
                    <a:pt x="2239" y="0"/>
                  </a:cubicBezTo>
                  <a:close/>
                </a:path>
              </a:pathLst>
            </a:custGeom>
            <a:solidFill>
              <a:srgbClr val="D56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g6d79ace206_3_673"/>
            <p:cNvSpPr/>
            <p:nvPr/>
          </p:nvSpPr>
          <p:spPr>
            <a:xfrm>
              <a:off x="1783850" y="2957625"/>
              <a:ext cx="83050" cy="83075"/>
            </a:xfrm>
            <a:custGeom>
              <a:rect b="b" l="l" r="r" t="t"/>
              <a:pathLst>
                <a:path extrusionOk="0" fill="none" h="3323" w="3322">
                  <a:moveTo>
                    <a:pt x="3322" y="1656"/>
                  </a:moveTo>
                  <a:cubicBezTo>
                    <a:pt x="3322" y="2573"/>
                    <a:pt x="2584" y="3323"/>
                    <a:pt x="1667" y="3323"/>
                  </a:cubicBezTo>
                  <a:cubicBezTo>
                    <a:pt x="750" y="3323"/>
                    <a:pt x="0" y="2573"/>
                    <a:pt x="0" y="1656"/>
                  </a:cubicBezTo>
                  <a:cubicBezTo>
                    <a:pt x="0" y="739"/>
                    <a:pt x="750" y="1"/>
                    <a:pt x="1667" y="1"/>
                  </a:cubicBezTo>
                  <a:cubicBezTo>
                    <a:pt x="2584" y="1"/>
                    <a:pt x="3322" y="739"/>
                    <a:pt x="3322" y="1656"/>
                  </a:cubicBezTo>
                  <a:close/>
                </a:path>
              </a:pathLst>
            </a:custGeom>
            <a:noFill/>
            <a:ln cap="flat" cmpd="sng" w="47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g6d79ace206_3_673"/>
            <p:cNvSpPr/>
            <p:nvPr/>
          </p:nvSpPr>
          <p:spPr>
            <a:xfrm>
              <a:off x="1886825" y="2962700"/>
              <a:ext cx="83075" cy="83075"/>
            </a:xfrm>
            <a:custGeom>
              <a:rect b="b" l="l" r="r" t="t"/>
              <a:pathLst>
                <a:path extrusionOk="0" fill="none" h="3323" w="3323">
                  <a:moveTo>
                    <a:pt x="3323" y="1655"/>
                  </a:moveTo>
                  <a:cubicBezTo>
                    <a:pt x="3323" y="2572"/>
                    <a:pt x="2584" y="3322"/>
                    <a:pt x="1668" y="3322"/>
                  </a:cubicBezTo>
                  <a:cubicBezTo>
                    <a:pt x="739" y="3322"/>
                    <a:pt x="1" y="2572"/>
                    <a:pt x="1" y="1655"/>
                  </a:cubicBezTo>
                  <a:cubicBezTo>
                    <a:pt x="1" y="739"/>
                    <a:pt x="739" y="0"/>
                    <a:pt x="1668" y="0"/>
                  </a:cubicBezTo>
                  <a:cubicBezTo>
                    <a:pt x="2584" y="0"/>
                    <a:pt x="3323" y="739"/>
                    <a:pt x="3323" y="1655"/>
                  </a:cubicBezTo>
                  <a:close/>
                </a:path>
              </a:pathLst>
            </a:custGeom>
            <a:noFill/>
            <a:ln cap="flat" cmpd="sng" w="47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g6d79ace206_3_673"/>
            <p:cNvSpPr/>
            <p:nvPr/>
          </p:nvSpPr>
          <p:spPr>
            <a:xfrm>
              <a:off x="1866600" y="2998125"/>
              <a:ext cx="20250" cy="6875"/>
            </a:xfrm>
            <a:custGeom>
              <a:rect b="b" l="l" r="r" t="t"/>
              <a:pathLst>
                <a:path extrusionOk="0" fill="none" h="275" w="810">
                  <a:moveTo>
                    <a:pt x="0" y="250"/>
                  </a:moveTo>
                  <a:cubicBezTo>
                    <a:pt x="381" y="0"/>
                    <a:pt x="500" y="36"/>
                    <a:pt x="810" y="274"/>
                  </a:cubicBezTo>
                </a:path>
              </a:pathLst>
            </a:custGeom>
            <a:noFill/>
            <a:ln cap="rnd" cmpd="sng" w="47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g6d79ace206_3_673"/>
          <p:cNvGrpSpPr/>
          <p:nvPr/>
        </p:nvGrpSpPr>
        <p:grpSpPr>
          <a:xfrm>
            <a:off x="6134460" y="1588038"/>
            <a:ext cx="2023934" cy="3124069"/>
            <a:chOff x="478625" y="-235750"/>
            <a:chExt cx="4138925" cy="6342000"/>
          </a:xfrm>
        </p:grpSpPr>
        <p:sp>
          <p:nvSpPr>
            <p:cNvPr id="672" name="Google Shape;672;g6d79ace206_3_673"/>
            <p:cNvSpPr/>
            <p:nvPr/>
          </p:nvSpPr>
          <p:spPr>
            <a:xfrm>
              <a:off x="1997480" y="999293"/>
              <a:ext cx="511443" cy="478942"/>
            </a:xfrm>
            <a:custGeom>
              <a:rect b="b" l="l" r="r" t="t"/>
              <a:pathLst>
                <a:path extrusionOk="0" h="19051" w="17229">
                  <a:moveTo>
                    <a:pt x="596" y="0"/>
                  </a:moveTo>
                  <a:lnTo>
                    <a:pt x="0" y="15419"/>
                  </a:lnTo>
                  <a:lnTo>
                    <a:pt x="9930" y="19050"/>
                  </a:lnTo>
                  <a:lnTo>
                    <a:pt x="17229" y="8787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g6d79ace206_3_673"/>
            <p:cNvSpPr/>
            <p:nvPr/>
          </p:nvSpPr>
          <p:spPr>
            <a:xfrm>
              <a:off x="478625" y="5789225"/>
              <a:ext cx="4138925" cy="317025"/>
            </a:xfrm>
            <a:custGeom>
              <a:rect b="b" l="l" r="r" t="t"/>
              <a:pathLst>
                <a:path extrusionOk="0" h="12681" w="165557">
                  <a:moveTo>
                    <a:pt x="82773" y="1"/>
                  </a:moveTo>
                  <a:cubicBezTo>
                    <a:pt x="60817" y="1"/>
                    <a:pt x="39767" y="668"/>
                    <a:pt x="24241" y="1858"/>
                  </a:cubicBezTo>
                  <a:cubicBezTo>
                    <a:pt x="8716" y="3049"/>
                    <a:pt x="0" y="4656"/>
                    <a:pt x="0" y="6347"/>
                  </a:cubicBezTo>
                  <a:cubicBezTo>
                    <a:pt x="0" y="8026"/>
                    <a:pt x="8716" y="9633"/>
                    <a:pt x="24241" y="10824"/>
                  </a:cubicBezTo>
                  <a:cubicBezTo>
                    <a:pt x="39767" y="12014"/>
                    <a:pt x="60817" y="12681"/>
                    <a:pt x="82773" y="12681"/>
                  </a:cubicBezTo>
                  <a:cubicBezTo>
                    <a:pt x="104728" y="12681"/>
                    <a:pt x="125790" y="12014"/>
                    <a:pt x="141316" y="10824"/>
                  </a:cubicBezTo>
                  <a:cubicBezTo>
                    <a:pt x="156841" y="9633"/>
                    <a:pt x="165557" y="8026"/>
                    <a:pt x="165557" y="6347"/>
                  </a:cubicBezTo>
                  <a:cubicBezTo>
                    <a:pt x="165557" y="4656"/>
                    <a:pt x="156841" y="3049"/>
                    <a:pt x="141316" y="1858"/>
                  </a:cubicBezTo>
                  <a:cubicBezTo>
                    <a:pt x="125790" y="668"/>
                    <a:pt x="104728" y="1"/>
                    <a:pt x="82773" y="1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g6d79ace206_3_673"/>
            <p:cNvSpPr/>
            <p:nvPr/>
          </p:nvSpPr>
          <p:spPr>
            <a:xfrm>
              <a:off x="1964825" y="1540200"/>
              <a:ext cx="367028" cy="478950"/>
            </a:xfrm>
            <a:custGeom>
              <a:rect b="b" l="l" r="r" t="t"/>
              <a:pathLst>
                <a:path extrusionOk="0" h="19158" w="13896">
                  <a:moveTo>
                    <a:pt x="8943" y="1"/>
                  </a:moveTo>
                  <a:lnTo>
                    <a:pt x="418" y="8561"/>
                  </a:lnTo>
                  <a:lnTo>
                    <a:pt x="1" y="19158"/>
                  </a:lnTo>
                  <a:lnTo>
                    <a:pt x="13896" y="7097"/>
                  </a:lnTo>
                  <a:lnTo>
                    <a:pt x="8943" y="1"/>
                  </a:ln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g6d79ace206_3_673"/>
            <p:cNvSpPr/>
            <p:nvPr/>
          </p:nvSpPr>
          <p:spPr>
            <a:xfrm>
              <a:off x="2175250" y="1104725"/>
              <a:ext cx="490575" cy="691475"/>
            </a:xfrm>
            <a:custGeom>
              <a:rect b="b" l="l" r="r" t="t"/>
              <a:pathLst>
                <a:path extrusionOk="0" h="27659" w="19623">
                  <a:moveTo>
                    <a:pt x="13133" y="1"/>
                  </a:moveTo>
                  <a:lnTo>
                    <a:pt x="1" y="16455"/>
                  </a:lnTo>
                  <a:cubicBezTo>
                    <a:pt x="1" y="16455"/>
                    <a:pt x="1918" y="26171"/>
                    <a:pt x="7097" y="27659"/>
                  </a:cubicBezTo>
                  <a:lnTo>
                    <a:pt x="18075" y="18539"/>
                  </a:lnTo>
                  <a:cubicBezTo>
                    <a:pt x="18075" y="18539"/>
                    <a:pt x="19622" y="4227"/>
                    <a:pt x="13133" y="1"/>
                  </a:cubicBezTo>
                  <a:close/>
                </a:path>
              </a:pathLst>
            </a:custGeom>
            <a:solidFill>
              <a:srgbClr val="0048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g6d79ace206_3_673"/>
            <p:cNvSpPr/>
            <p:nvPr/>
          </p:nvSpPr>
          <p:spPr>
            <a:xfrm>
              <a:off x="2615800" y="-59100"/>
              <a:ext cx="785525" cy="898350"/>
            </a:xfrm>
            <a:custGeom>
              <a:rect b="b" l="l" r="r" t="t"/>
              <a:pathLst>
                <a:path extrusionOk="0" h="35934" w="31421">
                  <a:moveTo>
                    <a:pt x="15490" y="0"/>
                  </a:moveTo>
                  <a:cubicBezTo>
                    <a:pt x="15312" y="0"/>
                    <a:pt x="15133" y="0"/>
                    <a:pt x="14942" y="12"/>
                  </a:cubicBezTo>
                  <a:cubicBezTo>
                    <a:pt x="11990" y="84"/>
                    <a:pt x="9597" y="774"/>
                    <a:pt x="7656" y="1893"/>
                  </a:cubicBezTo>
                  <a:cubicBezTo>
                    <a:pt x="2774" y="4715"/>
                    <a:pt x="822" y="10299"/>
                    <a:pt x="179" y="15895"/>
                  </a:cubicBezTo>
                  <a:cubicBezTo>
                    <a:pt x="119" y="16443"/>
                    <a:pt x="72" y="17002"/>
                    <a:pt x="36" y="17562"/>
                  </a:cubicBezTo>
                  <a:cubicBezTo>
                    <a:pt x="0" y="17931"/>
                    <a:pt x="0" y="18300"/>
                    <a:pt x="0" y="18669"/>
                  </a:cubicBezTo>
                  <a:lnTo>
                    <a:pt x="12" y="20491"/>
                  </a:lnTo>
                  <a:cubicBezTo>
                    <a:pt x="60" y="29028"/>
                    <a:pt x="6989" y="35933"/>
                    <a:pt x="15538" y="35933"/>
                  </a:cubicBezTo>
                  <a:cubicBezTo>
                    <a:pt x="24360" y="35933"/>
                    <a:pt x="31421" y="28575"/>
                    <a:pt x="31040" y="19753"/>
                  </a:cubicBezTo>
                  <a:lnTo>
                    <a:pt x="30980" y="18134"/>
                  </a:lnTo>
                  <a:cubicBezTo>
                    <a:pt x="30968" y="17943"/>
                    <a:pt x="30956" y="17753"/>
                    <a:pt x="30944" y="17562"/>
                  </a:cubicBezTo>
                  <a:cubicBezTo>
                    <a:pt x="30873" y="16645"/>
                    <a:pt x="30778" y="15740"/>
                    <a:pt x="30647" y="14824"/>
                  </a:cubicBezTo>
                  <a:cubicBezTo>
                    <a:pt x="29825" y="9156"/>
                    <a:pt x="27539" y="3679"/>
                    <a:pt x="22098" y="1274"/>
                  </a:cubicBezTo>
                  <a:cubicBezTo>
                    <a:pt x="20407" y="524"/>
                    <a:pt x="18395" y="72"/>
                    <a:pt x="16026" y="12"/>
                  </a:cubicBezTo>
                  <a:cubicBezTo>
                    <a:pt x="15847" y="0"/>
                    <a:pt x="15657" y="0"/>
                    <a:pt x="15490" y="0"/>
                  </a:cubicBezTo>
                  <a:close/>
                </a:path>
              </a:pathLst>
            </a:custGeom>
            <a:solidFill>
              <a:srgbClr val="243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g6d79ace206_3_673"/>
            <p:cNvSpPr/>
            <p:nvPr/>
          </p:nvSpPr>
          <p:spPr>
            <a:xfrm>
              <a:off x="2503575" y="948175"/>
              <a:ext cx="1064450" cy="1744850"/>
            </a:xfrm>
            <a:custGeom>
              <a:rect b="b" l="l" r="r" t="t"/>
              <a:pathLst>
                <a:path extrusionOk="0" h="69794" w="42578">
                  <a:moveTo>
                    <a:pt x="27218" y="0"/>
                  </a:moveTo>
                  <a:cubicBezTo>
                    <a:pt x="23573" y="763"/>
                    <a:pt x="20937" y="974"/>
                    <a:pt x="19138" y="974"/>
                  </a:cubicBezTo>
                  <a:cubicBezTo>
                    <a:pt x="16925" y="974"/>
                    <a:pt x="15979" y="655"/>
                    <a:pt x="15979" y="655"/>
                  </a:cubicBezTo>
                  <a:lnTo>
                    <a:pt x="15252" y="905"/>
                  </a:lnTo>
                  <a:lnTo>
                    <a:pt x="7704" y="3560"/>
                  </a:lnTo>
                  <a:lnTo>
                    <a:pt x="5334" y="4393"/>
                  </a:lnTo>
                  <a:lnTo>
                    <a:pt x="0" y="6263"/>
                  </a:lnTo>
                  <a:lnTo>
                    <a:pt x="5120" y="29908"/>
                  </a:lnTo>
                  <a:lnTo>
                    <a:pt x="6454" y="36088"/>
                  </a:lnTo>
                  <a:lnTo>
                    <a:pt x="7275" y="39874"/>
                  </a:lnTo>
                  <a:lnTo>
                    <a:pt x="8406" y="45089"/>
                  </a:lnTo>
                  <a:lnTo>
                    <a:pt x="4239" y="64806"/>
                  </a:lnTo>
                  <a:cubicBezTo>
                    <a:pt x="9603" y="68145"/>
                    <a:pt x="15460" y="69793"/>
                    <a:pt x="21794" y="69793"/>
                  </a:cubicBezTo>
                  <a:cubicBezTo>
                    <a:pt x="27270" y="69793"/>
                    <a:pt x="33102" y="68562"/>
                    <a:pt x="39279" y="66127"/>
                  </a:cubicBezTo>
                  <a:cubicBezTo>
                    <a:pt x="37148" y="56376"/>
                    <a:pt x="35684" y="50363"/>
                    <a:pt x="35243" y="43803"/>
                  </a:cubicBezTo>
                  <a:cubicBezTo>
                    <a:pt x="35624" y="42362"/>
                    <a:pt x="36005" y="40934"/>
                    <a:pt x="36350" y="39553"/>
                  </a:cubicBezTo>
                  <a:cubicBezTo>
                    <a:pt x="37017" y="36921"/>
                    <a:pt x="37612" y="34397"/>
                    <a:pt x="38148" y="31980"/>
                  </a:cubicBezTo>
                  <a:cubicBezTo>
                    <a:pt x="38470" y="30504"/>
                    <a:pt x="38779" y="29075"/>
                    <a:pt x="39065" y="27682"/>
                  </a:cubicBezTo>
                  <a:cubicBezTo>
                    <a:pt x="39136" y="27301"/>
                    <a:pt x="39208" y="26932"/>
                    <a:pt x="39291" y="26563"/>
                  </a:cubicBezTo>
                  <a:cubicBezTo>
                    <a:pt x="41899" y="13514"/>
                    <a:pt x="42577" y="4893"/>
                    <a:pt x="42577" y="4893"/>
                  </a:cubicBezTo>
                  <a:cubicBezTo>
                    <a:pt x="41422" y="3977"/>
                    <a:pt x="39315" y="3131"/>
                    <a:pt x="37029" y="2405"/>
                  </a:cubicBezTo>
                  <a:cubicBezTo>
                    <a:pt x="36219" y="2143"/>
                    <a:pt x="35386" y="1905"/>
                    <a:pt x="34552" y="1679"/>
                  </a:cubicBezTo>
                  <a:cubicBezTo>
                    <a:pt x="32874" y="1214"/>
                    <a:pt x="31231" y="833"/>
                    <a:pt x="29933" y="548"/>
                  </a:cubicBezTo>
                  <a:cubicBezTo>
                    <a:pt x="28314" y="191"/>
                    <a:pt x="27218" y="0"/>
                    <a:pt x="27218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g6d79ace206_3_673"/>
            <p:cNvSpPr/>
            <p:nvPr/>
          </p:nvSpPr>
          <p:spPr>
            <a:xfrm>
              <a:off x="2884875" y="947825"/>
              <a:ext cx="367025" cy="190825"/>
            </a:xfrm>
            <a:custGeom>
              <a:rect b="b" l="l" r="r" t="t"/>
              <a:pathLst>
                <a:path extrusionOk="0" h="7633" w="14681">
                  <a:moveTo>
                    <a:pt x="8381" y="0"/>
                  </a:moveTo>
                  <a:cubicBezTo>
                    <a:pt x="5187" y="0"/>
                    <a:pt x="1743" y="84"/>
                    <a:pt x="727" y="669"/>
                  </a:cubicBezTo>
                  <a:lnTo>
                    <a:pt x="0" y="919"/>
                  </a:lnTo>
                  <a:cubicBezTo>
                    <a:pt x="512" y="3062"/>
                    <a:pt x="2024" y="7229"/>
                    <a:pt x="6180" y="7610"/>
                  </a:cubicBezTo>
                  <a:cubicBezTo>
                    <a:pt x="6347" y="7625"/>
                    <a:pt x="6511" y="7632"/>
                    <a:pt x="6674" y="7632"/>
                  </a:cubicBezTo>
                  <a:cubicBezTo>
                    <a:pt x="11102" y="7632"/>
                    <a:pt x="13888" y="2319"/>
                    <a:pt x="14681" y="562"/>
                  </a:cubicBezTo>
                  <a:cubicBezTo>
                    <a:pt x="13062" y="216"/>
                    <a:pt x="11966" y="14"/>
                    <a:pt x="11966" y="14"/>
                  </a:cubicBezTo>
                  <a:cubicBezTo>
                    <a:pt x="10932" y="14"/>
                    <a:pt x="9677" y="0"/>
                    <a:pt x="8381" y="0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g6d79ace206_3_673"/>
            <p:cNvSpPr/>
            <p:nvPr/>
          </p:nvSpPr>
          <p:spPr>
            <a:xfrm>
              <a:off x="2892325" y="625550"/>
              <a:ext cx="328625" cy="387775"/>
            </a:xfrm>
            <a:custGeom>
              <a:rect b="b" l="l" r="r" t="t"/>
              <a:pathLst>
                <a:path extrusionOk="0" h="15511" w="13145">
                  <a:moveTo>
                    <a:pt x="8981" y="1"/>
                  </a:moveTo>
                  <a:cubicBezTo>
                    <a:pt x="8624" y="1"/>
                    <a:pt x="8269" y="33"/>
                    <a:pt x="7918" y="94"/>
                  </a:cubicBezTo>
                  <a:cubicBezTo>
                    <a:pt x="6894" y="427"/>
                    <a:pt x="5870" y="820"/>
                    <a:pt x="4905" y="1213"/>
                  </a:cubicBezTo>
                  <a:cubicBezTo>
                    <a:pt x="2691" y="2463"/>
                    <a:pt x="881" y="4380"/>
                    <a:pt x="0" y="5392"/>
                  </a:cubicBezTo>
                  <a:cubicBezTo>
                    <a:pt x="786" y="7821"/>
                    <a:pt x="1250" y="10548"/>
                    <a:pt x="845" y="14084"/>
                  </a:cubicBezTo>
                  <a:cubicBezTo>
                    <a:pt x="2777" y="15035"/>
                    <a:pt x="4709" y="15511"/>
                    <a:pt x="6639" y="15511"/>
                  </a:cubicBezTo>
                  <a:cubicBezTo>
                    <a:pt x="8575" y="15511"/>
                    <a:pt x="10510" y="15032"/>
                    <a:pt x="12442" y="14072"/>
                  </a:cubicBezTo>
                  <a:cubicBezTo>
                    <a:pt x="12061" y="10881"/>
                    <a:pt x="12049" y="8488"/>
                    <a:pt x="12275" y="6357"/>
                  </a:cubicBezTo>
                  <a:cubicBezTo>
                    <a:pt x="12442" y="4737"/>
                    <a:pt x="12752" y="3285"/>
                    <a:pt x="13145" y="1749"/>
                  </a:cubicBezTo>
                  <a:cubicBezTo>
                    <a:pt x="11798" y="497"/>
                    <a:pt x="10376" y="1"/>
                    <a:pt x="8981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g6d79ace206_3_673"/>
            <p:cNvSpPr/>
            <p:nvPr/>
          </p:nvSpPr>
          <p:spPr>
            <a:xfrm>
              <a:off x="2892325" y="625550"/>
              <a:ext cx="328625" cy="352100"/>
            </a:xfrm>
            <a:custGeom>
              <a:rect b="b" l="l" r="r" t="t"/>
              <a:pathLst>
                <a:path extrusionOk="0" h="14084" w="13145">
                  <a:moveTo>
                    <a:pt x="8981" y="1"/>
                  </a:moveTo>
                  <a:cubicBezTo>
                    <a:pt x="8624" y="1"/>
                    <a:pt x="8269" y="33"/>
                    <a:pt x="7918" y="94"/>
                  </a:cubicBezTo>
                  <a:cubicBezTo>
                    <a:pt x="6894" y="427"/>
                    <a:pt x="5870" y="820"/>
                    <a:pt x="4905" y="1213"/>
                  </a:cubicBezTo>
                  <a:cubicBezTo>
                    <a:pt x="2691" y="2463"/>
                    <a:pt x="881" y="4380"/>
                    <a:pt x="0" y="5392"/>
                  </a:cubicBezTo>
                  <a:cubicBezTo>
                    <a:pt x="786" y="7821"/>
                    <a:pt x="1250" y="10548"/>
                    <a:pt x="845" y="14084"/>
                  </a:cubicBezTo>
                  <a:cubicBezTo>
                    <a:pt x="6977" y="13191"/>
                    <a:pt x="10454" y="9345"/>
                    <a:pt x="12275" y="6357"/>
                  </a:cubicBezTo>
                  <a:cubicBezTo>
                    <a:pt x="12442" y="4737"/>
                    <a:pt x="12752" y="3285"/>
                    <a:pt x="13145" y="1749"/>
                  </a:cubicBezTo>
                  <a:cubicBezTo>
                    <a:pt x="11798" y="497"/>
                    <a:pt x="10376" y="1"/>
                    <a:pt x="8981" y="1"/>
                  </a:cubicBezTo>
                  <a:close/>
                </a:path>
              </a:pathLst>
            </a:custGeom>
            <a:solidFill>
              <a:srgbClr val="BE3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g6d79ace206_3_673"/>
            <p:cNvSpPr/>
            <p:nvPr/>
          </p:nvSpPr>
          <p:spPr>
            <a:xfrm>
              <a:off x="2915825" y="-235750"/>
              <a:ext cx="933475" cy="1256775"/>
            </a:xfrm>
            <a:custGeom>
              <a:rect b="b" l="l" r="r" t="t"/>
              <a:pathLst>
                <a:path extrusionOk="0" h="50271" w="37339">
                  <a:moveTo>
                    <a:pt x="11840" y="0"/>
                  </a:moveTo>
                  <a:cubicBezTo>
                    <a:pt x="3208" y="0"/>
                    <a:pt x="1" y="7757"/>
                    <a:pt x="1" y="7757"/>
                  </a:cubicBezTo>
                  <a:lnTo>
                    <a:pt x="10311" y="28938"/>
                  </a:lnTo>
                  <a:cubicBezTo>
                    <a:pt x="10311" y="28938"/>
                    <a:pt x="10728" y="47357"/>
                    <a:pt x="23218" y="49869"/>
                  </a:cubicBezTo>
                  <a:cubicBezTo>
                    <a:pt x="24591" y="50147"/>
                    <a:pt x="25833" y="50271"/>
                    <a:pt x="26957" y="50271"/>
                  </a:cubicBezTo>
                  <a:cubicBezTo>
                    <a:pt x="36037" y="50271"/>
                    <a:pt x="37339" y="42190"/>
                    <a:pt x="37339" y="42190"/>
                  </a:cubicBezTo>
                  <a:lnTo>
                    <a:pt x="37339" y="42190"/>
                  </a:lnTo>
                  <a:cubicBezTo>
                    <a:pt x="35838" y="43330"/>
                    <a:pt x="33673" y="44102"/>
                    <a:pt x="31481" y="44102"/>
                  </a:cubicBezTo>
                  <a:cubicBezTo>
                    <a:pt x="27791" y="44102"/>
                    <a:pt x="24024" y="41917"/>
                    <a:pt x="23218" y="35629"/>
                  </a:cubicBezTo>
                  <a:cubicBezTo>
                    <a:pt x="21932" y="25616"/>
                    <a:pt x="30064" y="5018"/>
                    <a:pt x="17289" y="923"/>
                  </a:cubicBezTo>
                  <a:cubicBezTo>
                    <a:pt x="15271" y="274"/>
                    <a:pt x="13460" y="0"/>
                    <a:pt x="11840" y="0"/>
                  </a:cubicBezTo>
                  <a:close/>
                </a:path>
              </a:pathLst>
            </a:custGeom>
            <a:solidFill>
              <a:srgbClr val="243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g6d79ace206_3_673"/>
            <p:cNvSpPr/>
            <p:nvPr/>
          </p:nvSpPr>
          <p:spPr>
            <a:xfrm>
              <a:off x="2574100" y="355725"/>
              <a:ext cx="181325" cy="263650"/>
            </a:xfrm>
            <a:custGeom>
              <a:rect b="b" l="l" r="r" t="t"/>
              <a:pathLst>
                <a:path extrusionOk="0" h="10546" w="7253">
                  <a:moveTo>
                    <a:pt x="3149" y="1"/>
                  </a:moveTo>
                  <a:cubicBezTo>
                    <a:pt x="2562" y="1"/>
                    <a:pt x="1971" y="237"/>
                    <a:pt x="1490" y="921"/>
                  </a:cubicBezTo>
                  <a:cubicBezTo>
                    <a:pt x="0" y="3047"/>
                    <a:pt x="1594" y="10546"/>
                    <a:pt x="5959" y="10546"/>
                  </a:cubicBezTo>
                  <a:cubicBezTo>
                    <a:pt x="6165" y="10546"/>
                    <a:pt x="6378" y="10529"/>
                    <a:pt x="6597" y="10494"/>
                  </a:cubicBezTo>
                  <a:cubicBezTo>
                    <a:pt x="6597" y="10494"/>
                    <a:pt x="7252" y="5732"/>
                    <a:pt x="5752" y="1183"/>
                  </a:cubicBezTo>
                  <a:cubicBezTo>
                    <a:pt x="5752" y="1183"/>
                    <a:pt x="4461" y="1"/>
                    <a:pt x="3149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g6d79ace206_3_673"/>
            <p:cNvSpPr/>
            <p:nvPr/>
          </p:nvSpPr>
          <p:spPr>
            <a:xfrm>
              <a:off x="2635425" y="19000"/>
              <a:ext cx="667375" cy="841800"/>
            </a:xfrm>
            <a:custGeom>
              <a:rect b="b" l="l" r="r" t="t"/>
              <a:pathLst>
                <a:path extrusionOk="0" h="33672" w="26695">
                  <a:moveTo>
                    <a:pt x="14134" y="0"/>
                  </a:moveTo>
                  <a:cubicBezTo>
                    <a:pt x="13564" y="0"/>
                    <a:pt x="12969" y="18"/>
                    <a:pt x="12348" y="55"/>
                  </a:cubicBezTo>
                  <a:cubicBezTo>
                    <a:pt x="7073" y="365"/>
                    <a:pt x="3978" y="2913"/>
                    <a:pt x="2216" y="5318"/>
                  </a:cubicBezTo>
                  <a:cubicBezTo>
                    <a:pt x="2168" y="5377"/>
                    <a:pt x="2132" y="5425"/>
                    <a:pt x="2085" y="5485"/>
                  </a:cubicBezTo>
                  <a:cubicBezTo>
                    <a:pt x="1930" y="5699"/>
                    <a:pt x="1799" y="5913"/>
                    <a:pt x="1656" y="6127"/>
                  </a:cubicBezTo>
                  <a:cubicBezTo>
                    <a:pt x="1299" y="6699"/>
                    <a:pt x="1001" y="7259"/>
                    <a:pt x="787" y="7747"/>
                  </a:cubicBezTo>
                  <a:cubicBezTo>
                    <a:pt x="322" y="8747"/>
                    <a:pt x="72" y="9830"/>
                    <a:pt x="13" y="10938"/>
                  </a:cubicBezTo>
                  <a:cubicBezTo>
                    <a:pt x="1" y="11116"/>
                    <a:pt x="1" y="11247"/>
                    <a:pt x="25" y="11259"/>
                  </a:cubicBezTo>
                  <a:cubicBezTo>
                    <a:pt x="25" y="11783"/>
                    <a:pt x="49" y="14950"/>
                    <a:pt x="692" y="18736"/>
                  </a:cubicBezTo>
                  <a:cubicBezTo>
                    <a:pt x="1644" y="24535"/>
                    <a:pt x="4001" y="31774"/>
                    <a:pt x="9776" y="33262"/>
                  </a:cubicBezTo>
                  <a:cubicBezTo>
                    <a:pt x="10844" y="33540"/>
                    <a:pt x="11867" y="33672"/>
                    <a:pt x="12843" y="33672"/>
                  </a:cubicBezTo>
                  <a:cubicBezTo>
                    <a:pt x="18550" y="33672"/>
                    <a:pt x="22665" y="29163"/>
                    <a:pt x="24861" y="23022"/>
                  </a:cubicBezTo>
                  <a:cubicBezTo>
                    <a:pt x="24992" y="22665"/>
                    <a:pt x="25111" y="22308"/>
                    <a:pt x="25230" y="21939"/>
                  </a:cubicBezTo>
                  <a:cubicBezTo>
                    <a:pt x="25254" y="21844"/>
                    <a:pt x="25290" y="21737"/>
                    <a:pt x="25314" y="21641"/>
                  </a:cubicBezTo>
                  <a:cubicBezTo>
                    <a:pt x="25433" y="21272"/>
                    <a:pt x="25528" y="20903"/>
                    <a:pt x="25623" y="20522"/>
                  </a:cubicBezTo>
                  <a:cubicBezTo>
                    <a:pt x="26195" y="18308"/>
                    <a:pt x="26552" y="15938"/>
                    <a:pt x="26647" y="13545"/>
                  </a:cubicBezTo>
                  <a:cubicBezTo>
                    <a:pt x="26671" y="13212"/>
                    <a:pt x="26671" y="12890"/>
                    <a:pt x="26683" y="12569"/>
                  </a:cubicBezTo>
                  <a:cubicBezTo>
                    <a:pt x="26683" y="12235"/>
                    <a:pt x="26695" y="11902"/>
                    <a:pt x="26683" y="11569"/>
                  </a:cubicBezTo>
                  <a:cubicBezTo>
                    <a:pt x="26671" y="10616"/>
                    <a:pt x="26623" y="9664"/>
                    <a:pt x="26540" y="8711"/>
                  </a:cubicBezTo>
                  <a:cubicBezTo>
                    <a:pt x="26540" y="8711"/>
                    <a:pt x="26373" y="6961"/>
                    <a:pt x="26373" y="6937"/>
                  </a:cubicBezTo>
                  <a:cubicBezTo>
                    <a:pt x="25592" y="4002"/>
                    <a:pt x="22656" y="0"/>
                    <a:pt x="14134" y="0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g6d79ace206_3_673"/>
            <p:cNvSpPr/>
            <p:nvPr/>
          </p:nvSpPr>
          <p:spPr>
            <a:xfrm>
              <a:off x="2655075" y="-31150"/>
              <a:ext cx="726900" cy="440825"/>
            </a:xfrm>
            <a:custGeom>
              <a:rect b="b" l="l" r="r" t="t"/>
              <a:pathLst>
                <a:path extrusionOk="0" h="17633" w="29076">
                  <a:moveTo>
                    <a:pt x="17678" y="0"/>
                  </a:moveTo>
                  <a:cubicBezTo>
                    <a:pt x="17127" y="0"/>
                    <a:pt x="16553" y="16"/>
                    <a:pt x="15955" y="49"/>
                  </a:cubicBezTo>
                  <a:cubicBezTo>
                    <a:pt x="10681" y="371"/>
                    <a:pt x="9978" y="335"/>
                    <a:pt x="6180" y="2252"/>
                  </a:cubicBezTo>
                  <a:cubicBezTo>
                    <a:pt x="4644" y="3109"/>
                    <a:pt x="3775" y="3740"/>
                    <a:pt x="2632" y="4835"/>
                  </a:cubicBezTo>
                  <a:cubicBezTo>
                    <a:pt x="1013" y="6395"/>
                    <a:pt x="132" y="9550"/>
                    <a:pt x="1" y="9753"/>
                  </a:cubicBezTo>
                  <a:cubicBezTo>
                    <a:pt x="3882" y="13932"/>
                    <a:pt x="17789" y="14087"/>
                    <a:pt x="17789" y="14087"/>
                  </a:cubicBezTo>
                  <a:cubicBezTo>
                    <a:pt x="20265" y="15111"/>
                    <a:pt x="22301" y="15706"/>
                    <a:pt x="23623" y="15992"/>
                  </a:cubicBezTo>
                  <a:cubicBezTo>
                    <a:pt x="23623" y="15992"/>
                    <a:pt x="24242" y="16432"/>
                    <a:pt x="25016" y="17063"/>
                  </a:cubicBezTo>
                  <a:cubicBezTo>
                    <a:pt x="25254" y="17448"/>
                    <a:pt x="25645" y="17633"/>
                    <a:pt x="26035" y="17633"/>
                  </a:cubicBezTo>
                  <a:cubicBezTo>
                    <a:pt x="26503" y="17633"/>
                    <a:pt x="26970" y="17367"/>
                    <a:pt x="27171" y="16861"/>
                  </a:cubicBezTo>
                  <a:cubicBezTo>
                    <a:pt x="27647" y="15623"/>
                    <a:pt x="28183" y="14468"/>
                    <a:pt x="28290" y="14360"/>
                  </a:cubicBezTo>
                  <a:cubicBezTo>
                    <a:pt x="28504" y="14110"/>
                    <a:pt x="28778" y="13884"/>
                    <a:pt x="29076" y="13706"/>
                  </a:cubicBezTo>
                  <a:cubicBezTo>
                    <a:pt x="28254" y="8038"/>
                    <a:pt x="25968" y="2561"/>
                    <a:pt x="20527" y="156"/>
                  </a:cubicBezTo>
                  <a:cubicBezTo>
                    <a:pt x="19658" y="55"/>
                    <a:pt x="18709" y="0"/>
                    <a:pt x="17678" y="0"/>
                  </a:cubicBezTo>
                  <a:close/>
                </a:path>
              </a:pathLst>
            </a:custGeom>
            <a:solidFill>
              <a:srgbClr val="243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g6d79ace206_3_673"/>
            <p:cNvSpPr/>
            <p:nvPr/>
          </p:nvSpPr>
          <p:spPr>
            <a:xfrm>
              <a:off x="2635425" y="156100"/>
              <a:ext cx="60450" cy="331625"/>
            </a:xfrm>
            <a:custGeom>
              <a:rect b="b" l="l" r="r" t="t"/>
              <a:pathLst>
                <a:path extrusionOk="0" h="13265" w="2418">
                  <a:moveTo>
                    <a:pt x="2085" y="1"/>
                  </a:moveTo>
                  <a:lnTo>
                    <a:pt x="2085" y="1"/>
                  </a:lnTo>
                  <a:cubicBezTo>
                    <a:pt x="1513" y="810"/>
                    <a:pt x="1084" y="1596"/>
                    <a:pt x="787" y="2263"/>
                  </a:cubicBezTo>
                  <a:cubicBezTo>
                    <a:pt x="322" y="3263"/>
                    <a:pt x="60" y="4346"/>
                    <a:pt x="13" y="5442"/>
                  </a:cubicBezTo>
                  <a:cubicBezTo>
                    <a:pt x="1" y="5632"/>
                    <a:pt x="1" y="5763"/>
                    <a:pt x="25" y="5775"/>
                  </a:cubicBezTo>
                  <a:cubicBezTo>
                    <a:pt x="25" y="6311"/>
                    <a:pt x="49" y="9478"/>
                    <a:pt x="692" y="13264"/>
                  </a:cubicBezTo>
                  <a:cubicBezTo>
                    <a:pt x="1525" y="11597"/>
                    <a:pt x="525" y="8597"/>
                    <a:pt x="1632" y="5525"/>
                  </a:cubicBezTo>
                  <a:cubicBezTo>
                    <a:pt x="2418" y="3299"/>
                    <a:pt x="2216" y="929"/>
                    <a:pt x="2085" y="1"/>
                  </a:cubicBezTo>
                  <a:close/>
                </a:path>
              </a:pathLst>
            </a:custGeom>
            <a:solidFill>
              <a:srgbClr val="243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g6d79ace206_3_673"/>
            <p:cNvSpPr/>
            <p:nvPr/>
          </p:nvSpPr>
          <p:spPr>
            <a:xfrm>
              <a:off x="3217950" y="352700"/>
              <a:ext cx="145500" cy="214825"/>
            </a:xfrm>
            <a:custGeom>
              <a:rect b="b" l="l" r="r" t="t"/>
              <a:pathLst>
                <a:path extrusionOk="0" h="8593" w="5820">
                  <a:moveTo>
                    <a:pt x="3247" y="0"/>
                  </a:moveTo>
                  <a:cubicBezTo>
                    <a:pt x="1513" y="0"/>
                    <a:pt x="215" y="2757"/>
                    <a:pt x="215" y="2757"/>
                  </a:cubicBezTo>
                  <a:cubicBezTo>
                    <a:pt x="0" y="5662"/>
                    <a:pt x="239" y="8484"/>
                    <a:pt x="239" y="8484"/>
                  </a:cubicBezTo>
                  <a:cubicBezTo>
                    <a:pt x="558" y="8558"/>
                    <a:pt x="860" y="8592"/>
                    <a:pt x="1145" y="8592"/>
                  </a:cubicBezTo>
                  <a:cubicBezTo>
                    <a:pt x="5132" y="8592"/>
                    <a:pt x="5819" y="1812"/>
                    <a:pt x="4775" y="757"/>
                  </a:cubicBezTo>
                  <a:cubicBezTo>
                    <a:pt x="4244" y="213"/>
                    <a:pt x="3729" y="0"/>
                    <a:pt x="3247" y="0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g6d79ace206_3_673"/>
            <p:cNvSpPr/>
            <p:nvPr/>
          </p:nvSpPr>
          <p:spPr>
            <a:xfrm>
              <a:off x="2898850" y="358575"/>
              <a:ext cx="236075" cy="189850"/>
            </a:xfrm>
            <a:custGeom>
              <a:rect b="b" l="l" r="r" t="t"/>
              <a:pathLst>
                <a:path extrusionOk="0" h="7594" w="9443">
                  <a:moveTo>
                    <a:pt x="4231" y="782"/>
                  </a:moveTo>
                  <a:cubicBezTo>
                    <a:pt x="5385" y="782"/>
                    <a:pt x="6725" y="1109"/>
                    <a:pt x="7919" y="2236"/>
                  </a:cubicBezTo>
                  <a:cubicBezTo>
                    <a:pt x="8002" y="2927"/>
                    <a:pt x="8204" y="6153"/>
                    <a:pt x="5002" y="6737"/>
                  </a:cubicBezTo>
                  <a:cubicBezTo>
                    <a:pt x="4793" y="6776"/>
                    <a:pt x="4587" y="6795"/>
                    <a:pt x="4385" y="6795"/>
                  </a:cubicBezTo>
                  <a:cubicBezTo>
                    <a:pt x="3356" y="6795"/>
                    <a:pt x="2436" y="6295"/>
                    <a:pt x="1799" y="5379"/>
                  </a:cubicBezTo>
                  <a:cubicBezTo>
                    <a:pt x="953" y="4177"/>
                    <a:pt x="846" y="2570"/>
                    <a:pt x="1513" y="1355"/>
                  </a:cubicBezTo>
                  <a:cubicBezTo>
                    <a:pt x="1855" y="1203"/>
                    <a:pt x="2923" y="782"/>
                    <a:pt x="4231" y="782"/>
                  </a:cubicBezTo>
                  <a:close/>
                  <a:moveTo>
                    <a:pt x="4251" y="1"/>
                  </a:moveTo>
                  <a:cubicBezTo>
                    <a:pt x="2466" y="1"/>
                    <a:pt x="1076" y="675"/>
                    <a:pt x="1049" y="688"/>
                  </a:cubicBezTo>
                  <a:lnTo>
                    <a:pt x="942" y="736"/>
                  </a:lnTo>
                  <a:lnTo>
                    <a:pt x="882" y="843"/>
                  </a:lnTo>
                  <a:cubicBezTo>
                    <a:pt x="1" y="2331"/>
                    <a:pt x="96" y="4344"/>
                    <a:pt x="1132" y="5832"/>
                  </a:cubicBezTo>
                  <a:cubicBezTo>
                    <a:pt x="1930" y="6963"/>
                    <a:pt x="3109" y="7594"/>
                    <a:pt x="4406" y="7594"/>
                  </a:cubicBezTo>
                  <a:cubicBezTo>
                    <a:pt x="4644" y="7594"/>
                    <a:pt x="4894" y="7570"/>
                    <a:pt x="5144" y="7523"/>
                  </a:cubicBezTo>
                  <a:cubicBezTo>
                    <a:pt x="9443" y="6737"/>
                    <a:pt x="8704" y="2022"/>
                    <a:pt x="8693" y="1974"/>
                  </a:cubicBezTo>
                  <a:lnTo>
                    <a:pt x="8669" y="1843"/>
                  </a:lnTo>
                  <a:lnTo>
                    <a:pt x="8585" y="1760"/>
                  </a:lnTo>
                  <a:cubicBezTo>
                    <a:pt x="7196" y="391"/>
                    <a:pt x="5609" y="1"/>
                    <a:pt x="4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g6d79ace206_3_673"/>
            <p:cNvSpPr/>
            <p:nvPr/>
          </p:nvSpPr>
          <p:spPr>
            <a:xfrm>
              <a:off x="2642875" y="356650"/>
              <a:ext cx="221175" cy="191775"/>
            </a:xfrm>
            <a:custGeom>
              <a:rect b="b" l="l" r="r" t="t"/>
              <a:pathLst>
                <a:path extrusionOk="0" h="7671" w="8847">
                  <a:moveTo>
                    <a:pt x="4272" y="804"/>
                  </a:moveTo>
                  <a:cubicBezTo>
                    <a:pt x="5348" y="804"/>
                    <a:pt x="6596" y="1072"/>
                    <a:pt x="7811" y="1944"/>
                  </a:cubicBezTo>
                  <a:cubicBezTo>
                    <a:pt x="7894" y="2754"/>
                    <a:pt x="8049" y="6230"/>
                    <a:pt x="4870" y="6814"/>
                  </a:cubicBezTo>
                  <a:cubicBezTo>
                    <a:pt x="4650" y="6856"/>
                    <a:pt x="4443" y="6875"/>
                    <a:pt x="4247" y="6875"/>
                  </a:cubicBezTo>
                  <a:cubicBezTo>
                    <a:pt x="3163" y="6875"/>
                    <a:pt x="2448" y="6289"/>
                    <a:pt x="2025" y="5754"/>
                  </a:cubicBezTo>
                  <a:cubicBezTo>
                    <a:pt x="1120" y="4611"/>
                    <a:pt x="870" y="2813"/>
                    <a:pt x="1417" y="1420"/>
                  </a:cubicBezTo>
                  <a:cubicBezTo>
                    <a:pt x="1780" y="1252"/>
                    <a:pt x="2881" y="804"/>
                    <a:pt x="4272" y="804"/>
                  </a:cubicBezTo>
                  <a:close/>
                  <a:moveTo>
                    <a:pt x="4265" y="1"/>
                  </a:moveTo>
                  <a:cubicBezTo>
                    <a:pt x="2403" y="1"/>
                    <a:pt x="1010" y="716"/>
                    <a:pt x="917" y="765"/>
                  </a:cubicBezTo>
                  <a:lnTo>
                    <a:pt x="786" y="837"/>
                  </a:lnTo>
                  <a:lnTo>
                    <a:pt x="727" y="968"/>
                  </a:lnTo>
                  <a:cubicBezTo>
                    <a:pt x="1" y="2658"/>
                    <a:pt x="274" y="4837"/>
                    <a:pt x="1394" y="6254"/>
                  </a:cubicBezTo>
                  <a:cubicBezTo>
                    <a:pt x="2132" y="7183"/>
                    <a:pt x="3132" y="7671"/>
                    <a:pt x="4263" y="7671"/>
                  </a:cubicBezTo>
                  <a:cubicBezTo>
                    <a:pt x="4513" y="7671"/>
                    <a:pt x="4763" y="7647"/>
                    <a:pt x="5025" y="7600"/>
                  </a:cubicBezTo>
                  <a:cubicBezTo>
                    <a:pt x="8442" y="6980"/>
                    <a:pt x="8847" y="3444"/>
                    <a:pt x="8585" y="1670"/>
                  </a:cubicBezTo>
                  <a:lnTo>
                    <a:pt x="8561" y="1504"/>
                  </a:lnTo>
                  <a:lnTo>
                    <a:pt x="8430" y="1408"/>
                  </a:lnTo>
                  <a:cubicBezTo>
                    <a:pt x="6999" y="328"/>
                    <a:pt x="5525" y="1"/>
                    <a:pt x="4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g6d79ace206_3_673"/>
            <p:cNvSpPr/>
            <p:nvPr/>
          </p:nvSpPr>
          <p:spPr>
            <a:xfrm>
              <a:off x="3104550" y="373700"/>
              <a:ext cx="152125" cy="45850"/>
            </a:xfrm>
            <a:custGeom>
              <a:rect b="b" l="l" r="r" t="t"/>
              <a:pathLst>
                <a:path extrusionOk="0" h="1834" w="6085">
                  <a:moveTo>
                    <a:pt x="6084" y="0"/>
                  </a:moveTo>
                  <a:lnTo>
                    <a:pt x="6084" y="0"/>
                  </a:lnTo>
                  <a:cubicBezTo>
                    <a:pt x="3751" y="310"/>
                    <a:pt x="2548" y="572"/>
                    <a:pt x="0" y="1048"/>
                  </a:cubicBezTo>
                  <a:lnTo>
                    <a:pt x="143" y="1834"/>
                  </a:lnTo>
                  <a:cubicBezTo>
                    <a:pt x="2012" y="1488"/>
                    <a:pt x="2953" y="1369"/>
                    <a:pt x="5513" y="869"/>
                  </a:cubicBezTo>
                  <a:lnTo>
                    <a:pt x="60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g6d79ace206_3_673"/>
            <p:cNvSpPr/>
            <p:nvPr/>
          </p:nvSpPr>
          <p:spPr>
            <a:xfrm>
              <a:off x="2843500" y="395100"/>
              <a:ext cx="79800" cy="27125"/>
            </a:xfrm>
            <a:custGeom>
              <a:rect b="b" l="l" r="r" t="t"/>
              <a:pathLst>
                <a:path extrusionOk="0" h="1085" w="3192">
                  <a:moveTo>
                    <a:pt x="1576" y="0"/>
                  </a:moveTo>
                  <a:cubicBezTo>
                    <a:pt x="1109" y="0"/>
                    <a:pt x="571" y="87"/>
                    <a:pt x="0" y="347"/>
                  </a:cubicBezTo>
                  <a:lnTo>
                    <a:pt x="334" y="1085"/>
                  </a:lnTo>
                  <a:cubicBezTo>
                    <a:pt x="788" y="874"/>
                    <a:pt x="1220" y="804"/>
                    <a:pt x="1590" y="804"/>
                  </a:cubicBezTo>
                  <a:cubicBezTo>
                    <a:pt x="2307" y="804"/>
                    <a:pt x="2798" y="1065"/>
                    <a:pt x="2798" y="1073"/>
                  </a:cubicBezTo>
                  <a:lnTo>
                    <a:pt x="3191" y="358"/>
                  </a:lnTo>
                  <a:cubicBezTo>
                    <a:pt x="3144" y="343"/>
                    <a:pt x="2501" y="0"/>
                    <a:pt x="1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g6d79ace206_3_673"/>
            <p:cNvSpPr/>
            <p:nvPr/>
          </p:nvSpPr>
          <p:spPr>
            <a:xfrm>
              <a:off x="3128950" y="316550"/>
              <a:ext cx="155700" cy="598900"/>
            </a:xfrm>
            <a:custGeom>
              <a:rect b="b" l="l" r="r" t="t"/>
              <a:pathLst>
                <a:path extrusionOk="0" h="23956" w="6228">
                  <a:moveTo>
                    <a:pt x="6227" y="0"/>
                  </a:moveTo>
                  <a:cubicBezTo>
                    <a:pt x="6227" y="0"/>
                    <a:pt x="4882" y="107"/>
                    <a:pt x="370" y="786"/>
                  </a:cubicBezTo>
                  <a:cubicBezTo>
                    <a:pt x="2775" y="4167"/>
                    <a:pt x="2167" y="15681"/>
                    <a:pt x="1" y="23955"/>
                  </a:cubicBezTo>
                  <a:cubicBezTo>
                    <a:pt x="1" y="23955"/>
                    <a:pt x="4156" y="20907"/>
                    <a:pt x="4918" y="14990"/>
                  </a:cubicBezTo>
                  <a:lnTo>
                    <a:pt x="6227" y="0"/>
                  </a:lnTo>
                  <a:close/>
                </a:path>
              </a:pathLst>
            </a:custGeom>
            <a:solidFill>
              <a:srgbClr val="243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g6d79ace206_3_673"/>
            <p:cNvSpPr/>
            <p:nvPr/>
          </p:nvSpPr>
          <p:spPr>
            <a:xfrm>
              <a:off x="3403975" y="1114850"/>
              <a:ext cx="544150" cy="1636525"/>
            </a:xfrm>
            <a:custGeom>
              <a:rect b="b" l="l" r="r" t="t"/>
              <a:pathLst>
                <a:path extrusionOk="0" h="65461" w="21766">
                  <a:moveTo>
                    <a:pt x="6561" y="1"/>
                  </a:moveTo>
                  <a:cubicBezTo>
                    <a:pt x="1" y="5977"/>
                    <a:pt x="1513" y="15729"/>
                    <a:pt x="1513" y="15729"/>
                  </a:cubicBezTo>
                  <a:cubicBezTo>
                    <a:pt x="1680" y="20872"/>
                    <a:pt x="2716" y="26373"/>
                    <a:pt x="5668" y="39101"/>
                  </a:cubicBezTo>
                  <a:cubicBezTo>
                    <a:pt x="6895" y="47887"/>
                    <a:pt x="16181" y="65461"/>
                    <a:pt x="16181" y="65461"/>
                  </a:cubicBezTo>
                  <a:lnTo>
                    <a:pt x="21766" y="61996"/>
                  </a:lnTo>
                  <a:cubicBezTo>
                    <a:pt x="17753" y="53245"/>
                    <a:pt x="14122" y="38767"/>
                    <a:pt x="14122" y="38767"/>
                  </a:cubicBezTo>
                  <a:cubicBezTo>
                    <a:pt x="12836" y="29897"/>
                    <a:pt x="6561" y="1"/>
                    <a:pt x="6561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g6d79ace206_3_673"/>
            <p:cNvSpPr/>
            <p:nvPr/>
          </p:nvSpPr>
          <p:spPr>
            <a:xfrm>
              <a:off x="3375400" y="1070500"/>
              <a:ext cx="358400" cy="847550"/>
            </a:xfrm>
            <a:custGeom>
              <a:rect b="b" l="l" r="r" t="t"/>
              <a:pathLst>
                <a:path extrusionOk="0" h="33902" w="14336">
                  <a:moveTo>
                    <a:pt x="7704" y="0"/>
                  </a:moveTo>
                  <a:cubicBezTo>
                    <a:pt x="1" y="810"/>
                    <a:pt x="680" y="20622"/>
                    <a:pt x="680" y="20622"/>
                  </a:cubicBezTo>
                  <a:lnTo>
                    <a:pt x="4037" y="33790"/>
                  </a:lnTo>
                  <a:cubicBezTo>
                    <a:pt x="4428" y="33866"/>
                    <a:pt x="4818" y="33901"/>
                    <a:pt x="5204" y="33901"/>
                  </a:cubicBezTo>
                  <a:cubicBezTo>
                    <a:pt x="10038" y="33901"/>
                    <a:pt x="14336" y="28409"/>
                    <a:pt x="14336" y="28409"/>
                  </a:cubicBezTo>
                  <a:lnTo>
                    <a:pt x="7704" y="0"/>
                  </a:lnTo>
                  <a:close/>
                </a:path>
              </a:pathLst>
            </a:custGeom>
            <a:solidFill>
              <a:srgbClr val="0048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g6d79ace206_3_673"/>
            <p:cNvSpPr/>
            <p:nvPr/>
          </p:nvSpPr>
          <p:spPr>
            <a:xfrm>
              <a:off x="3545975" y="1258025"/>
              <a:ext cx="270875" cy="328050"/>
            </a:xfrm>
            <a:custGeom>
              <a:rect b="b" l="l" r="r" t="t"/>
              <a:pathLst>
                <a:path extrusionOk="0" h="13122" w="10835">
                  <a:moveTo>
                    <a:pt x="2631" y="0"/>
                  </a:moveTo>
                  <a:lnTo>
                    <a:pt x="2631" y="0"/>
                  </a:lnTo>
                  <a:cubicBezTo>
                    <a:pt x="3012" y="1858"/>
                    <a:pt x="3060" y="2215"/>
                    <a:pt x="3489" y="3668"/>
                  </a:cubicBezTo>
                  <a:cubicBezTo>
                    <a:pt x="3489" y="3668"/>
                    <a:pt x="0" y="5108"/>
                    <a:pt x="1512" y="9704"/>
                  </a:cubicBezTo>
                  <a:cubicBezTo>
                    <a:pt x="2240" y="11953"/>
                    <a:pt x="3957" y="13122"/>
                    <a:pt x="6111" y="13122"/>
                  </a:cubicBezTo>
                  <a:cubicBezTo>
                    <a:pt x="6671" y="13122"/>
                    <a:pt x="7261" y="13043"/>
                    <a:pt x="7870" y="12883"/>
                  </a:cubicBezTo>
                  <a:cubicBezTo>
                    <a:pt x="10835" y="12121"/>
                    <a:pt x="8013" y="6346"/>
                    <a:pt x="7501" y="4489"/>
                  </a:cubicBezTo>
                  <a:cubicBezTo>
                    <a:pt x="6989" y="2620"/>
                    <a:pt x="2632" y="1"/>
                    <a:pt x="2631" y="0"/>
                  </a:cubicBezTo>
                  <a:close/>
                </a:path>
              </a:pathLst>
            </a:custGeom>
            <a:solidFill>
              <a:srgbClr val="F9A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g6d79ace206_3_673"/>
            <p:cNvSpPr/>
            <p:nvPr/>
          </p:nvSpPr>
          <p:spPr>
            <a:xfrm>
              <a:off x="3802050" y="2644700"/>
              <a:ext cx="374775" cy="330075"/>
            </a:xfrm>
            <a:custGeom>
              <a:rect b="b" l="l" r="r" t="t"/>
              <a:pathLst>
                <a:path extrusionOk="0" h="13203" w="14991">
                  <a:moveTo>
                    <a:pt x="5585" y="0"/>
                  </a:moveTo>
                  <a:lnTo>
                    <a:pt x="0" y="3465"/>
                  </a:lnTo>
                  <a:cubicBezTo>
                    <a:pt x="0" y="3465"/>
                    <a:pt x="155" y="8835"/>
                    <a:pt x="1322" y="10180"/>
                  </a:cubicBezTo>
                  <a:cubicBezTo>
                    <a:pt x="1733" y="10650"/>
                    <a:pt x="2272" y="10802"/>
                    <a:pt x="2799" y="10802"/>
                  </a:cubicBezTo>
                  <a:cubicBezTo>
                    <a:pt x="3767" y="10802"/>
                    <a:pt x="4692" y="10287"/>
                    <a:pt x="4692" y="10287"/>
                  </a:cubicBezTo>
                  <a:cubicBezTo>
                    <a:pt x="4692" y="10287"/>
                    <a:pt x="6927" y="13203"/>
                    <a:pt x="9537" y="13203"/>
                  </a:cubicBezTo>
                  <a:cubicBezTo>
                    <a:pt x="10275" y="13203"/>
                    <a:pt x="11043" y="12969"/>
                    <a:pt x="11800" y="12371"/>
                  </a:cubicBezTo>
                  <a:cubicBezTo>
                    <a:pt x="14990" y="9847"/>
                    <a:pt x="5585" y="0"/>
                    <a:pt x="5585" y="0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g6d79ace206_3_673"/>
            <p:cNvSpPr/>
            <p:nvPr/>
          </p:nvSpPr>
          <p:spPr>
            <a:xfrm>
              <a:off x="3602225" y="5479800"/>
              <a:ext cx="162850" cy="194625"/>
            </a:xfrm>
            <a:custGeom>
              <a:rect b="b" l="l" r="r" t="t"/>
              <a:pathLst>
                <a:path extrusionOk="0" h="7785" w="6514">
                  <a:moveTo>
                    <a:pt x="4092" y="0"/>
                  </a:moveTo>
                  <a:cubicBezTo>
                    <a:pt x="2037" y="0"/>
                    <a:pt x="0" y="1388"/>
                    <a:pt x="0" y="1388"/>
                  </a:cubicBezTo>
                  <a:lnTo>
                    <a:pt x="1513" y="7615"/>
                  </a:lnTo>
                  <a:cubicBezTo>
                    <a:pt x="2148" y="7728"/>
                    <a:pt x="2765" y="7785"/>
                    <a:pt x="3363" y="7785"/>
                  </a:cubicBezTo>
                  <a:cubicBezTo>
                    <a:pt x="4478" y="7785"/>
                    <a:pt x="5529" y="7586"/>
                    <a:pt x="6513" y="7175"/>
                  </a:cubicBezTo>
                  <a:lnTo>
                    <a:pt x="5930" y="472"/>
                  </a:lnTo>
                  <a:cubicBezTo>
                    <a:pt x="5354" y="131"/>
                    <a:pt x="4723" y="0"/>
                    <a:pt x="4092" y="0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g6d79ace206_3_673"/>
            <p:cNvSpPr/>
            <p:nvPr/>
          </p:nvSpPr>
          <p:spPr>
            <a:xfrm>
              <a:off x="2616975" y="5456475"/>
              <a:ext cx="157200" cy="216700"/>
            </a:xfrm>
            <a:custGeom>
              <a:rect b="b" l="l" r="r" t="t"/>
              <a:pathLst>
                <a:path extrusionOk="0" h="8668" w="6288">
                  <a:moveTo>
                    <a:pt x="2652" y="0"/>
                  </a:moveTo>
                  <a:cubicBezTo>
                    <a:pt x="1743" y="0"/>
                    <a:pt x="800" y="159"/>
                    <a:pt x="1" y="631"/>
                  </a:cubicBezTo>
                  <a:lnTo>
                    <a:pt x="501" y="8239"/>
                  </a:lnTo>
                  <a:lnTo>
                    <a:pt x="5335" y="8667"/>
                  </a:lnTo>
                  <a:lnTo>
                    <a:pt x="6287" y="690"/>
                  </a:lnTo>
                  <a:cubicBezTo>
                    <a:pt x="6287" y="690"/>
                    <a:pt x="4543" y="0"/>
                    <a:pt x="2652" y="0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g6d79ace206_3_673"/>
            <p:cNvSpPr/>
            <p:nvPr/>
          </p:nvSpPr>
          <p:spPr>
            <a:xfrm>
              <a:off x="3602525" y="5646050"/>
              <a:ext cx="478050" cy="297400"/>
            </a:xfrm>
            <a:custGeom>
              <a:rect b="b" l="l" r="r" t="t"/>
              <a:pathLst>
                <a:path extrusionOk="0" h="11896" w="19122">
                  <a:moveTo>
                    <a:pt x="6763" y="1"/>
                  </a:moveTo>
                  <a:cubicBezTo>
                    <a:pt x="6121" y="483"/>
                    <a:pt x="4841" y="612"/>
                    <a:pt x="3657" y="612"/>
                  </a:cubicBezTo>
                  <a:cubicBezTo>
                    <a:pt x="2296" y="612"/>
                    <a:pt x="1060" y="442"/>
                    <a:pt x="1060" y="442"/>
                  </a:cubicBezTo>
                  <a:cubicBezTo>
                    <a:pt x="0" y="4692"/>
                    <a:pt x="441" y="8371"/>
                    <a:pt x="858" y="10347"/>
                  </a:cubicBezTo>
                  <a:cubicBezTo>
                    <a:pt x="1060" y="11336"/>
                    <a:pt x="1262" y="11895"/>
                    <a:pt x="1262" y="11895"/>
                  </a:cubicBezTo>
                  <a:lnTo>
                    <a:pt x="19074" y="11895"/>
                  </a:lnTo>
                  <a:cubicBezTo>
                    <a:pt x="19122" y="11348"/>
                    <a:pt x="19110" y="10824"/>
                    <a:pt x="19038" y="10347"/>
                  </a:cubicBezTo>
                  <a:cubicBezTo>
                    <a:pt x="18372" y="5073"/>
                    <a:pt x="12133" y="3680"/>
                    <a:pt x="12133" y="3680"/>
                  </a:cubicBezTo>
                  <a:cubicBezTo>
                    <a:pt x="8442" y="501"/>
                    <a:pt x="6763" y="1"/>
                    <a:pt x="6763" y="1"/>
                  </a:cubicBezTo>
                  <a:close/>
                </a:path>
              </a:pathLst>
            </a:custGeom>
            <a:solidFill>
              <a:srgbClr val="FC4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g6d79ace206_3_673"/>
            <p:cNvSpPr/>
            <p:nvPr/>
          </p:nvSpPr>
          <p:spPr>
            <a:xfrm>
              <a:off x="3623950" y="5904725"/>
              <a:ext cx="456625" cy="38725"/>
            </a:xfrm>
            <a:custGeom>
              <a:rect b="b" l="l" r="r" t="t"/>
              <a:pathLst>
                <a:path extrusionOk="0" h="1549" w="18265">
                  <a:moveTo>
                    <a:pt x="1" y="0"/>
                  </a:moveTo>
                  <a:cubicBezTo>
                    <a:pt x="203" y="989"/>
                    <a:pt x="405" y="1548"/>
                    <a:pt x="405" y="1548"/>
                  </a:cubicBezTo>
                  <a:lnTo>
                    <a:pt x="18217" y="1548"/>
                  </a:lnTo>
                  <a:cubicBezTo>
                    <a:pt x="18265" y="1001"/>
                    <a:pt x="18253" y="477"/>
                    <a:pt x="18181" y="0"/>
                  </a:cubicBezTo>
                  <a:close/>
                </a:path>
              </a:pathLst>
            </a:custGeom>
            <a:solidFill>
              <a:srgbClr val="DC2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g6d79ace206_3_673"/>
            <p:cNvSpPr/>
            <p:nvPr/>
          </p:nvSpPr>
          <p:spPr>
            <a:xfrm>
              <a:off x="2512200" y="2568300"/>
              <a:ext cx="1269525" cy="2976025"/>
            </a:xfrm>
            <a:custGeom>
              <a:rect b="b" l="l" r="r" t="t"/>
              <a:pathLst>
                <a:path extrusionOk="0" h="119041" w="50781">
                  <a:moveTo>
                    <a:pt x="3894" y="1"/>
                  </a:moveTo>
                  <a:cubicBezTo>
                    <a:pt x="3894" y="1"/>
                    <a:pt x="96" y="10478"/>
                    <a:pt x="72" y="16776"/>
                  </a:cubicBezTo>
                  <a:lnTo>
                    <a:pt x="1" y="46542"/>
                  </a:lnTo>
                  <a:lnTo>
                    <a:pt x="167" y="55626"/>
                  </a:lnTo>
                  <a:lnTo>
                    <a:pt x="453" y="70247"/>
                  </a:lnTo>
                  <a:lnTo>
                    <a:pt x="3513" y="117503"/>
                  </a:lnTo>
                  <a:cubicBezTo>
                    <a:pt x="4438" y="118252"/>
                    <a:pt x="5788" y="118572"/>
                    <a:pt x="7279" y="118572"/>
                  </a:cubicBezTo>
                  <a:cubicBezTo>
                    <a:pt x="8610" y="118572"/>
                    <a:pt x="10053" y="118317"/>
                    <a:pt x="11407" y="117884"/>
                  </a:cubicBezTo>
                  <a:lnTo>
                    <a:pt x="14145" y="91881"/>
                  </a:lnTo>
                  <a:cubicBezTo>
                    <a:pt x="15681" y="85142"/>
                    <a:pt x="15836" y="70259"/>
                    <a:pt x="14848" y="62484"/>
                  </a:cubicBezTo>
                  <a:cubicBezTo>
                    <a:pt x="14836" y="62413"/>
                    <a:pt x="14824" y="62330"/>
                    <a:pt x="14812" y="62246"/>
                  </a:cubicBezTo>
                  <a:lnTo>
                    <a:pt x="15657" y="51531"/>
                  </a:lnTo>
                  <a:lnTo>
                    <a:pt x="17967" y="21956"/>
                  </a:lnTo>
                  <a:cubicBezTo>
                    <a:pt x="19718" y="22146"/>
                    <a:pt x="21599" y="22289"/>
                    <a:pt x="23611" y="22360"/>
                  </a:cubicBezTo>
                  <a:lnTo>
                    <a:pt x="25742" y="51281"/>
                  </a:lnTo>
                  <a:lnTo>
                    <a:pt x="26659" y="57091"/>
                  </a:lnTo>
                  <a:lnTo>
                    <a:pt x="27242" y="59306"/>
                  </a:lnTo>
                  <a:lnTo>
                    <a:pt x="43161" y="118920"/>
                  </a:lnTo>
                  <a:cubicBezTo>
                    <a:pt x="43881" y="118998"/>
                    <a:pt x="44583" y="119041"/>
                    <a:pt x="45259" y="119041"/>
                  </a:cubicBezTo>
                  <a:cubicBezTo>
                    <a:pt x="47455" y="119041"/>
                    <a:pt x="49379" y="118596"/>
                    <a:pt x="50781" y="117503"/>
                  </a:cubicBezTo>
                  <a:cubicBezTo>
                    <a:pt x="50781" y="117503"/>
                    <a:pt x="48316" y="93012"/>
                    <a:pt x="47697" y="85035"/>
                  </a:cubicBezTo>
                  <a:cubicBezTo>
                    <a:pt x="47161" y="78082"/>
                    <a:pt x="43375" y="63032"/>
                    <a:pt x="41994" y="59186"/>
                  </a:cubicBezTo>
                  <a:cubicBezTo>
                    <a:pt x="41804" y="58627"/>
                    <a:pt x="41685" y="58317"/>
                    <a:pt x="41685" y="58317"/>
                  </a:cubicBezTo>
                  <a:lnTo>
                    <a:pt x="41601" y="48388"/>
                  </a:lnTo>
                  <a:lnTo>
                    <a:pt x="42173" y="21098"/>
                  </a:lnTo>
                  <a:cubicBezTo>
                    <a:pt x="42173" y="21098"/>
                    <a:pt x="43459" y="12538"/>
                    <a:pt x="38934" y="1322"/>
                  </a:cubicBezTo>
                  <a:cubicBezTo>
                    <a:pt x="38934" y="1322"/>
                    <a:pt x="31390" y="2971"/>
                    <a:pt x="22204" y="2971"/>
                  </a:cubicBezTo>
                  <a:cubicBezTo>
                    <a:pt x="16255" y="2971"/>
                    <a:pt x="9618" y="2280"/>
                    <a:pt x="3894" y="1"/>
                  </a:cubicBezTo>
                  <a:close/>
                </a:path>
              </a:pathLst>
            </a:custGeom>
            <a:solidFill>
              <a:srgbClr val="243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g6d79ace206_3_673"/>
            <p:cNvSpPr/>
            <p:nvPr/>
          </p:nvSpPr>
          <p:spPr>
            <a:xfrm>
              <a:off x="2146975" y="5635050"/>
              <a:ext cx="638500" cy="308100"/>
            </a:xfrm>
            <a:custGeom>
              <a:rect b="b" l="l" r="r" t="t"/>
              <a:pathLst>
                <a:path extrusionOk="0" h="12324" w="25540">
                  <a:moveTo>
                    <a:pt x="18444" y="0"/>
                  </a:moveTo>
                  <a:cubicBezTo>
                    <a:pt x="18444" y="0"/>
                    <a:pt x="13741" y="2489"/>
                    <a:pt x="12157" y="3965"/>
                  </a:cubicBezTo>
                  <a:cubicBezTo>
                    <a:pt x="12157" y="3965"/>
                    <a:pt x="6668" y="4977"/>
                    <a:pt x="2954" y="7168"/>
                  </a:cubicBezTo>
                  <a:cubicBezTo>
                    <a:pt x="1584" y="7966"/>
                    <a:pt x="608" y="9275"/>
                    <a:pt x="203" y="10764"/>
                  </a:cubicBezTo>
                  <a:cubicBezTo>
                    <a:pt x="72" y="11264"/>
                    <a:pt x="1" y="11788"/>
                    <a:pt x="1" y="12323"/>
                  </a:cubicBezTo>
                  <a:lnTo>
                    <a:pt x="24325" y="12323"/>
                  </a:lnTo>
                  <a:cubicBezTo>
                    <a:pt x="24385" y="11800"/>
                    <a:pt x="24444" y="11288"/>
                    <a:pt x="24528" y="10764"/>
                  </a:cubicBezTo>
                  <a:cubicBezTo>
                    <a:pt x="24956" y="7609"/>
                    <a:pt x="25540" y="4310"/>
                    <a:pt x="24528" y="858"/>
                  </a:cubicBezTo>
                  <a:cubicBezTo>
                    <a:pt x="24528" y="858"/>
                    <a:pt x="24031" y="1020"/>
                    <a:pt x="23090" y="1020"/>
                  </a:cubicBezTo>
                  <a:cubicBezTo>
                    <a:pt x="22055" y="1020"/>
                    <a:pt x="20483" y="824"/>
                    <a:pt x="18444" y="0"/>
                  </a:cubicBezTo>
                  <a:close/>
                </a:path>
              </a:pathLst>
            </a:custGeom>
            <a:solidFill>
              <a:srgbClr val="FC4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g6d79ace206_3_673"/>
            <p:cNvSpPr/>
            <p:nvPr/>
          </p:nvSpPr>
          <p:spPr>
            <a:xfrm>
              <a:off x="2146975" y="5904125"/>
              <a:ext cx="613200" cy="39025"/>
            </a:xfrm>
            <a:custGeom>
              <a:rect b="b" l="l" r="r" t="t"/>
              <a:pathLst>
                <a:path extrusionOk="0" h="1561" w="24528">
                  <a:moveTo>
                    <a:pt x="203" y="1"/>
                  </a:moveTo>
                  <a:cubicBezTo>
                    <a:pt x="72" y="501"/>
                    <a:pt x="1" y="1025"/>
                    <a:pt x="1" y="1560"/>
                  </a:cubicBezTo>
                  <a:lnTo>
                    <a:pt x="24325" y="1560"/>
                  </a:lnTo>
                  <a:cubicBezTo>
                    <a:pt x="24385" y="1037"/>
                    <a:pt x="24444" y="525"/>
                    <a:pt x="24528" y="1"/>
                  </a:cubicBezTo>
                  <a:close/>
                </a:path>
              </a:pathLst>
            </a:custGeom>
            <a:solidFill>
              <a:srgbClr val="DC2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g6d79ace206_3_673"/>
            <p:cNvSpPr/>
            <p:nvPr/>
          </p:nvSpPr>
          <p:spPr>
            <a:xfrm>
              <a:off x="1059050" y="2848100"/>
              <a:ext cx="1217425" cy="2828950"/>
            </a:xfrm>
            <a:custGeom>
              <a:rect b="b" l="l" r="r" t="t"/>
              <a:pathLst>
                <a:path extrusionOk="0" h="113158" w="48697">
                  <a:moveTo>
                    <a:pt x="953" y="0"/>
                  </a:moveTo>
                  <a:cubicBezTo>
                    <a:pt x="322" y="7168"/>
                    <a:pt x="48" y="15681"/>
                    <a:pt x="24" y="24730"/>
                  </a:cubicBezTo>
                  <a:cubicBezTo>
                    <a:pt x="0" y="29730"/>
                    <a:pt x="60" y="34886"/>
                    <a:pt x="179" y="40077"/>
                  </a:cubicBezTo>
                  <a:cubicBezTo>
                    <a:pt x="393" y="50078"/>
                    <a:pt x="882" y="60532"/>
                    <a:pt x="1465" y="70307"/>
                  </a:cubicBezTo>
                  <a:cubicBezTo>
                    <a:pt x="1524" y="71354"/>
                    <a:pt x="1584" y="72390"/>
                    <a:pt x="1644" y="73426"/>
                  </a:cubicBezTo>
                  <a:cubicBezTo>
                    <a:pt x="1703" y="74319"/>
                    <a:pt x="1763" y="75200"/>
                    <a:pt x="1810" y="76081"/>
                  </a:cubicBezTo>
                  <a:cubicBezTo>
                    <a:pt x="1834" y="76415"/>
                    <a:pt x="1858" y="76748"/>
                    <a:pt x="1882" y="77081"/>
                  </a:cubicBezTo>
                  <a:cubicBezTo>
                    <a:pt x="1953" y="78177"/>
                    <a:pt x="2025" y="79248"/>
                    <a:pt x="2096" y="80296"/>
                  </a:cubicBezTo>
                  <a:lnTo>
                    <a:pt x="2096" y="80308"/>
                  </a:lnTo>
                  <a:cubicBezTo>
                    <a:pt x="2144" y="81022"/>
                    <a:pt x="2191" y="81725"/>
                    <a:pt x="2239" y="82415"/>
                  </a:cubicBezTo>
                  <a:cubicBezTo>
                    <a:pt x="2275" y="82892"/>
                    <a:pt x="2310" y="83380"/>
                    <a:pt x="2346" y="83844"/>
                  </a:cubicBezTo>
                  <a:cubicBezTo>
                    <a:pt x="2429" y="84987"/>
                    <a:pt x="2501" y="86094"/>
                    <a:pt x="2584" y="87190"/>
                  </a:cubicBezTo>
                  <a:cubicBezTo>
                    <a:pt x="2620" y="87714"/>
                    <a:pt x="2656" y="88237"/>
                    <a:pt x="2703" y="88749"/>
                  </a:cubicBezTo>
                  <a:cubicBezTo>
                    <a:pt x="2751" y="89380"/>
                    <a:pt x="2798" y="90000"/>
                    <a:pt x="2834" y="90607"/>
                  </a:cubicBezTo>
                  <a:cubicBezTo>
                    <a:pt x="2929" y="91797"/>
                    <a:pt x="3013" y="92940"/>
                    <a:pt x="3108" y="94060"/>
                  </a:cubicBezTo>
                  <a:cubicBezTo>
                    <a:pt x="3132" y="94405"/>
                    <a:pt x="3156" y="94750"/>
                    <a:pt x="3191" y="95095"/>
                  </a:cubicBezTo>
                  <a:cubicBezTo>
                    <a:pt x="3251" y="95869"/>
                    <a:pt x="3310" y="96619"/>
                    <a:pt x="3370" y="97358"/>
                  </a:cubicBezTo>
                  <a:cubicBezTo>
                    <a:pt x="3477" y="98608"/>
                    <a:pt x="3572" y="99798"/>
                    <a:pt x="3668" y="100930"/>
                  </a:cubicBezTo>
                  <a:cubicBezTo>
                    <a:pt x="3679" y="101096"/>
                    <a:pt x="3691" y="101275"/>
                    <a:pt x="3703" y="101441"/>
                  </a:cubicBezTo>
                  <a:lnTo>
                    <a:pt x="3715" y="101441"/>
                  </a:lnTo>
                  <a:cubicBezTo>
                    <a:pt x="3787" y="102382"/>
                    <a:pt x="3858" y="103263"/>
                    <a:pt x="3930" y="104097"/>
                  </a:cubicBezTo>
                  <a:cubicBezTo>
                    <a:pt x="3941" y="104097"/>
                    <a:pt x="3941" y="104097"/>
                    <a:pt x="3941" y="104108"/>
                  </a:cubicBezTo>
                  <a:cubicBezTo>
                    <a:pt x="4060" y="105478"/>
                    <a:pt x="4168" y="106716"/>
                    <a:pt x="4263" y="107788"/>
                  </a:cubicBezTo>
                  <a:lnTo>
                    <a:pt x="4263" y="107799"/>
                  </a:lnTo>
                  <a:cubicBezTo>
                    <a:pt x="4370" y="109038"/>
                    <a:pt x="4465" y="110062"/>
                    <a:pt x="4537" y="110836"/>
                  </a:cubicBezTo>
                  <a:cubicBezTo>
                    <a:pt x="4656" y="112014"/>
                    <a:pt x="4715" y="112645"/>
                    <a:pt x="4715" y="112645"/>
                  </a:cubicBezTo>
                  <a:lnTo>
                    <a:pt x="10014" y="113157"/>
                  </a:lnTo>
                  <a:lnTo>
                    <a:pt x="10311" y="110145"/>
                  </a:lnTo>
                  <a:lnTo>
                    <a:pt x="10514" y="108121"/>
                  </a:lnTo>
                  <a:lnTo>
                    <a:pt x="10514" y="108109"/>
                  </a:lnTo>
                  <a:lnTo>
                    <a:pt x="10526" y="108014"/>
                  </a:lnTo>
                  <a:lnTo>
                    <a:pt x="10526" y="108002"/>
                  </a:lnTo>
                  <a:lnTo>
                    <a:pt x="10978" y="103335"/>
                  </a:lnTo>
                  <a:lnTo>
                    <a:pt x="10978" y="103323"/>
                  </a:lnTo>
                  <a:lnTo>
                    <a:pt x="11038" y="102799"/>
                  </a:lnTo>
                  <a:lnTo>
                    <a:pt x="11133" y="101822"/>
                  </a:lnTo>
                  <a:lnTo>
                    <a:pt x="11133" y="101811"/>
                  </a:lnTo>
                  <a:lnTo>
                    <a:pt x="11192" y="101203"/>
                  </a:lnTo>
                  <a:lnTo>
                    <a:pt x="11490" y="98203"/>
                  </a:lnTo>
                  <a:lnTo>
                    <a:pt x="11645" y="96548"/>
                  </a:lnTo>
                  <a:lnTo>
                    <a:pt x="11645" y="96536"/>
                  </a:lnTo>
                  <a:lnTo>
                    <a:pt x="11752" y="95524"/>
                  </a:lnTo>
                  <a:lnTo>
                    <a:pt x="11859" y="94405"/>
                  </a:lnTo>
                  <a:lnTo>
                    <a:pt x="11859" y="94393"/>
                  </a:lnTo>
                  <a:lnTo>
                    <a:pt x="12121" y="91809"/>
                  </a:lnTo>
                  <a:lnTo>
                    <a:pt x="12312" y="89797"/>
                  </a:lnTo>
                  <a:lnTo>
                    <a:pt x="12312" y="89785"/>
                  </a:lnTo>
                  <a:lnTo>
                    <a:pt x="12371" y="89250"/>
                  </a:lnTo>
                  <a:lnTo>
                    <a:pt x="12526" y="87595"/>
                  </a:lnTo>
                  <a:lnTo>
                    <a:pt x="12740" y="85428"/>
                  </a:lnTo>
                  <a:lnTo>
                    <a:pt x="12978" y="83070"/>
                  </a:lnTo>
                  <a:lnTo>
                    <a:pt x="12990" y="82963"/>
                  </a:lnTo>
                  <a:lnTo>
                    <a:pt x="13204" y="80784"/>
                  </a:lnTo>
                  <a:lnTo>
                    <a:pt x="13371" y="79034"/>
                  </a:lnTo>
                  <a:lnTo>
                    <a:pt x="13609" y="76677"/>
                  </a:lnTo>
                  <a:lnTo>
                    <a:pt x="13633" y="76391"/>
                  </a:lnTo>
                  <a:lnTo>
                    <a:pt x="13633" y="76379"/>
                  </a:lnTo>
                  <a:lnTo>
                    <a:pt x="13871" y="73974"/>
                  </a:lnTo>
                  <a:lnTo>
                    <a:pt x="14288" y="69723"/>
                  </a:lnTo>
                  <a:lnTo>
                    <a:pt x="16991" y="42351"/>
                  </a:lnTo>
                  <a:lnTo>
                    <a:pt x="18265" y="27099"/>
                  </a:lnTo>
                  <a:lnTo>
                    <a:pt x="19277" y="14931"/>
                  </a:lnTo>
                  <a:cubicBezTo>
                    <a:pt x="19697" y="14859"/>
                    <a:pt x="20287" y="14836"/>
                    <a:pt x="20887" y="14836"/>
                  </a:cubicBezTo>
                  <a:cubicBezTo>
                    <a:pt x="22087" y="14836"/>
                    <a:pt x="23325" y="14931"/>
                    <a:pt x="23325" y="14931"/>
                  </a:cubicBezTo>
                  <a:lnTo>
                    <a:pt x="25599" y="27111"/>
                  </a:lnTo>
                  <a:lnTo>
                    <a:pt x="28492" y="42613"/>
                  </a:lnTo>
                  <a:lnTo>
                    <a:pt x="35005" y="74891"/>
                  </a:lnTo>
                  <a:lnTo>
                    <a:pt x="35445" y="77046"/>
                  </a:lnTo>
                  <a:lnTo>
                    <a:pt x="36410" y="81784"/>
                  </a:lnTo>
                  <a:lnTo>
                    <a:pt x="36410" y="81796"/>
                  </a:lnTo>
                  <a:lnTo>
                    <a:pt x="36707" y="83273"/>
                  </a:lnTo>
                  <a:lnTo>
                    <a:pt x="37791" y="88678"/>
                  </a:lnTo>
                  <a:lnTo>
                    <a:pt x="37958" y="89488"/>
                  </a:lnTo>
                  <a:lnTo>
                    <a:pt x="39184" y="95536"/>
                  </a:lnTo>
                  <a:lnTo>
                    <a:pt x="39184" y="95548"/>
                  </a:lnTo>
                  <a:lnTo>
                    <a:pt x="39220" y="95715"/>
                  </a:lnTo>
                  <a:lnTo>
                    <a:pt x="40470" y="101930"/>
                  </a:lnTo>
                  <a:lnTo>
                    <a:pt x="40470" y="101942"/>
                  </a:lnTo>
                  <a:lnTo>
                    <a:pt x="40565" y="102394"/>
                  </a:lnTo>
                  <a:lnTo>
                    <a:pt x="41732" y="108157"/>
                  </a:lnTo>
                  <a:lnTo>
                    <a:pt x="41732" y="108169"/>
                  </a:lnTo>
                  <a:lnTo>
                    <a:pt x="41946" y="109228"/>
                  </a:lnTo>
                  <a:lnTo>
                    <a:pt x="41946" y="109240"/>
                  </a:lnTo>
                  <a:lnTo>
                    <a:pt x="42553" y="112264"/>
                  </a:lnTo>
                  <a:cubicBezTo>
                    <a:pt x="43084" y="112424"/>
                    <a:pt x="43650" y="112494"/>
                    <a:pt x="44230" y="112494"/>
                  </a:cubicBezTo>
                  <a:cubicBezTo>
                    <a:pt x="45731" y="112494"/>
                    <a:pt x="47332" y="112022"/>
                    <a:pt x="48697" y="111395"/>
                  </a:cubicBezTo>
                  <a:lnTo>
                    <a:pt x="48566" y="109192"/>
                  </a:lnTo>
                  <a:lnTo>
                    <a:pt x="48566" y="109181"/>
                  </a:lnTo>
                  <a:lnTo>
                    <a:pt x="48471" y="107573"/>
                  </a:lnTo>
                  <a:lnTo>
                    <a:pt x="48471" y="107561"/>
                  </a:lnTo>
                  <a:lnTo>
                    <a:pt x="48161" y="102394"/>
                  </a:lnTo>
                  <a:lnTo>
                    <a:pt x="48102" y="101251"/>
                  </a:lnTo>
                  <a:lnTo>
                    <a:pt x="47768" y="95607"/>
                  </a:lnTo>
                  <a:lnTo>
                    <a:pt x="47768" y="95596"/>
                  </a:lnTo>
                  <a:lnTo>
                    <a:pt x="47721" y="94941"/>
                  </a:lnTo>
                  <a:lnTo>
                    <a:pt x="47364" y="88809"/>
                  </a:lnTo>
                  <a:lnTo>
                    <a:pt x="47352" y="88642"/>
                  </a:lnTo>
                  <a:lnTo>
                    <a:pt x="46983" y="82344"/>
                  </a:lnTo>
                  <a:lnTo>
                    <a:pt x="46959" y="82022"/>
                  </a:lnTo>
                  <a:lnTo>
                    <a:pt x="46959" y="82011"/>
                  </a:lnTo>
                  <a:lnTo>
                    <a:pt x="46602" y="76046"/>
                  </a:lnTo>
                  <a:lnTo>
                    <a:pt x="46554" y="75224"/>
                  </a:lnTo>
                  <a:lnTo>
                    <a:pt x="44577" y="41863"/>
                  </a:lnTo>
                  <a:lnTo>
                    <a:pt x="43530" y="25146"/>
                  </a:lnTo>
                  <a:lnTo>
                    <a:pt x="42041" y="1167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9A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g6d79ace206_3_673"/>
            <p:cNvSpPr/>
            <p:nvPr/>
          </p:nvSpPr>
          <p:spPr>
            <a:xfrm>
              <a:off x="1100425" y="4683750"/>
              <a:ext cx="305425" cy="993300"/>
            </a:xfrm>
            <a:custGeom>
              <a:rect b="b" l="l" r="r" t="t"/>
              <a:pathLst>
                <a:path extrusionOk="0" h="39732" w="12217">
                  <a:moveTo>
                    <a:pt x="0" y="0"/>
                  </a:moveTo>
                  <a:cubicBezTo>
                    <a:pt x="48" y="893"/>
                    <a:pt x="108" y="1774"/>
                    <a:pt x="155" y="2655"/>
                  </a:cubicBezTo>
                  <a:cubicBezTo>
                    <a:pt x="179" y="2989"/>
                    <a:pt x="203" y="3322"/>
                    <a:pt x="227" y="3655"/>
                  </a:cubicBezTo>
                  <a:lnTo>
                    <a:pt x="227" y="3667"/>
                  </a:lnTo>
                  <a:cubicBezTo>
                    <a:pt x="227" y="3727"/>
                    <a:pt x="227" y="3786"/>
                    <a:pt x="239" y="3858"/>
                  </a:cubicBezTo>
                  <a:cubicBezTo>
                    <a:pt x="298" y="4775"/>
                    <a:pt x="358" y="5691"/>
                    <a:pt x="417" y="6596"/>
                  </a:cubicBezTo>
                  <a:cubicBezTo>
                    <a:pt x="429" y="6691"/>
                    <a:pt x="429" y="6775"/>
                    <a:pt x="441" y="6870"/>
                  </a:cubicBezTo>
                  <a:lnTo>
                    <a:pt x="441" y="6882"/>
                  </a:lnTo>
                  <a:cubicBezTo>
                    <a:pt x="489" y="7596"/>
                    <a:pt x="536" y="8299"/>
                    <a:pt x="596" y="8989"/>
                  </a:cubicBezTo>
                  <a:lnTo>
                    <a:pt x="596" y="9001"/>
                  </a:lnTo>
                  <a:cubicBezTo>
                    <a:pt x="620" y="9478"/>
                    <a:pt x="655" y="9954"/>
                    <a:pt x="691" y="10418"/>
                  </a:cubicBezTo>
                  <a:lnTo>
                    <a:pt x="691" y="10430"/>
                  </a:lnTo>
                  <a:cubicBezTo>
                    <a:pt x="715" y="10871"/>
                    <a:pt x="751" y="11299"/>
                    <a:pt x="774" y="11740"/>
                  </a:cubicBezTo>
                  <a:cubicBezTo>
                    <a:pt x="834" y="12418"/>
                    <a:pt x="881" y="13097"/>
                    <a:pt x="929" y="13764"/>
                  </a:cubicBezTo>
                  <a:cubicBezTo>
                    <a:pt x="965" y="14288"/>
                    <a:pt x="1001" y="14811"/>
                    <a:pt x="1048" y="15335"/>
                  </a:cubicBezTo>
                  <a:cubicBezTo>
                    <a:pt x="1096" y="15954"/>
                    <a:pt x="1143" y="16574"/>
                    <a:pt x="1179" y="17181"/>
                  </a:cubicBezTo>
                  <a:cubicBezTo>
                    <a:pt x="1274" y="18371"/>
                    <a:pt x="1370" y="19514"/>
                    <a:pt x="1453" y="20634"/>
                  </a:cubicBezTo>
                  <a:cubicBezTo>
                    <a:pt x="1477" y="20991"/>
                    <a:pt x="1501" y="21336"/>
                    <a:pt x="1536" y="21669"/>
                  </a:cubicBezTo>
                  <a:cubicBezTo>
                    <a:pt x="1596" y="22443"/>
                    <a:pt x="1655" y="23193"/>
                    <a:pt x="1715" y="23932"/>
                  </a:cubicBezTo>
                  <a:cubicBezTo>
                    <a:pt x="1822" y="25182"/>
                    <a:pt x="1917" y="26372"/>
                    <a:pt x="2013" y="27504"/>
                  </a:cubicBezTo>
                  <a:cubicBezTo>
                    <a:pt x="2024" y="27670"/>
                    <a:pt x="2036" y="27849"/>
                    <a:pt x="2048" y="28015"/>
                  </a:cubicBezTo>
                  <a:cubicBezTo>
                    <a:pt x="2132" y="28956"/>
                    <a:pt x="2203" y="29837"/>
                    <a:pt x="2275" y="30671"/>
                  </a:cubicBezTo>
                  <a:lnTo>
                    <a:pt x="2275" y="30682"/>
                  </a:lnTo>
                  <a:cubicBezTo>
                    <a:pt x="2394" y="32052"/>
                    <a:pt x="2513" y="33290"/>
                    <a:pt x="2608" y="34362"/>
                  </a:cubicBezTo>
                  <a:lnTo>
                    <a:pt x="2608" y="34373"/>
                  </a:lnTo>
                  <a:cubicBezTo>
                    <a:pt x="2715" y="35612"/>
                    <a:pt x="2810" y="36636"/>
                    <a:pt x="2882" y="37410"/>
                  </a:cubicBezTo>
                  <a:cubicBezTo>
                    <a:pt x="3001" y="38588"/>
                    <a:pt x="3060" y="39219"/>
                    <a:pt x="3060" y="39219"/>
                  </a:cubicBezTo>
                  <a:lnTo>
                    <a:pt x="8359" y="39731"/>
                  </a:lnTo>
                  <a:lnTo>
                    <a:pt x="8656" y="36719"/>
                  </a:lnTo>
                  <a:lnTo>
                    <a:pt x="8859" y="34695"/>
                  </a:lnTo>
                  <a:lnTo>
                    <a:pt x="8859" y="34683"/>
                  </a:lnTo>
                  <a:lnTo>
                    <a:pt x="8871" y="34588"/>
                  </a:lnTo>
                  <a:lnTo>
                    <a:pt x="8871" y="34576"/>
                  </a:lnTo>
                  <a:lnTo>
                    <a:pt x="9323" y="29909"/>
                  </a:lnTo>
                  <a:lnTo>
                    <a:pt x="9323" y="29897"/>
                  </a:lnTo>
                  <a:lnTo>
                    <a:pt x="9383" y="29373"/>
                  </a:lnTo>
                  <a:lnTo>
                    <a:pt x="9478" y="28396"/>
                  </a:lnTo>
                  <a:lnTo>
                    <a:pt x="9478" y="28385"/>
                  </a:lnTo>
                  <a:lnTo>
                    <a:pt x="9537" y="27777"/>
                  </a:lnTo>
                  <a:lnTo>
                    <a:pt x="9835" y="24777"/>
                  </a:lnTo>
                  <a:lnTo>
                    <a:pt x="9990" y="23122"/>
                  </a:lnTo>
                  <a:lnTo>
                    <a:pt x="9990" y="23110"/>
                  </a:lnTo>
                  <a:lnTo>
                    <a:pt x="10097" y="22110"/>
                  </a:lnTo>
                  <a:lnTo>
                    <a:pt x="10204" y="20979"/>
                  </a:lnTo>
                  <a:lnTo>
                    <a:pt x="10204" y="20967"/>
                  </a:lnTo>
                  <a:lnTo>
                    <a:pt x="10466" y="18383"/>
                  </a:lnTo>
                  <a:lnTo>
                    <a:pt x="10657" y="16371"/>
                  </a:lnTo>
                  <a:lnTo>
                    <a:pt x="10657" y="16359"/>
                  </a:lnTo>
                  <a:lnTo>
                    <a:pt x="10716" y="15824"/>
                  </a:lnTo>
                  <a:lnTo>
                    <a:pt x="10883" y="14169"/>
                  </a:lnTo>
                  <a:lnTo>
                    <a:pt x="11073" y="12204"/>
                  </a:lnTo>
                  <a:lnTo>
                    <a:pt x="11085" y="12002"/>
                  </a:lnTo>
                  <a:lnTo>
                    <a:pt x="11323" y="9644"/>
                  </a:lnTo>
                  <a:lnTo>
                    <a:pt x="11335" y="9537"/>
                  </a:lnTo>
                  <a:lnTo>
                    <a:pt x="11335" y="9489"/>
                  </a:lnTo>
                  <a:lnTo>
                    <a:pt x="11549" y="7358"/>
                  </a:lnTo>
                  <a:lnTo>
                    <a:pt x="11573" y="7096"/>
                  </a:lnTo>
                  <a:lnTo>
                    <a:pt x="11716" y="5608"/>
                  </a:lnTo>
                  <a:lnTo>
                    <a:pt x="11835" y="4382"/>
                  </a:lnTo>
                  <a:lnTo>
                    <a:pt x="11954" y="3251"/>
                  </a:lnTo>
                  <a:lnTo>
                    <a:pt x="11978" y="2965"/>
                  </a:lnTo>
                  <a:lnTo>
                    <a:pt x="11978" y="2953"/>
                  </a:lnTo>
                  <a:lnTo>
                    <a:pt x="12216" y="548"/>
                  </a:lnTo>
                  <a:lnTo>
                    <a:pt x="12216" y="548"/>
                  </a:lnTo>
                  <a:cubicBezTo>
                    <a:pt x="11380" y="575"/>
                    <a:pt x="10542" y="588"/>
                    <a:pt x="9702" y="588"/>
                  </a:cubicBezTo>
                  <a:cubicBezTo>
                    <a:pt x="6449" y="588"/>
                    <a:pt x="3180" y="388"/>
                    <a:pt x="0" y="0"/>
                  </a:cubicBezTo>
                  <a:close/>
                </a:path>
              </a:pathLst>
            </a:custGeom>
            <a:solidFill>
              <a:srgbClr val="F9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g6d79ace206_3_673"/>
            <p:cNvSpPr/>
            <p:nvPr/>
          </p:nvSpPr>
          <p:spPr>
            <a:xfrm>
              <a:off x="1106375" y="4780175"/>
              <a:ext cx="289950" cy="81000"/>
            </a:xfrm>
            <a:custGeom>
              <a:rect b="b" l="l" r="r" t="t"/>
              <a:pathLst>
                <a:path extrusionOk="0" h="3240" w="11598">
                  <a:moveTo>
                    <a:pt x="1" y="1"/>
                  </a:moveTo>
                  <a:lnTo>
                    <a:pt x="1" y="1"/>
                  </a:lnTo>
                  <a:cubicBezTo>
                    <a:pt x="60" y="918"/>
                    <a:pt x="120" y="1834"/>
                    <a:pt x="179" y="2739"/>
                  </a:cubicBezTo>
                  <a:cubicBezTo>
                    <a:pt x="3096" y="3001"/>
                    <a:pt x="6751" y="3239"/>
                    <a:pt x="10478" y="3239"/>
                  </a:cubicBezTo>
                  <a:lnTo>
                    <a:pt x="11335" y="3239"/>
                  </a:lnTo>
                  <a:lnTo>
                    <a:pt x="11478" y="1751"/>
                  </a:lnTo>
                  <a:lnTo>
                    <a:pt x="11597" y="525"/>
                  </a:lnTo>
                  <a:lnTo>
                    <a:pt x="11597" y="525"/>
                  </a:lnTo>
                  <a:cubicBezTo>
                    <a:pt x="11276" y="528"/>
                    <a:pt x="10955" y="530"/>
                    <a:pt x="10634" y="530"/>
                  </a:cubicBezTo>
                  <a:cubicBezTo>
                    <a:pt x="6778" y="530"/>
                    <a:pt x="2968" y="276"/>
                    <a:pt x="1" y="1"/>
                  </a:cubicBezTo>
                  <a:close/>
                </a:path>
              </a:pathLst>
            </a:custGeom>
            <a:solidFill>
              <a:srgbClr val="ED7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g6d79ace206_3_673"/>
            <p:cNvSpPr/>
            <p:nvPr/>
          </p:nvSpPr>
          <p:spPr>
            <a:xfrm>
              <a:off x="1115300" y="4908775"/>
              <a:ext cx="268525" cy="80100"/>
            </a:xfrm>
            <a:custGeom>
              <a:rect b="b" l="l" r="r" t="t"/>
              <a:pathLst>
                <a:path extrusionOk="0" h="3204" w="10741">
                  <a:moveTo>
                    <a:pt x="1" y="0"/>
                  </a:moveTo>
                  <a:lnTo>
                    <a:pt x="1" y="0"/>
                  </a:lnTo>
                  <a:cubicBezTo>
                    <a:pt x="25" y="477"/>
                    <a:pt x="60" y="953"/>
                    <a:pt x="96" y="1417"/>
                  </a:cubicBezTo>
                  <a:lnTo>
                    <a:pt x="96" y="1429"/>
                  </a:lnTo>
                  <a:cubicBezTo>
                    <a:pt x="120" y="1870"/>
                    <a:pt x="156" y="2298"/>
                    <a:pt x="179" y="2739"/>
                  </a:cubicBezTo>
                  <a:cubicBezTo>
                    <a:pt x="3037" y="2989"/>
                    <a:pt x="6549" y="3203"/>
                    <a:pt x="10121" y="3203"/>
                  </a:cubicBezTo>
                  <a:lnTo>
                    <a:pt x="10478" y="3203"/>
                  </a:lnTo>
                  <a:lnTo>
                    <a:pt x="10490" y="3001"/>
                  </a:lnTo>
                  <a:lnTo>
                    <a:pt x="10728" y="643"/>
                  </a:lnTo>
                  <a:lnTo>
                    <a:pt x="10740" y="536"/>
                  </a:lnTo>
                  <a:lnTo>
                    <a:pt x="10740" y="488"/>
                  </a:lnTo>
                  <a:cubicBezTo>
                    <a:pt x="10492" y="491"/>
                    <a:pt x="10243" y="492"/>
                    <a:pt x="9995" y="492"/>
                  </a:cubicBezTo>
                  <a:cubicBezTo>
                    <a:pt x="6389" y="492"/>
                    <a:pt x="2830" y="256"/>
                    <a:pt x="1" y="0"/>
                  </a:cubicBezTo>
                  <a:close/>
                </a:path>
              </a:pathLst>
            </a:custGeom>
            <a:solidFill>
              <a:srgbClr val="ED7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g6d79ace206_3_673"/>
            <p:cNvSpPr/>
            <p:nvPr/>
          </p:nvSpPr>
          <p:spPr>
            <a:xfrm>
              <a:off x="1934150" y="4720350"/>
              <a:ext cx="342325" cy="940000"/>
            </a:xfrm>
            <a:custGeom>
              <a:rect b="b" l="l" r="r" t="t"/>
              <a:pathLst>
                <a:path extrusionOk="0" h="37600" w="13693">
                  <a:moveTo>
                    <a:pt x="1" y="1"/>
                  </a:moveTo>
                  <a:lnTo>
                    <a:pt x="441" y="2168"/>
                  </a:lnTo>
                  <a:lnTo>
                    <a:pt x="656" y="3227"/>
                  </a:lnTo>
                  <a:lnTo>
                    <a:pt x="1215" y="5989"/>
                  </a:lnTo>
                  <a:lnTo>
                    <a:pt x="1394" y="6894"/>
                  </a:lnTo>
                  <a:lnTo>
                    <a:pt x="1406" y="6906"/>
                  </a:lnTo>
                  <a:lnTo>
                    <a:pt x="1703" y="8383"/>
                  </a:lnTo>
                  <a:lnTo>
                    <a:pt x="1703" y="8395"/>
                  </a:lnTo>
                  <a:lnTo>
                    <a:pt x="2263" y="11157"/>
                  </a:lnTo>
                  <a:lnTo>
                    <a:pt x="2787" y="13788"/>
                  </a:lnTo>
                  <a:lnTo>
                    <a:pt x="2954" y="14598"/>
                  </a:lnTo>
                  <a:lnTo>
                    <a:pt x="4180" y="20646"/>
                  </a:lnTo>
                  <a:lnTo>
                    <a:pt x="4180" y="20658"/>
                  </a:lnTo>
                  <a:lnTo>
                    <a:pt x="4216" y="20825"/>
                  </a:lnTo>
                  <a:lnTo>
                    <a:pt x="5466" y="27040"/>
                  </a:lnTo>
                  <a:lnTo>
                    <a:pt x="5466" y="27052"/>
                  </a:lnTo>
                  <a:lnTo>
                    <a:pt x="5561" y="27504"/>
                  </a:lnTo>
                  <a:lnTo>
                    <a:pt x="6728" y="33267"/>
                  </a:lnTo>
                  <a:lnTo>
                    <a:pt x="6728" y="33279"/>
                  </a:lnTo>
                  <a:lnTo>
                    <a:pt x="6942" y="34338"/>
                  </a:lnTo>
                  <a:lnTo>
                    <a:pt x="6942" y="34350"/>
                  </a:lnTo>
                  <a:lnTo>
                    <a:pt x="7549" y="37362"/>
                  </a:lnTo>
                  <a:cubicBezTo>
                    <a:pt x="8086" y="37527"/>
                    <a:pt x="8657" y="37599"/>
                    <a:pt x="9244" y="37599"/>
                  </a:cubicBezTo>
                  <a:cubicBezTo>
                    <a:pt x="10739" y="37599"/>
                    <a:pt x="12333" y="37126"/>
                    <a:pt x="13693" y="36493"/>
                  </a:cubicBezTo>
                  <a:lnTo>
                    <a:pt x="13562" y="34302"/>
                  </a:lnTo>
                  <a:lnTo>
                    <a:pt x="13562" y="34291"/>
                  </a:lnTo>
                  <a:lnTo>
                    <a:pt x="13467" y="32683"/>
                  </a:lnTo>
                  <a:lnTo>
                    <a:pt x="13467" y="32671"/>
                  </a:lnTo>
                  <a:lnTo>
                    <a:pt x="13157" y="27504"/>
                  </a:lnTo>
                  <a:lnTo>
                    <a:pt x="13098" y="26361"/>
                  </a:lnTo>
                  <a:lnTo>
                    <a:pt x="12764" y="20717"/>
                  </a:lnTo>
                  <a:lnTo>
                    <a:pt x="12764" y="20706"/>
                  </a:lnTo>
                  <a:lnTo>
                    <a:pt x="12717" y="20051"/>
                  </a:lnTo>
                  <a:lnTo>
                    <a:pt x="12360" y="13919"/>
                  </a:lnTo>
                  <a:lnTo>
                    <a:pt x="12348" y="13752"/>
                  </a:lnTo>
                  <a:lnTo>
                    <a:pt x="12205" y="11288"/>
                  </a:lnTo>
                  <a:lnTo>
                    <a:pt x="12050" y="8585"/>
                  </a:lnTo>
                  <a:lnTo>
                    <a:pt x="11979" y="7454"/>
                  </a:lnTo>
                  <a:lnTo>
                    <a:pt x="11955" y="7132"/>
                  </a:lnTo>
                  <a:lnTo>
                    <a:pt x="11955" y="7121"/>
                  </a:lnTo>
                  <a:lnTo>
                    <a:pt x="11907" y="6192"/>
                  </a:lnTo>
                  <a:lnTo>
                    <a:pt x="11740" y="3489"/>
                  </a:lnTo>
                  <a:lnTo>
                    <a:pt x="11598" y="1156"/>
                  </a:lnTo>
                  <a:lnTo>
                    <a:pt x="11550" y="334"/>
                  </a:lnTo>
                  <a:cubicBezTo>
                    <a:pt x="10369" y="384"/>
                    <a:pt x="9188" y="410"/>
                    <a:pt x="8012" y="410"/>
                  </a:cubicBezTo>
                  <a:cubicBezTo>
                    <a:pt x="5298" y="410"/>
                    <a:pt x="2609" y="275"/>
                    <a:pt x="1" y="1"/>
                  </a:cubicBezTo>
                  <a:close/>
                </a:path>
              </a:pathLst>
            </a:custGeom>
            <a:solidFill>
              <a:srgbClr val="F9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g6d79ace206_3_673"/>
            <p:cNvSpPr/>
            <p:nvPr/>
          </p:nvSpPr>
          <p:spPr>
            <a:xfrm>
              <a:off x="1950525" y="4801025"/>
              <a:ext cx="281325" cy="75325"/>
            </a:xfrm>
            <a:custGeom>
              <a:rect b="b" l="l" r="r" t="t"/>
              <a:pathLst>
                <a:path extrusionOk="0" h="3013" w="11253">
                  <a:moveTo>
                    <a:pt x="1" y="0"/>
                  </a:moveTo>
                  <a:lnTo>
                    <a:pt x="560" y="2762"/>
                  </a:lnTo>
                  <a:cubicBezTo>
                    <a:pt x="2811" y="2905"/>
                    <a:pt x="5454" y="3012"/>
                    <a:pt x="8204" y="3012"/>
                  </a:cubicBezTo>
                  <a:cubicBezTo>
                    <a:pt x="9204" y="3012"/>
                    <a:pt x="10228" y="3001"/>
                    <a:pt x="11252" y="2965"/>
                  </a:cubicBezTo>
                  <a:lnTo>
                    <a:pt x="11085" y="262"/>
                  </a:lnTo>
                  <a:cubicBezTo>
                    <a:pt x="10169" y="290"/>
                    <a:pt x="9252" y="302"/>
                    <a:pt x="8345" y="302"/>
                  </a:cubicBezTo>
                  <a:cubicBezTo>
                    <a:pt x="5316" y="302"/>
                    <a:pt x="2401" y="165"/>
                    <a:pt x="1" y="0"/>
                  </a:cubicBezTo>
                  <a:close/>
                </a:path>
              </a:pathLst>
            </a:custGeom>
            <a:solidFill>
              <a:srgbClr val="ED7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g6d79ace206_3_673"/>
            <p:cNvSpPr/>
            <p:nvPr/>
          </p:nvSpPr>
          <p:spPr>
            <a:xfrm>
              <a:off x="1976725" y="4930200"/>
              <a:ext cx="262550" cy="73850"/>
            </a:xfrm>
            <a:custGeom>
              <a:rect b="b" l="l" r="r" t="t"/>
              <a:pathLst>
                <a:path extrusionOk="0" h="2954" w="10502">
                  <a:moveTo>
                    <a:pt x="0" y="1"/>
                  </a:moveTo>
                  <a:lnTo>
                    <a:pt x="560" y="2763"/>
                  </a:lnTo>
                  <a:cubicBezTo>
                    <a:pt x="2596" y="2870"/>
                    <a:pt x="4882" y="2953"/>
                    <a:pt x="7263" y="2953"/>
                  </a:cubicBezTo>
                  <a:cubicBezTo>
                    <a:pt x="8335" y="2953"/>
                    <a:pt x="9418" y="2941"/>
                    <a:pt x="10502" y="2894"/>
                  </a:cubicBezTo>
                  <a:lnTo>
                    <a:pt x="10347" y="191"/>
                  </a:lnTo>
                  <a:cubicBezTo>
                    <a:pt x="9322" y="228"/>
                    <a:pt x="8295" y="244"/>
                    <a:pt x="7282" y="244"/>
                  </a:cubicBezTo>
                  <a:cubicBezTo>
                    <a:pt x="4681" y="244"/>
                    <a:pt x="2168" y="138"/>
                    <a:pt x="0" y="1"/>
                  </a:cubicBezTo>
                  <a:close/>
                </a:path>
              </a:pathLst>
            </a:custGeom>
            <a:solidFill>
              <a:srgbClr val="ED7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g6d79ace206_3_673"/>
            <p:cNvSpPr/>
            <p:nvPr/>
          </p:nvSpPr>
          <p:spPr>
            <a:xfrm>
              <a:off x="2097275" y="5632675"/>
              <a:ext cx="644150" cy="310775"/>
            </a:xfrm>
            <a:custGeom>
              <a:rect b="b" l="l" r="r" t="t"/>
              <a:pathLst>
                <a:path extrusionOk="0" h="12431" w="25766">
                  <a:moveTo>
                    <a:pt x="7168" y="0"/>
                  </a:moveTo>
                  <a:cubicBezTo>
                    <a:pt x="5095" y="842"/>
                    <a:pt x="3500" y="1041"/>
                    <a:pt x="2455" y="1041"/>
                  </a:cubicBezTo>
                  <a:cubicBezTo>
                    <a:pt x="1519" y="1041"/>
                    <a:pt x="1024" y="881"/>
                    <a:pt x="1024" y="881"/>
                  </a:cubicBezTo>
                  <a:lnTo>
                    <a:pt x="1024" y="881"/>
                  </a:lnTo>
                  <a:cubicBezTo>
                    <a:pt x="0" y="4358"/>
                    <a:pt x="596" y="7680"/>
                    <a:pt x="1036" y="10859"/>
                  </a:cubicBezTo>
                  <a:cubicBezTo>
                    <a:pt x="1108" y="11394"/>
                    <a:pt x="1179" y="11918"/>
                    <a:pt x="1239" y="12430"/>
                  </a:cubicBezTo>
                  <a:lnTo>
                    <a:pt x="25766" y="12430"/>
                  </a:lnTo>
                  <a:cubicBezTo>
                    <a:pt x="25766" y="11895"/>
                    <a:pt x="25694" y="11371"/>
                    <a:pt x="25563" y="10859"/>
                  </a:cubicBezTo>
                  <a:cubicBezTo>
                    <a:pt x="25158" y="9358"/>
                    <a:pt x="24170" y="8049"/>
                    <a:pt x="22789" y="7239"/>
                  </a:cubicBezTo>
                  <a:cubicBezTo>
                    <a:pt x="19039" y="5037"/>
                    <a:pt x="13502" y="4013"/>
                    <a:pt x="13502" y="4013"/>
                  </a:cubicBezTo>
                  <a:cubicBezTo>
                    <a:pt x="11919" y="2512"/>
                    <a:pt x="7168" y="0"/>
                    <a:pt x="7168" y="0"/>
                  </a:cubicBezTo>
                  <a:close/>
                </a:path>
              </a:pathLst>
            </a:custGeom>
            <a:solidFill>
              <a:srgbClr val="001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g6d79ace206_3_673"/>
            <p:cNvSpPr/>
            <p:nvPr/>
          </p:nvSpPr>
          <p:spPr>
            <a:xfrm>
              <a:off x="2123175" y="5904125"/>
              <a:ext cx="618250" cy="39325"/>
            </a:xfrm>
            <a:custGeom>
              <a:rect b="b" l="l" r="r" t="t"/>
              <a:pathLst>
                <a:path extrusionOk="0" h="1573" w="24730">
                  <a:moveTo>
                    <a:pt x="0" y="1"/>
                  </a:moveTo>
                  <a:cubicBezTo>
                    <a:pt x="72" y="536"/>
                    <a:pt x="143" y="1060"/>
                    <a:pt x="203" y="1572"/>
                  </a:cubicBezTo>
                  <a:lnTo>
                    <a:pt x="24730" y="1572"/>
                  </a:lnTo>
                  <a:cubicBezTo>
                    <a:pt x="24730" y="1037"/>
                    <a:pt x="24658" y="513"/>
                    <a:pt x="24527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g6d79ace206_3_673"/>
            <p:cNvSpPr/>
            <p:nvPr/>
          </p:nvSpPr>
          <p:spPr>
            <a:xfrm>
              <a:off x="863775" y="5643675"/>
              <a:ext cx="482250" cy="299775"/>
            </a:xfrm>
            <a:custGeom>
              <a:rect b="b" l="l" r="r" t="t"/>
              <a:pathLst>
                <a:path extrusionOk="0" h="11991" w="19290">
                  <a:moveTo>
                    <a:pt x="12467" y="1"/>
                  </a:moveTo>
                  <a:cubicBezTo>
                    <a:pt x="12467" y="1"/>
                    <a:pt x="10776" y="489"/>
                    <a:pt x="7049" y="3704"/>
                  </a:cubicBezTo>
                  <a:cubicBezTo>
                    <a:pt x="7049" y="3704"/>
                    <a:pt x="751" y="5120"/>
                    <a:pt x="84" y="10419"/>
                  </a:cubicBezTo>
                  <a:cubicBezTo>
                    <a:pt x="13" y="10907"/>
                    <a:pt x="1" y="11431"/>
                    <a:pt x="49" y="11990"/>
                  </a:cubicBezTo>
                  <a:lnTo>
                    <a:pt x="18015" y="11990"/>
                  </a:lnTo>
                  <a:cubicBezTo>
                    <a:pt x="18015" y="11990"/>
                    <a:pt x="18218" y="11431"/>
                    <a:pt x="18432" y="10419"/>
                  </a:cubicBezTo>
                  <a:cubicBezTo>
                    <a:pt x="18849" y="8430"/>
                    <a:pt x="19289" y="4727"/>
                    <a:pt x="18229" y="441"/>
                  </a:cubicBezTo>
                  <a:cubicBezTo>
                    <a:pt x="18229" y="441"/>
                    <a:pt x="16980" y="611"/>
                    <a:pt x="15604" y="611"/>
                  </a:cubicBezTo>
                  <a:cubicBezTo>
                    <a:pt x="14407" y="611"/>
                    <a:pt x="13115" y="483"/>
                    <a:pt x="12467" y="1"/>
                  </a:cubicBezTo>
                  <a:close/>
                </a:path>
              </a:pathLst>
            </a:custGeom>
            <a:solidFill>
              <a:srgbClr val="001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g6d79ace206_3_673"/>
            <p:cNvSpPr/>
            <p:nvPr/>
          </p:nvSpPr>
          <p:spPr>
            <a:xfrm>
              <a:off x="863775" y="5904125"/>
              <a:ext cx="460800" cy="39325"/>
            </a:xfrm>
            <a:custGeom>
              <a:rect b="b" l="l" r="r" t="t"/>
              <a:pathLst>
                <a:path extrusionOk="0" h="1573" w="18432">
                  <a:moveTo>
                    <a:pt x="84" y="1"/>
                  </a:moveTo>
                  <a:cubicBezTo>
                    <a:pt x="13" y="489"/>
                    <a:pt x="1" y="1013"/>
                    <a:pt x="49" y="1572"/>
                  </a:cubicBezTo>
                  <a:lnTo>
                    <a:pt x="18015" y="1572"/>
                  </a:lnTo>
                  <a:cubicBezTo>
                    <a:pt x="18015" y="1572"/>
                    <a:pt x="18218" y="1013"/>
                    <a:pt x="18432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g6d79ace206_3_673"/>
            <p:cNvSpPr/>
            <p:nvPr/>
          </p:nvSpPr>
          <p:spPr>
            <a:xfrm>
              <a:off x="1167100" y="-108225"/>
              <a:ext cx="842975" cy="948475"/>
            </a:xfrm>
            <a:custGeom>
              <a:rect b="b" l="l" r="r" t="t"/>
              <a:pathLst>
                <a:path extrusionOk="0" h="37939" w="33719">
                  <a:moveTo>
                    <a:pt x="17737" y="0"/>
                  </a:moveTo>
                  <a:cubicBezTo>
                    <a:pt x="10331" y="0"/>
                    <a:pt x="2716" y="5284"/>
                    <a:pt x="1691" y="11228"/>
                  </a:cubicBezTo>
                  <a:cubicBezTo>
                    <a:pt x="0" y="21111"/>
                    <a:pt x="5168" y="30814"/>
                    <a:pt x="370" y="31529"/>
                  </a:cubicBezTo>
                  <a:cubicBezTo>
                    <a:pt x="370" y="31529"/>
                    <a:pt x="1681" y="31798"/>
                    <a:pt x="3113" y="31798"/>
                  </a:cubicBezTo>
                  <a:cubicBezTo>
                    <a:pt x="4469" y="31798"/>
                    <a:pt x="5933" y="31556"/>
                    <a:pt x="6489" y="30612"/>
                  </a:cubicBezTo>
                  <a:cubicBezTo>
                    <a:pt x="6489" y="30612"/>
                    <a:pt x="7382" y="34005"/>
                    <a:pt x="6489" y="36386"/>
                  </a:cubicBezTo>
                  <a:cubicBezTo>
                    <a:pt x="6489" y="36386"/>
                    <a:pt x="6635" y="36402"/>
                    <a:pt x="6878" y="36402"/>
                  </a:cubicBezTo>
                  <a:cubicBezTo>
                    <a:pt x="7824" y="36402"/>
                    <a:pt x="10246" y="36168"/>
                    <a:pt x="11335" y="33886"/>
                  </a:cubicBezTo>
                  <a:lnTo>
                    <a:pt x="22670" y="34362"/>
                  </a:lnTo>
                  <a:lnTo>
                    <a:pt x="18646" y="37898"/>
                  </a:lnTo>
                  <a:cubicBezTo>
                    <a:pt x="18646" y="37898"/>
                    <a:pt x="18912" y="37939"/>
                    <a:pt x="19374" y="37939"/>
                  </a:cubicBezTo>
                  <a:cubicBezTo>
                    <a:pt x="21120" y="37939"/>
                    <a:pt x="25668" y="37358"/>
                    <a:pt x="29218" y="31802"/>
                  </a:cubicBezTo>
                  <a:cubicBezTo>
                    <a:pt x="33719" y="24778"/>
                    <a:pt x="32409" y="14645"/>
                    <a:pt x="32409" y="14645"/>
                  </a:cubicBezTo>
                  <a:cubicBezTo>
                    <a:pt x="32409" y="14645"/>
                    <a:pt x="33552" y="7407"/>
                    <a:pt x="24873" y="1965"/>
                  </a:cubicBezTo>
                  <a:cubicBezTo>
                    <a:pt x="22690" y="597"/>
                    <a:pt x="20225" y="0"/>
                    <a:pt x="17737" y="0"/>
                  </a:cubicBezTo>
                  <a:close/>
                </a:path>
              </a:pathLst>
            </a:custGeom>
            <a:solidFill>
              <a:srgbClr val="FC4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g6d79ace206_3_673"/>
            <p:cNvSpPr/>
            <p:nvPr/>
          </p:nvSpPr>
          <p:spPr>
            <a:xfrm>
              <a:off x="1379025" y="592225"/>
              <a:ext cx="331025" cy="383225"/>
            </a:xfrm>
            <a:custGeom>
              <a:rect b="b" l="l" r="r" t="t"/>
              <a:pathLst>
                <a:path extrusionOk="0" h="15329" w="13241">
                  <a:moveTo>
                    <a:pt x="4363" y="1"/>
                  </a:moveTo>
                  <a:cubicBezTo>
                    <a:pt x="2877" y="1"/>
                    <a:pt x="1374" y="537"/>
                    <a:pt x="1" y="1951"/>
                  </a:cubicBezTo>
                  <a:cubicBezTo>
                    <a:pt x="465" y="3451"/>
                    <a:pt x="834" y="4880"/>
                    <a:pt x="1084" y="6487"/>
                  </a:cubicBezTo>
                  <a:cubicBezTo>
                    <a:pt x="1406" y="8583"/>
                    <a:pt x="1513" y="10964"/>
                    <a:pt x="1275" y="14155"/>
                  </a:cubicBezTo>
                  <a:cubicBezTo>
                    <a:pt x="3055" y="14937"/>
                    <a:pt x="4818" y="15328"/>
                    <a:pt x="6563" y="15328"/>
                  </a:cubicBezTo>
                  <a:cubicBezTo>
                    <a:pt x="8669" y="15328"/>
                    <a:pt x="10749" y="14758"/>
                    <a:pt x="12800" y="13619"/>
                  </a:cubicBezTo>
                  <a:cubicBezTo>
                    <a:pt x="12240" y="10130"/>
                    <a:pt x="12574" y="7392"/>
                    <a:pt x="13240" y="4951"/>
                  </a:cubicBezTo>
                  <a:cubicBezTo>
                    <a:pt x="12312" y="3975"/>
                    <a:pt x="10419" y="2165"/>
                    <a:pt x="8168" y="1022"/>
                  </a:cubicBezTo>
                  <a:cubicBezTo>
                    <a:pt x="7192" y="677"/>
                    <a:pt x="6144" y="332"/>
                    <a:pt x="5120" y="46"/>
                  </a:cubicBezTo>
                  <a:cubicBezTo>
                    <a:pt x="4869" y="16"/>
                    <a:pt x="4616" y="1"/>
                    <a:pt x="4363" y="1"/>
                  </a:cubicBezTo>
                  <a:close/>
                </a:path>
              </a:pathLst>
            </a:custGeom>
            <a:solidFill>
              <a:srgbClr val="F9A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g6d79ace206_3_673"/>
            <p:cNvSpPr/>
            <p:nvPr/>
          </p:nvSpPr>
          <p:spPr>
            <a:xfrm>
              <a:off x="1379025" y="592225"/>
              <a:ext cx="331025" cy="340475"/>
            </a:xfrm>
            <a:custGeom>
              <a:rect b="b" l="l" r="r" t="t"/>
              <a:pathLst>
                <a:path extrusionOk="0" h="13619" w="13241">
                  <a:moveTo>
                    <a:pt x="4363" y="1"/>
                  </a:moveTo>
                  <a:cubicBezTo>
                    <a:pt x="2877" y="1"/>
                    <a:pt x="1374" y="537"/>
                    <a:pt x="1" y="1951"/>
                  </a:cubicBezTo>
                  <a:cubicBezTo>
                    <a:pt x="465" y="3451"/>
                    <a:pt x="834" y="4880"/>
                    <a:pt x="1084" y="6487"/>
                  </a:cubicBezTo>
                  <a:cubicBezTo>
                    <a:pt x="3037" y="9368"/>
                    <a:pt x="6668" y="13024"/>
                    <a:pt x="12800" y="13619"/>
                  </a:cubicBezTo>
                  <a:cubicBezTo>
                    <a:pt x="12240" y="10130"/>
                    <a:pt x="12574" y="7404"/>
                    <a:pt x="13240" y="4951"/>
                  </a:cubicBezTo>
                  <a:cubicBezTo>
                    <a:pt x="12312" y="3975"/>
                    <a:pt x="10419" y="2165"/>
                    <a:pt x="8168" y="1022"/>
                  </a:cubicBezTo>
                  <a:cubicBezTo>
                    <a:pt x="7192" y="677"/>
                    <a:pt x="6144" y="332"/>
                    <a:pt x="5120" y="46"/>
                  </a:cubicBezTo>
                  <a:cubicBezTo>
                    <a:pt x="4869" y="16"/>
                    <a:pt x="4616" y="1"/>
                    <a:pt x="4363" y="1"/>
                  </a:cubicBezTo>
                  <a:close/>
                </a:path>
              </a:pathLst>
            </a:custGeom>
            <a:solidFill>
              <a:srgbClr val="FD82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g6d79ace206_3_673"/>
            <p:cNvSpPr/>
            <p:nvPr/>
          </p:nvSpPr>
          <p:spPr>
            <a:xfrm>
              <a:off x="1819850" y="302625"/>
              <a:ext cx="177625" cy="265500"/>
            </a:xfrm>
            <a:custGeom>
              <a:rect b="b" l="l" r="r" t="t"/>
              <a:pathLst>
                <a:path extrusionOk="0" h="10620" w="7105">
                  <a:moveTo>
                    <a:pt x="3907" y="0"/>
                  </a:moveTo>
                  <a:cubicBezTo>
                    <a:pt x="2570" y="0"/>
                    <a:pt x="1287" y="1295"/>
                    <a:pt x="1287" y="1295"/>
                  </a:cubicBezTo>
                  <a:cubicBezTo>
                    <a:pt x="1" y="5879"/>
                    <a:pt x="870" y="10594"/>
                    <a:pt x="870" y="10594"/>
                  </a:cubicBezTo>
                  <a:cubicBezTo>
                    <a:pt x="1024" y="10611"/>
                    <a:pt x="1175" y="10619"/>
                    <a:pt x="1322" y="10619"/>
                  </a:cubicBezTo>
                  <a:cubicBezTo>
                    <a:pt x="5826" y="10619"/>
                    <a:pt x="7104" y="2906"/>
                    <a:pt x="5502" y="843"/>
                  </a:cubicBezTo>
                  <a:cubicBezTo>
                    <a:pt x="5018" y="220"/>
                    <a:pt x="4458" y="0"/>
                    <a:pt x="3907" y="0"/>
                  </a:cubicBezTo>
                  <a:close/>
                </a:path>
              </a:pathLst>
            </a:custGeom>
            <a:solidFill>
              <a:srgbClr val="F9A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g6d79ace206_3_673"/>
            <p:cNvSpPr/>
            <p:nvPr/>
          </p:nvSpPr>
          <p:spPr>
            <a:xfrm>
              <a:off x="1281100" y="213550"/>
              <a:ext cx="625" cy="925"/>
            </a:xfrm>
            <a:custGeom>
              <a:rect b="b" l="l" r="r" t="t"/>
              <a:pathLst>
                <a:path extrusionOk="0" h="37" w="25">
                  <a:moveTo>
                    <a:pt x="12" y="0"/>
                  </a:moveTo>
                  <a:lnTo>
                    <a:pt x="1" y="36"/>
                  </a:lnTo>
                  <a:cubicBezTo>
                    <a:pt x="1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F9A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g6d79ace206_3_673"/>
            <p:cNvSpPr/>
            <p:nvPr/>
          </p:nvSpPr>
          <p:spPr>
            <a:xfrm>
              <a:off x="1279900" y="-17500"/>
              <a:ext cx="664700" cy="836625"/>
            </a:xfrm>
            <a:custGeom>
              <a:rect b="b" l="l" r="r" t="t"/>
              <a:pathLst>
                <a:path extrusionOk="0" h="33465" w="26588">
                  <a:moveTo>
                    <a:pt x="13380" y="1"/>
                  </a:moveTo>
                  <a:cubicBezTo>
                    <a:pt x="3791" y="1"/>
                    <a:pt x="802" y="4402"/>
                    <a:pt x="132" y="7504"/>
                  </a:cubicBezTo>
                  <a:cubicBezTo>
                    <a:pt x="132" y="7540"/>
                    <a:pt x="49" y="9278"/>
                    <a:pt x="49" y="9278"/>
                  </a:cubicBezTo>
                  <a:cubicBezTo>
                    <a:pt x="13" y="10254"/>
                    <a:pt x="1" y="11243"/>
                    <a:pt x="49" y="12219"/>
                  </a:cubicBezTo>
                  <a:cubicBezTo>
                    <a:pt x="156" y="15231"/>
                    <a:pt x="668" y="18232"/>
                    <a:pt x="1513" y="20982"/>
                  </a:cubicBezTo>
                  <a:cubicBezTo>
                    <a:pt x="1632" y="21351"/>
                    <a:pt x="1751" y="21720"/>
                    <a:pt x="1870" y="22077"/>
                  </a:cubicBezTo>
                  <a:cubicBezTo>
                    <a:pt x="1906" y="22173"/>
                    <a:pt x="1942" y="22268"/>
                    <a:pt x="1977" y="22363"/>
                  </a:cubicBezTo>
                  <a:cubicBezTo>
                    <a:pt x="2108" y="22720"/>
                    <a:pt x="2251" y="23077"/>
                    <a:pt x="2394" y="23423"/>
                  </a:cubicBezTo>
                  <a:cubicBezTo>
                    <a:pt x="4791" y="29253"/>
                    <a:pt x="8913" y="33464"/>
                    <a:pt x="14339" y="33464"/>
                  </a:cubicBezTo>
                  <a:cubicBezTo>
                    <a:pt x="15462" y="33464"/>
                    <a:pt x="16641" y="33284"/>
                    <a:pt x="17872" y="32900"/>
                  </a:cubicBezTo>
                  <a:cubicBezTo>
                    <a:pt x="25135" y="30638"/>
                    <a:pt x="26385" y="19291"/>
                    <a:pt x="26540" y="13660"/>
                  </a:cubicBezTo>
                  <a:cubicBezTo>
                    <a:pt x="26588" y="12017"/>
                    <a:pt x="26540" y="10862"/>
                    <a:pt x="26528" y="10564"/>
                  </a:cubicBezTo>
                  <a:cubicBezTo>
                    <a:pt x="26552" y="10552"/>
                    <a:pt x="26540" y="10421"/>
                    <a:pt x="26528" y="10243"/>
                  </a:cubicBezTo>
                  <a:cubicBezTo>
                    <a:pt x="26421" y="9147"/>
                    <a:pt x="26111" y="8088"/>
                    <a:pt x="25611" y="7111"/>
                  </a:cubicBezTo>
                  <a:cubicBezTo>
                    <a:pt x="25599" y="7076"/>
                    <a:pt x="25576" y="7040"/>
                    <a:pt x="25552" y="7004"/>
                  </a:cubicBezTo>
                  <a:cubicBezTo>
                    <a:pt x="24147" y="4349"/>
                    <a:pt x="20801" y="87"/>
                    <a:pt x="13765" y="3"/>
                  </a:cubicBezTo>
                  <a:cubicBezTo>
                    <a:pt x="13635" y="2"/>
                    <a:pt x="13507" y="1"/>
                    <a:pt x="13380" y="1"/>
                  </a:cubicBezTo>
                  <a:close/>
                </a:path>
              </a:pathLst>
            </a:custGeom>
            <a:solidFill>
              <a:srgbClr val="F9A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g6d79ace206_3_673"/>
            <p:cNvSpPr/>
            <p:nvPr/>
          </p:nvSpPr>
          <p:spPr>
            <a:xfrm>
              <a:off x="1216825" y="281750"/>
              <a:ext cx="176225" cy="260800"/>
            </a:xfrm>
            <a:custGeom>
              <a:rect b="b" l="l" r="r" t="t"/>
              <a:pathLst>
                <a:path extrusionOk="0" h="10432" w="7049">
                  <a:moveTo>
                    <a:pt x="2759" y="0"/>
                  </a:moveTo>
                  <a:cubicBezTo>
                    <a:pt x="2189" y="0"/>
                    <a:pt x="1619" y="265"/>
                    <a:pt x="1190" y="1059"/>
                  </a:cubicBezTo>
                  <a:cubicBezTo>
                    <a:pt x="0" y="3252"/>
                    <a:pt x="1268" y="10432"/>
                    <a:pt x="5192" y="10432"/>
                  </a:cubicBezTo>
                  <a:cubicBezTo>
                    <a:pt x="5508" y="10432"/>
                    <a:pt x="5841" y="10385"/>
                    <a:pt x="6191" y="10286"/>
                  </a:cubicBezTo>
                  <a:cubicBezTo>
                    <a:pt x="6191" y="10286"/>
                    <a:pt x="7048" y="5369"/>
                    <a:pt x="5036" y="1059"/>
                  </a:cubicBezTo>
                  <a:cubicBezTo>
                    <a:pt x="5036" y="1059"/>
                    <a:pt x="3898" y="0"/>
                    <a:pt x="2759" y="0"/>
                  </a:cubicBezTo>
                  <a:close/>
                </a:path>
              </a:pathLst>
            </a:custGeom>
            <a:solidFill>
              <a:srgbClr val="F9A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g6d79ace206_3_673"/>
            <p:cNvSpPr/>
            <p:nvPr/>
          </p:nvSpPr>
          <p:spPr>
            <a:xfrm>
              <a:off x="1229900" y="-53825"/>
              <a:ext cx="620650" cy="545100"/>
            </a:xfrm>
            <a:custGeom>
              <a:rect b="b" l="l" r="r" t="t"/>
              <a:pathLst>
                <a:path extrusionOk="0" h="21804" w="24826">
                  <a:moveTo>
                    <a:pt x="15460" y="1"/>
                  </a:moveTo>
                  <a:cubicBezTo>
                    <a:pt x="10864" y="1"/>
                    <a:pt x="6238" y="1964"/>
                    <a:pt x="3977" y="3980"/>
                  </a:cubicBezTo>
                  <a:cubicBezTo>
                    <a:pt x="1" y="7528"/>
                    <a:pt x="2013" y="13422"/>
                    <a:pt x="2013" y="13422"/>
                  </a:cubicBezTo>
                  <a:cubicBezTo>
                    <a:pt x="2023" y="13422"/>
                    <a:pt x="2033" y="13422"/>
                    <a:pt x="2044" y="13422"/>
                  </a:cubicBezTo>
                  <a:cubicBezTo>
                    <a:pt x="4838" y="13422"/>
                    <a:pt x="5287" y="16637"/>
                    <a:pt x="5287" y="16637"/>
                  </a:cubicBezTo>
                  <a:cubicBezTo>
                    <a:pt x="5311" y="21340"/>
                    <a:pt x="8859" y="21804"/>
                    <a:pt x="8859" y="21804"/>
                  </a:cubicBezTo>
                  <a:cubicBezTo>
                    <a:pt x="7490" y="19280"/>
                    <a:pt x="8287" y="17077"/>
                    <a:pt x="9097" y="15768"/>
                  </a:cubicBezTo>
                  <a:cubicBezTo>
                    <a:pt x="17158" y="12898"/>
                    <a:pt x="24825" y="4230"/>
                    <a:pt x="24825" y="4230"/>
                  </a:cubicBezTo>
                  <a:cubicBezTo>
                    <a:pt x="22420" y="1132"/>
                    <a:pt x="18949" y="1"/>
                    <a:pt x="15460" y="1"/>
                  </a:cubicBezTo>
                  <a:close/>
                </a:path>
              </a:pathLst>
            </a:custGeom>
            <a:solidFill>
              <a:srgbClr val="FC4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g6d79ace206_3_673"/>
            <p:cNvSpPr/>
            <p:nvPr/>
          </p:nvSpPr>
          <p:spPr>
            <a:xfrm>
              <a:off x="1728775" y="31975"/>
              <a:ext cx="266725" cy="261975"/>
            </a:xfrm>
            <a:custGeom>
              <a:rect b="b" l="l" r="r" t="t"/>
              <a:pathLst>
                <a:path extrusionOk="0" h="10479" w="10669">
                  <a:moveTo>
                    <a:pt x="3001" y="1"/>
                  </a:moveTo>
                  <a:lnTo>
                    <a:pt x="1" y="3894"/>
                  </a:lnTo>
                  <a:cubicBezTo>
                    <a:pt x="1" y="3894"/>
                    <a:pt x="3632" y="9002"/>
                    <a:pt x="8609" y="10478"/>
                  </a:cubicBezTo>
                  <a:cubicBezTo>
                    <a:pt x="8609" y="10478"/>
                    <a:pt x="10669" y="2501"/>
                    <a:pt x="3001" y="1"/>
                  </a:cubicBezTo>
                  <a:close/>
                </a:path>
              </a:pathLst>
            </a:custGeom>
            <a:solidFill>
              <a:srgbClr val="FC4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g6d79ace206_3_673"/>
            <p:cNvSpPr/>
            <p:nvPr/>
          </p:nvSpPr>
          <p:spPr>
            <a:xfrm>
              <a:off x="1074525" y="931500"/>
              <a:ext cx="1036775" cy="2022625"/>
            </a:xfrm>
            <a:custGeom>
              <a:rect b="b" l="l" r="r" t="t"/>
              <a:pathLst>
                <a:path extrusionOk="0" h="80905" w="41471">
                  <a:moveTo>
                    <a:pt x="27790" y="0"/>
                  </a:moveTo>
                  <a:lnTo>
                    <a:pt x="25670" y="2096"/>
                  </a:lnTo>
                  <a:lnTo>
                    <a:pt x="14360" y="2727"/>
                  </a:lnTo>
                  <a:lnTo>
                    <a:pt x="11669" y="691"/>
                  </a:lnTo>
                  <a:lnTo>
                    <a:pt x="1" y="4787"/>
                  </a:lnTo>
                  <a:lnTo>
                    <a:pt x="7144" y="51161"/>
                  </a:lnTo>
                  <a:lnTo>
                    <a:pt x="334" y="76664"/>
                  </a:lnTo>
                  <a:cubicBezTo>
                    <a:pt x="5586" y="79916"/>
                    <a:pt x="13038" y="80905"/>
                    <a:pt x="20158" y="80905"/>
                  </a:cubicBezTo>
                  <a:cubicBezTo>
                    <a:pt x="31212" y="80905"/>
                    <a:pt x="41470" y="78522"/>
                    <a:pt x="41470" y="78522"/>
                  </a:cubicBezTo>
                  <a:lnTo>
                    <a:pt x="36291" y="46292"/>
                  </a:lnTo>
                  <a:lnTo>
                    <a:pt x="37982" y="2893"/>
                  </a:lnTo>
                  <a:lnTo>
                    <a:pt x="29266" y="417"/>
                  </a:lnTo>
                  <a:lnTo>
                    <a:pt x="27790" y="0"/>
                  </a:ln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g6d79ace206_3_673"/>
            <p:cNvSpPr/>
            <p:nvPr/>
          </p:nvSpPr>
          <p:spPr>
            <a:xfrm>
              <a:off x="1118050" y="2030725"/>
              <a:ext cx="217550" cy="341150"/>
            </a:xfrm>
            <a:custGeom>
              <a:rect b="b" l="l" r="r" t="t"/>
              <a:pathLst>
                <a:path extrusionOk="0" h="13646" w="8702">
                  <a:moveTo>
                    <a:pt x="4296" y="1"/>
                  </a:moveTo>
                  <a:cubicBezTo>
                    <a:pt x="4296" y="1"/>
                    <a:pt x="1308" y="3489"/>
                    <a:pt x="1284" y="5418"/>
                  </a:cubicBezTo>
                  <a:cubicBezTo>
                    <a:pt x="1260" y="7357"/>
                    <a:pt x="0" y="13646"/>
                    <a:pt x="3037" y="13646"/>
                  </a:cubicBezTo>
                  <a:cubicBezTo>
                    <a:pt x="3040" y="13646"/>
                    <a:pt x="3043" y="13646"/>
                    <a:pt x="3046" y="13645"/>
                  </a:cubicBezTo>
                  <a:cubicBezTo>
                    <a:pt x="6106" y="13634"/>
                    <a:pt x="8225" y="11931"/>
                    <a:pt x="8404" y="8966"/>
                  </a:cubicBezTo>
                  <a:cubicBezTo>
                    <a:pt x="8701" y="4132"/>
                    <a:pt x="4844" y="3597"/>
                    <a:pt x="4844" y="3597"/>
                  </a:cubicBezTo>
                  <a:cubicBezTo>
                    <a:pt x="4629" y="2311"/>
                    <a:pt x="4606" y="1846"/>
                    <a:pt x="4296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g6d79ace206_3_673"/>
            <p:cNvSpPr/>
            <p:nvPr/>
          </p:nvSpPr>
          <p:spPr>
            <a:xfrm>
              <a:off x="1366225" y="915425"/>
              <a:ext cx="407100" cy="242125"/>
            </a:xfrm>
            <a:custGeom>
              <a:rect b="b" l="l" r="r" t="t"/>
              <a:pathLst>
                <a:path extrusionOk="0" h="9685" w="16284">
                  <a:moveTo>
                    <a:pt x="13217" y="0"/>
                  </a:moveTo>
                  <a:lnTo>
                    <a:pt x="1846" y="238"/>
                  </a:lnTo>
                  <a:lnTo>
                    <a:pt x="1" y="1334"/>
                  </a:lnTo>
                  <a:cubicBezTo>
                    <a:pt x="406" y="5072"/>
                    <a:pt x="3465" y="9335"/>
                    <a:pt x="8799" y="9668"/>
                  </a:cubicBezTo>
                  <a:cubicBezTo>
                    <a:pt x="8985" y="9679"/>
                    <a:pt x="9167" y="9685"/>
                    <a:pt x="9344" y="9685"/>
                  </a:cubicBezTo>
                  <a:cubicBezTo>
                    <a:pt x="14847" y="9685"/>
                    <a:pt x="16283" y="4427"/>
                    <a:pt x="16122" y="643"/>
                  </a:cubicBezTo>
                  <a:lnTo>
                    <a:pt x="13217" y="0"/>
                  </a:lnTo>
                  <a:close/>
                </a:path>
              </a:pathLst>
            </a:custGeom>
            <a:solidFill>
              <a:srgbClr val="F9A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g6d79ace206_3_673"/>
            <p:cNvSpPr/>
            <p:nvPr/>
          </p:nvSpPr>
          <p:spPr>
            <a:xfrm>
              <a:off x="1059650" y="2848100"/>
              <a:ext cx="1087650" cy="677775"/>
            </a:xfrm>
            <a:custGeom>
              <a:rect b="b" l="l" r="r" t="t"/>
              <a:pathLst>
                <a:path extrusionOk="0" h="27111" w="43506">
                  <a:moveTo>
                    <a:pt x="929" y="0"/>
                  </a:moveTo>
                  <a:cubicBezTo>
                    <a:pt x="298" y="7168"/>
                    <a:pt x="24" y="15681"/>
                    <a:pt x="0" y="24730"/>
                  </a:cubicBezTo>
                  <a:cubicBezTo>
                    <a:pt x="6299" y="26206"/>
                    <a:pt x="12502" y="26897"/>
                    <a:pt x="18241" y="27099"/>
                  </a:cubicBezTo>
                  <a:lnTo>
                    <a:pt x="19253" y="14931"/>
                  </a:lnTo>
                  <a:cubicBezTo>
                    <a:pt x="19673" y="14859"/>
                    <a:pt x="20263" y="14836"/>
                    <a:pt x="20863" y="14836"/>
                  </a:cubicBezTo>
                  <a:cubicBezTo>
                    <a:pt x="22063" y="14836"/>
                    <a:pt x="23301" y="14931"/>
                    <a:pt x="23301" y="14931"/>
                  </a:cubicBezTo>
                  <a:lnTo>
                    <a:pt x="25575" y="27111"/>
                  </a:lnTo>
                  <a:cubicBezTo>
                    <a:pt x="33314" y="26873"/>
                    <a:pt x="39684" y="25897"/>
                    <a:pt x="43506" y="25146"/>
                  </a:cubicBezTo>
                  <a:lnTo>
                    <a:pt x="42017" y="116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001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g6d79ace206_3_673"/>
            <p:cNvSpPr/>
            <p:nvPr/>
          </p:nvSpPr>
          <p:spPr>
            <a:xfrm>
              <a:off x="1668050" y="3401750"/>
              <a:ext cx="511400" cy="145325"/>
            </a:xfrm>
            <a:custGeom>
              <a:rect b="b" l="l" r="r" t="t"/>
              <a:pathLst>
                <a:path extrusionOk="0" h="5813" w="20456">
                  <a:moveTo>
                    <a:pt x="19170" y="0"/>
                  </a:moveTo>
                  <a:cubicBezTo>
                    <a:pt x="13121" y="1500"/>
                    <a:pt x="6859" y="2238"/>
                    <a:pt x="417" y="2322"/>
                  </a:cubicBezTo>
                  <a:cubicBezTo>
                    <a:pt x="1" y="3334"/>
                    <a:pt x="179" y="4893"/>
                    <a:pt x="798" y="5584"/>
                  </a:cubicBezTo>
                  <a:cubicBezTo>
                    <a:pt x="1656" y="5745"/>
                    <a:pt x="2696" y="5813"/>
                    <a:pt x="3845" y="5813"/>
                  </a:cubicBezTo>
                  <a:cubicBezTo>
                    <a:pt x="10271" y="5813"/>
                    <a:pt x="20075" y="3679"/>
                    <a:pt x="20075" y="3679"/>
                  </a:cubicBezTo>
                  <a:cubicBezTo>
                    <a:pt x="20444" y="2286"/>
                    <a:pt x="20456" y="929"/>
                    <a:pt x="19170" y="0"/>
                  </a:cubicBezTo>
                  <a:close/>
                </a:path>
              </a:pathLst>
            </a:custGeom>
            <a:solidFill>
              <a:srgbClr val="375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g6d79ace206_3_673"/>
            <p:cNvSpPr/>
            <p:nvPr/>
          </p:nvSpPr>
          <p:spPr>
            <a:xfrm>
              <a:off x="1031375" y="3401750"/>
              <a:ext cx="519425" cy="147050"/>
            </a:xfrm>
            <a:custGeom>
              <a:rect b="b" l="l" r="r" t="t"/>
              <a:pathLst>
                <a:path extrusionOk="0" h="5882" w="20777">
                  <a:moveTo>
                    <a:pt x="345" y="0"/>
                  </a:moveTo>
                  <a:cubicBezTo>
                    <a:pt x="119" y="1274"/>
                    <a:pt x="0" y="2465"/>
                    <a:pt x="345" y="3346"/>
                  </a:cubicBezTo>
                  <a:cubicBezTo>
                    <a:pt x="5572" y="5751"/>
                    <a:pt x="20300" y="5882"/>
                    <a:pt x="20300" y="5882"/>
                  </a:cubicBezTo>
                  <a:cubicBezTo>
                    <a:pt x="20717" y="4524"/>
                    <a:pt x="20777" y="3215"/>
                    <a:pt x="20372" y="1976"/>
                  </a:cubicBezTo>
                  <a:lnTo>
                    <a:pt x="20372" y="1976"/>
                  </a:lnTo>
                  <a:cubicBezTo>
                    <a:pt x="19196" y="2153"/>
                    <a:pt x="17903" y="2228"/>
                    <a:pt x="16560" y="2228"/>
                  </a:cubicBezTo>
                  <a:cubicBezTo>
                    <a:pt x="9224" y="2228"/>
                    <a:pt x="345" y="0"/>
                    <a:pt x="345" y="0"/>
                  </a:cubicBezTo>
                  <a:close/>
                </a:path>
              </a:pathLst>
            </a:custGeom>
            <a:solidFill>
              <a:srgbClr val="375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g6d79ace206_3_673"/>
            <p:cNvSpPr/>
            <p:nvPr/>
          </p:nvSpPr>
          <p:spPr>
            <a:xfrm>
              <a:off x="752175" y="1181525"/>
              <a:ext cx="405725" cy="1005500"/>
            </a:xfrm>
            <a:custGeom>
              <a:rect b="b" l="l" r="r" t="t"/>
              <a:pathLst>
                <a:path extrusionOk="0" h="40220" w="16229">
                  <a:moveTo>
                    <a:pt x="9549" y="1"/>
                  </a:moveTo>
                  <a:cubicBezTo>
                    <a:pt x="7965" y="4799"/>
                    <a:pt x="4870" y="14467"/>
                    <a:pt x="2631" y="23265"/>
                  </a:cubicBezTo>
                  <a:cubicBezTo>
                    <a:pt x="1203" y="28897"/>
                    <a:pt x="107" y="34171"/>
                    <a:pt x="0" y="37588"/>
                  </a:cubicBezTo>
                  <a:lnTo>
                    <a:pt x="7322" y="40220"/>
                  </a:lnTo>
                  <a:cubicBezTo>
                    <a:pt x="7322" y="40220"/>
                    <a:pt x="9763" y="36338"/>
                    <a:pt x="12156" y="29885"/>
                  </a:cubicBezTo>
                  <a:cubicBezTo>
                    <a:pt x="13323" y="26718"/>
                    <a:pt x="14490" y="22920"/>
                    <a:pt x="15347" y="18658"/>
                  </a:cubicBezTo>
                  <a:cubicBezTo>
                    <a:pt x="15347" y="18658"/>
                    <a:pt x="16228" y="10145"/>
                    <a:pt x="14109" y="3239"/>
                  </a:cubicBezTo>
                  <a:cubicBezTo>
                    <a:pt x="12442" y="1417"/>
                    <a:pt x="10644" y="465"/>
                    <a:pt x="9549" y="1"/>
                  </a:cubicBezTo>
                  <a:close/>
                </a:path>
              </a:pathLst>
            </a:custGeom>
            <a:solidFill>
              <a:srgbClr val="F9A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g6d79ace206_3_673"/>
            <p:cNvSpPr/>
            <p:nvPr/>
          </p:nvSpPr>
          <p:spPr>
            <a:xfrm>
              <a:off x="663750" y="2088775"/>
              <a:ext cx="417050" cy="901325"/>
            </a:xfrm>
            <a:custGeom>
              <a:rect b="b" l="l" r="r" t="t"/>
              <a:pathLst>
                <a:path extrusionOk="0" h="36053" w="16682">
                  <a:moveTo>
                    <a:pt x="3740" y="1"/>
                  </a:moveTo>
                  <a:cubicBezTo>
                    <a:pt x="1" y="15717"/>
                    <a:pt x="6514" y="27480"/>
                    <a:pt x="13967" y="36053"/>
                  </a:cubicBezTo>
                  <a:cubicBezTo>
                    <a:pt x="15634" y="34172"/>
                    <a:pt x="16682" y="32278"/>
                    <a:pt x="16384" y="27992"/>
                  </a:cubicBezTo>
                  <a:cubicBezTo>
                    <a:pt x="9562" y="19563"/>
                    <a:pt x="11145" y="2477"/>
                    <a:pt x="11145" y="2477"/>
                  </a:cubicBezTo>
                  <a:lnTo>
                    <a:pt x="3740" y="1"/>
                  </a:lnTo>
                  <a:close/>
                </a:path>
              </a:pathLst>
            </a:custGeom>
            <a:solidFill>
              <a:srgbClr val="F9A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g6d79ace206_3_673"/>
            <p:cNvSpPr/>
            <p:nvPr/>
          </p:nvSpPr>
          <p:spPr>
            <a:xfrm>
              <a:off x="1012900" y="2788575"/>
              <a:ext cx="193225" cy="276550"/>
            </a:xfrm>
            <a:custGeom>
              <a:rect b="b" l="l" r="r" t="t"/>
              <a:pathLst>
                <a:path extrusionOk="0" h="11062" w="7729">
                  <a:moveTo>
                    <a:pt x="2418" y="0"/>
                  </a:moveTo>
                  <a:cubicBezTo>
                    <a:pt x="1763" y="4787"/>
                    <a:pt x="1" y="8061"/>
                    <a:pt x="1" y="8061"/>
                  </a:cubicBezTo>
                  <a:cubicBezTo>
                    <a:pt x="561" y="9216"/>
                    <a:pt x="1406" y="10216"/>
                    <a:pt x="2323" y="11061"/>
                  </a:cubicBezTo>
                  <a:cubicBezTo>
                    <a:pt x="3239" y="10847"/>
                    <a:pt x="4394" y="9990"/>
                    <a:pt x="5323" y="9263"/>
                  </a:cubicBezTo>
                  <a:cubicBezTo>
                    <a:pt x="6216" y="8573"/>
                    <a:pt x="6907" y="7775"/>
                    <a:pt x="7454" y="6644"/>
                  </a:cubicBezTo>
                  <a:cubicBezTo>
                    <a:pt x="7359" y="6453"/>
                    <a:pt x="6990" y="6084"/>
                    <a:pt x="6990" y="6084"/>
                  </a:cubicBezTo>
                  <a:cubicBezTo>
                    <a:pt x="7716" y="5394"/>
                    <a:pt x="7728" y="4953"/>
                    <a:pt x="7609" y="4132"/>
                  </a:cubicBezTo>
                  <a:cubicBezTo>
                    <a:pt x="6311" y="3441"/>
                    <a:pt x="2418" y="0"/>
                    <a:pt x="2418" y="0"/>
                  </a:cubicBezTo>
                  <a:close/>
                </a:path>
              </a:pathLst>
            </a:custGeom>
            <a:solidFill>
              <a:srgbClr val="F9A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g6d79ace206_3_673"/>
            <p:cNvSpPr/>
            <p:nvPr/>
          </p:nvSpPr>
          <p:spPr>
            <a:xfrm>
              <a:off x="783725" y="1051150"/>
              <a:ext cx="403050" cy="886450"/>
            </a:xfrm>
            <a:custGeom>
              <a:rect b="b" l="l" r="r" t="t"/>
              <a:pathLst>
                <a:path extrusionOk="0" h="35458" w="16122">
                  <a:moveTo>
                    <a:pt x="11633" y="1"/>
                  </a:moveTo>
                  <a:cubicBezTo>
                    <a:pt x="9942" y="727"/>
                    <a:pt x="8561" y="2025"/>
                    <a:pt x="7763" y="3680"/>
                  </a:cubicBezTo>
                  <a:cubicBezTo>
                    <a:pt x="7644" y="3942"/>
                    <a:pt x="7513" y="4215"/>
                    <a:pt x="7382" y="4513"/>
                  </a:cubicBezTo>
                  <a:cubicBezTo>
                    <a:pt x="6787" y="5918"/>
                    <a:pt x="5775" y="8299"/>
                    <a:pt x="5298" y="9978"/>
                  </a:cubicBezTo>
                  <a:lnTo>
                    <a:pt x="0" y="26778"/>
                  </a:lnTo>
                  <a:cubicBezTo>
                    <a:pt x="405" y="27373"/>
                    <a:pt x="869" y="27944"/>
                    <a:pt x="1369" y="28480"/>
                  </a:cubicBezTo>
                  <a:cubicBezTo>
                    <a:pt x="4489" y="31862"/>
                    <a:pt x="9073" y="34243"/>
                    <a:pt x="10894" y="35100"/>
                  </a:cubicBezTo>
                  <a:cubicBezTo>
                    <a:pt x="11383" y="35338"/>
                    <a:pt x="11668" y="35457"/>
                    <a:pt x="11668" y="35457"/>
                  </a:cubicBezTo>
                  <a:lnTo>
                    <a:pt x="15276" y="20551"/>
                  </a:lnTo>
                  <a:cubicBezTo>
                    <a:pt x="15276" y="20551"/>
                    <a:pt x="16121" y="2989"/>
                    <a:pt x="11633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g6d79ace206_3_673"/>
          <p:cNvGrpSpPr/>
          <p:nvPr/>
        </p:nvGrpSpPr>
        <p:grpSpPr>
          <a:xfrm>
            <a:off x="7969656" y="1890044"/>
            <a:ext cx="1022218" cy="2974534"/>
            <a:chOff x="4097225" y="2748975"/>
            <a:chExt cx="525400" cy="1826100"/>
          </a:xfrm>
        </p:grpSpPr>
        <p:sp>
          <p:nvSpPr>
            <p:cNvPr id="734" name="Google Shape;734;g6d79ace206_3_673"/>
            <p:cNvSpPr/>
            <p:nvPr/>
          </p:nvSpPr>
          <p:spPr>
            <a:xfrm>
              <a:off x="4460950" y="4484675"/>
              <a:ext cx="114050" cy="90400"/>
            </a:xfrm>
            <a:custGeom>
              <a:rect b="b" l="l" r="r" t="t"/>
              <a:pathLst>
                <a:path extrusionOk="0" h="3616" w="4562">
                  <a:moveTo>
                    <a:pt x="1348" y="0"/>
                  </a:moveTo>
                  <a:cubicBezTo>
                    <a:pt x="1084" y="0"/>
                    <a:pt x="785" y="96"/>
                    <a:pt x="501" y="403"/>
                  </a:cubicBezTo>
                  <a:lnTo>
                    <a:pt x="1" y="296"/>
                  </a:lnTo>
                  <a:lnTo>
                    <a:pt x="1" y="296"/>
                  </a:lnTo>
                  <a:cubicBezTo>
                    <a:pt x="61" y="938"/>
                    <a:pt x="72" y="1796"/>
                    <a:pt x="156" y="2248"/>
                  </a:cubicBezTo>
                  <a:cubicBezTo>
                    <a:pt x="239" y="2915"/>
                    <a:pt x="251" y="3094"/>
                    <a:pt x="715" y="3415"/>
                  </a:cubicBezTo>
                  <a:cubicBezTo>
                    <a:pt x="944" y="3573"/>
                    <a:pt x="1612" y="3616"/>
                    <a:pt x="2288" y="3616"/>
                  </a:cubicBezTo>
                  <a:cubicBezTo>
                    <a:pt x="2987" y="3616"/>
                    <a:pt x="3694" y="3570"/>
                    <a:pt x="3930" y="3558"/>
                  </a:cubicBezTo>
                  <a:cubicBezTo>
                    <a:pt x="4394" y="3546"/>
                    <a:pt x="4561" y="3224"/>
                    <a:pt x="4466" y="2796"/>
                  </a:cubicBezTo>
                  <a:cubicBezTo>
                    <a:pt x="4537" y="2641"/>
                    <a:pt x="4466" y="2427"/>
                    <a:pt x="4240" y="2093"/>
                  </a:cubicBezTo>
                  <a:cubicBezTo>
                    <a:pt x="3978" y="1712"/>
                    <a:pt x="3025" y="808"/>
                    <a:pt x="2442" y="81"/>
                  </a:cubicBezTo>
                  <a:lnTo>
                    <a:pt x="2132" y="272"/>
                  </a:lnTo>
                  <a:cubicBezTo>
                    <a:pt x="2132" y="272"/>
                    <a:pt x="1790" y="0"/>
                    <a:pt x="1348" y="0"/>
                  </a:cubicBezTo>
                  <a:close/>
                </a:path>
              </a:pathLst>
            </a:custGeom>
            <a:solidFill>
              <a:srgbClr val="4221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g6d79ace206_3_673"/>
            <p:cNvSpPr/>
            <p:nvPr/>
          </p:nvSpPr>
          <p:spPr>
            <a:xfrm>
              <a:off x="4132350" y="4474775"/>
              <a:ext cx="198850" cy="89025"/>
            </a:xfrm>
            <a:custGeom>
              <a:rect b="b" l="l" r="r" t="t"/>
              <a:pathLst>
                <a:path extrusionOk="0" h="3561" w="7954">
                  <a:moveTo>
                    <a:pt x="4930" y="1"/>
                  </a:moveTo>
                  <a:cubicBezTo>
                    <a:pt x="4930" y="1"/>
                    <a:pt x="4846" y="1001"/>
                    <a:pt x="774" y="1930"/>
                  </a:cubicBezTo>
                  <a:cubicBezTo>
                    <a:pt x="0" y="2108"/>
                    <a:pt x="453" y="2835"/>
                    <a:pt x="453" y="2835"/>
                  </a:cubicBezTo>
                  <a:cubicBezTo>
                    <a:pt x="453" y="2835"/>
                    <a:pt x="501" y="2966"/>
                    <a:pt x="655" y="3037"/>
                  </a:cubicBezTo>
                  <a:lnTo>
                    <a:pt x="608" y="3561"/>
                  </a:lnTo>
                  <a:lnTo>
                    <a:pt x="7954" y="3561"/>
                  </a:lnTo>
                  <a:lnTo>
                    <a:pt x="7882" y="2966"/>
                  </a:lnTo>
                  <a:lnTo>
                    <a:pt x="7632" y="799"/>
                  </a:lnTo>
                  <a:cubicBezTo>
                    <a:pt x="7632" y="799"/>
                    <a:pt x="6971" y="1189"/>
                    <a:pt x="6385" y="1189"/>
                  </a:cubicBezTo>
                  <a:cubicBezTo>
                    <a:pt x="6277" y="1189"/>
                    <a:pt x="6171" y="1176"/>
                    <a:pt x="6073" y="1144"/>
                  </a:cubicBezTo>
                  <a:cubicBezTo>
                    <a:pt x="5132" y="834"/>
                    <a:pt x="4930" y="1"/>
                    <a:pt x="4930" y="1"/>
                  </a:cubicBezTo>
                  <a:close/>
                </a:path>
              </a:pathLst>
            </a:custGeom>
            <a:solidFill>
              <a:srgbClr val="4221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g6d79ace206_3_673"/>
            <p:cNvSpPr/>
            <p:nvPr/>
          </p:nvSpPr>
          <p:spPr>
            <a:xfrm>
              <a:off x="4387150" y="4093800"/>
              <a:ext cx="167900" cy="419700"/>
            </a:xfrm>
            <a:custGeom>
              <a:rect b="b" l="l" r="r" t="t"/>
              <a:pathLst>
                <a:path extrusionOk="0" h="16788" w="6716">
                  <a:moveTo>
                    <a:pt x="6715" y="0"/>
                  </a:moveTo>
                  <a:lnTo>
                    <a:pt x="0" y="143"/>
                  </a:lnTo>
                  <a:lnTo>
                    <a:pt x="1417" y="16788"/>
                  </a:lnTo>
                  <a:lnTo>
                    <a:pt x="6644" y="16788"/>
                  </a:lnTo>
                  <a:lnTo>
                    <a:pt x="6715" y="0"/>
                  </a:lnTo>
                  <a:close/>
                </a:path>
              </a:pathLst>
            </a:custGeom>
            <a:solidFill>
              <a:srgbClr val="6038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g6d79ace206_3_673"/>
            <p:cNvSpPr/>
            <p:nvPr/>
          </p:nvSpPr>
          <p:spPr>
            <a:xfrm>
              <a:off x="4180575" y="4097350"/>
              <a:ext cx="167300" cy="416150"/>
            </a:xfrm>
            <a:custGeom>
              <a:rect b="b" l="l" r="r" t="t"/>
              <a:pathLst>
                <a:path extrusionOk="0" h="16646" w="6692">
                  <a:moveTo>
                    <a:pt x="6692" y="1"/>
                  </a:moveTo>
                  <a:lnTo>
                    <a:pt x="0" y="299"/>
                  </a:lnTo>
                  <a:lnTo>
                    <a:pt x="215" y="16646"/>
                  </a:lnTo>
                  <a:lnTo>
                    <a:pt x="6323" y="16646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rgbClr val="6038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g6d79ace206_3_673"/>
            <p:cNvSpPr/>
            <p:nvPr/>
          </p:nvSpPr>
          <p:spPr>
            <a:xfrm>
              <a:off x="4387150" y="4093800"/>
              <a:ext cx="167900" cy="58950"/>
            </a:xfrm>
            <a:custGeom>
              <a:rect b="b" l="l" r="r" t="t"/>
              <a:pathLst>
                <a:path extrusionOk="0" h="2358" w="6716">
                  <a:moveTo>
                    <a:pt x="6715" y="0"/>
                  </a:moveTo>
                  <a:lnTo>
                    <a:pt x="0" y="143"/>
                  </a:lnTo>
                  <a:lnTo>
                    <a:pt x="191" y="2357"/>
                  </a:lnTo>
                  <a:lnTo>
                    <a:pt x="6703" y="2357"/>
                  </a:lnTo>
                  <a:lnTo>
                    <a:pt x="6715" y="0"/>
                  </a:lnTo>
                  <a:close/>
                </a:path>
              </a:pathLst>
            </a:custGeom>
            <a:solidFill>
              <a:srgbClr val="4221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g6d79ace206_3_673"/>
            <p:cNvSpPr/>
            <p:nvPr/>
          </p:nvSpPr>
          <p:spPr>
            <a:xfrm>
              <a:off x="4180575" y="4097350"/>
              <a:ext cx="167300" cy="55400"/>
            </a:xfrm>
            <a:custGeom>
              <a:rect b="b" l="l" r="r" t="t"/>
              <a:pathLst>
                <a:path extrusionOk="0" h="2216" w="6692">
                  <a:moveTo>
                    <a:pt x="6692" y="1"/>
                  </a:moveTo>
                  <a:lnTo>
                    <a:pt x="0" y="299"/>
                  </a:lnTo>
                  <a:lnTo>
                    <a:pt x="24" y="2215"/>
                  </a:lnTo>
                  <a:lnTo>
                    <a:pt x="6644" y="2215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rgbClr val="4221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g6d79ace206_3_673"/>
            <p:cNvSpPr/>
            <p:nvPr/>
          </p:nvSpPr>
          <p:spPr>
            <a:xfrm>
              <a:off x="4112400" y="3831250"/>
              <a:ext cx="103325" cy="78275"/>
            </a:xfrm>
            <a:custGeom>
              <a:rect b="b" l="l" r="r" t="t"/>
              <a:pathLst>
                <a:path extrusionOk="0" h="3131" w="4133">
                  <a:moveTo>
                    <a:pt x="239" y="1"/>
                  </a:moveTo>
                  <a:cubicBezTo>
                    <a:pt x="394" y="1108"/>
                    <a:pt x="1" y="1894"/>
                    <a:pt x="108" y="2108"/>
                  </a:cubicBezTo>
                  <a:cubicBezTo>
                    <a:pt x="407" y="2723"/>
                    <a:pt x="626" y="3130"/>
                    <a:pt x="938" y="3130"/>
                  </a:cubicBezTo>
                  <a:cubicBezTo>
                    <a:pt x="1060" y="3130"/>
                    <a:pt x="1197" y="3067"/>
                    <a:pt x="1358" y="2930"/>
                  </a:cubicBezTo>
                  <a:cubicBezTo>
                    <a:pt x="1473" y="2830"/>
                    <a:pt x="1581" y="2793"/>
                    <a:pt x="1685" y="2793"/>
                  </a:cubicBezTo>
                  <a:cubicBezTo>
                    <a:pt x="1984" y="2793"/>
                    <a:pt x="2241" y="3102"/>
                    <a:pt x="2482" y="3102"/>
                  </a:cubicBezTo>
                  <a:cubicBezTo>
                    <a:pt x="2566" y="3102"/>
                    <a:pt x="2647" y="3065"/>
                    <a:pt x="2727" y="2965"/>
                  </a:cubicBezTo>
                  <a:cubicBezTo>
                    <a:pt x="2803" y="2869"/>
                    <a:pt x="2889" y="2833"/>
                    <a:pt x="2979" y="2833"/>
                  </a:cubicBezTo>
                  <a:cubicBezTo>
                    <a:pt x="3229" y="2833"/>
                    <a:pt x="3514" y="3103"/>
                    <a:pt x="3719" y="3103"/>
                  </a:cubicBezTo>
                  <a:cubicBezTo>
                    <a:pt x="3815" y="3103"/>
                    <a:pt x="3893" y="3044"/>
                    <a:pt x="3942" y="2870"/>
                  </a:cubicBezTo>
                  <a:cubicBezTo>
                    <a:pt x="4132" y="2191"/>
                    <a:pt x="3061" y="1227"/>
                    <a:pt x="3061" y="1227"/>
                  </a:cubicBezTo>
                  <a:cubicBezTo>
                    <a:pt x="3061" y="1227"/>
                    <a:pt x="3370" y="513"/>
                    <a:pt x="2727" y="1"/>
                  </a:cubicBezTo>
                  <a:close/>
                </a:path>
              </a:pathLst>
            </a:custGeom>
            <a:solidFill>
              <a:srgbClr val="FFCC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g6d79ace206_3_673"/>
            <p:cNvSpPr/>
            <p:nvPr/>
          </p:nvSpPr>
          <p:spPr>
            <a:xfrm>
              <a:off x="4097225" y="3131175"/>
              <a:ext cx="525400" cy="993900"/>
            </a:xfrm>
            <a:custGeom>
              <a:rect b="b" l="l" r="r" t="t"/>
              <a:pathLst>
                <a:path extrusionOk="0" h="39756" w="21016">
                  <a:moveTo>
                    <a:pt x="4965" y="0"/>
                  </a:moveTo>
                  <a:cubicBezTo>
                    <a:pt x="4965" y="0"/>
                    <a:pt x="3489" y="596"/>
                    <a:pt x="3251" y="1417"/>
                  </a:cubicBezTo>
                  <a:cubicBezTo>
                    <a:pt x="3013" y="2239"/>
                    <a:pt x="1" y="28004"/>
                    <a:pt x="1" y="28004"/>
                  </a:cubicBezTo>
                  <a:lnTo>
                    <a:pt x="2167" y="28004"/>
                  </a:lnTo>
                  <a:lnTo>
                    <a:pt x="1894" y="39755"/>
                  </a:lnTo>
                  <a:lnTo>
                    <a:pt x="19086" y="39755"/>
                  </a:lnTo>
                  <a:lnTo>
                    <a:pt x="18991" y="28004"/>
                  </a:lnTo>
                  <a:lnTo>
                    <a:pt x="21015" y="28004"/>
                  </a:lnTo>
                  <a:cubicBezTo>
                    <a:pt x="21015" y="28004"/>
                    <a:pt x="19836" y="2751"/>
                    <a:pt x="19062" y="1858"/>
                  </a:cubicBezTo>
                  <a:cubicBezTo>
                    <a:pt x="18289" y="953"/>
                    <a:pt x="16086" y="0"/>
                    <a:pt x="16086" y="0"/>
                  </a:cubicBezTo>
                  <a:close/>
                </a:path>
              </a:pathLst>
            </a:custGeom>
            <a:solidFill>
              <a:srgbClr val="6038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g6d79ace206_3_673"/>
            <p:cNvSpPr/>
            <p:nvPr/>
          </p:nvSpPr>
          <p:spPr>
            <a:xfrm>
              <a:off x="4281175" y="3103775"/>
              <a:ext cx="149450" cy="392350"/>
            </a:xfrm>
            <a:custGeom>
              <a:rect b="b" l="l" r="r" t="t"/>
              <a:pathLst>
                <a:path extrusionOk="0" h="15694" w="5978">
                  <a:moveTo>
                    <a:pt x="715" y="1"/>
                  </a:moveTo>
                  <a:lnTo>
                    <a:pt x="1" y="3478"/>
                  </a:lnTo>
                  <a:lnTo>
                    <a:pt x="2358" y="15693"/>
                  </a:lnTo>
                  <a:lnTo>
                    <a:pt x="5978" y="108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EAE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g6d79ace206_3_673"/>
            <p:cNvSpPr/>
            <p:nvPr/>
          </p:nvSpPr>
          <p:spPr>
            <a:xfrm>
              <a:off x="4321350" y="2992750"/>
              <a:ext cx="113450" cy="154625"/>
            </a:xfrm>
            <a:custGeom>
              <a:rect b="b" l="l" r="r" t="t"/>
              <a:pathLst>
                <a:path extrusionOk="0" h="6185" w="4538">
                  <a:moveTo>
                    <a:pt x="4537" y="1"/>
                  </a:moveTo>
                  <a:lnTo>
                    <a:pt x="84" y="2013"/>
                  </a:lnTo>
                  <a:lnTo>
                    <a:pt x="72" y="2192"/>
                  </a:lnTo>
                  <a:lnTo>
                    <a:pt x="1" y="5763"/>
                  </a:lnTo>
                  <a:cubicBezTo>
                    <a:pt x="465" y="6025"/>
                    <a:pt x="1406" y="6121"/>
                    <a:pt x="1918" y="6180"/>
                  </a:cubicBezTo>
                  <a:cubicBezTo>
                    <a:pt x="1944" y="6183"/>
                    <a:pt x="1971" y="6184"/>
                    <a:pt x="1997" y="6184"/>
                  </a:cubicBezTo>
                  <a:cubicBezTo>
                    <a:pt x="2523" y="6184"/>
                    <a:pt x="2966" y="5644"/>
                    <a:pt x="2966" y="5644"/>
                  </a:cubicBezTo>
                  <a:lnTo>
                    <a:pt x="4537" y="1"/>
                  </a:lnTo>
                  <a:close/>
                </a:path>
              </a:pathLst>
            </a:custGeom>
            <a:solidFill>
              <a:srgbClr val="FBC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g6d79ace206_3_673"/>
            <p:cNvSpPr/>
            <p:nvPr/>
          </p:nvSpPr>
          <p:spPr>
            <a:xfrm>
              <a:off x="4322250" y="2992750"/>
              <a:ext cx="112550" cy="101525"/>
            </a:xfrm>
            <a:custGeom>
              <a:rect b="b" l="l" r="r" t="t"/>
              <a:pathLst>
                <a:path extrusionOk="0" h="4061" w="4502">
                  <a:moveTo>
                    <a:pt x="4501" y="1"/>
                  </a:moveTo>
                  <a:lnTo>
                    <a:pt x="48" y="2013"/>
                  </a:lnTo>
                  <a:lnTo>
                    <a:pt x="36" y="2192"/>
                  </a:lnTo>
                  <a:lnTo>
                    <a:pt x="1" y="4061"/>
                  </a:lnTo>
                  <a:cubicBezTo>
                    <a:pt x="215" y="4037"/>
                    <a:pt x="441" y="4025"/>
                    <a:pt x="656" y="4001"/>
                  </a:cubicBezTo>
                  <a:cubicBezTo>
                    <a:pt x="1144" y="3942"/>
                    <a:pt x="1572" y="3799"/>
                    <a:pt x="2025" y="3597"/>
                  </a:cubicBezTo>
                  <a:cubicBezTo>
                    <a:pt x="2441" y="3406"/>
                    <a:pt x="2846" y="3180"/>
                    <a:pt x="3239" y="2930"/>
                  </a:cubicBezTo>
                  <a:lnTo>
                    <a:pt x="4501" y="1"/>
                  </a:lnTo>
                  <a:close/>
                </a:path>
              </a:pathLst>
            </a:custGeom>
            <a:solidFill>
              <a:srgbClr val="F69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g6d79ace206_3_673"/>
            <p:cNvSpPr/>
            <p:nvPr/>
          </p:nvSpPr>
          <p:spPr>
            <a:xfrm>
              <a:off x="4243075" y="2864175"/>
              <a:ext cx="22650" cy="206300"/>
            </a:xfrm>
            <a:custGeom>
              <a:rect b="b" l="l" r="r" t="t"/>
              <a:pathLst>
                <a:path extrusionOk="0" h="8252" w="906">
                  <a:moveTo>
                    <a:pt x="1" y="0"/>
                  </a:moveTo>
                  <a:lnTo>
                    <a:pt x="1" y="7811"/>
                  </a:lnTo>
                  <a:cubicBezTo>
                    <a:pt x="1" y="8049"/>
                    <a:pt x="203" y="8251"/>
                    <a:pt x="453" y="8251"/>
                  </a:cubicBezTo>
                  <a:cubicBezTo>
                    <a:pt x="703" y="8251"/>
                    <a:pt x="905" y="8049"/>
                    <a:pt x="905" y="7811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623A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g6d79ace206_3_673"/>
            <p:cNvSpPr/>
            <p:nvPr/>
          </p:nvSpPr>
          <p:spPr>
            <a:xfrm>
              <a:off x="4239800" y="2789100"/>
              <a:ext cx="272075" cy="288450"/>
            </a:xfrm>
            <a:custGeom>
              <a:rect b="b" l="l" r="r" t="t"/>
              <a:pathLst>
                <a:path extrusionOk="0" h="11538" w="10883">
                  <a:moveTo>
                    <a:pt x="4501" y="0"/>
                  </a:moveTo>
                  <a:cubicBezTo>
                    <a:pt x="4024" y="0"/>
                    <a:pt x="3556" y="32"/>
                    <a:pt x="3120" y="74"/>
                  </a:cubicBezTo>
                  <a:cubicBezTo>
                    <a:pt x="489" y="336"/>
                    <a:pt x="715" y="3932"/>
                    <a:pt x="691" y="6004"/>
                  </a:cubicBezTo>
                  <a:cubicBezTo>
                    <a:pt x="655" y="8075"/>
                    <a:pt x="1" y="11207"/>
                    <a:pt x="4025" y="11516"/>
                  </a:cubicBezTo>
                  <a:cubicBezTo>
                    <a:pt x="4208" y="11530"/>
                    <a:pt x="4384" y="11537"/>
                    <a:pt x="4553" y="11537"/>
                  </a:cubicBezTo>
                  <a:cubicBezTo>
                    <a:pt x="8127" y="11537"/>
                    <a:pt x="8799" y="8564"/>
                    <a:pt x="8799" y="8564"/>
                  </a:cubicBezTo>
                  <a:cubicBezTo>
                    <a:pt x="9192" y="8480"/>
                    <a:pt x="10514" y="8445"/>
                    <a:pt x="10728" y="6611"/>
                  </a:cubicBezTo>
                  <a:cubicBezTo>
                    <a:pt x="10883" y="5281"/>
                    <a:pt x="10128" y="5095"/>
                    <a:pt x="9694" y="5095"/>
                  </a:cubicBezTo>
                  <a:cubicBezTo>
                    <a:pt x="9526" y="5095"/>
                    <a:pt x="9407" y="5123"/>
                    <a:pt x="9407" y="5123"/>
                  </a:cubicBezTo>
                  <a:cubicBezTo>
                    <a:pt x="9606" y="821"/>
                    <a:pt x="6940" y="0"/>
                    <a:pt x="4501" y="0"/>
                  </a:cubicBezTo>
                  <a:close/>
                </a:path>
              </a:pathLst>
            </a:custGeom>
            <a:solidFill>
              <a:srgbClr val="FBC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g6d79ace206_3_673"/>
            <p:cNvSpPr/>
            <p:nvPr/>
          </p:nvSpPr>
          <p:spPr>
            <a:xfrm>
              <a:off x="4466925" y="2927275"/>
              <a:ext cx="31575" cy="57575"/>
            </a:xfrm>
            <a:custGeom>
              <a:rect b="b" l="l" r="r" t="t"/>
              <a:pathLst>
                <a:path extrusionOk="0" h="2303" w="1263">
                  <a:moveTo>
                    <a:pt x="703" y="1"/>
                  </a:moveTo>
                  <a:cubicBezTo>
                    <a:pt x="500" y="1"/>
                    <a:pt x="345" y="179"/>
                    <a:pt x="250" y="358"/>
                  </a:cubicBezTo>
                  <a:cubicBezTo>
                    <a:pt x="155" y="536"/>
                    <a:pt x="83" y="727"/>
                    <a:pt x="36" y="917"/>
                  </a:cubicBezTo>
                  <a:cubicBezTo>
                    <a:pt x="0" y="1072"/>
                    <a:pt x="0" y="1251"/>
                    <a:pt x="131" y="1322"/>
                  </a:cubicBezTo>
                  <a:cubicBezTo>
                    <a:pt x="191" y="1358"/>
                    <a:pt x="262" y="1346"/>
                    <a:pt x="322" y="1382"/>
                  </a:cubicBezTo>
                  <a:cubicBezTo>
                    <a:pt x="441" y="1465"/>
                    <a:pt x="405" y="1655"/>
                    <a:pt x="333" y="1775"/>
                  </a:cubicBezTo>
                  <a:cubicBezTo>
                    <a:pt x="262" y="1906"/>
                    <a:pt x="167" y="2048"/>
                    <a:pt x="226" y="2179"/>
                  </a:cubicBezTo>
                  <a:cubicBezTo>
                    <a:pt x="269" y="2264"/>
                    <a:pt x="357" y="2303"/>
                    <a:pt x="447" y="2303"/>
                  </a:cubicBezTo>
                  <a:cubicBezTo>
                    <a:pt x="509" y="2303"/>
                    <a:pt x="571" y="2285"/>
                    <a:pt x="619" y="2251"/>
                  </a:cubicBezTo>
                  <a:cubicBezTo>
                    <a:pt x="738" y="2167"/>
                    <a:pt x="810" y="2013"/>
                    <a:pt x="869" y="1882"/>
                  </a:cubicBezTo>
                  <a:cubicBezTo>
                    <a:pt x="1060" y="1417"/>
                    <a:pt x="1262" y="893"/>
                    <a:pt x="1119" y="417"/>
                  </a:cubicBezTo>
                  <a:cubicBezTo>
                    <a:pt x="1060" y="215"/>
                    <a:pt x="917" y="12"/>
                    <a:pt x="703" y="1"/>
                  </a:cubicBezTo>
                  <a:close/>
                </a:path>
              </a:pathLst>
            </a:custGeom>
            <a:solidFill>
              <a:srgbClr val="F9B0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g6d79ace206_3_673"/>
            <p:cNvSpPr/>
            <p:nvPr/>
          </p:nvSpPr>
          <p:spPr>
            <a:xfrm>
              <a:off x="4305300" y="3123250"/>
              <a:ext cx="106875" cy="45825"/>
            </a:xfrm>
            <a:custGeom>
              <a:rect b="b" l="l" r="r" t="t"/>
              <a:pathLst>
                <a:path extrusionOk="0" h="1833" w="4275">
                  <a:moveTo>
                    <a:pt x="1618" y="1"/>
                  </a:moveTo>
                  <a:cubicBezTo>
                    <a:pt x="1079" y="1"/>
                    <a:pt x="538" y="26"/>
                    <a:pt x="0" y="79"/>
                  </a:cubicBezTo>
                  <a:cubicBezTo>
                    <a:pt x="155" y="794"/>
                    <a:pt x="548" y="1603"/>
                    <a:pt x="1536" y="1794"/>
                  </a:cubicBezTo>
                  <a:cubicBezTo>
                    <a:pt x="1673" y="1820"/>
                    <a:pt x="1805" y="1832"/>
                    <a:pt x="1933" y="1832"/>
                  </a:cubicBezTo>
                  <a:cubicBezTo>
                    <a:pt x="3131" y="1832"/>
                    <a:pt x="3941" y="758"/>
                    <a:pt x="4274" y="198"/>
                  </a:cubicBezTo>
                  <a:cubicBezTo>
                    <a:pt x="3416" y="71"/>
                    <a:pt x="2521" y="1"/>
                    <a:pt x="1618" y="1"/>
                  </a:cubicBezTo>
                  <a:close/>
                </a:path>
              </a:pathLst>
            </a:custGeom>
            <a:solidFill>
              <a:srgbClr val="FBC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g6d79ace206_3_673"/>
            <p:cNvSpPr/>
            <p:nvPr/>
          </p:nvSpPr>
          <p:spPr>
            <a:xfrm>
              <a:off x="4459175" y="2864175"/>
              <a:ext cx="22650" cy="206300"/>
            </a:xfrm>
            <a:custGeom>
              <a:rect b="b" l="l" r="r" t="t"/>
              <a:pathLst>
                <a:path extrusionOk="0" h="8252" w="906">
                  <a:moveTo>
                    <a:pt x="1" y="0"/>
                  </a:moveTo>
                  <a:lnTo>
                    <a:pt x="1" y="7811"/>
                  </a:lnTo>
                  <a:cubicBezTo>
                    <a:pt x="1" y="8049"/>
                    <a:pt x="203" y="8251"/>
                    <a:pt x="453" y="8251"/>
                  </a:cubicBezTo>
                  <a:cubicBezTo>
                    <a:pt x="703" y="8251"/>
                    <a:pt x="905" y="8049"/>
                    <a:pt x="905" y="7811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623A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g6d79ace206_3_673"/>
            <p:cNvSpPr/>
            <p:nvPr/>
          </p:nvSpPr>
          <p:spPr>
            <a:xfrm>
              <a:off x="4246350" y="2865950"/>
              <a:ext cx="226250" cy="217425"/>
            </a:xfrm>
            <a:custGeom>
              <a:rect b="b" l="l" r="r" t="t"/>
              <a:pathLst>
                <a:path extrusionOk="0" h="8697" w="9050">
                  <a:moveTo>
                    <a:pt x="370" y="1"/>
                  </a:moveTo>
                  <a:cubicBezTo>
                    <a:pt x="370" y="1"/>
                    <a:pt x="1" y="6097"/>
                    <a:pt x="227" y="6954"/>
                  </a:cubicBezTo>
                  <a:cubicBezTo>
                    <a:pt x="415" y="7668"/>
                    <a:pt x="2363" y="8696"/>
                    <a:pt x="4309" y="8696"/>
                  </a:cubicBezTo>
                  <a:cubicBezTo>
                    <a:pt x="4700" y="8696"/>
                    <a:pt x="5090" y="8655"/>
                    <a:pt x="5466" y="8561"/>
                  </a:cubicBezTo>
                  <a:cubicBezTo>
                    <a:pt x="7704" y="7990"/>
                    <a:pt x="8383" y="6906"/>
                    <a:pt x="8716" y="5775"/>
                  </a:cubicBezTo>
                  <a:cubicBezTo>
                    <a:pt x="9049" y="4632"/>
                    <a:pt x="8775" y="120"/>
                    <a:pt x="8775" y="120"/>
                  </a:cubicBezTo>
                  <a:lnTo>
                    <a:pt x="8228" y="120"/>
                  </a:lnTo>
                  <a:lnTo>
                    <a:pt x="7502" y="5251"/>
                  </a:lnTo>
                  <a:cubicBezTo>
                    <a:pt x="7502" y="5251"/>
                    <a:pt x="6158" y="4953"/>
                    <a:pt x="4464" y="4953"/>
                  </a:cubicBezTo>
                  <a:cubicBezTo>
                    <a:pt x="3493" y="4953"/>
                    <a:pt x="2408" y="5051"/>
                    <a:pt x="1394" y="5359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rgbClr val="623A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g6d79ace206_3_673"/>
            <p:cNvSpPr/>
            <p:nvPr/>
          </p:nvSpPr>
          <p:spPr>
            <a:xfrm>
              <a:off x="4299025" y="3093675"/>
              <a:ext cx="131600" cy="113425"/>
            </a:xfrm>
            <a:custGeom>
              <a:rect b="b" l="l" r="r" t="t"/>
              <a:pathLst>
                <a:path extrusionOk="0" h="4537" w="5264">
                  <a:moveTo>
                    <a:pt x="4311" y="0"/>
                  </a:moveTo>
                  <a:lnTo>
                    <a:pt x="2168" y="1988"/>
                  </a:lnTo>
                  <a:lnTo>
                    <a:pt x="930" y="24"/>
                  </a:lnTo>
                  <a:lnTo>
                    <a:pt x="1" y="405"/>
                  </a:lnTo>
                  <a:cubicBezTo>
                    <a:pt x="1" y="405"/>
                    <a:pt x="382" y="4001"/>
                    <a:pt x="632" y="4310"/>
                  </a:cubicBezTo>
                  <a:cubicBezTo>
                    <a:pt x="799" y="4536"/>
                    <a:pt x="2180" y="2977"/>
                    <a:pt x="2180" y="2977"/>
                  </a:cubicBezTo>
                  <a:cubicBezTo>
                    <a:pt x="2180" y="2977"/>
                    <a:pt x="3466" y="4334"/>
                    <a:pt x="3787" y="4274"/>
                  </a:cubicBezTo>
                  <a:cubicBezTo>
                    <a:pt x="4109" y="4215"/>
                    <a:pt x="5264" y="512"/>
                    <a:pt x="5264" y="512"/>
                  </a:cubicBezTo>
                  <a:close/>
                </a:path>
              </a:pathLst>
            </a:custGeom>
            <a:solidFill>
              <a:srgbClr val="FBF3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g6d79ace206_3_673"/>
            <p:cNvSpPr/>
            <p:nvPr/>
          </p:nvSpPr>
          <p:spPr>
            <a:xfrm>
              <a:off x="4221350" y="3103775"/>
              <a:ext cx="278025" cy="403950"/>
            </a:xfrm>
            <a:custGeom>
              <a:rect b="b" l="l" r="r" t="t"/>
              <a:pathLst>
                <a:path extrusionOk="0" h="16158" w="11121">
                  <a:moveTo>
                    <a:pt x="3108" y="1"/>
                  </a:moveTo>
                  <a:lnTo>
                    <a:pt x="0" y="1096"/>
                  </a:lnTo>
                  <a:lnTo>
                    <a:pt x="4751" y="16158"/>
                  </a:lnTo>
                  <a:lnTo>
                    <a:pt x="11121" y="1096"/>
                  </a:lnTo>
                  <a:lnTo>
                    <a:pt x="8371" y="108"/>
                  </a:lnTo>
                  <a:lnTo>
                    <a:pt x="4751" y="15396"/>
                  </a:lnTo>
                  <a:cubicBezTo>
                    <a:pt x="3501" y="6966"/>
                    <a:pt x="3108" y="1"/>
                    <a:pt x="3108" y="1"/>
                  </a:cubicBezTo>
                  <a:close/>
                </a:path>
              </a:pathLst>
            </a:custGeom>
            <a:solidFill>
              <a:srgbClr val="FFF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g6d79ace206_3_673"/>
            <p:cNvSpPr/>
            <p:nvPr/>
          </p:nvSpPr>
          <p:spPr>
            <a:xfrm>
              <a:off x="4477925" y="3831250"/>
              <a:ext cx="110750" cy="78275"/>
            </a:xfrm>
            <a:custGeom>
              <a:rect b="b" l="l" r="r" t="t"/>
              <a:pathLst>
                <a:path extrusionOk="0" h="3131" w="4430">
                  <a:moveTo>
                    <a:pt x="1406" y="1"/>
                  </a:moveTo>
                  <a:cubicBezTo>
                    <a:pt x="763" y="513"/>
                    <a:pt x="1072" y="1227"/>
                    <a:pt x="1072" y="1227"/>
                  </a:cubicBezTo>
                  <a:cubicBezTo>
                    <a:pt x="1072" y="1227"/>
                    <a:pt x="1" y="2191"/>
                    <a:pt x="191" y="2870"/>
                  </a:cubicBezTo>
                  <a:cubicBezTo>
                    <a:pt x="240" y="3044"/>
                    <a:pt x="317" y="3103"/>
                    <a:pt x="412" y="3103"/>
                  </a:cubicBezTo>
                  <a:cubicBezTo>
                    <a:pt x="615" y="3103"/>
                    <a:pt x="898" y="2833"/>
                    <a:pt x="1149" y="2833"/>
                  </a:cubicBezTo>
                  <a:cubicBezTo>
                    <a:pt x="1241" y="2833"/>
                    <a:pt x="1328" y="2869"/>
                    <a:pt x="1406" y="2965"/>
                  </a:cubicBezTo>
                  <a:cubicBezTo>
                    <a:pt x="1486" y="3065"/>
                    <a:pt x="1567" y="3102"/>
                    <a:pt x="1651" y="3102"/>
                  </a:cubicBezTo>
                  <a:cubicBezTo>
                    <a:pt x="1892" y="3102"/>
                    <a:pt x="2149" y="2793"/>
                    <a:pt x="2448" y="2793"/>
                  </a:cubicBezTo>
                  <a:cubicBezTo>
                    <a:pt x="2552" y="2793"/>
                    <a:pt x="2660" y="2830"/>
                    <a:pt x="2775" y="2930"/>
                  </a:cubicBezTo>
                  <a:cubicBezTo>
                    <a:pt x="2933" y="3067"/>
                    <a:pt x="3068" y="3130"/>
                    <a:pt x="3190" y="3130"/>
                  </a:cubicBezTo>
                  <a:cubicBezTo>
                    <a:pt x="3500" y="3130"/>
                    <a:pt x="3726" y="2723"/>
                    <a:pt x="4025" y="2108"/>
                  </a:cubicBezTo>
                  <a:cubicBezTo>
                    <a:pt x="4132" y="1894"/>
                    <a:pt x="4275" y="1108"/>
                    <a:pt x="4430" y="1"/>
                  </a:cubicBezTo>
                  <a:close/>
                </a:path>
              </a:pathLst>
            </a:custGeom>
            <a:solidFill>
              <a:srgbClr val="FFCC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g6d79ace206_3_673"/>
            <p:cNvSpPr/>
            <p:nvPr/>
          </p:nvSpPr>
          <p:spPr>
            <a:xfrm>
              <a:off x="4153175" y="2851375"/>
              <a:ext cx="403050" cy="22650"/>
            </a:xfrm>
            <a:custGeom>
              <a:rect b="b" l="l" r="r" t="t"/>
              <a:pathLst>
                <a:path extrusionOk="0" h="906" w="16122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cubicBezTo>
                    <a:pt x="1" y="703"/>
                    <a:pt x="203" y="905"/>
                    <a:pt x="453" y="905"/>
                  </a:cubicBezTo>
                  <a:lnTo>
                    <a:pt x="15670" y="905"/>
                  </a:lnTo>
                  <a:cubicBezTo>
                    <a:pt x="15920" y="905"/>
                    <a:pt x="16122" y="703"/>
                    <a:pt x="16122" y="453"/>
                  </a:cubicBezTo>
                  <a:cubicBezTo>
                    <a:pt x="16122" y="203"/>
                    <a:pt x="15920" y="0"/>
                    <a:pt x="15670" y="0"/>
                  </a:cubicBezTo>
                  <a:close/>
                </a:path>
              </a:pathLst>
            </a:custGeom>
            <a:solidFill>
              <a:srgbClr val="4221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g6d79ace206_3_673"/>
            <p:cNvSpPr/>
            <p:nvPr/>
          </p:nvSpPr>
          <p:spPr>
            <a:xfrm>
              <a:off x="4243075" y="2748975"/>
              <a:ext cx="238750" cy="110450"/>
            </a:xfrm>
            <a:custGeom>
              <a:rect b="b" l="l" r="r" t="t"/>
              <a:pathLst>
                <a:path extrusionOk="0" h="4418" w="9550">
                  <a:moveTo>
                    <a:pt x="2358" y="1"/>
                  </a:moveTo>
                  <a:cubicBezTo>
                    <a:pt x="1060" y="1"/>
                    <a:pt x="1" y="1060"/>
                    <a:pt x="1" y="2358"/>
                  </a:cubicBezTo>
                  <a:lnTo>
                    <a:pt x="1" y="4418"/>
                  </a:lnTo>
                  <a:lnTo>
                    <a:pt x="9549" y="4418"/>
                  </a:lnTo>
                  <a:lnTo>
                    <a:pt x="9549" y="2358"/>
                  </a:lnTo>
                  <a:cubicBezTo>
                    <a:pt x="9549" y="1060"/>
                    <a:pt x="8490" y="1"/>
                    <a:pt x="7192" y="1"/>
                  </a:cubicBezTo>
                  <a:close/>
                </a:path>
              </a:pathLst>
            </a:custGeom>
            <a:solidFill>
              <a:srgbClr val="4221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g6d79ace206_3_673"/>
            <p:cNvSpPr/>
            <p:nvPr/>
          </p:nvSpPr>
          <p:spPr>
            <a:xfrm>
              <a:off x="4477625" y="3223450"/>
              <a:ext cx="45275" cy="526275"/>
            </a:xfrm>
            <a:custGeom>
              <a:rect b="b" l="l" r="r" t="t"/>
              <a:pathLst>
                <a:path extrusionOk="0" h="21051" w="1811">
                  <a:moveTo>
                    <a:pt x="1810" y="0"/>
                  </a:moveTo>
                  <a:cubicBezTo>
                    <a:pt x="1810" y="1"/>
                    <a:pt x="322" y="3608"/>
                    <a:pt x="167" y="4048"/>
                  </a:cubicBezTo>
                  <a:cubicBezTo>
                    <a:pt x="1" y="4489"/>
                    <a:pt x="739" y="21050"/>
                    <a:pt x="739" y="21050"/>
                  </a:cubicBezTo>
                  <a:lnTo>
                    <a:pt x="584" y="4048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rgbClr val="4221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g6d79ace206_3_673"/>
            <p:cNvSpPr/>
            <p:nvPr/>
          </p:nvSpPr>
          <p:spPr>
            <a:xfrm>
              <a:off x="4136825" y="3250225"/>
              <a:ext cx="48825" cy="581050"/>
            </a:xfrm>
            <a:custGeom>
              <a:rect b="b" l="l" r="r" t="t"/>
              <a:pathLst>
                <a:path extrusionOk="0" h="23242" w="1953">
                  <a:moveTo>
                    <a:pt x="1953" y="1"/>
                  </a:moveTo>
                  <a:lnTo>
                    <a:pt x="0" y="23242"/>
                  </a:lnTo>
                  <a:lnTo>
                    <a:pt x="583" y="23242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4221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g6d79ace206_3_673"/>
          <p:cNvSpPr txBox="1"/>
          <p:nvPr>
            <p:ph idx="2" type="title"/>
          </p:nvPr>
        </p:nvSpPr>
        <p:spPr>
          <a:xfrm>
            <a:off x="2169000" y="335900"/>
            <a:ext cx="37767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To save time and speed up the treatment!</a:t>
            </a:r>
            <a:endParaRPr sz="3000">
              <a:solidFill>
                <a:srgbClr val="CC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"/>
          <p:cNvSpPr txBox="1"/>
          <p:nvPr>
            <p:ph type="title"/>
          </p:nvPr>
        </p:nvSpPr>
        <p:spPr>
          <a:xfrm>
            <a:off x="1758900" y="2150850"/>
            <a:ext cx="562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764" name="Google Shape;764;p5"/>
          <p:cNvSpPr txBox="1"/>
          <p:nvPr>
            <p:ph idx="1" type="subTitle"/>
          </p:nvPr>
        </p:nvSpPr>
        <p:spPr>
          <a:xfrm>
            <a:off x="350874" y="2902688"/>
            <a:ext cx="8399721" cy="1562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/>
              <a:t>We examined the Skin Cancer Detection literature and identified more than 15 works determined by using PubMed, Google Scholar search tool, IEEE Xplore Digital Library conferences and journals.</a:t>
            </a:r>
            <a:endParaRPr sz="1500"/>
          </a:p>
        </p:txBody>
      </p:sp>
      <p:sp>
        <p:nvSpPr>
          <p:cNvPr id="765" name="Google Shape;765;p5"/>
          <p:cNvSpPr/>
          <p:nvPr/>
        </p:nvSpPr>
        <p:spPr>
          <a:xfrm>
            <a:off x="4109250" y="962927"/>
            <a:ext cx="925501" cy="1094461"/>
          </a:xfrm>
          <a:custGeom>
            <a:rect b="b" l="l" r="r" t="t"/>
            <a:pathLst>
              <a:path extrusionOk="0" h="209066" w="176791">
                <a:moveTo>
                  <a:pt x="153633" y="0"/>
                </a:moveTo>
                <a:cubicBezTo>
                  <a:pt x="140884" y="0"/>
                  <a:pt x="130475" y="10328"/>
                  <a:pt x="130475" y="23158"/>
                </a:cubicBezTo>
                <a:cubicBezTo>
                  <a:pt x="130475" y="31307"/>
                  <a:pt x="134671" y="38408"/>
                  <a:pt x="141045" y="42523"/>
                </a:cubicBezTo>
                <a:lnTo>
                  <a:pt x="126279" y="82061"/>
                </a:lnTo>
                <a:cubicBezTo>
                  <a:pt x="123616" y="81415"/>
                  <a:pt x="120873" y="81093"/>
                  <a:pt x="118049" y="81093"/>
                </a:cubicBezTo>
                <a:cubicBezTo>
                  <a:pt x="108850" y="81093"/>
                  <a:pt x="100459" y="84482"/>
                  <a:pt x="94003" y="89969"/>
                </a:cubicBezTo>
                <a:lnTo>
                  <a:pt x="45509" y="46235"/>
                </a:lnTo>
                <a:cubicBezTo>
                  <a:pt x="47607" y="42604"/>
                  <a:pt x="48818" y="38408"/>
                  <a:pt x="48818" y="33970"/>
                </a:cubicBezTo>
                <a:cubicBezTo>
                  <a:pt x="48818" y="20495"/>
                  <a:pt x="37844" y="9521"/>
                  <a:pt x="24369" y="9521"/>
                </a:cubicBezTo>
                <a:cubicBezTo>
                  <a:pt x="10894" y="9521"/>
                  <a:pt x="1" y="20495"/>
                  <a:pt x="1" y="33970"/>
                </a:cubicBezTo>
                <a:cubicBezTo>
                  <a:pt x="1" y="47445"/>
                  <a:pt x="10894" y="58419"/>
                  <a:pt x="24369" y="58419"/>
                </a:cubicBezTo>
                <a:cubicBezTo>
                  <a:pt x="29775" y="58419"/>
                  <a:pt x="34697" y="56644"/>
                  <a:pt x="38732" y="53739"/>
                </a:cubicBezTo>
                <a:lnTo>
                  <a:pt x="87226" y="97473"/>
                </a:lnTo>
                <a:cubicBezTo>
                  <a:pt x="83110" y="103444"/>
                  <a:pt x="80690" y="110625"/>
                  <a:pt x="80690" y="118452"/>
                </a:cubicBezTo>
                <a:cubicBezTo>
                  <a:pt x="80690" y="127892"/>
                  <a:pt x="84240" y="136446"/>
                  <a:pt x="89969" y="143062"/>
                </a:cubicBezTo>
                <a:lnTo>
                  <a:pt x="57532" y="167914"/>
                </a:lnTo>
                <a:cubicBezTo>
                  <a:pt x="53498" y="164525"/>
                  <a:pt x="48253" y="162508"/>
                  <a:pt x="42605" y="162508"/>
                </a:cubicBezTo>
                <a:cubicBezTo>
                  <a:pt x="29694" y="162508"/>
                  <a:pt x="19285" y="172917"/>
                  <a:pt x="19285" y="185747"/>
                </a:cubicBezTo>
                <a:cubicBezTo>
                  <a:pt x="19285" y="198576"/>
                  <a:pt x="29694" y="209066"/>
                  <a:pt x="42605" y="209066"/>
                </a:cubicBezTo>
                <a:cubicBezTo>
                  <a:pt x="55434" y="209066"/>
                  <a:pt x="65843" y="198576"/>
                  <a:pt x="65843" y="185747"/>
                </a:cubicBezTo>
                <a:cubicBezTo>
                  <a:pt x="65843" y="182277"/>
                  <a:pt x="65036" y="178969"/>
                  <a:pt x="63664" y="175983"/>
                </a:cubicBezTo>
                <a:lnTo>
                  <a:pt x="97715" y="149759"/>
                </a:lnTo>
                <a:cubicBezTo>
                  <a:pt x="103605" y="153552"/>
                  <a:pt x="110545" y="155811"/>
                  <a:pt x="118049" y="155811"/>
                </a:cubicBezTo>
                <a:cubicBezTo>
                  <a:pt x="138705" y="155811"/>
                  <a:pt x="155408" y="139108"/>
                  <a:pt x="155408" y="118452"/>
                </a:cubicBezTo>
                <a:cubicBezTo>
                  <a:pt x="155408" y="104251"/>
                  <a:pt x="147420" y="91905"/>
                  <a:pt x="135720" y="85531"/>
                </a:cubicBezTo>
                <a:lnTo>
                  <a:pt x="150486" y="46074"/>
                </a:lnTo>
                <a:cubicBezTo>
                  <a:pt x="151535" y="46235"/>
                  <a:pt x="152584" y="46316"/>
                  <a:pt x="153633" y="46316"/>
                </a:cubicBezTo>
                <a:cubicBezTo>
                  <a:pt x="166462" y="46316"/>
                  <a:pt x="176790" y="35907"/>
                  <a:pt x="176790" y="23158"/>
                </a:cubicBezTo>
                <a:cubicBezTo>
                  <a:pt x="176790" y="10328"/>
                  <a:pt x="166462" y="0"/>
                  <a:pt x="1536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g6d7c4a4c66_6_298"/>
          <p:cNvGrpSpPr/>
          <p:nvPr/>
        </p:nvGrpSpPr>
        <p:grpSpPr>
          <a:xfrm>
            <a:off x="6163701" y="1949737"/>
            <a:ext cx="1988409" cy="1423124"/>
            <a:chOff x="5251301" y="2108112"/>
            <a:chExt cx="1988409" cy="1423124"/>
          </a:xfrm>
        </p:grpSpPr>
        <p:sp>
          <p:nvSpPr>
            <p:cNvPr id="771" name="Google Shape;771;g6d7c4a4c66_6_298"/>
            <p:cNvSpPr/>
            <p:nvPr/>
          </p:nvSpPr>
          <p:spPr>
            <a:xfrm>
              <a:off x="6574727" y="2889308"/>
              <a:ext cx="664984" cy="639362"/>
            </a:xfrm>
            <a:custGeom>
              <a:rect b="b" l="l" r="r" t="t"/>
              <a:pathLst>
                <a:path extrusionOk="0" h="19938" w="20737">
                  <a:moveTo>
                    <a:pt x="10000" y="1"/>
                  </a:moveTo>
                  <a:cubicBezTo>
                    <a:pt x="9987" y="1"/>
                    <a:pt x="9973" y="1"/>
                    <a:pt x="9959" y="1"/>
                  </a:cubicBezTo>
                  <a:cubicBezTo>
                    <a:pt x="4445" y="18"/>
                    <a:pt x="1" y="4479"/>
                    <a:pt x="1" y="9993"/>
                  </a:cubicBezTo>
                  <a:cubicBezTo>
                    <a:pt x="17" y="14019"/>
                    <a:pt x="2457" y="17645"/>
                    <a:pt x="6183" y="19182"/>
                  </a:cubicBezTo>
                  <a:cubicBezTo>
                    <a:pt x="7414" y="19690"/>
                    <a:pt x="8706" y="19937"/>
                    <a:pt x="9986" y="19937"/>
                  </a:cubicBezTo>
                  <a:cubicBezTo>
                    <a:pt x="12581" y="19937"/>
                    <a:pt x="15131" y="18923"/>
                    <a:pt x="17044" y="17010"/>
                  </a:cubicBezTo>
                  <a:cubicBezTo>
                    <a:pt x="19884" y="14153"/>
                    <a:pt x="20736" y="9859"/>
                    <a:pt x="19182" y="6133"/>
                  </a:cubicBezTo>
                  <a:cubicBezTo>
                    <a:pt x="17634" y="2420"/>
                    <a:pt x="14011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g6d7c4a4c66_6_298"/>
            <p:cNvSpPr/>
            <p:nvPr/>
          </p:nvSpPr>
          <p:spPr>
            <a:xfrm>
              <a:off x="6573124" y="2886647"/>
              <a:ext cx="648373" cy="644589"/>
            </a:xfrm>
            <a:custGeom>
              <a:rect b="b" l="l" r="r" t="t"/>
              <a:pathLst>
                <a:path extrusionOk="0" h="20101" w="20219">
                  <a:moveTo>
                    <a:pt x="10026" y="0"/>
                  </a:moveTo>
                  <a:cubicBezTo>
                    <a:pt x="9809" y="0"/>
                    <a:pt x="9591" y="34"/>
                    <a:pt x="9374" y="34"/>
                  </a:cubicBezTo>
                  <a:cubicBezTo>
                    <a:pt x="8956" y="51"/>
                    <a:pt x="8522" y="117"/>
                    <a:pt x="8104" y="184"/>
                  </a:cubicBezTo>
                  <a:cubicBezTo>
                    <a:pt x="5281" y="736"/>
                    <a:pt x="2824" y="2473"/>
                    <a:pt x="1371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201" y="7970"/>
                    <a:pt x="134" y="8321"/>
                    <a:pt x="101" y="8672"/>
                  </a:cubicBezTo>
                  <a:cubicBezTo>
                    <a:pt x="67" y="8823"/>
                    <a:pt x="51" y="8956"/>
                    <a:pt x="34" y="9090"/>
                  </a:cubicBezTo>
                  <a:cubicBezTo>
                    <a:pt x="34" y="9207"/>
                    <a:pt x="34" y="9324"/>
                    <a:pt x="17" y="9441"/>
                  </a:cubicBezTo>
                  <a:cubicBezTo>
                    <a:pt x="17" y="9641"/>
                    <a:pt x="17" y="9792"/>
                    <a:pt x="17" y="9909"/>
                  </a:cubicBezTo>
                  <a:cubicBezTo>
                    <a:pt x="1" y="10009"/>
                    <a:pt x="17" y="10076"/>
                    <a:pt x="17" y="10076"/>
                  </a:cubicBezTo>
                  <a:cubicBezTo>
                    <a:pt x="17" y="10076"/>
                    <a:pt x="17" y="10009"/>
                    <a:pt x="34" y="9909"/>
                  </a:cubicBezTo>
                  <a:cubicBezTo>
                    <a:pt x="34" y="9792"/>
                    <a:pt x="51" y="9641"/>
                    <a:pt x="67" y="9441"/>
                  </a:cubicBezTo>
                  <a:cubicBezTo>
                    <a:pt x="67" y="9324"/>
                    <a:pt x="67" y="9224"/>
                    <a:pt x="84" y="9090"/>
                  </a:cubicBezTo>
                  <a:cubicBezTo>
                    <a:pt x="101" y="8956"/>
                    <a:pt x="118" y="8823"/>
                    <a:pt x="151" y="8672"/>
                  </a:cubicBezTo>
                  <a:cubicBezTo>
                    <a:pt x="184" y="8321"/>
                    <a:pt x="251" y="7987"/>
                    <a:pt x="352" y="7636"/>
                  </a:cubicBezTo>
                  <a:cubicBezTo>
                    <a:pt x="585" y="6717"/>
                    <a:pt x="953" y="5815"/>
                    <a:pt x="1454" y="4996"/>
                  </a:cubicBezTo>
                  <a:cubicBezTo>
                    <a:pt x="2908" y="2557"/>
                    <a:pt x="5347" y="869"/>
                    <a:pt x="8138" y="335"/>
                  </a:cubicBezTo>
                  <a:cubicBezTo>
                    <a:pt x="8555" y="251"/>
                    <a:pt x="8973" y="201"/>
                    <a:pt x="9391" y="184"/>
                  </a:cubicBezTo>
                  <a:cubicBezTo>
                    <a:pt x="9551" y="184"/>
                    <a:pt x="9722" y="163"/>
                    <a:pt x="9896" y="163"/>
                  </a:cubicBezTo>
                  <a:cubicBezTo>
                    <a:pt x="9939" y="163"/>
                    <a:pt x="9982" y="164"/>
                    <a:pt x="10026" y="168"/>
                  </a:cubicBezTo>
                  <a:cubicBezTo>
                    <a:pt x="10243" y="168"/>
                    <a:pt x="10460" y="184"/>
                    <a:pt x="10677" y="201"/>
                  </a:cubicBezTo>
                  <a:cubicBezTo>
                    <a:pt x="10911" y="201"/>
                    <a:pt x="11129" y="218"/>
                    <a:pt x="11346" y="268"/>
                  </a:cubicBezTo>
                  <a:cubicBezTo>
                    <a:pt x="11563" y="301"/>
                    <a:pt x="11797" y="335"/>
                    <a:pt x="12014" y="368"/>
                  </a:cubicBezTo>
                  <a:cubicBezTo>
                    <a:pt x="12916" y="569"/>
                    <a:pt x="13802" y="903"/>
                    <a:pt x="14621" y="1320"/>
                  </a:cubicBezTo>
                  <a:cubicBezTo>
                    <a:pt x="14821" y="1437"/>
                    <a:pt x="15022" y="1571"/>
                    <a:pt x="15239" y="1688"/>
                  </a:cubicBezTo>
                  <a:cubicBezTo>
                    <a:pt x="15439" y="1805"/>
                    <a:pt x="15640" y="1955"/>
                    <a:pt x="15840" y="2106"/>
                  </a:cubicBezTo>
                  <a:cubicBezTo>
                    <a:pt x="16642" y="2674"/>
                    <a:pt x="17344" y="3392"/>
                    <a:pt x="17929" y="4194"/>
                  </a:cubicBezTo>
                  <a:cubicBezTo>
                    <a:pt x="18547" y="5013"/>
                    <a:pt x="19015" y="5932"/>
                    <a:pt x="19349" y="6918"/>
                  </a:cubicBezTo>
                  <a:cubicBezTo>
                    <a:pt x="20034" y="8940"/>
                    <a:pt x="20034" y="11128"/>
                    <a:pt x="19366" y="13150"/>
                  </a:cubicBezTo>
                  <a:cubicBezTo>
                    <a:pt x="19032" y="14119"/>
                    <a:pt x="18564" y="15055"/>
                    <a:pt x="17946" y="15874"/>
                  </a:cubicBezTo>
                  <a:cubicBezTo>
                    <a:pt x="17378" y="16692"/>
                    <a:pt x="16676" y="17394"/>
                    <a:pt x="15874" y="17979"/>
                  </a:cubicBezTo>
                  <a:cubicBezTo>
                    <a:pt x="15673" y="18129"/>
                    <a:pt x="15473" y="18263"/>
                    <a:pt x="15272" y="18397"/>
                  </a:cubicBezTo>
                  <a:cubicBezTo>
                    <a:pt x="15072" y="18514"/>
                    <a:pt x="14871" y="18647"/>
                    <a:pt x="14654" y="18764"/>
                  </a:cubicBezTo>
                  <a:cubicBezTo>
                    <a:pt x="13835" y="19199"/>
                    <a:pt x="12950" y="19516"/>
                    <a:pt x="12048" y="19717"/>
                  </a:cubicBezTo>
                  <a:cubicBezTo>
                    <a:pt x="11830" y="19767"/>
                    <a:pt x="11596" y="19800"/>
                    <a:pt x="11379" y="19834"/>
                  </a:cubicBezTo>
                  <a:cubicBezTo>
                    <a:pt x="11162" y="19867"/>
                    <a:pt x="10945" y="19900"/>
                    <a:pt x="10728" y="19900"/>
                  </a:cubicBezTo>
                  <a:cubicBezTo>
                    <a:pt x="10510" y="19917"/>
                    <a:pt x="10293" y="19934"/>
                    <a:pt x="10076" y="19934"/>
                  </a:cubicBezTo>
                  <a:cubicBezTo>
                    <a:pt x="10032" y="19937"/>
                    <a:pt x="9989" y="19938"/>
                    <a:pt x="9946" y="19938"/>
                  </a:cubicBezTo>
                  <a:cubicBezTo>
                    <a:pt x="9772" y="19938"/>
                    <a:pt x="9598" y="19917"/>
                    <a:pt x="9424" y="19917"/>
                  </a:cubicBezTo>
                  <a:cubicBezTo>
                    <a:pt x="9007" y="19900"/>
                    <a:pt x="8589" y="19850"/>
                    <a:pt x="8171" y="19767"/>
                  </a:cubicBezTo>
                  <a:cubicBezTo>
                    <a:pt x="5381" y="19249"/>
                    <a:pt x="2941" y="17561"/>
                    <a:pt x="1471" y="15138"/>
                  </a:cubicBezTo>
                  <a:cubicBezTo>
                    <a:pt x="970" y="14320"/>
                    <a:pt x="602" y="13434"/>
                    <a:pt x="368" y="12498"/>
                  </a:cubicBezTo>
                  <a:cubicBezTo>
                    <a:pt x="268" y="12164"/>
                    <a:pt x="201" y="11813"/>
                    <a:pt x="151" y="11463"/>
                  </a:cubicBezTo>
                  <a:cubicBezTo>
                    <a:pt x="134" y="11312"/>
                    <a:pt x="101" y="11178"/>
                    <a:pt x="84" y="11062"/>
                  </a:cubicBezTo>
                  <a:cubicBezTo>
                    <a:pt x="84" y="10928"/>
                    <a:pt x="67" y="10811"/>
                    <a:pt x="67" y="10711"/>
                  </a:cubicBezTo>
                  <a:cubicBezTo>
                    <a:pt x="51" y="10510"/>
                    <a:pt x="34" y="10343"/>
                    <a:pt x="34" y="10226"/>
                  </a:cubicBezTo>
                  <a:cubicBezTo>
                    <a:pt x="17" y="10126"/>
                    <a:pt x="17" y="10076"/>
                    <a:pt x="17" y="10076"/>
                  </a:cubicBezTo>
                  <a:cubicBezTo>
                    <a:pt x="17" y="10076"/>
                    <a:pt x="1" y="10126"/>
                    <a:pt x="17" y="10226"/>
                  </a:cubicBezTo>
                  <a:cubicBezTo>
                    <a:pt x="17" y="10343"/>
                    <a:pt x="17" y="10510"/>
                    <a:pt x="34" y="10711"/>
                  </a:cubicBezTo>
                  <a:cubicBezTo>
                    <a:pt x="34" y="10811"/>
                    <a:pt x="34" y="10928"/>
                    <a:pt x="34" y="11062"/>
                  </a:cubicBezTo>
                  <a:cubicBezTo>
                    <a:pt x="51" y="11178"/>
                    <a:pt x="84" y="11329"/>
                    <a:pt x="101" y="11479"/>
                  </a:cubicBezTo>
                  <a:cubicBezTo>
                    <a:pt x="134" y="11830"/>
                    <a:pt x="201" y="12164"/>
                    <a:pt x="301" y="12515"/>
                  </a:cubicBezTo>
                  <a:cubicBezTo>
                    <a:pt x="519" y="13451"/>
                    <a:pt x="886" y="14353"/>
                    <a:pt x="1387" y="15189"/>
                  </a:cubicBezTo>
                  <a:cubicBezTo>
                    <a:pt x="2858" y="17661"/>
                    <a:pt x="5314" y="19382"/>
                    <a:pt x="8154" y="19917"/>
                  </a:cubicBezTo>
                  <a:cubicBezTo>
                    <a:pt x="8572" y="20001"/>
                    <a:pt x="8990" y="20051"/>
                    <a:pt x="9424" y="20067"/>
                  </a:cubicBezTo>
                  <a:cubicBezTo>
                    <a:pt x="9625" y="20067"/>
                    <a:pt x="9859" y="20101"/>
                    <a:pt x="10076" y="20101"/>
                  </a:cubicBezTo>
                  <a:lnTo>
                    <a:pt x="10744" y="20067"/>
                  </a:lnTo>
                  <a:cubicBezTo>
                    <a:pt x="10961" y="20051"/>
                    <a:pt x="11179" y="20034"/>
                    <a:pt x="11413" y="19984"/>
                  </a:cubicBezTo>
                  <a:cubicBezTo>
                    <a:pt x="11630" y="19950"/>
                    <a:pt x="11864" y="19917"/>
                    <a:pt x="12081" y="19884"/>
                  </a:cubicBezTo>
                  <a:cubicBezTo>
                    <a:pt x="12532" y="19783"/>
                    <a:pt x="12983" y="19650"/>
                    <a:pt x="13418" y="19483"/>
                  </a:cubicBezTo>
                  <a:cubicBezTo>
                    <a:pt x="13869" y="19316"/>
                    <a:pt x="14320" y="19132"/>
                    <a:pt x="14738" y="18915"/>
                  </a:cubicBezTo>
                  <a:cubicBezTo>
                    <a:pt x="14955" y="18798"/>
                    <a:pt x="15155" y="18664"/>
                    <a:pt x="15356" y="18530"/>
                  </a:cubicBezTo>
                  <a:cubicBezTo>
                    <a:pt x="15573" y="18413"/>
                    <a:pt x="15774" y="18263"/>
                    <a:pt x="15974" y="18113"/>
                  </a:cubicBezTo>
                  <a:cubicBezTo>
                    <a:pt x="16793" y="17528"/>
                    <a:pt x="17511" y="16809"/>
                    <a:pt x="18096" y="15974"/>
                  </a:cubicBezTo>
                  <a:cubicBezTo>
                    <a:pt x="18714" y="15138"/>
                    <a:pt x="19199" y="14203"/>
                    <a:pt x="19533" y="13200"/>
                  </a:cubicBezTo>
                  <a:cubicBezTo>
                    <a:pt x="20218" y="11145"/>
                    <a:pt x="20218" y="8923"/>
                    <a:pt x="19516" y="6851"/>
                  </a:cubicBezTo>
                  <a:cubicBezTo>
                    <a:pt x="19182" y="5865"/>
                    <a:pt x="18698" y="4930"/>
                    <a:pt x="18063" y="4094"/>
                  </a:cubicBezTo>
                  <a:cubicBezTo>
                    <a:pt x="17478" y="3275"/>
                    <a:pt x="16759" y="2557"/>
                    <a:pt x="15941" y="1955"/>
                  </a:cubicBezTo>
                  <a:cubicBezTo>
                    <a:pt x="15740" y="1805"/>
                    <a:pt x="15540" y="1671"/>
                    <a:pt x="15322" y="1554"/>
                  </a:cubicBezTo>
                  <a:cubicBezTo>
                    <a:pt x="15122" y="1421"/>
                    <a:pt x="14905" y="1287"/>
                    <a:pt x="14704" y="1170"/>
                  </a:cubicBezTo>
                  <a:cubicBezTo>
                    <a:pt x="13852" y="736"/>
                    <a:pt x="12966" y="418"/>
                    <a:pt x="12048" y="218"/>
                  </a:cubicBezTo>
                  <a:cubicBezTo>
                    <a:pt x="11814" y="168"/>
                    <a:pt x="11596" y="151"/>
                    <a:pt x="11362" y="117"/>
                  </a:cubicBezTo>
                  <a:cubicBezTo>
                    <a:pt x="11145" y="67"/>
                    <a:pt x="10928" y="51"/>
                    <a:pt x="10694" y="34"/>
                  </a:cubicBezTo>
                  <a:lnTo>
                    <a:pt x="100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g6d7c4a4c66_6_298"/>
            <p:cNvSpPr/>
            <p:nvPr/>
          </p:nvSpPr>
          <p:spPr>
            <a:xfrm>
              <a:off x="5251301" y="2108112"/>
              <a:ext cx="1420462" cy="869671"/>
            </a:xfrm>
            <a:custGeom>
              <a:rect b="b" l="l" r="r" t="t"/>
              <a:pathLst>
                <a:path extrusionOk="0" h="27120" w="44296">
                  <a:moveTo>
                    <a:pt x="35" y="0"/>
                  </a:moveTo>
                  <a:cubicBezTo>
                    <a:pt x="35" y="0"/>
                    <a:pt x="34" y="1"/>
                    <a:pt x="34" y="1"/>
                  </a:cubicBezTo>
                  <a:cubicBezTo>
                    <a:pt x="1" y="68"/>
                    <a:pt x="9875" y="6183"/>
                    <a:pt x="22089" y="13669"/>
                  </a:cubicBezTo>
                  <a:cubicBezTo>
                    <a:pt x="34253" y="21123"/>
                    <a:pt x="44146" y="27119"/>
                    <a:pt x="44261" y="27119"/>
                  </a:cubicBezTo>
                  <a:cubicBezTo>
                    <a:pt x="44261" y="27119"/>
                    <a:pt x="44261" y="27119"/>
                    <a:pt x="44262" y="27119"/>
                  </a:cubicBezTo>
                  <a:cubicBezTo>
                    <a:pt x="44295" y="27052"/>
                    <a:pt x="34420" y="20937"/>
                    <a:pt x="22206" y="13451"/>
                  </a:cubicBezTo>
                  <a:cubicBezTo>
                    <a:pt x="10060" y="5991"/>
                    <a:pt x="177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g6d7c4a4c66_6_298"/>
          <p:cNvGrpSpPr/>
          <p:nvPr/>
        </p:nvGrpSpPr>
        <p:grpSpPr>
          <a:xfrm>
            <a:off x="4254708" y="2294585"/>
            <a:ext cx="666042" cy="1245245"/>
            <a:chOff x="4254708" y="2294585"/>
            <a:chExt cx="666042" cy="1245245"/>
          </a:xfrm>
        </p:grpSpPr>
        <p:sp>
          <p:nvSpPr>
            <p:cNvPr id="775" name="Google Shape;775;g6d7c4a4c66_6_298"/>
            <p:cNvSpPr/>
            <p:nvPr/>
          </p:nvSpPr>
          <p:spPr>
            <a:xfrm>
              <a:off x="4255798" y="2897919"/>
              <a:ext cx="664952" cy="639747"/>
            </a:xfrm>
            <a:custGeom>
              <a:rect b="b" l="l" r="r" t="t"/>
              <a:pathLst>
                <a:path extrusionOk="0" h="19950" w="20736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g6d7c4a4c66_6_298"/>
            <p:cNvSpPr/>
            <p:nvPr/>
          </p:nvSpPr>
          <p:spPr>
            <a:xfrm>
              <a:off x="4571374" y="2294585"/>
              <a:ext cx="9139" cy="602805"/>
            </a:xfrm>
            <a:custGeom>
              <a:rect b="b" l="l" r="r" t="t"/>
              <a:pathLst>
                <a:path extrusionOk="0" h="18798" w="285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g6d7c4a4c66_6_298"/>
            <p:cNvSpPr/>
            <p:nvPr/>
          </p:nvSpPr>
          <p:spPr>
            <a:xfrm>
              <a:off x="4254708" y="2895754"/>
              <a:ext cx="647828" cy="644076"/>
            </a:xfrm>
            <a:custGeom>
              <a:rect b="b" l="l" r="r" t="t"/>
              <a:pathLst>
                <a:path extrusionOk="0" h="20085" w="20202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g6d7c4a4c66_6_298"/>
          <p:cNvGrpSpPr/>
          <p:nvPr/>
        </p:nvGrpSpPr>
        <p:grpSpPr>
          <a:xfrm>
            <a:off x="1930948" y="2108112"/>
            <a:ext cx="1954630" cy="1430114"/>
            <a:chOff x="1930948" y="2108112"/>
            <a:chExt cx="1954630" cy="1430114"/>
          </a:xfrm>
        </p:grpSpPr>
        <p:sp>
          <p:nvSpPr>
            <p:cNvPr id="779" name="Google Shape;779;g6d7c4a4c66_6_298"/>
            <p:cNvSpPr/>
            <p:nvPr/>
          </p:nvSpPr>
          <p:spPr>
            <a:xfrm>
              <a:off x="2465149" y="2108112"/>
              <a:ext cx="1420430" cy="869671"/>
            </a:xfrm>
            <a:custGeom>
              <a:rect b="b" l="l" r="r" t="t"/>
              <a:pathLst>
                <a:path extrusionOk="0" h="27120" w="44295">
                  <a:moveTo>
                    <a:pt x="44260" y="0"/>
                  </a:moveTo>
                  <a:cubicBezTo>
                    <a:pt x="44118" y="0"/>
                    <a:pt x="34235" y="5991"/>
                    <a:pt x="22089" y="13451"/>
                  </a:cubicBezTo>
                  <a:cubicBezTo>
                    <a:pt x="9875" y="20937"/>
                    <a:pt x="0" y="27052"/>
                    <a:pt x="33" y="27119"/>
                  </a:cubicBezTo>
                  <a:cubicBezTo>
                    <a:pt x="34" y="27119"/>
                    <a:pt x="34" y="27119"/>
                    <a:pt x="34" y="27119"/>
                  </a:cubicBezTo>
                  <a:cubicBezTo>
                    <a:pt x="149" y="27119"/>
                    <a:pt x="10042" y="21123"/>
                    <a:pt x="22206" y="13669"/>
                  </a:cubicBezTo>
                  <a:cubicBezTo>
                    <a:pt x="34420" y="6183"/>
                    <a:pt x="44294" y="68"/>
                    <a:pt x="44261" y="1"/>
                  </a:cubicBezTo>
                  <a:cubicBezTo>
                    <a:pt x="44261" y="1"/>
                    <a:pt x="44260" y="0"/>
                    <a:pt x="44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g6d7c4a4c66_6_298"/>
            <p:cNvSpPr/>
            <p:nvPr/>
          </p:nvSpPr>
          <p:spPr>
            <a:xfrm>
              <a:off x="1933886" y="2896572"/>
              <a:ext cx="664952" cy="639234"/>
            </a:xfrm>
            <a:custGeom>
              <a:rect b="b" l="l" r="r" t="t"/>
              <a:pathLst>
                <a:path extrusionOk="0" h="19934" w="20736">
                  <a:moveTo>
                    <a:pt x="10000" y="1"/>
                  </a:moveTo>
                  <a:cubicBezTo>
                    <a:pt x="9986" y="1"/>
                    <a:pt x="9972" y="1"/>
                    <a:pt x="9958" y="1"/>
                  </a:cubicBezTo>
                  <a:cubicBezTo>
                    <a:pt x="4445" y="1"/>
                    <a:pt x="0" y="4479"/>
                    <a:pt x="0" y="9976"/>
                  </a:cubicBezTo>
                  <a:cubicBezTo>
                    <a:pt x="17" y="14019"/>
                    <a:pt x="2456" y="17645"/>
                    <a:pt x="6182" y="19182"/>
                  </a:cubicBezTo>
                  <a:cubicBezTo>
                    <a:pt x="7407" y="19688"/>
                    <a:pt x="8692" y="19933"/>
                    <a:pt x="9967" y="19933"/>
                  </a:cubicBezTo>
                  <a:cubicBezTo>
                    <a:pt x="12568" y="19933"/>
                    <a:pt x="15125" y="18911"/>
                    <a:pt x="17043" y="16994"/>
                  </a:cubicBezTo>
                  <a:cubicBezTo>
                    <a:pt x="19883" y="14136"/>
                    <a:pt x="20735" y="9859"/>
                    <a:pt x="19182" y="6133"/>
                  </a:cubicBezTo>
                  <a:cubicBezTo>
                    <a:pt x="17633" y="2420"/>
                    <a:pt x="14010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g6d7c4a4c66_6_298"/>
            <p:cNvSpPr/>
            <p:nvPr/>
          </p:nvSpPr>
          <p:spPr>
            <a:xfrm>
              <a:off x="1930948" y="2894151"/>
              <a:ext cx="647828" cy="644076"/>
            </a:xfrm>
            <a:custGeom>
              <a:rect b="b" l="l" r="r" t="t"/>
              <a:pathLst>
                <a:path extrusionOk="0" h="20085" w="20202">
                  <a:moveTo>
                    <a:pt x="10143" y="0"/>
                  </a:moveTo>
                  <a:lnTo>
                    <a:pt x="9475" y="34"/>
                  </a:lnTo>
                  <a:cubicBezTo>
                    <a:pt x="9257" y="51"/>
                    <a:pt x="9023" y="67"/>
                    <a:pt x="8806" y="117"/>
                  </a:cubicBezTo>
                  <a:cubicBezTo>
                    <a:pt x="8589" y="151"/>
                    <a:pt x="8355" y="167"/>
                    <a:pt x="8138" y="218"/>
                  </a:cubicBezTo>
                  <a:cubicBezTo>
                    <a:pt x="7219" y="435"/>
                    <a:pt x="6317" y="752"/>
                    <a:pt x="5481" y="1187"/>
                  </a:cubicBezTo>
                  <a:cubicBezTo>
                    <a:pt x="5264" y="1304"/>
                    <a:pt x="5064" y="1437"/>
                    <a:pt x="4863" y="1571"/>
                  </a:cubicBezTo>
                  <a:cubicBezTo>
                    <a:pt x="4646" y="1688"/>
                    <a:pt x="4445" y="1822"/>
                    <a:pt x="4245" y="1989"/>
                  </a:cubicBezTo>
                  <a:cubicBezTo>
                    <a:pt x="3426" y="2574"/>
                    <a:pt x="2708" y="3292"/>
                    <a:pt x="2123" y="4111"/>
                  </a:cubicBezTo>
                  <a:cubicBezTo>
                    <a:pt x="1505" y="4963"/>
                    <a:pt x="1020" y="5899"/>
                    <a:pt x="686" y="6884"/>
                  </a:cubicBezTo>
                  <a:cubicBezTo>
                    <a:pt x="1" y="8956"/>
                    <a:pt x="1" y="11178"/>
                    <a:pt x="703" y="13234"/>
                  </a:cubicBezTo>
                  <a:cubicBezTo>
                    <a:pt x="1037" y="14236"/>
                    <a:pt x="1521" y="15172"/>
                    <a:pt x="2156" y="16007"/>
                  </a:cubicBezTo>
                  <a:cubicBezTo>
                    <a:pt x="2741" y="16826"/>
                    <a:pt x="3460" y="17544"/>
                    <a:pt x="4278" y="18129"/>
                  </a:cubicBezTo>
                  <a:cubicBezTo>
                    <a:pt x="4479" y="18280"/>
                    <a:pt x="4679" y="18430"/>
                    <a:pt x="4896" y="18547"/>
                  </a:cubicBezTo>
                  <a:cubicBezTo>
                    <a:pt x="5097" y="18681"/>
                    <a:pt x="5297" y="18814"/>
                    <a:pt x="5515" y="18914"/>
                  </a:cubicBezTo>
                  <a:cubicBezTo>
                    <a:pt x="5949" y="19148"/>
                    <a:pt x="6384" y="19332"/>
                    <a:pt x="6835" y="19499"/>
                  </a:cubicBezTo>
                  <a:cubicBezTo>
                    <a:pt x="7269" y="19650"/>
                    <a:pt x="7720" y="19783"/>
                    <a:pt x="8171" y="19884"/>
                  </a:cubicBezTo>
                  <a:cubicBezTo>
                    <a:pt x="8405" y="19917"/>
                    <a:pt x="8622" y="19950"/>
                    <a:pt x="8856" y="19984"/>
                  </a:cubicBezTo>
                  <a:cubicBezTo>
                    <a:pt x="9074" y="20034"/>
                    <a:pt x="9291" y="20051"/>
                    <a:pt x="9525" y="20051"/>
                  </a:cubicBezTo>
                  <a:lnTo>
                    <a:pt x="10193" y="20084"/>
                  </a:lnTo>
                  <a:cubicBezTo>
                    <a:pt x="10410" y="20084"/>
                    <a:pt x="10628" y="20067"/>
                    <a:pt x="10845" y="20067"/>
                  </a:cubicBezTo>
                  <a:cubicBezTo>
                    <a:pt x="11262" y="20034"/>
                    <a:pt x="11697" y="19984"/>
                    <a:pt x="12115" y="19900"/>
                  </a:cubicBezTo>
                  <a:cubicBezTo>
                    <a:pt x="14938" y="19366"/>
                    <a:pt x="17394" y="17628"/>
                    <a:pt x="18848" y="15138"/>
                  </a:cubicBezTo>
                  <a:cubicBezTo>
                    <a:pt x="19349" y="14320"/>
                    <a:pt x="19717" y="13417"/>
                    <a:pt x="19934" y="12465"/>
                  </a:cubicBezTo>
                  <a:cubicBezTo>
                    <a:pt x="20018" y="12131"/>
                    <a:pt x="20085" y="11780"/>
                    <a:pt x="20118" y="11429"/>
                  </a:cubicBezTo>
                  <a:cubicBezTo>
                    <a:pt x="20151" y="11279"/>
                    <a:pt x="20168" y="11145"/>
                    <a:pt x="20185" y="11011"/>
                  </a:cubicBezTo>
                  <a:cubicBezTo>
                    <a:pt x="20185" y="10878"/>
                    <a:pt x="20185" y="10761"/>
                    <a:pt x="20185" y="10660"/>
                  </a:cubicBezTo>
                  <a:cubicBezTo>
                    <a:pt x="20202" y="10460"/>
                    <a:pt x="20202" y="10310"/>
                    <a:pt x="20202" y="10193"/>
                  </a:cubicBezTo>
                  <a:cubicBezTo>
                    <a:pt x="20202" y="10076"/>
                    <a:pt x="20202" y="10026"/>
                    <a:pt x="20202" y="10026"/>
                  </a:cubicBezTo>
                  <a:cubicBezTo>
                    <a:pt x="20202" y="10026"/>
                    <a:pt x="20202" y="10076"/>
                    <a:pt x="20185" y="10193"/>
                  </a:cubicBezTo>
                  <a:cubicBezTo>
                    <a:pt x="20185" y="10310"/>
                    <a:pt x="20168" y="10460"/>
                    <a:pt x="20151" y="10660"/>
                  </a:cubicBezTo>
                  <a:cubicBezTo>
                    <a:pt x="20151" y="10761"/>
                    <a:pt x="20135" y="10878"/>
                    <a:pt x="20135" y="11011"/>
                  </a:cubicBezTo>
                  <a:cubicBezTo>
                    <a:pt x="20118" y="11128"/>
                    <a:pt x="20101" y="11279"/>
                    <a:pt x="20068" y="11429"/>
                  </a:cubicBezTo>
                  <a:cubicBezTo>
                    <a:pt x="20034" y="11780"/>
                    <a:pt x="19968" y="12114"/>
                    <a:pt x="19867" y="12448"/>
                  </a:cubicBezTo>
                  <a:cubicBezTo>
                    <a:pt x="19633" y="13384"/>
                    <a:pt x="19266" y="14269"/>
                    <a:pt x="18765" y="15088"/>
                  </a:cubicBezTo>
                  <a:cubicBezTo>
                    <a:pt x="17311" y="17528"/>
                    <a:pt x="14871" y="19232"/>
                    <a:pt x="12081" y="19767"/>
                  </a:cubicBezTo>
                  <a:cubicBezTo>
                    <a:pt x="11663" y="19833"/>
                    <a:pt x="11246" y="19884"/>
                    <a:pt x="10828" y="19917"/>
                  </a:cubicBezTo>
                  <a:cubicBezTo>
                    <a:pt x="10628" y="19917"/>
                    <a:pt x="10410" y="19934"/>
                    <a:pt x="10193" y="19934"/>
                  </a:cubicBezTo>
                  <a:cubicBezTo>
                    <a:pt x="9976" y="19917"/>
                    <a:pt x="9759" y="19917"/>
                    <a:pt x="9525" y="19900"/>
                  </a:cubicBezTo>
                  <a:cubicBezTo>
                    <a:pt x="9308" y="19900"/>
                    <a:pt x="9090" y="19867"/>
                    <a:pt x="8873" y="19833"/>
                  </a:cubicBezTo>
                  <a:cubicBezTo>
                    <a:pt x="8656" y="19800"/>
                    <a:pt x="8422" y="19767"/>
                    <a:pt x="8205" y="19716"/>
                  </a:cubicBezTo>
                  <a:cubicBezTo>
                    <a:pt x="7754" y="19616"/>
                    <a:pt x="7319" y="19499"/>
                    <a:pt x="6885" y="19332"/>
                  </a:cubicBezTo>
                  <a:cubicBezTo>
                    <a:pt x="6450" y="19182"/>
                    <a:pt x="6016" y="18998"/>
                    <a:pt x="5598" y="18781"/>
                  </a:cubicBezTo>
                  <a:cubicBezTo>
                    <a:pt x="5381" y="18664"/>
                    <a:pt x="5181" y="18530"/>
                    <a:pt x="4980" y="18413"/>
                  </a:cubicBezTo>
                  <a:cubicBezTo>
                    <a:pt x="4780" y="18280"/>
                    <a:pt x="4579" y="18146"/>
                    <a:pt x="4379" y="17995"/>
                  </a:cubicBezTo>
                  <a:cubicBezTo>
                    <a:pt x="3576" y="17427"/>
                    <a:pt x="2875" y="16709"/>
                    <a:pt x="2290" y="15907"/>
                  </a:cubicBezTo>
                  <a:cubicBezTo>
                    <a:pt x="1672" y="15071"/>
                    <a:pt x="1204" y="14153"/>
                    <a:pt x="870" y="13183"/>
                  </a:cubicBezTo>
                  <a:cubicBezTo>
                    <a:pt x="185" y="11162"/>
                    <a:pt x="185" y="8973"/>
                    <a:pt x="853" y="6951"/>
                  </a:cubicBezTo>
                  <a:cubicBezTo>
                    <a:pt x="1187" y="5965"/>
                    <a:pt x="1655" y="5046"/>
                    <a:pt x="2273" y="4228"/>
                  </a:cubicBezTo>
                  <a:cubicBezTo>
                    <a:pt x="2841" y="3409"/>
                    <a:pt x="3543" y="2707"/>
                    <a:pt x="4345" y="2122"/>
                  </a:cubicBezTo>
                  <a:cubicBezTo>
                    <a:pt x="4546" y="1972"/>
                    <a:pt x="4746" y="1822"/>
                    <a:pt x="4947" y="1705"/>
                  </a:cubicBezTo>
                  <a:cubicBezTo>
                    <a:pt x="5147" y="1588"/>
                    <a:pt x="5348" y="1454"/>
                    <a:pt x="5565" y="1337"/>
                  </a:cubicBezTo>
                  <a:cubicBezTo>
                    <a:pt x="6384" y="903"/>
                    <a:pt x="7269" y="585"/>
                    <a:pt x="8171" y="385"/>
                  </a:cubicBezTo>
                  <a:cubicBezTo>
                    <a:pt x="8389" y="335"/>
                    <a:pt x="8606" y="301"/>
                    <a:pt x="8840" y="268"/>
                  </a:cubicBezTo>
                  <a:cubicBezTo>
                    <a:pt x="9057" y="218"/>
                    <a:pt x="9274" y="201"/>
                    <a:pt x="9491" y="201"/>
                  </a:cubicBezTo>
                  <a:cubicBezTo>
                    <a:pt x="9709" y="184"/>
                    <a:pt x="9926" y="167"/>
                    <a:pt x="10143" y="151"/>
                  </a:cubicBezTo>
                  <a:cubicBezTo>
                    <a:pt x="10360" y="151"/>
                    <a:pt x="10577" y="167"/>
                    <a:pt x="10795" y="184"/>
                  </a:cubicBezTo>
                  <a:cubicBezTo>
                    <a:pt x="11212" y="201"/>
                    <a:pt x="11630" y="251"/>
                    <a:pt x="12048" y="318"/>
                  </a:cubicBezTo>
                  <a:cubicBezTo>
                    <a:pt x="14838" y="836"/>
                    <a:pt x="17278" y="2523"/>
                    <a:pt x="18748" y="4963"/>
                  </a:cubicBezTo>
                  <a:cubicBezTo>
                    <a:pt x="19249" y="5782"/>
                    <a:pt x="19617" y="6667"/>
                    <a:pt x="19851" y="7603"/>
                  </a:cubicBezTo>
                  <a:cubicBezTo>
                    <a:pt x="19951" y="7937"/>
                    <a:pt x="20018" y="8288"/>
                    <a:pt x="20068" y="8622"/>
                  </a:cubicBezTo>
                  <a:cubicBezTo>
                    <a:pt x="20085" y="8772"/>
                    <a:pt x="20118" y="8923"/>
                    <a:pt x="20135" y="9040"/>
                  </a:cubicBezTo>
                  <a:cubicBezTo>
                    <a:pt x="20135" y="9173"/>
                    <a:pt x="20151" y="9290"/>
                    <a:pt x="20151" y="9391"/>
                  </a:cubicBezTo>
                  <a:cubicBezTo>
                    <a:pt x="20168" y="9591"/>
                    <a:pt x="20185" y="9741"/>
                    <a:pt x="20185" y="9858"/>
                  </a:cubicBezTo>
                  <a:cubicBezTo>
                    <a:pt x="20202" y="9975"/>
                    <a:pt x="20202" y="10026"/>
                    <a:pt x="20202" y="10026"/>
                  </a:cubicBezTo>
                  <a:cubicBezTo>
                    <a:pt x="20202" y="10026"/>
                    <a:pt x="20202" y="9975"/>
                    <a:pt x="20202" y="9858"/>
                  </a:cubicBezTo>
                  <a:cubicBezTo>
                    <a:pt x="20202" y="9741"/>
                    <a:pt x="20202" y="9591"/>
                    <a:pt x="20185" y="9391"/>
                  </a:cubicBezTo>
                  <a:cubicBezTo>
                    <a:pt x="20185" y="9290"/>
                    <a:pt x="20185" y="9173"/>
                    <a:pt x="20168" y="9040"/>
                  </a:cubicBezTo>
                  <a:cubicBezTo>
                    <a:pt x="20168" y="8906"/>
                    <a:pt x="20135" y="8772"/>
                    <a:pt x="20118" y="8622"/>
                  </a:cubicBezTo>
                  <a:cubicBezTo>
                    <a:pt x="20085" y="8271"/>
                    <a:pt x="20018" y="7920"/>
                    <a:pt x="19917" y="7586"/>
                  </a:cubicBezTo>
                  <a:cubicBezTo>
                    <a:pt x="19700" y="6650"/>
                    <a:pt x="19333" y="5748"/>
                    <a:pt x="18831" y="4913"/>
                  </a:cubicBezTo>
                  <a:cubicBezTo>
                    <a:pt x="17361" y="2440"/>
                    <a:pt x="14905" y="719"/>
                    <a:pt x="12064" y="184"/>
                  </a:cubicBezTo>
                  <a:cubicBezTo>
                    <a:pt x="11647" y="101"/>
                    <a:pt x="11229" y="51"/>
                    <a:pt x="10795" y="34"/>
                  </a:cubicBezTo>
                  <a:cubicBezTo>
                    <a:pt x="10577" y="17"/>
                    <a:pt x="10360" y="0"/>
                    <a:pt x="101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g6d7c4a4c66_6_298"/>
          <p:cNvGrpSpPr/>
          <p:nvPr/>
        </p:nvGrpSpPr>
        <p:grpSpPr>
          <a:xfrm>
            <a:off x="2925927" y="1760981"/>
            <a:ext cx="3356826" cy="560957"/>
            <a:chOff x="2925927" y="1608581"/>
            <a:chExt cx="3356826" cy="560957"/>
          </a:xfrm>
        </p:grpSpPr>
        <p:sp>
          <p:nvSpPr>
            <p:cNvPr id="783" name="Google Shape;783;g6d7c4a4c66_6_298"/>
            <p:cNvSpPr/>
            <p:nvPr/>
          </p:nvSpPr>
          <p:spPr>
            <a:xfrm>
              <a:off x="2926472" y="1612814"/>
              <a:ext cx="3355736" cy="556179"/>
            </a:xfrm>
            <a:custGeom>
              <a:rect b="b" l="l" r="r" t="t"/>
              <a:pathLst>
                <a:path extrusionOk="0" h="17344" w="104646">
                  <a:moveTo>
                    <a:pt x="8672" y="1"/>
                  </a:moveTo>
                  <a:cubicBezTo>
                    <a:pt x="3876" y="1"/>
                    <a:pt x="0" y="3860"/>
                    <a:pt x="0" y="8672"/>
                  </a:cubicBezTo>
                  <a:cubicBezTo>
                    <a:pt x="0" y="13468"/>
                    <a:pt x="3876" y="17344"/>
                    <a:pt x="8672" y="17344"/>
                  </a:cubicBezTo>
                  <a:lnTo>
                    <a:pt x="95974" y="17344"/>
                  </a:lnTo>
                  <a:cubicBezTo>
                    <a:pt x="100770" y="17344"/>
                    <a:pt x="104646" y="13468"/>
                    <a:pt x="104646" y="8672"/>
                  </a:cubicBezTo>
                  <a:cubicBezTo>
                    <a:pt x="104646" y="3860"/>
                    <a:pt x="100770" y="1"/>
                    <a:pt x="959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g6d7c4a4c66_6_298"/>
            <p:cNvSpPr/>
            <p:nvPr/>
          </p:nvSpPr>
          <p:spPr>
            <a:xfrm>
              <a:off x="2925927" y="1608581"/>
              <a:ext cx="3356826" cy="560957"/>
            </a:xfrm>
            <a:custGeom>
              <a:rect b="b" l="l" r="r" t="t"/>
              <a:pathLst>
                <a:path extrusionOk="0" h="17493" w="104680">
                  <a:moveTo>
                    <a:pt x="94359" y="1"/>
                  </a:moveTo>
                  <a:cubicBezTo>
                    <a:pt x="92740" y="1"/>
                    <a:pt x="91062" y="16"/>
                    <a:pt x="89324" y="16"/>
                  </a:cubicBezTo>
                  <a:lnTo>
                    <a:pt x="8221" y="149"/>
                  </a:lnTo>
                  <a:cubicBezTo>
                    <a:pt x="6216" y="149"/>
                    <a:pt x="4278" y="901"/>
                    <a:pt x="2774" y="2238"/>
                  </a:cubicBezTo>
                  <a:cubicBezTo>
                    <a:pt x="1287" y="3541"/>
                    <a:pt x="335" y="5362"/>
                    <a:pt x="84" y="7334"/>
                  </a:cubicBezTo>
                  <a:cubicBezTo>
                    <a:pt x="51" y="7568"/>
                    <a:pt x="34" y="7818"/>
                    <a:pt x="34" y="8052"/>
                  </a:cubicBezTo>
                  <a:cubicBezTo>
                    <a:pt x="17" y="8303"/>
                    <a:pt x="17" y="8537"/>
                    <a:pt x="17" y="8788"/>
                  </a:cubicBezTo>
                  <a:cubicBezTo>
                    <a:pt x="0" y="9255"/>
                    <a:pt x="34" y="9740"/>
                    <a:pt x="67" y="10225"/>
                  </a:cubicBezTo>
                  <a:cubicBezTo>
                    <a:pt x="184" y="11194"/>
                    <a:pt x="468" y="12113"/>
                    <a:pt x="903" y="12981"/>
                  </a:cubicBezTo>
                  <a:cubicBezTo>
                    <a:pt x="2206" y="15571"/>
                    <a:pt x="4796" y="17292"/>
                    <a:pt x="7703" y="17459"/>
                  </a:cubicBezTo>
                  <a:cubicBezTo>
                    <a:pt x="8171" y="17493"/>
                    <a:pt x="8639" y="17493"/>
                    <a:pt x="9090" y="17493"/>
                  </a:cubicBezTo>
                  <a:lnTo>
                    <a:pt x="10477" y="17476"/>
                  </a:lnTo>
                  <a:lnTo>
                    <a:pt x="15924" y="17476"/>
                  </a:lnTo>
                  <a:lnTo>
                    <a:pt x="26467" y="17443"/>
                  </a:lnTo>
                  <a:cubicBezTo>
                    <a:pt x="40185" y="17409"/>
                    <a:pt x="52549" y="17376"/>
                    <a:pt x="62925" y="17359"/>
                  </a:cubicBezTo>
                  <a:lnTo>
                    <a:pt x="87503" y="17276"/>
                  </a:lnTo>
                  <a:cubicBezTo>
                    <a:pt x="90410" y="17259"/>
                    <a:pt x="92649" y="17259"/>
                    <a:pt x="94187" y="17242"/>
                  </a:cubicBezTo>
                  <a:lnTo>
                    <a:pt x="95924" y="17225"/>
                  </a:lnTo>
                  <a:lnTo>
                    <a:pt x="96526" y="17225"/>
                  </a:lnTo>
                  <a:cubicBezTo>
                    <a:pt x="96526" y="17225"/>
                    <a:pt x="96325" y="17225"/>
                    <a:pt x="95924" y="17209"/>
                  </a:cubicBezTo>
                  <a:lnTo>
                    <a:pt x="87503" y="17209"/>
                  </a:lnTo>
                  <a:cubicBezTo>
                    <a:pt x="81705" y="17209"/>
                    <a:pt x="73301" y="17225"/>
                    <a:pt x="62925" y="17225"/>
                  </a:cubicBezTo>
                  <a:cubicBezTo>
                    <a:pt x="52549" y="17242"/>
                    <a:pt x="40185" y="17259"/>
                    <a:pt x="26467" y="17276"/>
                  </a:cubicBezTo>
                  <a:lnTo>
                    <a:pt x="15924" y="17309"/>
                  </a:lnTo>
                  <a:lnTo>
                    <a:pt x="9090" y="17309"/>
                  </a:lnTo>
                  <a:cubicBezTo>
                    <a:pt x="8864" y="17309"/>
                    <a:pt x="8635" y="17313"/>
                    <a:pt x="8405" y="17313"/>
                  </a:cubicBezTo>
                  <a:cubicBezTo>
                    <a:pt x="8175" y="17313"/>
                    <a:pt x="7945" y="17309"/>
                    <a:pt x="7720" y="17292"/>
                  </a:cubicBezTo>
                  <a:cubicBezTo>
                    <a:pt x="4879" y="17108"/>
                    <a:pt x="2340" y="15438"/>
                    <a:pt x="1070" y="12898"/>
                  </a:cubicBezTo>
                  <a:cubicBezTo>
                    <a:pt x="635" y="12062"/>
                    <a:pt x="351" y="11143"/>
                    <a:pt x="251" y="10208"/>
                  </a:cubicBezTo>
                  <a:cubicBezTo>
                    <a:pt x="201" y="9740"/>
                    <a:pt x="184" y="9255"/>
                    <a:pt x="184" y="8788"/>
                  </a:cubicBezTo>
                  <a:cubicBezTo>
                    <a:pt x="184" y="8537"/>
                    <a:pt x="184" y="8303"/>
                    <a:pt x="201" y="8069"/>
                  </a:cubicBezTo>
                  <a:cubicBezTo>
                    <a:pt x="201" y="7818"/>
                    <a:pt x="234" y="7585"/>
                    <a:pt x="268" y="7351"/>
                  </a:cubicBezTo>
                  <a:cubicBezTo>
                    <a:pt x="502" y="5429"/>
                    <a:pt x="1437" y="3658"/>
                    <a:pt x="2891" y="2372"/>
                  </a:cubicBezTo>
                  <a:cubicBezTo>
                    <a:pt x="4361" y="1068"/>
                    <a:pt x="6266" y="333"/>
                    <a:pt x="8221" y="333"/>
                  </a:cubicBezTo>
                  <a:lnTo>
                    <a:pt x="89324" y="133"/>
                  </a:lnTo>
                  <a:cubicBezTo>
                    <a:pt x="91062" y="133"/>
                    <a:pt x="92740" y="118"/>
                    <a:pt x="94354" y="118"/>
                  </a:cubicBezTo>
                  <a:cubicBezTo>
                    <a:pt x="95161" y="118"/>
                    <a:pt x="95952" y="121"/>
                    <a:pt x="96726" y="133"/>
                  </a:cubicBezTo>
                  <a:cubicBezTo>
                    <a:pt x="101020" y="250"/>
                    <a:pt x="104479" y="3708"/>
                    <a:pt x="104579" y="8002"/>
                  </a:cubicBezTo>
                  <a:cubicBezTo>
                    <a:pt x="104596" y="8437"/>
                    <a:pt x="104596" y="8871"/>
                    <a:pt x="104579" y="9289"/>
                  </a:cubicBezTo>
                  <a:cubicBezTo>
                    <a:pt x="104579" y="9506"/>
                    <a:pt x="104563" y="9707"/>
                    <a:pt x="104563" y="9924"/>
                  </a:cubicBezTo>
                  <a:cubicBezTo>
                    <a:pt x="104529" y="10124"/>
                    <a:pt x="104496" y="10325"/>
                    <a:pt x="104462" y="10525"/>
                  </a:cubicBezTo>
                  <a:cubicBezTo>
                    <a:pt x="104329" y="11277"/>
                    <a:pt x="104095" y="11996"/>
                    <a:pt x="103761" y="12681"/>
                  </a:cubicBezTo>
                  <a:lnTo>
                    <a:pt x="103644" y="12931"/>
                  </a:lnTo>
                  <a:lnTo>
                    <a:pt x="103493" y="13148"/>
                  </a:lnTo>
                  <a:cubicBezTo>
                    <a:pt x="103410" y="13299"/>
                    <a:pt x="103326" y="13449"/>
                    <a:pt x="103226" y="13600"/>
                  </a:cubicBezTo>
                  <a:cubicBezTo>
                    <a:pt x="103025" y="13867"/>
                    <a:pt x="102842" y="14151"/>
                    <a:pt x="102624" y="14385"/>
                  </a:cubicBezTo>
                  <a:cubicBezTo>
                    <a:pt x="102424" y="14619"/>
                    <a:pt x="102207" y="14836"/>
                    <a:pt x="101973" y="15053"/>
                  </a:cubicBezTo>
                  <a:cubicBezTo>
                    <a:pt x="101873" y="15154"/>
                    <a:pt x="101756" y="15254"/>
                    <a:pt x="101655" y="15354"/>
                  </a:cubicBezTo>
                  <a:cubicBezTo>
                    <a:pt x="101538" y="15438"/>
                    <a:pt x="101421" y="15521"/>
                    <a:pt x="101321" y="15605"/>
                  </a:cubicBezTo>
                  <a:cubicBezTo>
                    <a:pt x="100553" y="16156"/>
                    <a:pt x="99717" y="16590"/>
                    <a:pt x="98815" y="16858"/>
                  </a:cubicBezTo>
                  <a:cubicBezTo>
                    <a:pt x="98497" y="16958"/>
                    <a:pt x="98163" y="17042"/>
                    <a:pt x="97829" y="17092"/>
                  </a:cubicBezTo>
                  <a:cubicBezTo>
                    <a:pt x="97595" y="17142"/>
                    <a:pt x="97345" y="17175"/>
                    <a:pt x="97111" y="17175"/>
                  </a:cubicBezTo>
                  <a:cubicBezTo>
                    <a:pt x="96710" y="17209"/>
                    <a:pt x="96526" y="17225"/>
                    <a:pt x="96526" y="17225"/>
                  </a:cubicBezTo>
                  <a:cubicBezTo>
                    <a:pt x="96526" y="17225"/>
                    <a:pt x="96726" y="17225"/>
                    <a:pt x="97111" y="17192"/>
                  </a:cubicBezTo>
                  <a:cubicBezTo>
                    <a:pt x="97361" y="17192"/>
                    <a:pt x="97595" y="17159"/>
                    <a:pt x="97829" y="17125"/>
                  </a:cubicBezTo>
                  <a:cubicBezTo>
                    <a:pt x="98163" y="17075"/>
                    <a:pt x="98497" y="16991"/>
                    <a:pt x="98815" y="16891"/>
                  </a:cubicBezTo>
                  <a:cubicBezTo>
                    <a:pt x="99734" y="16624"/>
                    <a:pt x="100586" y="16206"/>
                    <a:pt x="101338" y="15638"/>
                  </a:cubicBezTo>
                  <a:lnTo>
                    <a:pt x="101689" y="15387"/>
                  </a:lnTo>
                  <a:cubicBezTo>
                    <a:pt x="101806" y="15287"/>
                    <a:pt x="101906" y="15187"/>
                    <a:pt x="102023" y="15087"/>
                  </a:cubicBezTo>
                  <a:cubicBezTo>
                    <a:pt x="102257" y="14886"/>
                    <a:pt x="102474" y="14669"/>
                    <a:pt x="102675" y="14418"/>
                  </a:cubicBezTo>
                  <a:cubicBezTo>
                    <a:pt x="102892" y="14184"/>
                    <a:pt x="103076" y="13900"/>
                    <a:pt x="103293" y="13633"/>
                  </a:cubicBezTo>
                  <a:cubicBezTo>
                    <a:pt x="103376" y="13483"/>
                    <a:pt x="103460" y="13332"/>
                    <a:pt x="103560" y="13182"/>
                  </a:cubicBezTo>
                  <a:lnTo>
                    <a:pt x="103694" y="12965"/>
                  </a:lnTo>
                  <a:cubicBezTo>
                    <a:pt x="103744" y="12881"/>
                    <a:pt x="103777" y="12798"/>
                    <a:pt x="103811" y="12714"/>
                  </a:cubicBezTo>
                  <a:cubicBezTo>
                    <a:pt x="104162" y="12029"/>
                    <a:pt x="104412" y="11294"/>
                    <a:pt x="104546" y="10525"/>
                  </a:cubicBezTo>
                  <a:cubicBezTo>
                    <a:pt x="104579" y="10325"/>
                    <a:pt x="104596" y="10124"/>
                    <a:pt x="104629" y="9924"/>
                  </a:cubicBezTo>
                  <a:cubicBezTo>
                    <a:pt x="104646" y="9723"/>
                    <a:pt x="104663" y="9506"/>
                    <a:pt x="104663" y="9289"/>
                  </a:cubicBezTo>
                  <a:cubicBezTo>
                    <a:pt x="104680" y="8871"/>
                    <a:pt x="104680" y="8437"/>
                    <a:pt x="104663" y="8002"/>
                  </a:cubicBezTo>
                  <a:cubicBezTo>
                    <a:pt x="104563" y="3658"/>
                    <a:pt x="101087" y="149"/>
                    <a:pt x="96743" y="16"/>
                  </a:cubicBezTo>
                  <a:cubicBezTo>
                    <a:pt x="95963" y="4"/>
                    <a:pt x="95169" y="1"/>
                    <a:pt x="943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g6d7c4a4c66_6_298"/>
          <p:cNvGrpSpPr/>
          <p:nvPr/>
        </p:nvGrpSpPr>
        <p:grpSpPr>
          <a:xfrm>
            <a:off x="3486915" y="634482"/>
            <a:ext cx="1920875" cy="1315249"/>
            <a:chOff x="3486915" y="482082"/>
            <a:chExt cx="1920875" cy="1315249"/>
          </a:xfrm>
        </p:grpSpPr>
        <p:sp>
          <p:nvSpPr>
            <p:cNvPr id="786" name="Google Shape;786;g6d7c4a4c66_6_298"/>
            <p:cNvSpPr/>
            <p:nvPr/>
          </p:nvSpPr>
          <p:spPr>
            <a:xfrm>
              <a:off x="4088085" y="675706"/>
              <a:ext cx="1149844" cy="917996"/>
            </a:xfrm>
            <a:custGeom>
              <a:rect b="b" l="l" r="r" t="t"/>
              <a:pathLst>
                <a:path extrusionOk="0" h="28627" w="35857">
                  <a:moveTo>
                    <a:pt x="17945" y="0"/>
                  </a:moveTo>
                  <a:lnTo>
                    <a:pt x="2624" y="886"/>
                  </a:lnTo>
                  <a:cubicBezTo>
                    <a:pt x="0" y="14838"/>
                    <a:pt x="7619" y="20719"/>
                    <a:pt x="9574" y="22624"/>
                  </a:cubicBezTo>
                  <a:cubicBezTo>
                    <a:pt x="13718" y="26667"/>
                    <a:pt x="19583" y="28472"/>
                    <a:pt x="25314" y="28622"/>
                  </a:cubicBezTo>
                  <a:cubicBezTo>
                    <a:pt x="25478" y="28625"/>
                    <a:pt x="25644" y="28627"/>
                    <a:pt x="25810" y="28627"/>
                  </a:cubicBezTo>
                  <a:cubicBezTo>
                    <a:pt x="28268" y="28627"/>
                    <a:pt x="30825" y="28253"/>
                    <a:pt x="32766" y="26751"/>
                  </a:cubicBezTo>
                  <a:cubicBezTo>
                    <a:pt x="34838" y="25130"/>
                    <a:pt x="35857" y="21855"/>
                    <a:pt x="34320" y="19683"/>
                  </a:cubicBezTo>
                  <a:cubicBezTo>
                    <a:pt x="33401" y="18380"/>
                    <a:pt x="31780" y="17711"/>
                    <a:pt x="30978" y="16341"/>
                  </a:cubicBezTo>
                  <a:cubicBezTo>
                    <a:pt x="29641" y="14102"/>
                    <a:pt x="30777" y="10660"/>
                    <a:pt x="28823" y="8990"/>
                  </a:cubicBezTo>
                  <a:cubicBezTo>
                    <a:pt x="27670" y="8020"/>
                    <a:pt x="25999" y="8188"/>
                    <a:pt x="24562" y="7837"/>
                  </a:cubicBezTo>
                  <a:cubicBezTo>
                    <a:pt x="21805" y="7168"/>
                    <a:pt x="18096" y="3025"/>
                    <a:pt x="179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g6d7c4a4c66_6_298"/>
            <p:cNvSpPr/>
            <p:nvPr/>
          </p:nvSpPr>
          <p:spPr>
            <a:xfrm>
              <a:off x="3486915" y="1133277"/>
              <a:ext cx="1920875" cy="480115"/>
            </a:xfrm>
            <a:custGeom>
              <a:rect b="b" l="l" r="r" t="t"/>
              <a:pathLst>
                <a:path extrusionOk="0" h="14972" w="59901">
                  <a:moveTo>
                    <a:pt x="32448" y="0"/>
                  </a:moveTo>
                  <a:lnTo>
                    <a:pt x="25097" y="67"/>
                  </a:lnTo>
                  <a:cubicBezTo>
                    <a:pt x="24127" y="84"/>
                    <a:pt x="23175" y="284"/>
                    <a:pt x="22290" y="669"/>
                  </a:cubicBezTo>
                  <a:lnTo>
                    <a:pt x="2473" y="7285"/>
                  </a:lnTo>
                  <a:cubicBezTo>
                    <a:pt x="1003" y="7753"/>
                    <a:pt x="0" y="9257"/>
                    <a:pt x="0" y="10978"/>
                  </a:cubicBezTo>
                  <a:cubicBezTo>
                    <a:pt x="0" y="13083"/>
                    <a:pt x="1537" y="14804"/>
                    <a:pt x="3409" y="14804"/>
                  </a:cubicBezTo>
                  <a:lnTo>
                    <a:pt x="12565" y="14771"/>
                  </a:lnTo>
                  <a:lnTo>
                    <a:pt x="12565" y="14771"/>
                  </a:lnTo>
                  <a:cubicBezTo>
                    <a:pt x="12532" y="14871"/>
                    <a:pt x="12532" y="14904"/>
                    <a:pt x="12532" y="14904"/>
                  </a:cubicBezTo>
                  <a:lnTo>
                    <a:pt x="44362" y="14971"/>
                  </a:lnTo>
                  <a:lnTo>
                    <a:pt x="44362" y="14955"/>
                  </a:lnTo>
                  <a:lnTo>
                    <a:pt x="56509" y="14955"/>
                  </a:lnTo>
                  <a:cubicBezTo>
                    <a:pt x="58397" y="14955"/>
                    <a:pt x="59901" y="13217"/>
                    <a:pt x="59901" y="11095"/>
                  </a:cubicBezTo>
                  <a:cubicBezTo>
                    <a:pt x="59901" y="9357"/>
                    <a:pt x="58881" y="7837"/>
                    <a:pt x="57411" y="7369"/>
                  </a:cubicBezTo>
                  <a:lnTo>
                    <a:pt x="35623" y="953"/>
                  </a:lnTo>
                  <a:cubicBezTo>
                    <a:pt x="34604" y="518"/>
                    <a:pt x="33551" y="201"/>
                    <a:pt x="3244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g6d7c4a4c66_6_298"/>
            <p:cNvSpPr/>
            <p:nvPr/>
          </p:nvSpPr>
          <p:spPr>
            <a:xfrm>
              <a:off x="4569771" y="1421628"/>
              <a:ext cx="618326" cy="33158"/>
            </a:xfrm>
            <a:custGeom>
              <a:rect b="b" l="l" r="r" t="t"/>
              <a:pathLst>
                <a:path extrusionOk="0" h="1034" w="19282">
                  <a:moveTo>
                    <a:pt x="10441" y="0"/>
                  </a:moveTo>
                  <a:cubicBezTo>
                    <a:pt x="7889" y="0"/>
                    <a:pt x="5338" y="177"/>
                    <a:pt x="2807" y="532"/>
                  </a:cubicBezTo>
                  <a:cubicBezTo>
                    <a:pt x="1938" y="666"/>
                    <a:pt x="1237" y="783"/>
                    <a:pt x="752" y="866"/>
                  </a:cubicBezTo>
                  <a:lnTo>
                    <a:pt x="201" y="983"/>
                  </a:lnTo>
                  <a:cubicBezTo>
                    <a:pt x="134" y="1000"/>
                    <a:pt x="67" y="1017"/>
                    <a:pt x="0" y="1034"/>
                  </a:cubicBezTo>
                  <a:cubicBezTo>
                    <a:pt x="67" y="1034"/>
                    <a:pt x="134" y="1034"/>
                    <a:pt x="201" y="1017"/>
                  </a:cubicBezTo>
                  <a:lnTo>
                    <a:pt x="769" y="950"/>
                  </a:lnTo>
                  <a:cubicBezTo>
                    <a:pt x="1253" y="866"/>
                    <a:pt x="1955" y="766"/>
                    <a:pt x="2824" y="666"/>
                  </a:cubicBezTo>
                  <a:cubicBezTo>
                    <a:pt x="5427" y="339"/>
                    <a:pt x="8046" y="173"/>
                    <a:pt x="10666" y="173"/>
                  </a:cubicBezTo>
                  <a:cubicBezTo>
                    <a:pt x="12604" y="173"/>
                    <a:pt x="14543" y="264"/>
                    <a:pt x="16475" y="449"/>
                  </a:cubicBezTo>
                  <a:cubicBezTo>
                    <a:pt x="17344" y="532"/>
                    <a:pt x="18046" y="616"/>
                    <a:pt x="18530" y="666"/>
                  </a:cubicBezTo>
                  <a:lnTo>
                    <a:pt x="19098" y="733"/>
                  </a:lnTo>
                  <a:cubicBezTo>
                    <a:pt x="19165" y="750"/>
                    <a:pt x="19232" y="750"/>
                    <a:pt x="19282" y="750"/>
                  </a:cubicBezTo>
                  <a:cubicBezTo>
                    <a:pt x="19232" y="716"/>
                    <a:pt x="19165" y="716"/>
                    <a:pt x="19098" y="699"/>
                  </a:cubicBezTo>
                  <a:cubicBezTo>
                    <a:pt x="18948" y="683"/>
                    <a:pt x="18764" y="649"/>
                    <a:pt x="18547" y="599"/>
                  </a:cubicBezTo>
                  <a:cubicBezTo>
                    <a:pt x="18062" y="516"/>
                    <a:pt x="17360" y="432"/>
                    <a:pt x="16475" y="332"/>
                  </a:cubicBezTo>
                  <a:cubicBezTo>
                    <a:pt x="14470" y="111"/>
                    <a:pt x="12455" y="0"/>
                    <a:pt x="104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g6d7c4a4c66_6_298"/>
            <p:cNvSpPr/>
            <p:nvPr/>
          </p:nvSpPr>
          <p:spPr>
            <a:xfrm>
              <a:off x="3965395" y="1236695"/>
              <a:ext cx="1058773" cy="147094"/>
            </a:xfrm>
            <a:custGeom>
              <a:rect b="b" l="l" r="r" t="t"/>
              <a:pathLst>
                <a:path extrusionOk="0" h="4587" w="33017">
                  <a:moveTo>
                    <a:pt x="0" y="0"/>
                  </a:moveTo>
                  <a:cubicBezTo>
                    <a:pt x="468" y="67"/>
                    <a:pt x="919" y="234"/>
                    <a:pt x="1337" y="501"/>
                  </a:cubicBezTo>
                  <a:cubicBezTo>
                    <a:pt x="1805" y="802"/>
                    <a:pt x="2239" y="1153"/>
                    <a:pt x="2640" y="1554"/>
                  </a:cubicBezTo>
                  <a:cubicBezTo>
                    <a:pt x="3158" y="2089"/>
                    <a:pt x="3726" y="2590"/>
                    <a:pt x="4328" y="3041"/>
                  </a:cubicBezTo>
                  <a:cubicBezTo>
                    <a:pt x="5769" y="4052"/>
                    <a:pt x="7488" y="4586"/>
                    <a:pt x="9238" y="4586"/>
                  </a:cubicBezTo>
                  <a:cubicBezTo>
                    <a:pt x="9456" y="4586"/>
                    <a:pt x="9674" y="4578"/>
                    <a:pt x="9891" y="4562"/>
                  </a:cubicBezTo>
                  <a:cubicBezTo>
                    <a:pt x="10460" y="4528"/>
                    <a:pt x="11028" y="4428"/>
                    <a:pt x="11579" y="4278"/>
                  </a:cubicBezTo>
                  <a:cubicBezTo>
                    <a:pt x="11863" y="4194"/>
                    <a:pt x="12130" y="4110"/>
                    <a:pt x="12414" y="3994"/>
                  </a:cubicBezTo>
                  <a:cubicBezTo>
                    <a:pt x="12682" y="3877"/>
                    <a:pt x="12949" y="3760"/>
                    <a:pt x="13217" y="3609"/>
                  </a:cubicBezTo>
                  <a:cubicBezTo>
                    <a:pt x="14286" y="3041"/>
                    <a:pt x="15255" y="2256"/>
                    <a:pt x="16408" y="1738"/>
                  </a:cubicBezTo>
                  <a:cubicBezTo>
                    <a:pt x="17041" y="1441"/>
                    <a:pt x="17729" y="1292"/>
                    <a:pt x="18422" y="1292"/>
                  </a:cubicBezTo>
                  <a:cubicBezTo>
                    <a:pt x="18936" y="1292"/>
                    <a:pt x="19452" y="1374"/>
                    <a:pt x="19950" y="1537"/>
                  </a:cubicBezTo>
                  <a:cubicBezTo>
                    <a:pt x="21086" y="1888"/>
                    <a:pt x="22089" y="2473"/>
                    <a:pt x="23058" y="2991"/>
                  </a:cubicBezTo>
                  <a:cubicBezTo>
                    <a:pt x="24027" y="3509"/>
                    <a:pt x="24963" y="3994"/>
                    <a:pt x="25915" y="4244"/>
                  </a:cubicBezTo>
                  <a:cubicBezTo>
                    <a:pt x="26387" y="4387"/>
                    <a:pt x="26879" y="4458"/>
                    <a:pt x="27369" y="4458"/>
                  </a:cubicBezTo>
                  <a:cubicBezTo>
                    <a:pt x="27797" y="4458"/>
                    <a:pt x="28225" y="4403"/>
                    <a:pt x="28639" y="4294"/>
                  </a:cubicBezTo>
                  <a:cubicBezTo>
                    <a:pt x="29374" y="4094"/>
                    <a:pt x="30059" y="3760"/>
                    <a:pt x="30677" y="3325"/>
                  </a:cubicBezTo>
                  <a:cubicBezTo>
                    <a:pt x="31145" y="3008"/>
                    <a:pt x="31579" y="2640"/>
                    <a:pt x="31997" y="2256"/>
                  </a:cubicBezTo>
                  <a:cubicBezTo>
                    <a:pt x="32348" y="1938"/>
                    <a:pt x="32598" y="1688"/>
                    <a:pt x="32766" y="1504"/>
                  </a:cubicBezTo>
                  <a:cubicBezTo>
                    <a:pt x="32849" y="1420"/>
                    <a:pt x="32899" y="1354"/>
                    <a:pt x="32949" y="1303"/>
                  </a:cubicBezTo>
                  <a:cubicBezTo>
                    <a:pt x="32983" y="1287"/>
                    <a:pt x="32999" y="1253"/>
                    <a:pt x="33016" y="1237"/>
                  </a:cubicBezTo>
                  <a:lnTo>
                    <a:pt x="33016" y="1237"/>
                  </a:lnTo>
                  <a:cubicBezTo>
                    <a:pt x="32983" y="1253"/>
                    <a:pt x="32966" y="1270"/>
                    <a:pt x="32949" y="1287"/>
                  </a:cubicBezTo>
                  <a:lnTo>
                    <a:pt x="32732" y="1487"/>
                  </a:lnTo>
                  <a:cubicBezTo>
                    <a:pt x="32565" y="1654"/>
                    <a:pt x="32298" y="1905"/>
                    <a:pt x="31947" y="2206"/>
                  </a:cubicBezTo>
                  <a:cubicBezTo>
                    <a:pt x="31529" y="2573"/>
                    <a:pt x="31078" y="2924"/>
                    <a:pt x="30610" y="3242"/>
                  </a:cubicBezTo>
                  <a:cubicBezTo>
                    <a:pt x="30009" y="3659"/>
                    <a:pt x="29324" y="3977"/>
                    <a:pt x="28605" y="4177"/>
                  </a:cubicBezTo>
                  <a:cubicBezTo>
                    <a:pt x="28217" y="4274"/>
                    <a:pt x="27819" y="4321"/>
                    <a:pt x="27421" y="4321"/>
                  </a:cubicBezTo>
                  <a:cubicBezTo>
                    <a:pt x="26929" y="4321"/>
                    <a:pt x="26437" y="4249"/>
                    <a:pt x="25965" y="4110"/>
                  </a:cubicBezTo>
                  <a:cubicBezTo>
                    <a:pt x="25029" y="3860"/>
                    <a:pt x="24094" y="3375"/>
                    <a:pt x="23125" y="2841"/>
                  </a:cubicBezTo>
                  <a:cubicBezTo>
                    <a:pt x="22172" y="2339"/>
                    <a:pt x="21170" y="1721"/>
                    <a:pt x="20000" y="1370"/>
                  </a:cubicBezTo>
                  <a:cubicBezTo>
                    <a:pt x="19485" y="1198"/>
                    <a:pt x="18948" y="1112"/>
                    <a:pt x="18411" y="1112"/>
                  </a:cubicBezTo>
                  <a:cubicBezTo>
                    <a:pt x="17696" y="1112"/>
                    <a:pt x="16983" y="1265"/>
                    <a:pt x="16324" y="1571"/>
                  </a:cubicBezTo>
                  <a:cubicBezTo>
                    <a:pt x="15155" y="2105"/>
                    <a:pt x="14186" y="2891"/>
                    <a:pt x="13133" y="3459"/>
                  </a:cubicBezTo>
                  <a:cubicBezTo>
                    <a:pt x="12882" y="3609"/>
                    <a:pt x="12598" y="3709"/>
                    <a:pt x="12348" y="3843"/>
                  </a:cubicBezTo>
                  <a:cubicBezTo>
                    <a:pt x="12080" y="3943"/>
                    <a:pt x="11796" y="4027"/>
                    <a:pt x="11529" y="4110"/>
                  </a:cubicBezTo>
                  <a:cubicBezTo>
                    <a:pt x="10994" y="4261"/>
                    <a:pt x="10443" y="4361"/>
                    <a:pt x="9891" y="4411"/>
                  </a:cubicBezTo>
                  <a:cubicBezTo>
                    <a:pt x="9670" y="4428"/>
                    <a:pt x="9449" y="4437"/>
                    <a:pt x="9228" y="4437"/>
                  </a:cubicBezTo>
                  <a:cubicBezTo>
                    <a:pt x="7502" y="4437"/>
                    <a:pt x="5817" y="3919"/>
                    <a:pt x="4394" y="2941"/>
                  </a:cubicBezTo>
                  <a:cubicBezTo>
                    <a:pt x="3793" y="2490"/>
                    <a:pt x="3225" y="2005"/>
                    <a:pt x="2707" y="1487"/>
                  </a:cubicBezTo>
                  <a:cubicBezTo>
                    <a:pt x="2289" y="1086"/>
                    <a:pt x="1855" y="735"/>
                    <a:pt x="1370" y="435"/>
                  </a:cubicBezTo>
                  <a:cubicBezTo>
                    <a:pt x="1053" y="251"/>
                    <a:pt x="718" y="117"/>
                    <a:pt x="368" y="34"/>
                  </a:cubicBezTo>
                  <a:cubicBezTo>
                    <a:pt x="251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g6d7c4a4c66_6_298"/>
            <p:cNvSpPr/>
            <p:nvPr/>
          </p:nvSpPr>
          <p:spPr>
            <a:xfrm>
              <a:off x="4755153" y="1356691"/>
              <a:ext cx="520840" cy="247593"/>
            </a:xfrm>
            <a:custGeom>
              <a:rect b="b" l="l" r="r" t="t"/>
              <a:pathLst>
                <a:path extrusionOk="0" h="7721" w="16242">
                  <a:moveTo>
                    <a:pt x="16224" y="1"/>
                  </a:moveTo>
                  <a:cubicBezTo>
                    <a:pt x="16208" y="1"/>
                    <a:pt x="16208" y="285"/>
                    <a:pt x="16108" y="803"/>
                  </a:cubicBezTo>
                  <a:cubicBezTo>
                    <a:pt x="15957" y="1521"/>
                    <a:pt x="15656" y="2206"/>
                    <a:pt x="15239" y="2808"/>
                  </a:cubicBezTo>
                  <a:cubicBezTo>
                    <a:pt x="14265" y="4188"/>
                    <a:pt x="12660" y="5016"/>
                    <a:pt x="10960" y="5016"/>
                  </a:cubicBezTo>
                  <a:cubicBezTo>
                    <a:pt x="10911" y="5016"/>
                    <a:pt x="10861" y="5015"/>
                    <a:pt x="10811" y="5013"/>
                  </a:cubicBezTo>
                  <a:cubicBezTo>
                    <a:pt x="10126" y="4963"/>
                    <a:pt x="9458" y="4846"/>
                    <a:pt x="8789" y="4646"/>
                  </a:cubicBezTo>
                  <a:cubicBezTo>
                    <a:pt x="8104" y="4445"/>
                    <a:pt x="7436" y="4228"/>
                    <a:pt x="6767" y="4094"/>
                  </a:cubicBezTo>
                  <a:cubicBezTo>
                    <a:pt x="6365" y="4010"/>
                    <a:pt x="5950" y="3965"/>
                    <a:pt x="5534" y="3965"/>
                  </a:cubicBezTo>
                  <a:cubicBezTo>
                    <a:pt x="5293" y="3965"/>
                    <a:pt x="5052" y="3980"/>
                    <a:pt x="4813" y="4011"/>
                  </a:cubicBezTo>
                  <a:cubicBezTo>
                    <a:pt x="3710" y="4161"/>
                    <a:pt x="2657" y="4612"/>
                    <a:pt x="1788" y="5297"/>
                  </a:cubicBezTo>
                  <a:cubicBezTo>
                    <a:pt x="1203" y="5765"/>
                    <a:pt x="719" y="6333"/>
                    <a:pt x="335" y="6985"/>
                  </a:cubicBezTo>
                  <a:lnTo>
                    <a:pt x="168" y="7286"/>
                  </a:lnTo>
                  <a:cubicBezTo>
                    <a:pt x="134" y="7369"/>
                    <a:pt x="101" y="7453"/>
                    <a:pt x="84" y="7520"/>
                  </a:cubicBezTo>
                  <a:cubicBezTo>
                    <a:pt x="51" y="7587"/>
                    <a:pt x="17" y="7653"/>
                    <a:pt x="0" y="7720"/>
                  </a:cubicBezTo>
                  <a:cubicBezTo>
                    <a:pt x="51" y="7670"/>
                    <a:pt x="84" y="7603"/>
                    <a:pt x="117" y="7536"/>
                  </a:cubicBezTo>
                  <a:cubicBezTo>
                    <a:pt x="151" y="7470"/>
                    <a:pt x="184" y="7403"/>
                    <a:pt x="218" y="7319"/>
                  </a:cubicBezTo>
                  <a:lnTo>
                    <a:pt x="401" y="7018"/>
                  </a:lnTo>
                  <a:cubicBezTo>
                    <a:pt x="786" y="6384"/>
                    <a:pt x="1287" y="5849"/>
                    <a:pt x="1872" y="5398"/>
                  </a:cubicBezTo>
                  <a:cubicBezTo>
                    <a:pt x="2741" y="4729"/>
                    <a:pt x="3760" y="4312"/>
                    <a:pt x="4829" y="4178"/>
                  </a:cubicBezTo>
                  <a:cubicBezTo>
                    <a:pt x="5046" y="4156"/>
                    <a:pt x="5262" y="4145"/>
                    <a:pt x="5475" y="4145"/>
                  </a:cubicBezTo>
                  <a:cubicBezTo>
                    <a:pt x="5902" y="4145"/>
                    <a:pt x="6322" y="4189"/>
                    <a:pt x="6734" y="4278"/>
                  </a:cubicBezTo>
                  <a:cubicBezTo>
                    <a:pt x="7402" y="4412"/>
                    <a:pt x="8054" y="4612"/>
                    <a:pt x="8739" y="4813"/>
                  </a:cubicBezTo>
                  <a:cubicBezTo>
                    <a:pt x="9424" y="5013"/>
                    <a:pt x="10109" y="5147"/>
                    <a:pt x="10811" y="5181"/>
                  </a:cubicBezTo>
                  <a:cubicBezTo>
                    <a:pt x="10867" y="5182"/>
                    <a:pt x="10924" y="5183"/>
                    <a:pt x="10980" y="5183"/>
                  </a:cubicBezTo>
                  <a:cubicBezTo>
                    <a:pt x="13532" y="5183"/>
                    <a:pt x="15733" y="3337"/>
                    <a:pt x="16174" y="820"/>
                  </a:cubicBezTo>
                  <a:cubicBezTo>
                    <a:pt x="16208" y="619"/>
                    <a:pt x="16224" y="419"/>
                    <a:pt x="16224" y="218"/>
                  </a:cubicBezTo>
                  <a:cubicBezTo>
                    <a:pt x="16241" y="151"/>
                    <a:pt x="16224" y="68"/>
                    <a:pt x="16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g6d7c4a4c66_6_298"/>
            <p:cNvSpPr/>
            <p:nvPr/>
          </p:nvSpPr>
          <p:spPr>
            <a:xfrm>
              <a:off x="4532252" y="1132219"/>
              <a:ext cx="648373" cy="289249"/>
            </a:xfrm>
            <a:custGeom>
              <a:rect b="b" l="l" r="r" t="t"/>
              <a:pathLst>
                <a:path extrusionOk="0" h="9020" w="20219">
                  <a:moveTo>
                    <a:pt x="402" y="0"/>
                  </a:moveTo>
                  <a:lnTo>
                    <a:pt x="402" y="0"/>
                  </a:lnTo>
                  <a:cubicBezTo>
                    <a:pt x="1" y="1153"/>
                    <a:pt x="619" y="2389"/>
                    <a:pt x="1220" y="3442"/>
                  </a:cubicBezTo>
                  <a:cubicBezTo>
                    <a:pt x="1638" y="4194"/>
                    <a:pt x="2056" y="4946"/>
                    <a:pt x="2657" y="5547"/>
                  </a:cubicBezTo>
                  <a:cubicBezTo>
                    <a:pt x="3238" y="6112"/>
                    <a:pt x="4021" y="6552"/>
                    <a:pt x="4841" y="6552"/>
                  </a:cubicBezTo>
                  <a:cubicBezTo>
                    <a:pt x="4870" y="6552"/>
                    <a:pt x="4900" y="6551"/>
                    <a:pt x="4930" y="6550"/>
                  </a:cubicBezTo>
                  <a:cubicBezTo>
                    <a:pt x="6006" y="6518"/>
                    <a:pt x="6959" y="5744"/>
                    <a:pt x="8026" y="5744"/>
                  </a:cubicBezTo>
                  <a:cubicBezTo>
                    <a:pt x="8069" y="5744"/>
                    <a:pt x="8111" y="5745"/>
                    <a:pt x="8154" y="5748"/>
                  </a:cubicBezTo>
                  <a:cubicBezTo>
                    <a:pt x="8923" y="5781"/>
                    <a:pt x="9591" y="6232"/>
                    <a:pt x="10210" y="6667"/>
                  </a:cubicBezTo>
                  <a:cubicBezTo>
                    <a:pt x="11312" y="7402"/>
                    <a:pt x="12432" y="8120"/>
                    <a:pt x="13668" y="8571"/>
                  </a:cubicBezTo>
                  <a:cubicBezTo>
                    <a:pt x="14430" y="8849"/>
                    <a:pt x="15248" y="9019"/>
                    <a:pt x="16057" y="9019"/>
                  </a:cubicBezTo>
                  <a:cubicBezTo>
                    <a:pt x="16562" y="9019"/>
                    <a:pt x="17063" y="8953"/>
                    <a:pt x="17545" y="8805"/>
                  </a:cubicBezTo>
                  <a:cubicBezTo>
                    <a:pt x="18815" y="8421"/>
                    <a:pt x="19917" y="7419"/>
                    <a:pt x="20218" y="6132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g6d7c4a4c66_6_298"/>
            <p:cNvSpPr/>
            <p:nvPr/>
          </p:nvSpPr>
          <p:spPr>
            <a:xfrm>
              <a:off x="4278822" y="521397"/>
              <a:ext cx="377242" cy="714817"/>
            </a:xfrm>
            <a:custGeom>
              <a:rect b="b" l="l" r="r" t="t"/>
              <a:pathLst>
                <a:path extrusionOk="0" h="22291" w="11764">
                  <a:moveTo>
                    <a:pt x="5932" y="0"/>
                  </a:moveTo>
                  <a:lnTo>
                    <a:pt x="1" y="4796"/>
                  </a:lnTo>
                  <a:lnTo>
                    <a:pt x="970" y="18831"/>
                  </a:lnTo>
                  <a:cubicBezTo>
                    <a:pt x="1102" y="20781"/>
                    <a:pt x="2722" y="22290"/>
                    <a:pt x="4665" y="22290"/>
                  </a:cubicBezTo>
                  <a:cubicBezTo>
                    <a:pt x="4687" y="22290"/>
                    <a:pt x="4708" y="22290"/>
                    <a:pt x="4729" y="22289"/>
                  </a:cubicBezTo>
                  <a:cubicBezTo>
                    <a:pt x="6701" y="22273"/>
                    <a:pt x="8321" y="20702"/>
                    <a:pt x="8405" y="18731"/>
                  </a:cubicBezTo>
                  <a:cubicBezTo>
                    <a:pt x="8455" y="17377"/>
                    <a:pt x="8522" y="16174"/>
                    <a:pt x="8522" y="16174"/>
                  </a:cubicBezTo>
                  <a:cubicBezTo>
                    <a:pt x="8522" y="16174"/>
                    <a:pt x="11513" y="15790"/>
                    <a:pt x="11646" y="12732"/>
                  </a:cubicBezTo>
                  <a:cubicBezTo>
                    <a:pt x="11763" y="9675"/>
                    <a:pt x="11446" y="2640"/>
                    <a:pt x="11446" y="2640"/>
                  </a:cubicBezTo>
                  <a:lnTo>
                    <a:pt x="593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g6d7c4a4c66_6_298"/>
            <p:cNvSpPr/>
            <p:nvPr/>
          </p:nvSpPr>
          <p:spPr>
            <a:xfrm>
              <a:off x="4600844" y="771074"/>
              <a:ext cx="28957" cy="24435"/>
            </a:xfrm>
            <a:custGeom>
              <a:rect b="b" l="l" r="r" t="t"/>
              <a:pathLst>
                <a:path extrusionOk="0" h="762" w="903">
                  <a:moveTo>
                    <a:pt x="502" y="0"/>
                  </a:moveTo>
                  <a:cubicBezTo>
                    <a:pt x="167" y="0"/>
                    <a:pt x="0" y="418"/>
                    <a:pt x="251" y="652"/>
                  </a:cubicBezTo>
                  <a:cubicBezTo>
                    <a:pt x="326" y="727"/>
                    <a:pt x="419" y="761"/>
                    <a:pt x="510" y="761"/>
                  </a:cubicBezTo>
                  <a:cubicBezTo>
                    <a:pt x="703" y="761"/>
                    <a:pt x="891" y="611"/>
                    <a:pt x="903" y="385"/>
                  </a:cubicBezTo>
                  <a:cubicBezTo>
                    <a:pt x="886" y="168"/>
                    <a:pt x="719" y="0"/>
                    <a:pt x="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g6d7c4a4c66_6_298"/>
            <p:cNvSpPr/>
            <p:nvPr/>
          </p:nvSpPr>
          <p:spPr>
            <a:xfrm>
              <a:off x="4592282" y="742374"/>
              <a:ext cx="49833" cy="15040"/>
            </a:xfrm>
            <a:custGeom>
              <a:rect b="b" l="l" r="r" t="t"/>
              <a:pathLst>
                <a:path extrusionOk="0" h="469" w="1554">
                  <a:moveTo>
                    <a:pt x="758" y="1"/>
                  </a:moveTo>
                  <a:cubicBezTo>
                    <a:pt x="558" y="1"/>
                    <a:pt x="356" y="60"/>
                    <a:pt x="184" y="177"/>
                  </a:cubicBezTo>
                  <a:cubicBezTo>
                    <a:pt x="50" y="277"/>
                    <a:pt x="0" y="361"/>
                    <a:pt x="33" y="394"/>
                  </a:cubicBezTo>
                  <a:cubicBezTo>
                    <a:pt x="37" y="399"/>
                    <a:pt x="44" y="402"/>
                    <a:pt x="53" y="402"/>
                  </a:cubicBezTo>
                  <a:cubicBezTo>
                    <a:pt x="127" y="402"/>
                    <a:pt x="381" y="257"/>
                    <a:pt x="700" y="257"/>
                  </a:cubicBezTo>
                  <a:cubicBezTo>
                    <a:pt x="728" y="257"/>
                    <a:pt x="756" y="258"/>
                    <a:pt x="785" y="261"/>
                  </a:cubicBezTo>
                  <a:cubicBezTo>
                    <a:pt x="1163" y="276"/>
                    <a:pt x="1431" y="468"/>
                    <a:pt x="1516" y="468"/>
                  </a:cubicBezTo>
                  <a:cubicBezTo>
                    <a:pt x="1525" y="468"/>
                    <a:pt x="1532" y="466"/>
                    <a:pt x="1537" y="461"/>
                  </a:cubicBezTo>
                  <a:cubicBezTo>
                    <a:pt x="1554" y="428"/>
                    <a:pt x="1521" y="344"/>
                    <a:pt x="1387" y="227"/>
                  </a:cubicBezTo>
                  <a:cubicBezTo>
                    <a:pt x="1209" y="76"/>
                    <a:pt x="985" y="1"/>
                    <a:pt x="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g6d7c4a4c66_6_298"/>
            <p:cNvSpPr/>
            <p:nvPr/>
          </p:nvSpPr>
          <p:spPr>
            <a:xfrm>
              <a:off x="4455097" y="771074"/>
              <a:ext cx="28957" cy="24435"/>
            </a:xfrm>
            <a:custGeom>
              <a:rect b="b" l="l" r="r" t="t"/>
              <a:pathLst>
                <a:path extrusionOk="0" h="762" w="903">
                  <a:moveTo>
                    <a:pt x="502" y="0"/>
                  </a:moveTo>
                  <a:cubicBezTo>
                    <a:pt x="168" y="17"/>
                    <a:pt x="1" y="418"/>
                    <a:pt x="251" y="652"/>
                  </a:cubicBezTo>
                  <a:cubicBezTo>
                    <a:pt x="327" y="727"/>
                    <a:pt x="419" y="761"/>
                    <a:pt x="511" y="761"/>
                  </a:cubicBezTo>
                  <a:cubicBezTo>
                    <a:pt x="704" y="761"/>
                    <a:pt x="892" y="611"/>
                    <a:pt x="903" y="385"/>
                  </a:cubicBezTo>
                  <a:cubicBezTo>
                    <a:pt x="903" y="168"/>
                    <a:pt x="719" y="0"/>
                    <a:pt x="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g6d7c4a4c66_6_298"/>
            <p:cNvSpPr/>
            <p:nvPr/>
          </p:nvSpPr>
          <p:spPr>
            <a:xfrm>
              <a:off x="4446535" y="745068"/>
              <a:ext cx="49865" cy="15008"/>
            </a:xfrm>
            <a:custGeom>
              <a:rect b="b" l="l" r="r" t="t"/>
              <a:pathLst>
                <a:path extrusionOk="0" h="468" w="1555">
                  <a:moveTo>
                    <a:pt x="758" y="0"/>
                  </a:moveTo>
                  <a:cubicBezTo>
                    <a:pt x="558" y="0"/>
                    <a:pt x="356" y="59"/>
                    <a:pt x="184" y="177"/>
                  </a:cubicBezTo>
                  <a:cubicBezTo>
                    <a:pt x="50" y="277"/>
                    <a:pt x="0" y="377"/>
                    <a:pt x="34" y="394"/>
                  </a:cubicBezTo>
                  <a:cubicBezTo>
                    <a:pt x="37" y="399"/>
                    <a:pt x="45" y="402"/>
                    <a:pt x="55" y="402"/>
                  </a:cubicBezTo>
                  <a:cubicBezTo>
                    <a:pt x="135" y="402"/>
                    <a:pt x="404" y="259"/>
                    <a:pt x="738" y="259"/>
                  </a:cubicBezTo>
                  <a:cubicBezTo>
                    <a:pt x="754" y="259"/>
                    <a:pt x="770" y="259"/>
                    <a:pt x="786" y="260"/>
                  </a:cubicBezTo>
                  <a:cubicBezTo>
                    <a:pt x="1163" y="275"/>
                    <a:pt x="1431" y="468"/>
                    <a:pt x="1517" y="468"/>
                  </a:cubicBezTo>
                  <a:cubicBezTo>
                    <a:pt x="1526" y="468"/>
                    <a:pt x="1533" y="465"/>
                    <a:pt x="1538" y="461"/>
                  </a:cubicBezTo>
                  <a:cubicBezTo>
                    <a:pt x="1554" y="444"/>
                    <a:pt x="1521" y="344"/>
                    <a:pt x="1387" y="227"/>
                  </a:cubicBezTo>
                  <a:cubicBezTo>
                    <a:pt x="1210" y="76"/>
                    <a:pt x="985" y="0"/>
                    <a:pt x="7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g6d7c4a4c66_6_298"/>
            <p:cNvSpPr/>
            <p:nvPr/>
          </p:nvSpPr>
          <p:spPr>
            <a:xfrm>
              <a:off x="4539210" y="755009"/>
              <a:ext cx="40245" cy="119195"/>
            </a:xfrm>
            <a:custGeom>
              <a:rect b="b" l="l" r="r" t="t"/>
              <a:pathLst>
                <a:path extrusionOk="0" h="3717" w="1255">
                  <a:moveTo>
                    <a:pt x="52" y="0"/>
                  </a:moveTo>
                  <a:cubicBezTo>
                    <a:pt x="52" y="0"/>
                    <a:pt x="51" y="0"/>
                    <a:pt x="51" y="0"/>
                  </a:cubicBezTo>
                  <a:cubicBezTo>
                    <a:pt x="1" y="17"/>
                    <a:pt x="302" y="1036"/>
                    <a:pt x="719" y="2273"/>
                  </a:cubicBezTo>
                  <a:cubicBezTo>
                    <a:pt x="820" y="2573"/>
                    <a:pt x="920" y="2857"/>
                    <a:pt x="1020" y="3141"/>
                  </a:cubicBezTo>
                  <a:cubicBezTo>
                    <a:pt x="1070" y="3242"/>
                    <a:pt x="1087" y="3359"/>
                    <a:pt x="1087" y="3476"/>
                  </a:cubicBezTo>
                  <a:cubicBezTo>
                    <a:pt x="1070" y="3542"/>
                    <a:pt x="970" y="3559"/>
                    <a:pt x="853" y="3576"/>
                  </a:cubicBezTo>
                  <a:cubicBezTo>
                    <a:pt x="636" y="3576"/>
                    <a:pt x="402" y="3609"/>
                    <a:pt x="185" y="3676"/>
                  </a:cubicBezTo>
                  <a:cubicBezTo>
                    <a:pt x="356" y="3701"/>
                    <a:pt x="518" y="3716"/>
                    <a:pt x="685" y="3716"/>
                  </a:cubicBezTo>
                  <a:cubicBezTo>
                    <a:pt x="746" y="3716"/>
                    <a:pt x="807" y="3714"/>
                    <a:pt x="870" y="3710"/>
                  </a:cubicBezTo>
                  <a:cubicBezTo>
                    <a:pt x="920" y="3710"/>
                    <a:pt x="987" y="3693"/>
                    <a:pt x="1037" y="3676"/>
                  </a:cubicBezTo>
                  <a:cubicBezTo>
                    <a:pt x="1120" y="3659"/>
                    <a:pt x="1187" y="3593"/>
                    <a:pt x="1221" y="3526"/>
                  </a:cubicBezTo>
                  <a:cubicBezTo>
                    <a:pt x="1254" y="3375"/>
                    <a:pt x="1237" y="3225"/>
                    <a:pt x="1171" y="3075"/>
                  </a:cubicBezTo>
                  <a:cubicBezTo>
                    <a:pt x="1087" y="2807"/>
                    <a:pt x="987" y="2506"/>
                    <a:pt x="886" y="2206"/>
                  </a:cubicBezTo>
                  <a:cubicBezTo>
                    <a:pt x="472" y="980"/>
                    <a:pt x="107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g6d7c4a4c66_6_298"/>
            <p:cNvSpPr/>
            <p:nvPr/>
          </p:nvSpPr>
          <p:spPr>
            <a:xfrm>
              <a:off x="4494220" y="884754"/>
              <a:ext cx="71831" cy="39315"/>
            </a:xfrm>
            <a:custGeom>
              <a:rect b="b" l="l" r="r" t="t"/>
              <a:pathLst>
                <a:path extrusionOk="0" h="1226" w="2240">
                  <a:moveTo>
                    <a:pt x="182" y="0"/>
                  </a:moveTo>
                  <a:cubicBezTo>
                    <a:pt x="178" y="0"/>
                    <a:pt x="200" y="15"/>
                    <a:pt x="251" y="48"/>
                  </a:cubicBezTo>
                  <a:cubicBezTo>
                    <a:pt x="251" y="48"/>
                    <a:pt x="0" y="783"/>
                    <a:pt x="886" y="1134"/>
                  </a:cubicBezTo>
                  <a:cubicBezTo>
                    <a:pt x="1044" y="1199"/>
                    <a:pt x="1191" y="1226"/>
                    <a:pt x="1324" y="1226"/>
                  </a:cubicBezTo>
                  <a:cubicBezTo>
                    <a:pt x="1907" y="1226"/>
                    <a:pt x="2239" y="716"/>
                    <a:pt x="2239" y="716"/>
                  </a:cubicBezTo>
                  <a:lnTo>
                    <a:pt x="2239" y="716"/>
                  </a:lnTo>
                  <a:cubicBezTo>
                    <a:pt x="2232" y="716"/>
                    <a:pt x="2225" y="716"/>
                    <a:pt x="2217" y="716"/>
                  </a:cubicBezTo>
                  <a:cubicBezTo>
                    <a:pt x="1481" y="716"/>
                    <a:pt x="209" y="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g6d7c4a4c66_6_298"/>
            <p:cNvSpPr/>
            <p:nvPr/>
          </p:nvSpPr>
          <p:spPr>
            <a:xfrm>
              <a:off x="4425082" y="998786"/>
              <a:ext cx="127019" cy="65738"/>
            </a:xfrm>
            <a:custGeom>
              <a:rect b="b" l="l" r="r" t="t"/>
              <a:pathLst>
                <a:path extrusionOk="0" h="2050" w="3961">
                  <a:moveTo>
                    <a:pt x="1" y="1"/>
                  </a:moveTo>
                  <a:cubicBezTo>
                    <a:pt x="1" y="1"/>
                    <a:pt x="864" y="2050"/>
                    <a:pt x="3566" y="2050"/>
                  </a:cubicBezTo>
                  <a:cubicBezTo>
                    <a:pt x="3678" y="2050"/>
                    <a:pt x="3793" y="2046"/>
                    <a:pt x="3911" y="2039"/>
                  </a:cubicBezTo>
                  <a:lnTo>
                    <a:pt x="3961" y="1287"/>
                  </a:lnTo>
                  <a:cubicBezTo>
                    <a:pt x="2541" y="1254"/>
                    <a:pt x="1154" y="80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g6d7c4a4c66_6_298"/>
            <p:cNvSpPr/>
            <p:nvPr/>
          </p:nvSpPr>
          <p:spPr>
            <a:xfrm>
              <a:off x="4153984" y="482082"/>
              <a:ext cx="546558" cy="629806"/>
            </a:xfrm>
            <a:custGeom>
              <a:rect b="b" l="l" r="r" t="t"/>
              <a:pathLst>
                <a:path extrusionOk="0" h="19640" w="17044">
                  <a:moveTo>
                    <a:pt x="10564" y="0"/>
                  </a:moveTo>
                  <a:cubicBezTo>
                    <a:pt x="9182" y="0"/>
                    <a:pt x="7992" y="621"/>
                    <a:pt x="7070" y="621"/>
                  </a:cubicBezTo>
                  <a:cubicBezTo>
                    <a:pt x="6995" y="621"/>
                    <a:pt x="6922" y="617"/>
                    <a:pt x="6851" y="608"/>
                  </a:cubicBezTo>
                  <a:cubicBezTo>
                    <a:pt x="6728" y="595"/>
                    <a:pt x="6570" y="583"/>
                    <a:pt x="6384" y="583"/>
                  </a:cubicBezTo>
                  <a:cubicBezTo>
                    <a:pt x="4957" y="583"/>
                    <a:pt x="1899" y="1261"/>
                    <a:pt x="569" y="6924"/>
                  </a:cubicBezTo>
                  <a:lnTo>
                    <a:pt x="685" y="9029"/>
                  </a:lnTo>
                  <a:cubicBezTo>
                    <a:pt x="685" y="11686"/>
                    <a:pt x="0" y="18670"/>
                    <a:pt x="4829" y="19639"/>
                  </a:cubicBezTo>
                  <a:lnTo>
                    <a:pt x="4629" y="9998"/>
                  </a:lnTo>
                  <a:cubicBezTo>
                    <a:pt x="4629" y="9998"/>
                    <a:pt x="9307" y="7793"/>
                    <a:pt x="10076" y="3215"/>
                  </a:cubicBezTo>
                  <a:lnTo>
                    <a:pt x="10109" y="3231"/>
                  </a:lnTo>
                  <a:cubicBezTo>
                    <a:pt x="10410" y="3916"/>
                    <a:pt x="10945" y="5403"/>
                    <a:pt x="10627" y="6623"/>
                  </a:cubicBezTo>
                  <a:lnTo>
                    <a:pt x="14988" y="7693"/>
                  </a:lnTo>
                  <a:lnTo>
                    <a:pt x="15506" y="8144"/>
                  </a:lnTo>
                  <a:cubicBezTo>
                    <a:pt x="15506" y="8144"/>
                    <a:pt x="17043" y="4735"/>
                    <a:pt x="14036" y="1644"/>
                  </a:cubicBezTo>
                  <a:cubicBezTo>
                    <a:pt x="12790" y="363"/>
                    <a:pt x="11621" y="0"/>
                    <a:pt x="105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g6d7c4a4c66_6_298"/>
            <p:cNvSpPr/>
            <p:nvPr/>
          </p:nvSpPr>
          <p:spPr>
            <a:xfrm>
              <a:off x="4231074" y="802853"/>
              <a:ext cx="90655" cy="108003"/>
            </a:xfrm>
            <a:custGeom>
              <a:rect b="b" l="l" r="r" t="t"/>
              <a:pathLst>
                <a:path extrusionOk="0" h="3368" w="2827">
                  <a:moveTo>
                    <a:pt x="1943" y="0"/>
                  </a:moveTo>
                  <a:cubicBezTo>
                    <a:pt x="1622" y="0"/>
                    <a:pt x="1291" y="171"/>
                    <a:pt x="1072" y="413"/>
                  </a:cubicBezTo>
                  <a:cubicBezTo>
                    <a:pt x="0" y="1590"/>
                    <a:pt x="906" y="3368"/>
                    <a:pt x="2347" y="3368"/>
                  </a:cubicBezTo>
                  <a:cubicBezTo>
                    <a:pt x="2501" y="3368"/>
                    <a:pt x="2661" y="3347"/>
                    <a:pt x="2826" y="3304"/>
                  </a:cubicBezTo>
                  <a:lnTo>
                    <a:pt x="2358" y="112"/>
                  </a:lnTo>
                  <a:cubicBezTo>
                    <a:pt x="2229" y="35"/>
                    <a:pt x="2087" y="0"/>
                    <a:pt x="194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g6d7c4a4c66_6_298"/>
            <p:cNvSpPr/>
            <p:nvPr/>
          </p:nvSpPr>
          <p:spPr>
            <a:xfrm>
              <a:off x="4040914" y="1420986"/>
              <a:ext cx="443686" cy="153828"/>
            </a:xfrm>
            <a:custGeom>
              <a:rect b="b" l="l" r="r" t="t"/>
              <a:pathLst>
                <a:path extrusionOk="0" h="4797" w="13836">
                  <a:moveTo>
                    <a:pt x="1" y="1"/>
                  </a:moveTo>
                  <a:lnTo>
                    <a:pt x="11914" y="4796"/>
                  </a:lnTo>
                  <a:lnTo>
                    <a:pt x="12332" y="4780"/>
                  </a:lnTo>
                  <a:lnTo>
                    <a:pt x="13836" y="2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88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g6d7c4a4c66_6_298"/>
            <p:cNvSpPr/>
            <p:nvPr/>
          </p:nvSpPr>
          <p:spPr>
            <a:xfrm>
              <a:off x="4270260" y="831554"/>
              <a:ext cx="33254" cy="48518"/>
            </a:xfrm>
            <a:custGeom>
              <a:rect b="b" l="l" r="r" t="t"/>
              <a:pathLst>
                <a:path extrusionOk="0" h="1513" w="1037">
                  <a:moveTo>
                    <a:pt x="619" y="0"/>
                  </a:moveTo>
                  <a:cubicBezTo>
                    <a:pt x="560" y="0"/>
                    <a:pt x="454" y="27"/>
                    <a:pt x="334" y="103"/>
                  </a:cubicBezTo>
                  <a:cubicBezTo>
                    <a:pt x="217" y="186"/>
                    <a:pt x="117" y="287"/>
                    <a:pt x="67" y="420"/>
                  </a:cubicBezTo>
                  <a:cubicBezTo>
                    <a:pt x="0" y="571"/>
                    <a:pt x="0" y="754"/>
                    <a:pt x="50" y="905"/>
                  </a:cubicBezTo>
                  <a:cubicBezTo>
                    <a:pt x="151" y="1189"/>
                    <a:pt x="401" y="1406"/>
                    <a:pt x="685" y="1473"/>
                  </a:cubicBezTo>
                  <a:cubicBezTo>
                    <a:pt x="784" y="1503"/>
                    <a:pt x="865" y="1513"/>
                    <a:pt x="924" y="1513"/>
                  </a:cubicBezTo>
                  <a:cubicBezTo>
                    <a:pt x="996" y="1513"/>
                    <a:pt x="1036" y="1499"/>
                    <a:pt x="1036" y="1490"/>
                  </a:cubicBezTo>
                  <a:cubicBezTo>
                    <a:pt x="1036" y="1456"/>
                    <a:pt x="919" y="1439"/>
                    <a:pt x="735" y="1356"/>
                  </a:cubicBezTo>
                  <a:cubicBezTo>
                    <a:pt x="501" y="1272"/>
                    <a:pt x="318" y="1089"/>
                    <a:pt x="217" y="855"/>
                  </a:cubicBezTo>
                  <a:cubicBezTo>
                    <a:pt x="134" y="621"/>
                    <a:pt x="217" y="370"/>
                    <a:pt x="401" y="203"/>
                  </a:cubicBezTo>
                  <a:cubicBezTo>
                    <a:pt x="552" y="86"/>
                    <a:pt x="669" y="36"/>
                    <a:pt x="669" y="19"/>
                  </a:cubicBezTo>
                  <a:cubicBezTo>
                    <a:pt x="669" y="8"/>
                    <a:pt x="650" y="0"/>
                    <a:pt x="61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g6d7c4a4c66_6_298"/>
            <p:cNvSpPr/>
            <p:nvPr/>
          </p:nvSpPr>
          <p:spPr>
            <a:xfrm>
              <a:off x="4277924" y="898607"/>
              <a:ext cx="30400" cy="21998"/>
            </a:xfrm>
            <a:custGeom>
              <a:rect b="b" l="l" r="r" t="t"/>
              <a:pathLst>
                <a:path extrusionOk="0" h="686" w="948">
                  <a:moveTo>
                    <a:pt x="396" y="0"/>
                  </a:moveTo>
                  <a:cubicBezTo>
                    <a:pt x="1" y="99"/>
                    <a:pt x="76" y="685"/>
                    <a:pt x="479" y="685"/>
                  </a:cubicBezTo>
                  <a:cubicBezTo>
                    <a:pt x="485" y="685"/>
                    <a:pt x="491" y="685"/>
                    <a:pt x="496" y="685"/>
                  </a:cubicBezTo>
                  <a:cubicBezTo>
                    <a:pt x="914" y="668"/>
                    <a:pt x="948" y="67"/>
                    <a:pt x="53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g6d7c4a4c66_6_298"/>
            <p:cNvSpPr/>
            <p:nvPr/>
          </p:nvSpPr>
          <p:spPr>
            <a:xfrm>
              <a:off x="4332952" y="1453150"/>
              <a:ext cx="243264" cy="161300"/>
            </a:xfrm>
            <a:custGeom>
              <a:rect b="b" l="l" r="r" t="t"/>
              <a:pathLst>
                <a:path extrusionOk="0" h="5030" w="7586">
                  <a:moveTo>
                    <a:pt x="7586" y="0"/>
                  </a:moveTo>
                  <a:cubicBezTo>
                    <a:pt x="7586" y="0"/>
                    <a:pt x="134" y="1571"/>
                    <a:pt x="0" y="4980"/>
                  </a:cubicBezTo>
                  <a:lnTo>
                    <a:pt x="7586" y="5030"/>
                  </a:lnTo>
                  <a:lnTo>
                    <a:pt x="758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g6d7c4a4c66_6_298"/>
            <p:cNvSpPr/>
            <p:nvPr/>
          </p:nvSpPr>
          <p:spPr>
            <a:xfrm>
              <a:off x="4550466" y="1094700"/>
              <a:ext cx="654786" cy="316250"/>
            </a:xfrm>
            <a:custGeom>
              <a:rect b="b" l="l" r="r" t="t"/>
              <a:pathLst>
                <a:path extrusionOk="0" h="9862" w="20419">
                  <a:moveTo>
                    <a:pt x="302" y="0"/>
                  </a:moveTo>
                  <a:lnTo>
                    <a:pt x="1" y="318"/>
                  </a:lnTo>
                  <a:cubicBezTo>
                    <a:pt x="268" y="3526"/>
                    <a:pt x="2925" y="5999"/>
                    <a:pt x="6133" y="6049"/>
                  </a:cubicBezTo>
                  <a:cubicBezTo>
                    <a:pt x="6169" y="6049"/>
                    <a:pt x="6206" y="6050"/>
                    <a:pt x="6243" y="6050"/>
                  </a:cubicBezTo>
                  <a:cubicBezTo>
                    <a:pt x="6790" y="6050"/>
                    <a:pt x="7348" y="5992"/>
                    <a:pt x="7895" y="5992"/>
                  </a:cubicBezTo>
                  <a:cubicBezTo>
                    <a:pt x="8416" y="5992"/>
                    <a:pt x="8927" y="6044"/>
                    <a:pt x="9408" y="6249"/>
                  </a:cubicBezTo>
                  <a:cubicBezTo>
                    <a:pt x="10277" y="6650"/>
                    <a:pt x="10845" y="7486"/>
                    <a:pt x="11530" y="8154"/>
                  </a:cubicBezTo>
                  <a:cubicBezTo>
                    <a:pt x="12715" y="9268"/>
                    <a:pt x="14270" y="9861"/>
                    <a:pt x="15855" y="9861"/>
                  </a:cubicBezTo>
                  <a:cubicBezTo>
                    <a:pt x="16505" y="9861"/>
                    <a:pt x="17159" y="9762"/>
                    <a:pt x="17795" y="9558"/>
                  </a:cubicBezTo>
                  <a:cubicBezTo>
                    <a:pt x="18698" y="9257"/>
                    <a:pt x="20118" y="8605"/>
                    <a:pt x="20285" y="7670"/>
                  </a:cubicBezTo>
                  <a:cubicBezTo>
                    <a:pt x="20419" y="6951"/>
                    <a:pt x="19550" y="6233"/>
                    <a:pt x="19032" y="5731"/>
                  </a:cubicBezTo>
                  <a:cubicBezTo>
                    <a:pt x="18514" y="5213"/>
                    <a:pt x="17846" y="4896"/>
                    <a:pt x="17194" y="4579"/>
                  </a:cubicBezTo>
                  <a:cubicBezTo>
                    <a:pt x="11864" y="2106"/>
                    <a:pt x="6166" y="301"/>
                    <a:pt x="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g6d7c4a4c66_6_298"/>
            <p:cNvSpPr/>
            <p:nvPr/>
          </p:nvSpPr>
          <p:spPr>
            <a:xfrm>
              <a:off x="4349018" y="1554163"/>
              <a:ext cx="381988" cy="224152"/>
            </a:xfrm>
            <a:custGeom>
              <a:rect b="b" l="l" r="r" t="t"/>
              <a:pathLst>
                <a:path extrusionOk="0" h="6990" w="11912">
                  <a:moveTo>
                    <a:pt x="9201" y="0"/>
                  </a:moveTo>
                  <a:cubicBezTo>
                    <a:pt x="9084" y="0"/>
                    <a:pt x="8962" y="38"/>
                    <a:pt x="8856" y="125"/>
                  </a:cubicBezTo>
                  <a:cubicBezTo>
                    <a:pt x="8421" y="409"/>
                    <a:pt x="7937" y="643"/>
                    <a:pt x="7436" y="794"/>
                  </a:cubicBezTo>
                  <a:cubicBezTo>
                    <a:pt x="7051" y="944"/>
                    <a:pt x="6634" y="1011"/>
                    <a:pt x="6216" y="1028"/>
                  </a:cubicBezTo>
                  <a:cubicBezTo>
                    <a:pt x="5848" y="1028"/>
                    <a:pt x="5531" y="1028"/>
                    <a:pt x="5247" y="1011"/>
                  </a:cubicBezTo>
                  <a:cubicBezTo>
                    <a:pt x="5247" y="1011"/>
                    <a:pt x="3576" y="944"/>
                    <a:pt x="2774" y="510"/>
                  </a:cubicBezTo>
                  <a:lnTo>
                    <a:pt x="0" y="4737"/>
                  </a:lnTo>
                  <a:lnTo>
                    <a:pt x="1905" y="6274"/>
                  </a:lnTo>
                  <a:cubicBezTo>
                    <a:pt x="1905" y="6274"/>
                    <a:pt x="2585" y="6990"/>
                    <a:pt x="3613" y="6990"/>
                  </a:cubicBezTo>
                  <a:cubicBezTo>
                    <a:pt x="3801" y="6990"/>
                    <a:pt x="4001" y="6966"/>
                    <a:pt x="4211" y="6909"/>
                  </a:cubicBezTo>
                  <a:cubicBezTo>
                    <a:pt x="5564" y="6541"/>
                    <a:pt x="7235" y="5238"/>
                    <a:pt x="7235" y="5238"/>
                  </a:cubicBezTo>
                  <a:cubicBezTo>
                    <a:pt x="7267" y="5167"/>
                    <a:pt x="7364" y="5136"/>
                    <a:pt x="7509" y="5136"/>
                  </a:cubicBezTo>
                  <a:cubicBezTo>
                    <a:pt x="8207" y="5136"/>
                    <a:pt x="9996" y="5858"/>
                    <a:pt x="10660" y="6190"/>
                  </a:cubicBezTo>
                  <a:cubicBezTo>
                    <a:pt x="10939" y="6327"/>
                    <a:pt x="11181" y="6387"/>
                    <a:pt x="11374" y="6387"/>
                  </a:cubicBezTo>
                  <a:cubicBezTo>
                    <a:pt x="11725" y="6387"/>
                    <a:pt x="11911" y="6186"/>
                    <a:pt x="11847" y="5873"/>
                  </a:cubicBezTo>
                  <a:cubicBezTo>
                    <a:pt x="11763" y="5539"/>
                    <a:pt x="9357" y="4286"/>
                    <a:pt x="8555" y="3918"/>
                  </a:cubicBezTo>
                  <a:cubicBezTo>
                    <a:pt x="8121" y="3718"/>
                    <a:pt x="7269" y="3350"/>
                    <a:pt x="6817" y="2982"/>
                  </a:cubicBezTo>
                  <a:cubicBezTo>
                    <a:pt x="6450" y="2665"/>
                    <a:pt x="6366" y="2381"/>
                    <a:pt x="7051" y="2197"/>
                  </a:cubicBezTo>
                  <a:cubicBezTo>
                    <a:pt x="8538" y="1796"/>
                    <a:pt x="9558" y="944"/>
                    <a:pt x="9658" y="526"/>
                  </a:cubicBezTo>
                  <a:cubicBezTo>
                    <a:pt x="9741" y="229"/>
                    <a:pt x="9487" y="0"/>
                    <a:pt x="920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g6d7c4a4c66_6_298"/>
            <p:cNvSpPr/>
            <p:nvPr/>
          </p:nvSpPr>
          <p:spPr>
            <a:xfrm>
              <a:off x="3543162" y="1334725"/>
              <a:ext cx="924827" cy="462606"/>
            </a:xfrm>
            <a:custGeom>
              <a:rect b="b" l="l" r="r" t="t"/>
              <a:pathLst>
                <a:path extrusionOk="0" h="14426" w="28840">
                  <a:moveTo>
                    <a:pt x="7286" y="1"/>
                  </a:moveTo>
                  <a:lnTo>
                    <a:pt x="1" y="8021"/>
                  </a:lnTo>
                  <a:cubicBezTo>
                    <a:pt x="1" y="8021"/>
                    <a:pt x="25538" y="14426"/>
                    <a:pt x="26204" y="14426"/>
                  </a:cubicBezTo>
                  <a:cubicBezTo>
                    <a:pt x="26215" y="14426"/>
                    <a:pt x="26219" y="14424"/>
                    <a:pt x="26216" y="14420"/>
                  </a:cubicBezTo>
                  <a:cubicBezTo>
                    <a:pt x="26049" y="14186"/>
                    <a:pt x="28840" y="6400"/>
                    <a:pt x="28840" y="6400"/>
                  </a:cubicBezTo>
                  <a:lnTo>
                    <a:pt x="728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g6d7c4a4c66_6_298"/>
            <p:cNvSpPr/>
            <p:nvPr/>
          </p:nvSpPr>
          <p:spPr>
            <a:xfrm>
              <a:off x="3928934" y="1384045"/>
              <a:ext cx="434579" cy="129136"/>
            </a:xfrm>
            <a:custGeom>
              <a:rect b="b" l="l" r="r" t="t"/>
              <a:pathLst>
                <a:path extrusionOk="0" h="4027" w="13552">
                  <a:moveTo>
                    <a:pt x="1" y="0"/>
                  </a:moveTo>
                  <a:lnTo>
                    <a:pt x="1" y="0"/>
                  </a:lnTo>
                  <a:cubicBezTo>
                    <a:pt x="168" y="84"/>
                    <a:pt x="352" y="134"/>
                    <a:pt x="519" y="184"/>
                  </a:cubicBezTo>
                  <a:lnTo>
                    <a:pt x="1972" y="652"/>
                  </a:lnTo>
                  <a:cubicBezTo>
                    <a:pt x="3192" y="1036"/>
                    <a:pt x="4880" y="1537"/>
                    <a:pt x="6751" y="2105"/>
                  </a:cubicBezTo>
                  <a:cubicBezTo>
                    <a:pt x="8622" y="2657"/>
                    <a:pt x="10310" y="3141"/>
                    <a:pt x="11546" y="3492"/>
                  </a:cubicBezTo>
                  <a:lnTo>
                    <a:pt x="13000" y="3893"/>
                  </a:lnTo>
                  <a:cubicBezTo>
                    <a:pt x="13184" y="3960"/>
                    <a:pt x="13368" y="3993"/>
                    <a:pt x="13551" y="4027"/>
                  </a:cubicBezTo>
                  <a:cubicBezTo>
                    <a:pt x="13384" y="3943"/>
                    <a:pt x="13201" y="3876"/>
                    <a:pt x="13017" y="3843"/>
                  </a:cubicBezTo>
                  <a:lnTo>
                    <a:pt x="11580" y="3375"/>
                  </a:lnTo>
                  <a:cubicBezTo>
                    <a:pt x="10360" y="2991"/>
                    <a:pt x="8673" y="2490"/>
                    <a:pt x="6801" y="1922"/>
                  </a:cubicBezTo>
                  <a:cubicBezTo>
                    <a:pt x="4930" y="1370"/>
                    <a:pt x="3242" y="869"/>
                    <a:pt x="2006" y="535"/>
                  </a:cubicBezTo>
                  <a:cubicBezTo>
                    <a:pt x="1421" y="368"/>
                    <a:pt x="920" y="234"/>
                    <a:pt x="552" y="117"/>
                  </a:cubicBezTo>
                  <a:cubicBezTo>
                    <a:pt x="368" y="67"/>
                    <a:pt x="185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g6d7c4a4c66_6_298"/>
            <p:cNvSpPr/>
            <p:nvPr/>
          </p:nvSpPr>
          <p:spPr>
            <a:xfrm>
              <a:off x="3534055" y="1439746"/>
              <a:ext cx="532609" cy="152192"/>
            </a:xfrm>
            <a:custGeom>
              <a:rect b="b" l="l" r="r" t="t"/>
              <a:pathLst>
                <a:path extrusionOk="0" h="4746" w="16609">
                  <a:moveTo>
                    <a:pt x="16592" y="1"/>
                  </a:moveTo>
                  <a:lnTo>
                    <a:pt x="16592" y="1"/>
                  </a:lnTo>
                  <a:cubicBezTo>
                    <a:pt x="16559" y="251"/>
                    <a:pt x="16509" y="502"/>
                    <a:pt x="16425" y="736"/>
                  </a:cubicBezTo>
                  <a:cubicBezTo>
                    <a:pt x="16191" y="1388"/>
                    <a:pt x="15774" y="1956"/>
                    <a:pt x="15205" y="2373"/>
                  </a:cubicBezTo>
                  <a:cubicBezTo>
                    <a:pt x="14821" y="2657"/>
                    <a:pt x="14403" y="2891"/>
                    <a:pt x="13952" y="3058"/>
                  </a:cubicBezTo>
                  <a:cubicBezTo>
                    <a:pt x="13434" y="3225"/>
                    <a:pt x="12883" y="3326"/>
                    <a:pt x="12348" y="3326"/>
                  </a:cubicBezTo>
                  <a:cubicBezTo>
                    <a:pt x="12258" y="3330"/>
                    <a:pt x="12167" y="3331"/>
                    <a:pt x="12075" y="3331"/>
                  </a:cubicBezTo>
                  <a:cubicBezTo>
                    <a:pt x="10982" y="3331"/>
                    <a:pt x="9808" y="3065"/>
                    <a:pt x="8606" y="2741"/>
                  </a:cubicBezTo>
                  <a:cubicBezTo>
                    <a:pt x="7302" y="2373"/>
                    <a:pt x="6049" y="2039"/>
                    <a:pt x="4863" y="1972"/>
                  </a:cubicBezTo>
                  <a:cubicBezTo>
                    <a:pt x="4721" y="1964"/>
                    <a:pt x="4580" y="1960"/>
                    <a:pt x="4439" y="1960"/>
                  </a:cubicBezTo>
                  <a:cubicBezTo>
                    <a:pt x="4018" y="1960"/>
                    <a:pt x="3601" y="1997"/>
                    <a:pt x="3175" y="2073"/>
                  </a:cubicBezTo>
                  <a:cubicBezTo>
                    <a:pt x="2707" y="2173"/>
                    <a:pt x="2240" y="2357"/>
                    <a:pt x="1805" y="2591"/>
                  </a:cubicBezTo>
                  <a:cubicBezTo>
                    <a:pt x="1170" y="2908"/>
                    <a:pt x="636" y="3409"/>
                    <a:pt x="285" y="4027"/>
                  </a:cubicBezTo>
                  <a:cubicBezTo>
                    <a:pt x="151" y="4245"/>
                    <a:pt x="51" y="4495"/>
                    <a:pt x="1" y="4746"/>
                  </a:cubicBezTo>
                  <a:cubicBezTo>
                    <a:pt x="101" y="4512"/>
                    <a:pt x="218" y="4278"/>
                    <a:pt x="335" y="4061"/>
                  </a:cubicBezTo>
                  <a:cubicBezTo>
                    <a:pt x="719" y="3476"/>
                    <a:pt x="1237" y="3008"/>
                    <a:pt x="1872" y="2691"/>
                  </a:cubicBezTo>
                  <a:cubicBezTo>
                    <a:pt x="2290" y="2474"/>
                    <a:pt x="2741" y="2323"/>
                    <a:pt x="3209" y="2223"/>
                  </a:cubicBezTo>
                  <a:cubicBezTo>
                    <a:pt x="3589" y="2154"/>
                    <a:pt x="3970" y="2116"/>
                    <a:pt x="4345" y="2116"/>
                  </a:cubicBezTo>
                  <a:cubicBezTo>
                    <a:pt x="4513" y="2116"/>
                    <a:pt x="4681" y="2124"/>
                    <a:pt x="4846" y="2139"/>
                  </a:cubicBezTo>
                  <a:cubicBezTo>
                    <a:pt x="6016" y="2206"/>
                    <a:pt x="7269" y="2557"/>
                    <a:pt x="8572" y="2908"/>
                  </a:cubicBezTo>
                  <a:cubicBezTo>
                    <a:pt x="9775" y="3232"/>
                    <a:pt x="10963" y="3499"/>
                    <a:pt x="12071" y="3499"/>
                  </a:cubicBezTo>
                  <a:cubicBezTo>
                    <a:pt x="12164" y="3499"/>
                    <a:pt x="12256" y="3497"/>
                    <a:pt x="12348" y="3493"/>
                  </a:cubicBezTo>
                  <a:cubicBezTo>
                    <a:pt x="12916" y="3476"/>
                    <a:pt x="13468" y="3376"/>
                    <a:pt x="14002" y="3192"/>
                  </a:cubicBezTo>
                  <a:cubicBezTo>
                    <a:pt x="14470" y="3025"/>
                    <a:pt x="14905" y="2774"/>
                    <a:pt x="15289" y="2474"/>
                  </a:cubicBezTo>
                  <a:cubicBezTo>
                    <a:pt x="15857" y="2039"/>
                    <a:pt x="16275" y="1438"/>
                    <a:pt x="16492" y="753"/>
                  </a:cubicBezTo>
                  <a:cubicBezTo>
                    <a:pt x="16576" y="519"/>
                    <a:pt x="16609" y="251"/>
                    <a:pt x="16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g6d7c4a4c66_6_298"/>
            <p:cNvSpPr/>
            <p:nvPr/>
          </p:nvSpPr>
          <p:spPr>
            <a:xfrm>
              <a:off x="4164149" y="1619260"/>
              <a:ext cx="277063" cy="133433"/>
            </a:xfrm>
            <a:custGeom>
              <a:rect b="b" l="l" r="r" t="t"/>
              <a:pathLst>
                <a:path extrusionOk="0" h="4161" w="8640">
                  <a:moveTo>
                    <a:pt x="8238" y="0"/>
                  </a:moveTo>
                  <a:cubicBezTo>
                    <a:pt x="7887" y="0"/>
                    <a:pt x="7536" y="33"/>
                    <a:pt x="7186" y="67"/>
                  </a:cubicBezTo>
                  <a:cubicBezTo>
                    <a:pt x="6668" y="134"/>
                    <a:pt x="6150" y="234"/>
                    <a:pt x="5632" y="384"/>
                  </a:cubicBezTo>
                  <a:cubicBezTo>
                    <a:pt x="4395" y="735"/>
                    <a:pt x="3209" y="1287"/>
                    <a:pt x="2156" y="2039"/>
                  </a:cubicBezTo>
                  <a:cubicBezTo>
                    <a:pt x="1739" y="2356"/>
                    <a:pt x="1321" y="2690"/>
                    <a:pt x="953" y="3058"/>
                  </a:cubicBezTo>
                  <a:cubicBezTo>
                    <a:pt x="686" y="3308"/>
                    <a:pt x="452" y="3559"/>
                    <a:pt x="235" y="3843"/>
                  </a:cubicBezTo>
                  <a:cubicBezTo>
                    <a:pt x="135" y="3927"/>
                    <a:pt x="68" y="4044"/>
                    <a:pt x="1" y="4160"/>
                  </a:cubicBezTo>
                  <a:cubicBezTo>
                    <a:pt x="2" y="4161"/>
                    <a:pt x="2" y="4161"/>
                    <a:pt x="3" y="4161"/>
                  </a:cubicBezTo>
                  <a:cubicBezTo>
                    <a:pt x="47" y="4161"/>
                    <a:pt x="381" y="3732"/>
                    <a:pt x="1037" y="3141"/>
                  </a:cubicBezTo>
                  <a:cubicBezTo>
                    <a:pt x="1421" y="2807"/>
                    <a:pt x="1822" y="2473"/>
                    <a:pt x="2257" y="2172"/>
                  </a:cubicBezTo>
                  <a:cubicBezTo>
                    <a:pt x="3309" y="1454"/>
                    <a:pt x="4462" y="902"/>
                    <a:pt x="5682" y="535"/>
                  </a:cubicBezTo>
                  <a:cubicBezTo>
                    <a:pt x="6183" y="401"/>
                    <a:pt x="6684" y="284"/>
                    <a:pt x="7202" y="201"/>
                  </a:cubicBezTo>
                  <a:cubicBezTo>
                    <a:pt x="8088" y="67"/>
                    <a:pt x="8639" y="67"/>
                    <a:pt x="8639" y="33"/>
                  </a:cubicBezTo>
                  <a:cubicBezTo>
                    <a:pt x="8506" y="0"/>
                    <a:pt x="8372" y="0"/>
                    <a:pt x="8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g6d7c4a4c66_6_298"/>
            <p:cNvSpPr/>
            <p:nvPr/>
          </p:nvSpPr>
          <p:spPr>
            <a:xfrm>
              <a:off x="4472253" y="1737108"/>
              <a:ext cx="48775" cy="28668"/>
            </a:xfrm>
            <a:custGeom>
              <a:rect b="b" l="l" r="r" t="t"/>
              <a:pathLst>
                <a:path extrusionOk="0" h="894" w="1521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0" y="1"/>
                    <a:pt x="0" y="118"/>
                    <a:pt x="84" y="285"/>
                  </a:cubicBezTo>
                  <a:cubicBezTo>
                    <a:pt x="297" y="665"/>
                    <a:pt x="704" y="893"/>
                    <a:pt x="1128" y="893"/>
                  </a:cubicBezTo>
                  <a:cubicBezTo>
                    <a:pt x="1170" y="893"/>
                    <a:pt x="1212" y="891"/>
                    <a:pt x="1253" y="886"/>
                  </a:cubicBezTo>
                  <a:cubicBezTo>
                    <a:pt x="1437" y="853"/>
                    <a:pt x="1521" y="803"/>
                    <a:pt x="1521" y="770"/>
                  </a:cubicBezTo>
                  <a:cubicBezTo>
                    <a:pt x="1518" y="763"/>
                    <a:pt x="1501" y="762"/>
                    <a:pt x="1473" y="762"/>
                  </a:cubicBezTo>
                  <a:cubicBezTo>
                    <a:pt x="1442" y="762"/>
                    <a:pt x="1398" y="764"/>
                    <a:pt x="1344" y="764"/>
                  </a:cubicBezTo>
                  <a:cubicBezTo>
                    <a:pt x="1179" y="764"/>
                    <a:pt x="918" y="746"/>
                    <a:pt x="652" y="602"/>
                  </a:cubicBezTo>
                  <a:cubicBezTo>
                    <a:pt x="226" y="390"/>
                    <a:pt x="73" y="0"/>
                    <a:pt x="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g6d7c4a4c66_6_298"/>
            <p:cNvSpPr/>
            <p:nvPr/>
          </p:nvSpPr>
          <p:spPr>
            <a:xfrm>
              <a:off x="4514583" y="1712993"/>
              <a:ext cx="46626" cy="27482"/>
            </a:xfrm>
            <a:custGeom>
              <a:rect b="b" l="l" r="r" t="t"/>
              <a:pathLst>
                <a:path extrusionOk="0" h="857" w="1454">
                  <a:moveTo>
                    <a:pt x="20" y="1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0" y="1"/>
                    <a:pt x="0" y="118"/>
                    <a:pt x="84" y="268"/>
                  </a:cubicBezTo>
                  <a:cubicBezTo>
                    <a:pt x="286" y="642"/>
                    <a:pt x="678" y="857"/>
                    <a:pt x="1109" y="857"/>
                  </a:cubicBezTo>
                  <a:cubicBezTo>
                    <a:pt x="1141" y="857"/>
                    <a:pt x="1172" y="855"/>
                    <a:pt x="1203" y="853"/>
                  </a:cubicBezTo>
                  <a:cubicBezTo>
                    <a:pt x="1370" y="836"/>
                    <a:pt x="1454" y="786"/>
                    <a:pt x="1454" y="770"/>
                  </a:cubicBezTo>
                  <a:cubicBezTo>
                    <a:pt x="1437" y="720"/>
                    <a:pt x="1053" y="786"/>
                    <a:pt x="635" y="569"/>
                  </a:cubicBezTo>
                  <a:cubicBezTo>
                    <a:pt x="227" y="357"/>
                    <a:pt x="74" y="1"/>
                    <a:pt x="2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4" name="Google Shape;814;g6d7c4a4c66_6_298"/>
          <p:cNvSpPr txBox="1"/>
          <p:nvPr>
            <p:ph type="title"/>
          </p:nvPr>
        </p:nvSpPr>
        <p:spPr>
          <a:xfrm>
            <a:off x="720000" y="188126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Suitable Datasets</a:t>
            </a:r>
            <a:endParaRPr/>
          </a:p>
        </p:txBody>
      </p:sp>
      <p:sp>
        <p:nvSpPr>
          <p:cNvPr id="815" name="Google Shape;815;g6d7c4a4c66_6_298"/>
          <p:cNvSpPr txBox="1"/>
          <p:nvPr>
            <p:ph idx="1" type="subTitle"/>
          </p:nvPr>
        </p:nvSpPr>
        <p:spPr>
          <a:xfrm>
            <a:off x="1404400" y="35832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dermweb.com</a:t>
            </a:r>
            <a:endParaRPr/>
          </a:p>
        </p:txBody>
      </p:sp>
      <p:sp>
        <p:nvSpPr>
          <p:cNvPr id="816" name="Google Shape;816;g6d7c4a4c66_6_298"/>
          <p:cNvSpPr txBox="1"/>
          <p:nvPr>
            <p:ph idx="3" type="subTitle"/>
          </p:nvPr>
        </p:nvSpPr>
        <p:spPr>
          <a:xfrm>
            <a:off x="3724200" y="35832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PH2</a:t>
            </a:r>
            <a:endParaRPr/>
          </a:p>
        </p:txBody>
      </p:sp>
      <p:grpSp>
        <p:nvGrpSpPr>
          <p:cNvPr id="817" name="Google Shape;817;g6d7c4a4c66_6_298"/>
          <p:cNvGrpSpPr/>
          <p:nvPr/>
        </p:nvGrpSpPr>
        <p:grpSpPr>
          <a:xfrm rot="914885">
            <a:off x="5347250" y="2448783"/>
            <a:ext cx="1505488" cy="1078704"/>
            <a:chOff x="5251306" y="2108111"/>
            <a:chExt cx="1505482" cy="1078700"/>
          </a:xfrm>
        </p:grpSpPr>
        <p:sp>
          <p:nvSpPr>
            <p:cNvPr id="818" name="Google Shape;818;g6d7c4a4c66_6_298"/>
            <p:cNvSpPr/>
            <p:nvPr/>
          </p:nvSpPr>
          <p:spPr>
            <a:xfrm>
              <a:off x="6091804" y="2542924"/>
              <a:ext cx="664984" cy="639362"/>
            </a:xfrm>
            <a:custGeom>
              <a:rect b="b" l="l" r="r" t="t"/>
              <a:pathLst>
                <a:path extrusionOk="0" h="19938" w="20737">
                  <a:moveTo>
                    <a:pt x="10000" y="1"/>
                  </a:moveTo>
                  <a:cubicBezTo>
                    <a:pt x="9987" y="1"/>
                    <a:pt x="9973" y="1"/>
                    <a:pt x="9959" y="1"/>
                  </a:cubicBezTo>
                  <a:cubicBezTo>
                    <a:pt x="4445" y="18"/>
                    <a:pt x="1" y="4479"/>
                    <a:pt x="1" y="9993"/>
                  </a:cubicBezTo>
                  <a:cubicBezTo>
                    <a:pt x="17" y="14019"/>
                    <a:pt x="2457" y="17645"/>
                    <a:pt x="6183" y="19182"/>
                  </a:cubicBezTo>
                  <a:cubicBezTo>
                    <a:pt x="7414" y="19690"/>
                    <a:pt x="8706" y="19937"/>
                    <a:pt x="9986" y="19937"/>
                  </a:cubicBezTo>
                  <a:cubicBezTo>
                    <a:pt x="12581" y="19937"/>
                    <a:pt x="15131" y="18923"/>
                    <a:pt x="17044" y="17010"/>
                  </a:cubicBezTo>
                  <a:cubicBezTo>
                    <a:pt x="19884" y="14153"/>
                    <a:pt x="20736" y="9859"/>
                    <a:pt x="19182" y="6133"/>
                  </a:cubicBezTo>
                  <a:cubicBezTo>
                    <a:pt x="17634" y="2420"/>
                    <a:pt x="14011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g6d7c4a4c66_6_298"/>
            <p:cNvSpPr/>
            <p:nvPr/>
          </p:nvSpPr>
          <p:spPr>
            <a:xfrm>
              <a:off x="6093041" y="2542222"/>
              <a:ext cx="648373" cy="644589"/>
            </a:xfrm>
            <a:custGeom>
              <a:rect b="b" l="l" r="r" t="t"/>
              <a:pathLst>
                <a:path extrusionOk="0" h="20101" w="20219">
                  <a:moveTo>
                    <a:pt x="10026" y="0"/>
                  </a:moveTo>
                  <a:cubicBezTo>
                    <a:pt x="9809" y="0"/>
                    <a:pt x="9591" y="34"/>
                    <a:pt x="9374" y="34"/>
                  </a:cubicBezTo>
                  <a:cubicBezTo>
                    <a:pt x="8956" y="51"/>
                    <a:pt x="8522" y="117"/>
                    <a:pt x="8104" y="184"/>
                  </a:cubicBezTo>
                  <a:cubicBezTo>
                    <a:pt x="5281" y="736"/>
                    <a:pt x="2824" y="2473"/>
                    <a:pt x="1371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201" y="7970"/>
                    <a:pt x="134" y="8321"/>
                    <a:pt x="101" y="8672"/>
                  </a:cubicBezTo>
                  <a:cubicBezTo>
                    <a:pt x="67" y="8823"/>
                    <a:pt x="51" y="8956"/>
                    <a:pt x="34" y="9090"/>
                  </a:cubicBezTo>
                  <a:cubicBezTo>
                    <a:pt x="34" y="9207"/>
                    <a:pt x="34" y="9324"/>
                    <a:pt x="17" y="9441"/>
                  </a:cubicBezTo>
                  <a:cubicBezTo>
                    <a:pt x="17" y="9641"/>
                    <a:pt x="17" y="9792"/>
                    <a:pt x="17" y="9909"/>
                  </a:cubicBezTo>
                  <a:cubicBezTo>
                    <a:pt x="1" y="10009"/>
                    <a:pt x="17" y="10076"/>
                    <a:pt x="17" y="10076"/>
                  </a:cubicBezTo>
                  <a:cubicBezTo>
                    <a:pt x="17" y="10076"/>
                    <a:pt x="17" y="10009"/>
                    <a:pt x="34" y="9909"/>
                  </a:cubicBezTo>
                  <a:cubicBezTo>
                    <a:pt x="34" y="9792"/>
                    <a:pt x="51" y="9641"/>
                    <a:pt x="67" y="9441"/>
                  </a:cubicBezTo>
                  <a:cubicBezTo>
                    <a:pt x="67" y="9324"/>
                    <a:pt x="67" y="9224"/>
                    <a:pt x="84" y="9090"/>
                  </a:cubicBezTo>
                  <a:cubicBezTo>
                    <a:pt x="101" y="8956"/>
                    <a:pt x="118" y="8823"/>
                    <a:pt x="151" y="8672"/>
                  </a:cubicBezTo>
                  <a:cubicBezTo>
                    <a:pt x="184" y="8321"/>
                    <a:pt x="251" y="7987"/>
                    <a:pt x="352" y="7636"/>
                  </a:cubicBezTo>
                  <a:cubicBezTo>
                    <a:pt x="585" y="6717"/>
                    <a:pt x="953" y="5815"/>
                    <a:pt x="1454" y="4996"/>
                  </a:cubicBezTo>
                  <a:cubicBezTo>
                    <a:pt x="2908" y="2557"/>
                    <a:pt x="5347" y="869"/>
                    <a:pt x="8138" y="335"/>
                  </a:cubicBezTo>
                  <a:cubicBezTo>
                    <a:pt x="8555" y="251"/>
                    <a:pt x="8973" y="201"/>
                    <a:pt x="9391" y="184"/>
                  </a:cubicBezTo>
                  <a:cubicBezTo>
                    <a:pt x="9551" y="184"/>
                    <a:pt x="9722" y="163"/>
                    <a:pt x="9896" y="163"/>
                  </a:cubicBezTo>
                  <a:cubicBezTo>
                    <a:pt x="9939" y="163"/>
                    <a:pt x="9982" y="164"/>
                    <a:pt x="10026" y="168"/>
                  </a:cubicBezTo>
                  <a:cubicBezTo>
                    <a:pt x="10243" y="168"/>
                    <a:pt x="10460" y="184"/>
                    <a:pt x="10677" y="201"/>
                  </a:cubicBezTo>
                  <a:cubicBezTo>
                    <a:pt x="10911" y="201"/>
                    <a:pt x="11129" y="218"/>
                    <a:pt x="11346" y="268"/>
                  </a:cubicBezTo>
                  <a:cubicBezTo>
                    <a:pt x="11563" y="301"/>
                    <a:pt x="11797" y="335"/>
                    <a:pt x="12014" y="368"/>
                  </a:cubicBezTo>
                  <a:cubicBezTo>
                    <a:pt x="12916" y="569"/>
                    <a:pt x="13802" y="903"/>
                    <a:pt x="14621" y="1320"/>
                  </a:cubicBezTo>
                  <a:cubicBezTo>
                    <a:pt x="14821" y="1437"/>
                    <a:pt x="15022" y="1571"/>
                    <a:pt x="15239" y="1688"/>
                  </a:cubicBezTo>
                  <a:cubicBezTo>
                    <a:pt x="15439" y="1805"/>
                    <a:pt x="15640" y="1955"/>
                    <a:pt x="15840" y="2106"/>
                  </a:cubicBezTo>
                  <a:cubicBezTo>
                    <a:pt x="16642" y="2674"/>
                    <a:pt x="17344" y="3392"/>
                    <a:pt x="17929" y="4194"/>
                  </a:cubicBezTo>
                  <a:cubicBezTo>
                    <a:pt x="18547" y="5013"/>
                    <a:pt x="19015" y="5932"/>
                    <a:pt x="19349" y="6918"/>
                  </a:cubicBezTo>
                  <a:cubicBezTo>
                    <a:pt x="20034" y="8940"/>
                    <a:pt x="20034" y="11128"/>
                    <a:pt x="19366" y="13150"/>
                  </a:cubicBezTo>
                  <a:cubicBezTo>
                    <a:pt x="19032" y="14119"/>
                    <a:pt x="18564" y="15055"/>
                    <a:pt x="17946" y="15874"/>
                  </a:cubicBezTo>
                  <a:cubicBezTo>
                    <a:pt x="17378" y="16692"/>
                    <a:pt x="16676" y="17394"/>
                    <a:pt x="15874" y="17979"/>
                  </a:cubicBezTo>
                  <a:cubicBezTo>
                    <a:pt x="15673" y="18129"/>
                    <a:pt x="15473" y="18263"/>
                    <a:pt x="15272" y="18397"/>
                  </a:cubicBezTo>
                  <a:cubicBezTo>
                    <a:pt x="15072" y="18514"/>
                    <a:pt x="14871" y="18647"/>
                    <a:pt x="14654" y="18764"/>
                  </a:cubicBezTo>
                  <a:cubicBezTo>
                    <a:pt x="13835" y="19199"/>
                    <a:pt x="12950" y="19516"/>
                    <a:pt x="12048" y="19717"/>
                  </a:cubicBezTo>
                  <a:cubicBezTo>
                    <a:pt x="11830" y="19767"/>
                    <a:pt x="11596" y="19800"/>
                    <a:pt x="11379" y="19834"/>
                  </a:cubicBezTo>
                  <a:cubicBezTo>
                    <a:pt x="11162" y="19867"/>
                    <a:pt x="10945" y="19900"/>
                    <a:pt x="10728" y="19900"/>
                  </a:cubicBezTo>
                  <a:cubicBezTo>
                    <a:pt x="10510" y="19917"/>
                    <a:pt x="10293" y="19934"/>
                    <a:pt x="10076" y="19934"/>
                  </a:cubicBezTo>
                  <a:cubicBezTo>
                    <a:pt x="10032" y="19937"/>
                    <a:pt x="9989" y="19938"/>
                    <a:pt x="9946" y="19938"/>
                  </a:cubicBezTo>
                  <a:cubicBezTo>
                    <a:pt x="9772" y="19938"/>
                    <a:pt x="9598" y="19917"/>
                    <a:pt x="9424" y="19917"/>
                  </a:cubicBezTo>
                  <a:cubicBezTo>
                    <a:pt x="9007" y="19900"/>
                    <a:pt x="8589" y="19850"/>
                    <a:pt x="8171" y="19767"/>
                  </a:cubicBezTo>
                  <a:cubicBezTo>
                    <a:pt x="5381" y="19249"/>
                    <a:pt x="2941" y="17561"/>
                    <a:pt x="1471" y="15138"/>
                  </a:cubicBezTo>
                  <a:cubicBezTo>
                    <a:pt x="970" y="14320"/>
                    <a:pt x="602" y="13434"/>
                    <a:pt x="368" y="12498"/>
                  </a:cubicBezTo>
                  <a:cubicBezTo>
                    <a:pt x="268" y="12164"/>
                    <a:pt x="201" y="11813"/>
                    <a:pt x="151" y="11463"/>
                  </a:cubicBezTo>
                  <a:cubicBezTo>
                    <a:pt x="134" y="11312"/>
                    <a:pt x="101" y="11178"/>
                    <a:pt x="84" y="11062"/>
                  </a:cubicBezTo>
                  <a:cubicBezTo>
                    <a:pt x="84" y="10928"/>
                    <a:pt x="67" y="10811"/>
                    <a:pt x="67" y="10711"/>
                  </a:cubicBezTo>
                  <a:cubicBezTo>
                    <a:pt x="51" y="10510"/>
                    <a:pt x="34" y="10343"/>
                    <a:pt x="34" y="10226"/>
                  </a:cubicBezTo>
                  <a:cubicBezTo>
                    <a:pt x="17" y="10126"/>
                    <a:pt x="17" y="10076"/>
                    <a:pt x="17" y="10076"/>
                  </a:cubicBezTo>
                  <a:cubicBezTo>
                    <a:pt x="17" y="10076"/>
                    <a:pt x="1" y="10126"/>
                    <a:pt x="17" y="10226"/>
                  </a:cubicBezTo>
                  <a:cubicBezTo>
                    <a:pt x="17" y="10343"/>
                    <a:pt x="17" y="10510"/>
                    <a:pt x="34" y="10711"/>
                  </a:cubicBezTo>
                  <a:cubicBezTo>
                    <a:pt x="34" y="10811"/>
                    <a:pt x="34" y="10928"/>
                    <a:pt x="34" y="11062"/>
                  </a:cubicBezTo>
                  <a:cubicBezTo>
                    <a:pt x="51" y="11178"/>
                    <a:pt x="84" y="11329"/>
                    <a:pt x="101" y="11479"/>
                  </a:cubicBezTo>
                  <a:cubicBezTo>
                    <a:pt x="134" y="11830"/>
                    <a:pt x="201" y="12164"/>
                    <a:pt x="301" y="12515"/>
                  </a:cubicBezTo>
                  <a:cubicBezTo>
                    <a:pt x="519" y="13451"/>
                    <a:pt x="886" y="14353"/>
                    <a:pt x="1387" y="15189"/>
                  </a:cubicBezTo>
                  <a:cubicBezTo>
                    <a:pt x="2858" y="17661"/>
                    <a:pt x="5314" y="19382"/>
                    <a:pt x="8154" y="19917"/>
                  </a:cubicBezTo>
                  <a:cubicBezTo>
                    <a:pt x="8572" y="20001"/>
                    <a:pt x="8990" y="20051"/>
                    <a:pt x="9424" y="20067"/>
                  </a:cubicBezTo>
                  <a:cubicBezTo>
                    <a:pt x="9625" y="20067"/>
                    <a:pt x="9859" y="20101"/>
                    <a:pt x="10076" y="20101"/>
                  </a:cubicBezTo>
                  <a:lnTo>
                    <a:pt x="10744" y="20067"/>
                  </a:lnTo>
                  <a:cubicBezTo>
                    <a:pt x="10961" y="20051"/>
                    <a:pt x="11179" y="20034"/>
                    <a:pt x="11413" y="19984"/>
                  </a:cubicBezTo>
                  <a:cubicBezTo>
                    <a:pt x="11630" y="19950"/>
                    <a:pt x="11864" y="19917"/>
                    <a:pt x="12081" y="19884"/>
                  </a:cubicBezTo>
                  <a:cubicBezTo>
                    <a:pt x="12532" y="19783"/>
                    <a:pt x="12983" y="19650"/>
                    <a:pt x="13418" y="19483"/>
                  </a:cubicBezTo>
                  <a:cubicBezTo>
                    <a:pt x="13869" y="19316"/>
                    <a:pt x="14320" y="19132"/>
                    <a:pt x="14738" y="18915"/>
                  </a:cubicBezTo>
                  <a:cubicBezTo>
                    <a:pt x="14955" y="18798"/>
                    <a:pt x="15155" y="18664"/>
                    <a:pt x="15356" y="18530"/>
                  </a:cubicBezTo>
                  <a:cubicBezTo>
                    <a:pt x="15573" y="18413"/>
                    <a:pt x="15774" y="18263"/>
                    <a:pt x="15974" y="18113"/>
                  </a:cubicBezTo>
                  <a:cubicBezTo>
                    <a:pt x="16793" y="17528"/>
                    <a:pt x="17511" y="16809"/>
                    <a:pt x="18096" y="15974"/>
                  </a:cubicBezTo>
                  <a:cubicBezTo>
                    <a:pt x="18714" y="15138"/>
                    <a:pt x="19199" y="14203"/>
                    <a:pt x="19533" y="13200"/>
                  </a:cubicBezTo>
                  <a:cubicBezTo>
                    <a:pt x="20218" y="11145"/>
                    <a:pt x="20218" y="8923"/>
                    <a:pt x="19516" y="6851"/>
                  </a:cubicBezTo>
                  <a:cubicBezTo>
                    <a:pt x="19182" y="5865"/>
                    <a:pt x="18698" y="4930"/>
                    <a:pt x="18063" y="4094"/>
                  </a:cubicBezTo>
                  <a:cubicBezTo>
                    <a:pt x="17478" y="3275"/>
                    <a:pt x="16759" y="2557"/>
                    <a:pt x="15941" y="1955"/>
                  </a:cubicBezTo>
                  <a:cubicBezTo>
                    <a:pt x="15740" y="1805"/>
                    <a:pt x="15540" y="1671"/>
                    <a:pt x="15322" y="1554"/>
                  </a:cubicBezTo>
                  <a:cubicBezTo>
                    <a:pt x="15122" y="1421"/>
                    <a:pt x="14905" y="1287"/>
                    <a:pt x="14704" y="1170"/>
                  </a:cubicBezTo>
                  <a:cubicBezTo>
                    <a:pt x="13852" y="736"/>
                    <a:pt x="12966" y="418"/>
                    <a:pt x="12048" y="218"/>
                  </a:cubicBezTo>
                  <a:cubicBezTo>
                    <a:pt x="11814" y="168"/>
                    <a:pt x="11596" y="151"/>
                    <a:pt x="11362" y="117"/>
                  </a:cubicBezTo>
                  <a:cubicBezTo>
                    <a:pt x="11145" y="67"/>
                    <a:pt x="10928" y="51"/>
                    <a:pt x="10694" y="34"/>
                  </a:cubicBezTo>
                  <a:lnTo>
                    <a:pt x="100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g6d7c4a4c66_6_298"/>
            <p:cNvSpPr/>
            <p:nvPr/>
          </p:nvSpPr>
          <p:spPr>
            <a:xfrm>
              <a:off x="5251306" y="2108111"/>
              <a:ext cx="908289" cy="553180"/>
            </a:xfrm>
            <a:custGeom>
              <a:rect b="b" l="l" r="r" t="t"/>
              <a:pathLst>
                <a:path extrusionOk="0" h="27120" w="44296">
                  <a:moveTo>
                    <a:pt x="35" y="0"/>
                  </a:moveTo>
                  <a:cubicBezTo>
                    <a:pt x="35" y="0"/>
                    <a:pt x="34" y="1"/>
                    <a:pt x="34" y="1"/>
                  </a:cubicBezTo>
                  <a:cubicBezTo>
                    <a:pt x="1" y="68"/>
                    <a:pt x="9875" y="6183"/>
                    <a:pt x="22089" y="13669"/>
                  </a:cubicBezTo>
                  <a:cubicBezTo>
                    <a:pt x="34253" y="21123"/>
                    <a:pt x="44146" y="27119"/>
                    <a:pt x="44261" y="27119"/>
                  </a:cubicBezTo>
                  <a:cubicBezTo>
                    <a:pt x="44261" y="27119"/>
                    <a:pt x="44261" y="27119"/>
                    <a:pt x="44262" y="27119"/>
                  </a:cubicBezTo>
                  <a:cubicBezTo>
                    <a:pt x="44295" y="27052"/>
                    <a:pt x="34420" y="20937"/>
                    <a:pt x="22206" y="13451"/>
                  </a:cubicBezTo>
                  <a:cubicBezTo>
                    <a:pt x="10060" y="5991"/>
                    <a:pt x="177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1" name="Google Shape;821;g6d7c4a4c66_6_298"/>
          <p:cNvSpPr txBox="1"/>
          <p:nvPr>
            <p:ph idx="5" type="subTitle"/>
          </p:nvPr>
        </p:nvSpPr>
        <p:spPr>
          <a:xfrm>
            <a:off x="5713125" y="3583188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HAM10000</a:t>
            </a:r>
            <a:endParaRPr/>
          </a:p>
        </p:txBody>
      </p:sp>
      <p:sp>
        <p:nvSpPr>
          <p:cNvPr id="822" name="Google Shape;822;g6d7c4a4c66_6_298"/>
          <p:cNvSpPr txBox="1"/>
          <p:nvPr>
            <p:ph idx="5" type="subTitle"/>
          </p:nvPr>
        </p:nvSpPr>
        <p:spPr>
          <a:xfrm>
            <a:off x="7078700" y="3447938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ISBI2016</a:t>
            </a:r>
            <a:endParaRPr/>
          </a:p>
        </p:txBody>
      </p:sp>
      <p:grpSp>
        <p:nvGrpSpPr>
          <p:cNvPr id="823" name="Google Shape;823;g6d7c4a4c66_6_298"/>
          <p:cNvGrpSpPr/>
          <p:nvPr/>
        </p:nvGrpSpPr>
        <p:grpSpPr>
          <a:xfrm>
            <a:off x="2002250" y="3067717"/>
            <a:ext cx="499920" cy="300136"/>
            <a:chOff x="6988887" y="1538854"/>
            <a:chExt cx="499920" cy="300136"/>
          </a:xfrm>
        </p:grpSpPr>
        <p:sp>
          <p:nvSpPr>
            <p:cNvPr id="824" name="Google Shape;824;g6d7c4a4c66_6_298"/>
            <p:cNvSpPr/>
            <p:nvPr/>
          </p:nvSpPr>
          <p:spPr>
            <a:xfrm>
              <a:off x="7052826" y="1538854"/>
              <a:ext cx="372777" cy="247155"/>
            </a:xfrm>
            <a:custGeom>
              <a:rect b="b" l="l" r="r" t="t"/>
              <a:pathLst>
                <a:path extrusionOk="0" h="9428" w="1422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g6d7c4a4c66_6_298"/>
            <p:cNvSpPr/>
            <p:nvPr/>
          </p:nvSpPr>
          <p:spPr>
            <a:xfrm>
              <a:off x="6988887" y="1773872"/>
              <a:ext cx="499920" cy="33319"/>
            </a:xfrm>
            <a:custGeom>
              <a:rect b="b" l="l" r="r" t="t"/>
              <a:pathLst>
                <a:path extrusionOk="0" h="1271" w="1907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g6d7c4a4c66_6_298"/>
            <p:cNvSpPr/>
            <p:nvPr/>
          </p:nvSpPr>
          <p:spPr>
            <a:xfrm>
              <a:off x="6988887" y="1798095"/>
              <a:ext cx="499920" cy="40895"/>
            </a:xfrm>
            <a:custGeom>
              <a:rect b="b" l="l" r="r" t="t"/>
              <a:pathLst>
                <a:path extrusionOk="0" h="1560" w="1907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g6d7c4a4c66_6_298"/>
            <p:cNvSpPr/>
            <p:nvPr/>
          </p:nvSpPr>
          <p:spPr>
            <a:xfrm>
              <a:off x="7149323" y="1798095"/>
              <a:ext cx="180543" cy="29544"/>
            </a:xfrm>
            <a:custGeom>
              <a:rect b="b" l="l" r="r" t="t"/>
              <a:pathLst>
                <a:path extrusionOk="0" h="1127" w="6887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g6d7c4a4c66_6_298"/>
            <p:cNvSpPr/>
            <p:nvPr/>
          </p:nvSpPr>
          <p:spPr>
            <a:xfrm>
              <a:off x="7052826" y="1562317"/>
              <a:ext cx="372777" cy="188119"/>
            </a:xfrm>
            <a:custGeom>
              <a:rect b="b" l="l" r="r" t="t"/>
              <a:pathLst>
                <a:path extrusionOk="0" h="7176" w="1422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91A2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g6d7c4a4c66_6_298"/>
            <p:cNvSpPr/>
            <p:nvPr/>
          </p:nvSpPr>
          <p:spPr>
            <a:xfrm>
              <a:off x="7052826" y="1562317"/>
              <a:ext cx="139674" cy="188119"/>
            </a:xfrm>
            <a:custGeom>
              <a:rect b="b" l="l" r="r" t="t"/>
              <a:pathLst>
                <a:path extrusionOk="0" h="7176" w="5328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g6d7c4a4c66_6_298"/>
            <p:cNvSpPr/>
            <p:nvPr/>
          </p:nvSpPr>
          <p:spPr>
            <a:xfrm>
              <a:off x="7087639" y="1601692"/>
              <a:ext cx="44697" cy="25376"/>
            </a:xfrm>
            <a:custGeom>
              <a:rect b="b" l="l" r="r" t="t"/>
              <a:pathLst>
                <a:path extrusionOk="0" h="968" w="1705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g6d7c4a4c66_6_298"/>
            <p:cNvSpPr/>
            <p:nvPr/>
          </p:nvSpPr>
          <p:spPr>
            <a:xfrm>
              <a:off x="7077442" y="1642561"/>
              <a:ext cx="100299" cy="15152"/>
            </a:xfrm>
            <a:custGeom>
              <a:rect b="b" l="l" r="r" t="t"/>
              <a:pathLst>
                <a:path extrusionOk="0" h="578" w="3826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g6d7c4a4c66_6_298"/>
            <p:cNvSpPr/>
            <p:nvPr/>
          </p:nvSpPr>
          <p:spPr>
            <a:xfrm>
              <a:off x="7122846" y="1671686"/>
              <a:ext cx="44670" cy="25769"/>
            </a:xfrm>
            <a:custGeom>
              <a:rect b="b" l="l" r="r" t="t"/>
              <a:pathLst>
                <a:path extrusionOk="0" h="983" w="1704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g6d7c4a4c66_6_298"/>
            <p:cNvSpPr/>
            <p:nvPr/>
          </p:nvSpPr>
          <p:spPr>
            <a:xfrm>
              <a:off x="7077442" y="1712948"/>
              <a:ext cx="100299" cy="15152"/>
            </a:xfrm>
            <a:custGeom>
              <a:rect b="b" l="l" r="r" t="t"/>
              <a:pathLst>
                <a:path extrusionOk="0" h="578" w="3826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g6d7c4a4c66_6_298"/>
            <p:cNvSpPr/>
            <p:nvPr/>
          </p:nvSpPr>
          <p:spPr>
            <a:xfrm>
              <a:off x="7228807" y="1623922"/>
              <a:ext cx="51041" cy="79589"/>
            </a:xfrm>
            <a:custGeom>
              <a:rect b="b" l="l" r="r" t="t"/>
              <a:pathLst>
                <a:path extrusionOk="0" h="3036" w="1947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g6d7c4a4c66_6_298"/>
            <p:cNvSpPr/>
            <p:nvPr/>
          </p:nvSpPr>
          <p:spPr>
            <a:xfrm>
              <a:off x="7342449" y="1624079"/>
              <a:ext cx="50988" cy="79431"/>
            </a:xfrm>
            <a:custGeom>
              <a:rect b="b" l="l" r="r" t="t"/>
              <a:pathLst>
                <a:path extrusionOk="0" h="3030" w="1945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g6d7c4a4c66_6_298"/>
            <p:cNvSpPr/>
            <p:nvPr/>
          </p:nvSpPr>
          <p:spPr>
            <a:xfrm>
              <a:off x="7287450" y="1614485"/>
              <a:ext cx="48734" cy="98490"/>
            </a:xfrm>
            <a:custGeom>
              <a:rect b="b" l="l" r="r" t="t"/>
              <a:pathLst>
                <a:path extrusionOk="0" h="3757" w="1859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g6d7c4a4c66_6_298"/>
          <p:cNvGrpSpPr/>
          <p:nvPr/>
        </p:nvGrpSpPr>
        <p:grpSpPr>
          <a:xfrm>
            <a:off x="4308775" y="3067717"/>
            <a:ext cx="499920" cy="300136"/>
            <a:chOff x="6988887" y="1538854"/>
            <a:chExt cx="499920" cy="300136"/>
          </a:xfrm>
        </p:grpSpPr>
        <p:sp>
          <p:nvSpPr>
            <p:cNvPr id="838" name="Google Shape;838;g6d7c4a4c66_6_298"/>
            <p:cNvSpPr/>
            <p:nvPr/>
          </p:nvSpPr>
          <p:spPr>
            <a:xfrm>
              <a:off x="7052826" y="1538854"/>
              <a:ext cx="372777" cy="247155"/>
            </a:xfrm>
            <a:custGeom>
              <a:rect b="b" l="l" r="r" t="t"/>
              <a:pathLst>
                <a:path extrusionOk="0" h="9428" w="1422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g6d7c4a4c66_6_298"/>
            <p:cNvSpPr/>
            <p:nvPr/>
          </p:nvSpPr>
          <p:spPr>
            <a:xfrm>
              <a:off x="6988887" y="1773872"/>
              <a:ext cx="499920" cy="33319"/>
            </a:xfrm>
            <a:custGeom>
              <a:rect b="b" l="l" r="r" t="t"/>
              <a:pathLst>
                <a:path extrusionOk="0" h="1271" w="1907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g6d7c4a4c66_6_298"/>
            <p:cNvSpPr/>
            <p:nvPr/>
          </p:nvSpPr>
          <p:spPr>
            <a:xfrm>
              <a:off x="6988887" y="1798095"/>
              <a:ext cx="499920" cy="40895"/>
            </a:xfrm>
            <a:custGeom>
              <a:rect b="b" l="l" r="r" t="t"/>
              <a:pathLst>
                <a:path extrusionOk="0" h="1560" w="1907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g6d7c4a4c66_6_298"/>
            <p:cNvSpPr/>
            <p:nvPr/>
          </p:nvSpPr>
          <p:spPr>
            <a:xfrm>
              <a:off x="7149323" y="1798095"/>
              <a:ext cx="180543" cy="29544"/>
            </a:xfrm>
            <a:custGeom>
              <a:rect b="b" l="l" r="r" t="t"/>
              <a:pathLst>
                <a:path extrusionOk="0" h="1127" w="6887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g6d7c4a4c66_6_298"/>
            <p:cNvSpPr/>
            <p:nvPr/>
          </p:nvSpPr>
          <p:spPr>
            <a:xfrm>
              <a:off x="7052826" y="1562317"/>
              <a:ext cx="372777" cy="188119"/>
            </a:xfrm>
            <a:custGeom>
              <a:rect b="b" l="l" r="r" t="t"/>
              <a:pathLst>
                <a:path extrusionOk="0" h="7176" w="1422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91A2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g6d7c4a4c66_6_298"/>
            <p:cNvSpPr/>
            <p:nvPr/>
          </p:nvSpPr>
          <p:spPr>
            <a:xfrm>
              <a:off x="7052826" y="1562317"/>
              <a:ext cx="139674" cy="188119"/>
            </a:xfrm>
            <a:custGeom>
              <a:rect b="b" l="l" r="r" t="t"/>
              <a:pathLst>
                <a:path extrusionOk="0" h="7176" w="5328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g6d7c4a4c66_6_298"/>
            <p:cNvSpPr/>
            <p:nvPr/>
          </p:nvSpPr>
          <p:spPr>
            <a:xfrm>
              <a:off x="7087639" y="1601692"/>
              <a:ext cx="44697" cy="25376"/>
            </a:xfrm>
            <a:custGeom>
              <a:rect b="b" l="l" r="r" t="t"/>
              <a:pathLst>
                <a:path extrusionOk="0" h="968" w="1705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g6d7c4a4c66_6_298"/>
            <p:cNvSpPr/>
            <p:nvPr/>
          </p:nvSpPr>
          <p:spPr>
            <a:xfrm>
              <a:off x="7077442" y="1642561"/>
              <a:ext cx="100299" cy="15152"/>
            </a:xfrm>
            <a:custGeom>
              <a:rect b="b" l="l" r="r" t="t"/>
              <a:pathLst>
                <a:path extrusionOk="0" h="578" w="3826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g6d7c4a4c66_6_298"/>
            <p:cNvSpPr/>
            <p:nvPr/>
          </p:nvSpPr>
          <p:spPr>
            <a:xfrm>
              <a:off x="7122846" y="1671686"/>
              <a:ext cx="44670" cy="25769"/>
            </a:xfrm>
            <a:custGeom>
              <a:rect b="b" l="l" r="r" t="t"/>
              <a:pathLst>
                <a:path extrusionOk="0" h="983" w="1704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g6d7c4a4c66_6_298"/>
            <p:cNvSpPr/>
            <p:nvPr/>
          </p:nvSpPr>
          <p:spPr>
            <a:xfrm>
              <a:off x="7077442" y="1712948"/>
              <a:ext cx="100299" cy="15152"/>
            </a:xfrm>
            <a:custGeom>
              <a:rect b="b" l="l" r="r" t="t"/>
              <a:pathLst>
                <a:path extrusionOk="0" h="578" w="3826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g6d7c4a4c66_6_298"/>
            <p:cNvSpPr/>
            <p:nvPr/>
          </p:nvSpPr>
          <p:spPr>
            <a:xfrm>
              <a:off x="7228807" y="1623922"/>
              <a:ext cx="51041" cy="79589"/>
            </a:xfrm>
            <a:custGeom>
              <a:rect b="b" l="l" r="r" t="t"/>
              <a:pathLst>
                <a:path extrusionOk="0" h="3036" w="1947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g6d7c4a4c66_6_298"/>
            <p:cNvSpPr/>
            <p:nvPr/>
          </p:nvSpPr>
          <p:spPr>
            <a:xfrm>
              <a:off x="7342449" y="1624079"/>
              <a:ext cx="50988" cy="79431"/>
            </a:xfrm>
            <a:custGeom>
              <a:rect b="b" l="l" r="r" t="t"/>
              <a:pathLst>
                <a:path extrusionOk="0" h="3030" w="1945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g6d7c4a4c66_6_298"/>
            <p:cNvSpPr/>
            <p:nvPr/>
          </p:nvSpPr>
          <p:spPr>
            <a:xfrm>
              <a:off x="7287450" y="1614485"/>
              <a:ext cx="48734" cy="98490"/>
            </a:xfrm>
            <a:custGeom>
              <a:rect b="b" l="l" r="r" t="t"/>
              <a:pathLst>
                <a:path extrusionOk="0" h="3757" w="1859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g6d7c4a4c66_6_298"/>
          <p:cNvGrpSpPr/>
          <p:nvPr/>
        </p:nvGrpSpPr>
        <p:grpSpPr>
          <a:xfrm>
            <a:off x="6207275" y="3147817"/>
            <a:ext cx="499920" cy="300136"/>
            <a:chOff x="6988887" y="1538854"/>
            <a:chExt cx="499920" cy="300136"/>
          </a:xfrm>
        </p:grpSpPr>
        <p:sp>
          <p:nvSpPr>
            <p:cNvPr id="852" name="Google Shape;852;g6d7c4a4c66_6_298"/>
            <p:cNvSpPr/>
            <p:nvPr/>
          </p:nvSpPr>
          <p:spPr>
            <a:xfrm>
              <a:off x="7052826" y="1538854"/>
              <a:ext cx="372777" cy="247155"/>
            </a:xfrm>
            <a:custGeom>
              <a:rect b="b" l="l" r="r" t="t"/>
              <a:pathLst>
                <a:path extrusionOk="0" h="9428" w="1422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g6d7c4a4c66_6_298"/>
            <p:cNvSpPr/>
            <p:nvPr/>
          </p:nvSpPr>
          <p:spPr>
            <a:xfrm>
              <a:off x="6988887" y="1773872"/>
              <a:ext cx="499920" cy="33319"/>
            </a:xfrm>
            <a:custGeom>
              <a:rect b="b" l="l" r="r" t="t"/>
              <a:pathLst>
                <a:path extrusionOk="0" h="1271" w="1907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g6d7c4a4c66_6_298"/>
            <p:cNvSpPr/>
            <p:nvPr/>
          </p:nvSpPr>
          <p:spPr>
            <a:xfrm>
              <a:off x="6988887" y="1798095"/>
              <a:ext cx="499920" cy="40895"/>
            </a:xfrm>
            <a:custGeom>
              <a:rect b="b" l="l" r="r" t="t"/>
              <a:pathLst>
                <a:path extrusionOk="0" h="1560" w="1907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g6d7c4a4c66_6_298"/>
            <p:cNvSpPr/>
            <p:nvPr/>
          </p:nvSpPr>
          <p:spPr>
            <a:xfrm>
              <a:off x="7149323" y="1798095"/>
              <a:ext cx="180543" cy="29544"/>
            </a:xfrm>
            <a:custGeom>
              <a:rect b="b" l="l" r="r" t="t"/>
              <a:pathLst>
                <a:path extrusionOk="0" h="1127" w="6887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g6d7c4a4c66_6_298"/>
            <p:cNvSpPr/>
            <p:nvPr/>
          </p:nvSpPr>
          <p:spPr>
            <a:xfrm>
              <a:off x="7052826" y="1562317"/>
              <a:ext cx="372777" cy="188119"/>
            </a:xfrm>
            <a:custGeom>
              <a:rect b="b" l="l" r="r" t="t"/>
              <a:pathLst>
                <a:path extrusionOk="0" h="7176" w="1422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91A2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g6d7c4a4c66_6_298"/>
            <p:cNvSpPr/>
            <p:nvPr/>
          </p:nvSpPr>
          <p:spPr>
            <a:xfrm>
              <a:off x="7052826" y="1562317"/>
              <a:ext cx="139674" cy="188119"/>
            </a:xfrm>
            <a:custGeom>
              <a:rect b="b" l="l" r="r" t="t"/>
              <a:pathLst>
                <a:path extrusionOk="0" h="7176" w="5328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g6d7c4a4c66_6_298"/>
            <p:cNvSpPr/>
            <p:nvPr/>
          </p:nvSpPr>
          <p:spPr>
            <a:xfrm>
              <a:off x="7087639" y="1601692"/>
              <a:ext cx="44697" cy="25376"/>
            </a:xfrm>
            <a:custGeom>
              <a:rect b="b" l="l" r="r" t="t"/>
              <a:pathLst>
                <a:path extrusionOk="0" h="968" w="1705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g6d7c4a4c66_6_298"/>
            <p:cNvSpPr/>
            <p:nvPr/>
          </p:nvSpPr>
          <p:spPr>
            <a:xfrm>
              <a:off x="7077442" y="1642561"/>
              <a:ext cx="100299" cy="15152"/>
            </a:xfrm>
            <a:custGeom>
              <a:rect b="b" l="l" r="r" t="t"/>
              <a:pathLst>
                <a:path extrusionOk="0" h="578" w="3826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g6d7c4a4c66_6_298"/>
            <p:cNvSpPr/>
            <p:nvPr/>
          </p:nvSpPr>
          <p:spPr>
            <a:xfrm>
              <a:off x="7122846" y="1671686"/>
              <a:ext cx="44670" cy="25769"/>
            </a:xfrm>
            <a:custGeom>
              <a:rect b="b" l="l" r="r" t="t"/>
              <a:pathLst>
                <a:path extrusionOk="0" h="983" w="1704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g6d7c4a4c66_6_298"/>
            <p:cNvSpPr/>
            <p:nvPr/>
          </p:nvSpPr>
          <p:spPr>
            <a:xfrm>
              <a:off x="7077442" y="1712948"/>
              <a:ext cx="100299" cy="15152"/>
            </a:xfrm>
            <a:custGeom>
              <a:rect b="b" l="l" r="r" t="t"/>
              <a:pathLst>
                <a:path extrusionOk="0" h="578" w="3826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g6d7c4a4c66_6_298"/>
            <p:cNvSpPr/>
            <p:nvPr/>
          </p:nvSpPr>
          <p:spPr>
            <a:xfrm>
              <a:off x="7228807" y="1623922"/>
              <a:ext cx="51041" cy="79589"/>
            </a:xfrm>
            <a:custGeom>
              <a:rect b="b" l="l" r="r" t="t"/>
              <a:pathLst>
                <a:path extrusionOk="0" h="3036" w="1947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g6d7c4a4c66_6_298"/>
            <p:cNvSpPr/>
            <p:nvPr/>
          </p:nvSpPr>
          <p:spPr>
            <a:xfrm>
              <a:off x="7342449" y="1624079"/>
              <a:ext cx="50988" cy="79431"/>
            </a:xfrm>
            <a:custGeom>
              <a:rect b="b" l="l" r="r" t="t"/>
              <a:pathLst>
                <a:path extrusionOk="0" h="3030" w="1945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g6d7c4a4c66_6_298"/>
            <p:cNvSpPr/>
            <p:nvPr/>
          </p:nvSpPr>
          <p:spPr>
            <a:xfrm>
              <a:off x="7287450" y="1614485"/>
              <a:ext cx="48734" cy="98490"/>
            </a:xfrm>
            <a:custGeom>
              <a:rect b="b" l="l" r="r" t="t"/>
              <a:pathLst>
                <a:path extrusionOk="0" h="3757" w="1859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g6d7c4a4c66_6_298"/>
          <p:cNvGrpSpPr/>
          <p:nvPr/>
        </p:nvGrpSpPr>
        <p:grpSpPr>
          <a:xfrm>
            <a:off x="7552800" y="2872479"/>
            <a:ext cx="499920" cy="300136"/>
            <a:chOff x="6988887" y="1538854"/>
            <a:chExt cx="499920" cy="300136"/>
          </a:xfrm>
        </p:grpSpPr>
        <p:sp>
          <p:nvSpPr>
            <p:cNvPr id="866" name="Google Shape;866;g6d7c4a4c66_6_298"/>
            <p:cNvSpPr/>
            <p:nvPr/>
          </p:nvSpPr>
          <p:spPr>
            <a:xfrm>
              <a:off x="7052826" y="1538854"/>
              <a:ext cx="372777" cy="247155"/>
            </a:xfrm>
            <a:custGeom>
              <a:rect b="b" l="l" r="r" t="t"/>
              <a:pathLst>
                <a:path extrusionOk="0" h="9428" w="1422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g6d7c4a4c66_6_298"/>
            <p:cNvSpPr/>
            <p:nvPr/>
          </p:nvSpPr>
          <p:spPr>
            <a:xfrm>
              <a:off x="6988887" y="1773872"/>
              <a:ext cx="499920" cy="33319"/>
            </a:xfrm>
            <a:custGeom>
              <a:rect b="b" l="l" r="r" t="t"/>
              <a:pathLst>
                <a:path extrusionOk="0" h="1271" w="1907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g6d7c4a4c66_6_298"/>
            <p:cNvSpPr/>
            <p:nvPr/>
          </p:nvSpPr>
          <p:spPr>
            <a:xfrm>
              <a:off x="6988887" y="1798095"/>
              <a:ext cx="499920" cy="40895"/>
            </a:xfrm>
            <a:custGeom>
              <a:rect b="b" l="l" r="r" t="t"/>
              <a:pathLst>
                <a:path extrusionOk="0" h="1560" w="1907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g6d7c4a4c66_6_298"/>
            <p:cNvSpPr/>
            <p:nvPr/>
          </p:nvSpPr>
          <p:spPr>
            <a:xfrm>
              <a:off x="7149323" y="1798095"/>
              <a:ext cx="180543" cy="29544"/>
            </a:xfrm>
            <a:custGeom>
              <a:rect b="b" l="l" r="r" t="t"/>
              <a:pathLst>
                <a:path extrusionOk="0" h="1127" w="6887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g6d7c4a4c66_6_298"/>
            <p:cNvSpPr/>
            <p:nvPr/>
          </p:nvSpPr>
          <p:spPr>
            <a:xfrm>
              <a:off x="7052826" y="1562317"/>
              <a:ext cx="372777" cy="188119"/>
            </a:xfrm>
            <a:custGeom>
              <a:rect b="b" l="l" r="r" t="t"/>
              <a:pathLst>
                <a:path extrusionOk="0" h="7176" w="1422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91A2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g6d7c4a4c66_6_298"/>
            <p:cNvSpPr/>
            <p:nvPr/>
          </p:nvSpPr>
          <p:spPr>
            <a:xfrm>
              <a:off x="7052826" y="1562317"/>
              <a:ext cx="139674" cy="188119"/>
            </a:xfrm>
            <a:custGeom>
              <a:rect b="b" l="l" r="r" t="t"/>
              <a:pathLst>
                <a:path extrusionOk="0" h="7176" w="5328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g6d7c4a4c66_6_298"/>
            <p:cNvSpPr/>
            <p:nvPr/>
          </p:nvSpPr>
          <p:spPr>
            <a:xfrm>
              <a:off x="7087639" y="1601692"/>
              <a:ext cx="44697" cy="25376"/>
            </a:xfrm>
            <a:custGeom>
              <a:rect b="b" l="l" r="r" t="t"/>
              <a:pathLst>
                <a:path extrusionOk="0" h="968" w="1705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g6d7c4a4c66_6_298"/>
            <p:cNvSpPr/>
            <p:nvPr/>
          </p:nvSpPr>
          <p:spPr>
            <a:xfrm>
              <a:off x="7077442" y="1642561"/>
              <a:ext cx="100299" cy="15152"/>
            </a:xfrm>
            <a:custGeom>
              <a:rect b="b" l="l" r="r" t="t"/>
              <a:pathLst>
                <a:path extrusionOk="0" h="578" w="3826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g6d7c4a4c66_6_298"/>
            <p:cNvSpPr/>
            <p:nvPr/>
          </p:nvSpPr>
          <p:spPr>
            <a:xfrm>
              <a:off x="7122846" y="1671686"/>
              <a:ext cx="44670" cy="25769"/>
            </a:xfrm>
            <a:custGeom>
              <a:rect b="b" l="l" r="r" t="t"/>
              <a:pathLst>
                <a:path extrusionOk="0" h="983" w="1704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g6d7c4a4c66_6_298"/>
            <p:cNvSpPr/>
            <p:nvPr/>
          </p:nvSpPr>
          <p:spPr>
            <a:xfrm>
              <a:off x="7077442" y="1712948"/>
              <a:ext cx="100299" cy="15152"/>
            </a:xfrm>
            <a:custGeom>
              <a:rect b="b" l="l" r="r" t="t"/>
              <a:pathLst>
                <a:path extrusionOk="0" h="578" w="3826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g6d7c4a4c66_6_298"/>
            <p:cNvSpPr/>
            <p:nvPr/>
          </p:nvSpPr>
          <p:spPr>
            <a:xfrm>
              <a:off x="7228807" y="1623922"/>
              <a:ext cx="51041" cy="79589"/>
            </a:xfrm>
            <a:custGeom>
              <a:rect b="b" l="l" r="r" t="t"/>
              <a:pathLst>
                <a:path extrusionOk="0" h="3036" w="1947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g6d7c4a4c66_6_298"/>
            <p:cNvSpPr/>
            <p:nvPr/>
          </p:nvSpPr>
          <p:spPr>
            <a:xfrm>
              <a:off x="7342449" y="1624079"/>
              <a:ext cx="50988" cy="79431"/>
            </a:xfrm>
            <a:custGeom>
              <a:rect b="b" l="l" r="r" t="t"/>
              <a:pathLst>
                <a:path extrusionOk="0" h="3030" w="1945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g6d7c4a4c66_6_298"/>
            <p:cNvSpPr/>
            <p:nvPr/>
          </p:nvSpPr>
          <p:spPr>
            <a:xfrm>
              <a:off x="7287450" y="1614485"/>
              <a:ext cx="48734" cy="98490"/>
            </a:xfrm>
            <a:custGeom>
              <a:rect b="b" l="l" r="r" t="t"/>
              <a:pathLst>
                <a:path extrusionOk="0" h="3757" w="1859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6"/>
          <p:cNvSpPr txBox="1"/>
          <p:nvPr>
            <p:ph idx="6" type="title"/>
          </p:nvPr>
        </p:nvSpPr>
        <p:spPr>
          <a:xfrm>
            <a:off x="2271600" y="575400"/>
            <a:ext cx="4600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884" name="Google Shape;884;p6"/>
          <p:cNvSpPr txBox="1"/>
          <p:nvPr>
            <p:ph type="title"/>
          </p:nvPr>
        </p:nvSpPr>
        <p:spPr>
          <a:xfrm>
            <a:off x="2570552" y="2969569"/>
            <a:ext cx="16023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BORDER</a:t>
            </a:r>
            <a:endParaRPr/>
          </a:p>
        </p:txBody>
      </p:sp>
      <p:sp>
        <p:nvSpPr>
          <p:cNvPr id="885" name="Google Shape;885;p6"/>
          <p:cNvSpPr txBox="1"/>
          <p:nvPr>
            <p:ph idx="3" type="title"/>
          </p:nvPr>
        </p:nvSpPr>
        <p:spPr>
          <a:xfrm>
            <a:off x="3707958" y="2969569"/>
            <a:ext cx="16023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COLOR</a:t>
            </a:r>
            <a:endParaRPr/>
          </a:p>
        </p:txBody>
      </p:sp>
      <p:sp>
        <p:nvSpPr>
          <p:cNvPr id="886" name="Google Shape;886;p6"/>
          <p:cNvSpPr txBox="1"/>
          <p:nvPr>
            <p:ph idx="5" type="title"/>
          </p:nvPr>
        </p:nvSpPr>
        <p:spPr>
          <a:xfrm>
            <a:off x="1558725" y="2983975"/>
            <a:ext cx="16023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ASYMMETRY</a:t>
            </a:r>
            <a:endParaRPr/>
          </a:p>
        </p:txBody>
      </p:sp>
      <p:sp>
        <p:nvSpPr>
          <p:cNvPr id="887" name="Google Shape;887;p6"/>
          <p:cNvSpPr/>
          <p:nvPr/>
        </p:nvSpPr>
        <p:spPr>
          <a:xfrm>
            <a:off x="4298395" y="2326412"/>
            <a:ext cx="547200" cy="54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2"/>
                </a:solidFill>
                <a:latin typeface="Lobster"/>
                <a:ea typeface="Lobster"/>
                <a:cs typeface="Lobster"/>
                <a:sym typeface="Lobster"/>
              </a:rPr>
              <a:t>C</a:t>
            </a:r>
            <a:endParaRPr i="0" sz="1400" u="none" cap="none" strike="noStrike">
              <a:solidFill>
                <a:schemeClr val="accen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88" name="Google Shape;888;p6"/>
          <p:cNvSpPr/>
          <p:nvPr/>
        </p:nvSpPr>
        <p:spPr>
          <a:xfrm>
            <a:off x="6510543" y="2308527"/>
            <a:ext cx="547200" cy="54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2"/>
                </a:solidFill>
                <a:latin typeface="Lobster"/>
                <a:ea typeface="Lobster"/>
                <a:cs typeface="Lobster"/>
                <a:sym typeface="Lobster"/>
              </a:rPr>
              <a:t>E</a:t>
            </a:r>
            <a:endParaRPr i="0" sz="1400" u="none" cap="none" strike="noStrike">
              <a:solidFill>
                <a:schemeClr val="accen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89" name="Google Shape;889;p6"/>
          <p:cNvSpPr/>
          <p:nvPr/>
        </p:nvSpPr>
        <p:spPr>
          <a:xfrm>
            <a:off x="2086195" y="2298141"/>
            <a:ext cx="547200" cy="54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2"/>
                </a:solidFill>
                <a:latin typeface="Lobster"/>
                <a:ea typeface="Lobster"/>
                <a:cs typeface="Lobster"/>
                <a:sym typeface="Lobster"/>
              </a:rPr>
              <a:t>A</a:t>
            </a:r>
            <a:endParaRPr b="1" i="0" sz="1400" u="none" cap="none" strike="noStrike">
              <a:solidFill>
                <a:schemeClr val="accen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90" name="Google Shape;890;p6"/>
          <p:cNvSpPr/>
          <p:nvPr/>
        </p:nvSpPr>
        <p:spPr>
          <a:xfrm>
            <a:off x="3098102" y="2298141"/>
            <a:ext cx="547200" cy="54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2"/>
                </a:solidFill>
                <a:latin typeface="Lobster"/>
                <a:ea typeface="Lobster"/>
                <a:cs typeface="Lobster"/>
                <a:sym typeface="Lobster"/>
              </a:rPr>
              <a:t>B</a:t>
            </a:r>
            <a:endParaRPr b="1" i="0" sz="1400" u="none" cap="none" strike="noStrike">
              <a:solidFill>
                <a:schemeClr val="accen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91" name="Google Shape;891;p6"/>
          <p:cNvSpPr/>
          <p:nvPr/>
        </p:nvSpPr>
        <p:spPr>
          <a:xfrm>
            <a:off x="5310258" y="2321153"/>
            <a:ext cx="547200" cy="54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2"/>
                </a:solidFill>
                <a:latin typeface="Lobster"/>
                <a:ea typeface="Lobster"/>
                <a:cs typeface="Lobster"/>
                <a:sym typeface="Lobster"/>
              </a:rPr>
              <a:t>D</a:t>
            </a:r>
            <a:endParaRPr i="0" sz="1400" u="none" cap="none" strike="noStrike">
              <a:solidFill>
                <a:schemeClr val="accen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92" name="Google Shape;892;p6"/>
          <p:cNvSpPr txBox="1"/>
          <p:nvPr/>
        </p:nvSpPr>
        <p:spPr>
          <a:xfrm>
            <a:off x="4719785" y="2983975"/>
            <a:ext cx="16023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DIAMETER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6"/>
          <p:cNvSpPr txBox="1"/>
          <p:nvPr/>
        </p:nvSpPr>
        <p:spPr>
          <a:xfrm>
            <a:off x="5982993" y="2983975"/>
            <a:ext cx="16023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EVALUATION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"/>
          <p:cNvSpPr txBox="1"/>
          <p:nvPr>
            <p:ph type="title"/>
          </p:nvPr>
        </p:nvSpPr>
        <p:spPr>
          <a:xfrm>
            <a:off x="1804697" y="0"/>
            <a:ext cx="4377331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899" name="Google Shape;8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580" y="628133"/>
            <a:ext cx="5477280" cy="24562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am, bilgisayar, oyun içeren bir resim&#10;&#10;Açıklama otomatik olarak oluşturuldu" id="900" name="Google Shape;90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383" y="713328"/>
            <a:ext cx="2984783" cy="2184712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descr="bilgisayar, adam içeren bir resim&#10;&#10;Açıklama otomatik olarak oluşturuldu" id="901" name="Google Shape;90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5832" y="1014079"/>
            <a:ext cx="3572392" cy="2698484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sp>
        <p:nvSpPr>
          <p:cNvPr id="902" name="Google Shape;902;p7"/>
          <p:cNvSpPr txBox="1"/>
          <p:nvPr/>
        </p:nvSpPr>
        <p:spPr>
          <a:xfrm>
            <a:off x="909084" y="3838842"/>
            <a:ext cx="7325832" cy="1091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Space Mono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Our solution </a:t>
            </a:r>
            <a:r>
              <a:rPr b="1" lang="en" sz="15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proposes </a:t>
            </a:r>
            <a:r>
              <a:rPr b="1" i="0" lang="en" sz="1500" u="none" cap="none" strike="noStrike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a mobile application to be</a:t>
            </a:r>
            <a:r>
              <a:rPr b="1" lang="en" sz="15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b="1" i="0" lang="en" sz="1500" u="none" cap="none" strike="noStrike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guide to people who</a:t>
            </a:r>
            <a:r>
              <a:rPr b="1" lang="en" sz="15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 are at risk of melanoma.</a:t>
            </a:r>
            <a:r>
              <a:rPr b="1" i="0" lang="en" sz="1500" u="none" cap="none" strike="noStrike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endParaRPr b="1" i="0" sz="1500" u="none" cap="none" strike="noStrike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NTAGE DISEASE">
  <a:themeElements>
    <a:clrScheme name="Simple Light">
      <a:dk1>
        <a:srgbClr val="242424"/>
      </a:dk1>
      <a:lt1>
        <a:srgbClr val="FFFFFF"/>
      </a:lt1>
      <a:dk2>
        <a:srgbClr val="FFEDD9"/>
      </a:dk2>
      <a:lt2>
        <a:srgbClr val="EEEEEE"/>
      </a:lt2>
      <a:accent1>
        <a:srgbClr val="4FBBD2"/>
      </a:accent1>
      <a:accent2>
        <a:srgbClr val="0085A0"/>
      </a:accent2>
      <a:accent3>
        <a:srgbClr val="21A8A4"/>
      </a:accent3>
      <a:accent4>
        <a:srgbClr val="F27050"/>
      </a:accent4>
      <a:accent5>
        <a:srgbClr val="FFA733"/>
      </a:accent5>
      <a:accent6>
        <a:srgbClr val="173F6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NTAGE DISEASE">
  <a:themeElements>
    <a:clrScheme name="Simple Light">
      <a:dk1>
        <a:srgbClr val="242424"/>
      </a:dk1>
      <a:lt1>
        <a:srgbClr val="FFFFFF"/>
      </a:lt1>
      <a:dk2>
        <a:srgbClr val="FFEDD9"/>
      </a:dk2>
      <a:lt2>
        <a:srgbClr val="EEEEEE"/>
      </a:lt2>
      <a:accent1>
        <a:srgbClr val="4FBBD2"/>
      </a:accent1>
      <a:accent2>
        <a:srgbClr val="0085A0"/>
      </a:accent2>
      <a:accent3>
        <a:srgbClr val="21A8A4"/>
      </a:accent3>
      <a:accent4>
        <a:srgbClr val="F27050"/>
      </a:accent4>
      <a:accent5>
        <a:srgbClr val="FFA733"/>
      </a:accent5>
      <a:accent6>
        <a:srgbClr val="173F6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