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swald Regular"/>
      <p:regular r:id="rId25"/>
      <p:bold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Passion On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FCC385-3DC4-4F04-AECE-222A882B16F8}">
  <a:tblStyle styleId="{ACFCC385-3DC4-4F04-AECE-222A882B1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Regular-bold.fntdata"/><Relationship Id="rId25" Type="http://schemas.openxmlformats.org/officeDocument/2006/relationships/font" Target="fonts/OswaldRegular-regular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ssionOne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assionOn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8c0882b30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8c0882b30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b8c2603f9d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b8c2603f9d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8c0882b30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8c0882b30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b8c2603f9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b8c2603f9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8d80f86569_1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8d80f86569_1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g8b8dd18802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Google Shape;3162;g8b8dd18802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8c0882b3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8c0882b3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8c0882b30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8c0882b30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8b9b4b0688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8b9b4b0688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8d80f8656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8d80f8656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acces library always-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need library card-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waiting in line-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waste of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8c0882b308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8c0882b30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8c0882b3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8c0882b3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8c0882b3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8c0882b3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8c0882b3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8c0882b3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357400" y="683550"/>
            <a:ext cx="44292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4000"/>
              <a:buFont typeface="Passion One"/>
              <a:buNone/>
              <a:defRPr sz="5500">
                <a:solidFill>
                  <a:srgbClr val="23255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33975" y="1633300"/>
            <a:ext cx="30051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1600"/>
              <a:buFont typeface="Roboto"/>
              <a:buNone/>
              <a:defRPr sz="1600">
                <a:solidFill>
                  <a:srgbClr val="2B296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080981" y="4031650"/>
            <a:ext cx="445278" cy="604412"/>
          </a:xfrm>
          <a:custGeom>
            <a:rect b="b" l="l" r="r" t="t"/>
            <a:pathLst>
              <a:path extrusionOk="0" h="10517" w="7748">
                <a:moveTo>
                  <a:pt x="244" y="1"/>
                </a:moveTo>
                <a:lnTo>
                  <a:pt x="244" y="1"/>
                </a:lnTo>
                <a:cubicBezTo>
                  <a:pt x="1683" y="3055"/>
                  <a:pt x="1018" y="5999"/>
                  <a:pt x="0" y="8943"/>
                </a:cubicBezTo>
                <a:lnTo>
                  <a:pt x="5157" y="10516"/>
                </a:lnTo>
                <a:cubicBezTo>
                  <a:pt x="7504" y="7858"/>
                  <a:pt x="7748" y="4384"/>
                  <a:pt x="6595" y="321"/>
                </a:cubicBezTo>
                <a:lnTo>
                  <a:pt x="2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03294" y="4241077"/>
            <a:ext cx="759581" cy="532689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39330" y="2970676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54751" y="2288936"/>
            <a:ext cx="731536" cy="787569"/>
          </a:xfrm>
          <a:custGeom>
            <a:rect b="b" l="l" r="r" t="t"/>
            <a:pathLst>
              <a:path extrusionOk="0" h="13704" w="12729">
                <a:moveTo>
                  <a:pt x="6873" y="0"/>
                </a:moveTo>
                <a:cubicBezTo>
                  <a:pt x="5965" y="3962"/>
                  <a:pt x="3155" y="6309"/>
                  <a:pt x="0" y="8345"/>
                </a:cubicBezTo>
                <a:lnTo>
                  <a:pt x="3719" y="13704"/>
                </a:lnTo>
                <a:cubicBezTo>
                  <a:pt x="7959" y="12938"/>
                  <a:pt x="10802" y="9750"/>
                  <a:pt x="12728" y="5014"/>
                </a:cubicBezTo>
                <a:lnTo>
                  <a:pt x="68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233038" y="1617073"/>
            <a:ext cx="439013" cy="465622"/>
          </a:xfrm>
          <a:custGeom>
            <a:rect b="b" l="l" r="r" t="t"/>
            <a:pathLst>
              <a:path extrusionOk="0" h="8102" w="7639">
                <a:moveTo>
                  <a:pt x="4661" y="1"/>
                </a:moveTo>
                <a:lnTo>
                  <a:pt x="631" y="775"/>
                </a:lnTo>
                <a:cubicBezTo>
                  <a:pt x="0" y="3366"/>
                  <a:pt x="1052" y="5822"/>
                  <a:pt x="3256" y="8102"/>
                </a:cubicBezTo>
                <a:lnTo>
                  <a:pt x="7639" y="6100"/>
                </a:lnTo>
                <a:cubicBezTo>
                  <a:pt x="5603" y="4560"/>
                  <a:pt x="5006" y="2348"/>
                  <a:pt x="4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405001">
            <a:off x="2515224" y="4385087"/>
            <a:ext cx="830167" cy="731547"/>
          </a:xfrm>
          <a:custGeom>
            <a:rect b="b" l="l" r="r" t="t"/>
            <a:pathLst>
              <a:path extrusionOk="0" h="12729" w="14445">
                <a:moveTo>
                  <a:pt x="5090" y="0"/>
                </a:moveTo>
                <a:lnTo>
                  <a:pt x="1" y="4493"/>
                </a:lnTo>
                <a:cubicBezTo>
                  <a:pt x="1263" y="8732"/>
                  <a:pt x="4880" y="11290"/>
                  <a:pt x="9961" y="12728"/>
                </a:cubicBezTo>
                <a:lnTo>
                  <a:pt x="14445" y="6133"/>
                </a:lnTo>
                <a:cubicBezTo>
                  <a:pt x="10272" y="5679"/>
                  <a:pt x="7538" y="3054"/>
                  <a:pt x="50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24724" y="3791093"/>
            <a:ext cx="757167" cy="578263"/>
          </a:xfrm>
          <a:custGeom>
            <a:rect b="b" l="l" r="r" t="t"/>
            <a:pathLst>
              <a:path extrusionOk="0" h="10062" w="13175">
                <a:moveTo>
                  <a:pt x="2381" y="0"/>
                </a:moveTo>
                <a:lnTo>
                  <a:pt x="1" y="6873"/>
                </a:lnTo>
                <a:cubicBezTo>
                  <a:pt x="510" y="6797"/>
                  <a:pt x="1006" y="6761"/>
                  <a:pt x="1490" y="6761"/>
                </a:cubicBezTo>
                <a:cubicBezTo>
                  <a:pt x="4603" y="6761"/>
                  <a:pt x="7223" y="8241"/>
                  <a:pt x="9742" y="10061"/>
                </a:cubicBezTo>
                <a:lnTo>
                  <a:pt x="13174" y="4913"/>
                </a:lnTo>
                <a:cubicBezTo>
                  <a:pt x="11004" y="1439"/>
                  <a:pt x="7218" y="42"/>
                  <a:pt x="2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405031">
            <a:off x="807949" y="2535243"/>
            <a:ext cx="401778" cy="509888"/>
          </a:xfrm>
          <a:custGeom>
            <a:rect b="b" l="l" r="r" t="t"/>
            <a:pathLst>
              <a:path extrusionOk="0" h="11114" w="8758">
                <a:moveTo>
                  <a:pt x="6865" y="1"/>
                </a:moveTo>
                <a:lnTo>
                  <a:pt x="1" y="422"/>
                </a:lnTo>
                <a:cubicBezTo>
                  <a:pt x="1893" y="3509"/>
                  <a:pt x="1574" y="6773"/>
                  <a:pt x="842" y="10062"/>
                </a:cubicBezTo>
                <a:lnTo>
                  <a:pt x="6554" y="11114"/>
                </a:lnTo>
                <a:cubicBezTo>
                  <a:pt x="8758" y="7993"/>
                  <a:pt x="8590" y="4207"/>
                  <a:pt x="68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166685" y="118589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35080" y="2252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28782" y="7531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405138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827392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034547" y="8114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07065" y="684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99662" y="2320060"/>
            <a:ext cx="533781" cy="648377"/>
          </a:xfrm>
          <a:custGeom>
            <a:rect b="b" l="l" r="r" t="t"/>
            <a:pathLst>
              <a:path extrusionOk="0" h="11282" w="9288">
                <a:moveTo>
                  <a:pt x="67" y="1"/>
                </a:moveTo>
                <a:lnTo>
                  <a:pt x="0" y="135"/>
                </a:lnTo>
                <a:cubicBezTo>
                  <a:pt x="177" y="211"/>
                  <a:pt x="311" y="312"/>
                  <a:pt x="488" y="421"/>
                </a:cubicBezTo>
                <a:lnTo>
                  <a:pt x="564" y="278"/>
                </a:lnTo>
                <a:cubicBezTo>
                  <a:pt x="387" y="169"/>
                  <a:pt x="244" y="102"/>
                  <a:pt x="67" y="1"/>
                </a:cubicBezTo>
                <a:close/>
                <a:moveTo>
                  <a:pt x="1153" y="665"/>
                </a:moveTo>
                <a:lnTo>
                  <a:pt x="1052" y="766"/>
                </a:lnTo>
                <a:cubicBezTo>
                  <a:pt x="1262" y="909"/>
                  <a:pt x="1439" y="1052"/>
                  <a:pt x="1649" y="1187"/>
                </a:cubicBezTo>
                <a:lnTo>
                  <a:pt x="1716" y="1052"/>
                </a:lnTo>
                <a:cubicBezTo>
                  <a:pt x="1540" y="943"/>
                  <a:pt x="1329" y="800"/>
                  <a:pt x="1153" y="665"/>
                </a:cubicBezTo>
                <a:close/>
                <a:moveTo>
                  <a:pt x="2280" y="1507"/>
                </a:moveTo>
                <a:lnTo>
                  <a:pt x="2204" y="1608"/>
                </a:lnTo>
                <a:cubicBezTo>
                  <a:pt x="2381" y="1751"/>
                  <a:pt x="2558" y="1894"/>
                  <a:pt x="2734" y="2028"/>
                </a:cubicBezTo>
                <a:lnTo>
                  <a:pt x="2835" y="1927"/>
                </a:lnTo>
                <a:cubicBezTo>
                  <a:pt x="2667" y="1784"/>
                  <a:pt x="2457" y="1641"/>
                  <a:pt x="2280" y="1507"/>
                </a:cubicBezTo>
                <a:close/>
                <a:moveTo>
                  <a:pt x="3365" y="2415"/>
                </a:moveTo>
                <a:lnTo>
                  <a:pt x="3256" y="2482"/>
                </a:lnTo>
                <a:lnTo>
                  <a:pt x="3752" y="2979"/>
                </a:lnTo>
                <a:lnTo>
                  <a:pt x="3853" y="2869"/>
                </a:lnTo>
                <a:cubicBezTo>
                  <a:pt x="3676" y="2735"/>
                  <a:pt x="3542" y="2558"/>
                  <a:pt x="3365" y="2415"/>
                </a:cubicBezTo>
                <a:close/>
                <a:moveTo>
                  <a:pt x="4349" y="3399"/>
                </a:moveTo>
                <a:lnTo>
                  <a:pt x="4274" y="3467"/>
                </a:lnTo>
                <a:cubicBezTo>
                  <a:pt x="4417" y="3643"/>
                  <a:pt x="4593" y="3820"/>
                  <a:pt x="4728" y="3997"/>
                </a:cubicBezTo>
                <a:lnTo>
                  <a:pt x="4837" y="3887"/>
                </a:lnTo>
                <a:cubicBezTo>
                  <a:pt x="4694" y="3711"/>
                  <a:pt x="4518" y="3534"/>
                  <a:pt x="4349" y="3399"/>
                </a:cubicBezTo>
                <a:close/>
                <a:moveTo>
                  <a:pt x="5325" y="4417"/>
                </a:moveTo>
                <a:lnTo>
                  <a:pt x="5224" y="4518"/>
                </a:lnTo>
                <a:cubicBezTo>
                  <a:pt x="5359" y="4661"/>
                  <a:pt x="5502" y="4838"/>
                  <a:pt x="5679" y="5006"/>
                </a:cubicBezTo>
                <a:lnTo>
                  <a:pt x="5779" y="4939"/>
                </a:lnTo>
                <a:cubicBezTo>
                  <a:pt x="5611" y="4762"/>
                  <a:pt x="5468" y="4585"/>
                  <a:pt x="5325" y="4417"/>
                </a:cubicBezTo>
                <a:close/>
                <a:moveTo>
                  <a:pt x="6242" y="5469"/>
                </a:moveTo>
                <a:lnTo>
                  <a:pt x="6133" y="5570"/>
                </a:lnTo>
                <a:cubicBezTo>
                  <a:pt x="6276" y="5746"/>
                  <a:pt x="6410" y="5923"/>
                  <a:pt x="6520" y="6133"/>
                </a:cubicBezTo>
                <a:lnTo>
                  <a:pt x="6663" y="6058"/>
                </a:lnTo>
                <a:cubicBezTo>
                  <a:pt x="6520" y="5847"/>
                  <a:pt x="6377" y="5679"/>
                  <a:pt x="6242" y="5469"/>
                </a:cubicBezTo>
                <a:close/>
                <a:moveTo>
                  <a:pt x="7008" y="6655"/>
                </a:moveTo>
                <a:lnTo>
                  <a:pt x="6873" y="6731"/>
                </a:lnTo>
                <a:cubicBezTo>
                  <a:pt x="6974" y="6941"/>
                  <a:pt x="7083" y="7151"/>
                  <a:pt x="7151" y="7362"/>
                </a:cubicBezTo>
                <a:lnTo>
                  <a:pt x="7294" y="7319"/>
                </a:lnTo>
                <a:cubicBezTo>
                  <a:pt x="7184" y="7076"/>
                  <a:pt x="7117" y="6865"/>
                  <a:pt x="7008" y="6655"/>
                </a:cubicBezTo>
                <a:close/>
                <a:moveTo>
                  <a:pt x="5535" y="7496"/>
                </a:moveTo>
                <a:cubicBezTo>
                  <a:pt x="5325" y="7496"/>
                  <a:pt x="5081" y="7530"/>
                  <a:pt x="4837" y="7605"/>
                </a:cubicBezTo>
                <a:lnTo>
                  <a:pt x="4871" y="7740"/>
                </a:lnTo>
                <a:cubicBezTo>
                  <a:pt x="5081" y="7673"/>
                  <a:pt x="5325" y="7639"/>
                  <a:pt x="5535" y="7639"/>
                </a:cubicBezTo>
                <a:lnTo>
                  <a:pt x="5535" y="7496"/>
                </a:lnTo>
                <a:close/>
                <a:moveTo>
                  <a:pt x="6276" y="7572"/>
                </a:moveTo>
                <a:lnTo>
                  <a:pt x="6242" y="7706"/>
                </a:lnTo>
                <a:cubicBezTo>
                  <a:pt x="6452" y="7740"/>
                  <a:pt x="6696" y="7816"/>
                  <a:pt x="6907" y="7883"/>
                </a:cubicBezTo>
                <a:lnTo>
                  <a:pt x="6940" y="7740"/>
                </a:lnTo>
                <a:cubicBezTo>
                  <a:pt x="6730" y="7673"/>
                  <a:pt x="6486" y="7605"/>
                  <a:pt x="6276" y="7572"/>
                </a:cubicBezTo>
                <a:close/>
                <a:moveTo>
                  <a:pt x="4206" y="7917"/>
                </a:moveTo>
                <a:cubicBezTo>
                  <a:pt x="3996" y="8060"/>
                  <a:pt x="3819" y="8236"/>
                  <a:pt x="3676" y="8413"/>
                </a:cubicBezTo>
                <a:lnTo>
                  <a:pt x="3786" y="8514"/>
                </a:lnTo>
                <a:cubicBezTo>
                  <a:pt x="3929" y="8304"/>
                  <a:pt x="4063" y="8161"/>
                  <a:pt x="4274" y="8026"/>
                </a:cubicBezTo>
                <a:lnTo>
                  <a:pt x="4206" y="7917"/>
                </a:lnTo>
                <a:close/>
                <a:moveTo>
                  <a:pt x="7605" y="8060"/>
                </a:moveTo>
                <a:lnTo>
                  <a:pt x="7538" y="8161"/>
                </a:lnTo>
                <a:cubicBezTo>
                  <a:pt x="7748" y="8304"/>
                  <a:pt x="7925" y="8413"/>
                  <a:pt x="8135" y="8548"/>
                </a:cubicBezTo>
                <a:lnTo>
                  <a:pt x="8202" y="8447"/>
                </a:lnTo>
                <a:cubicBezTo>
                  <a:pt x="7992" y="8304"/>
                  <a:pt x="7815" y="8161"/>
                  <a:pt x="7605" y="8060"/>
                </a:cubicBezTo>
                <a:close/>
                <a:moveTo>
                  <a:pt x="7294" y="8026"/>
                </a:moveTo>
                <a:lnTo>
                  <a:pt x="7327" y="8060"/>
                </a:lnTo>
                <a:cubicBezTo>
                  <a:pt x="7327" y="8203"/>
                  <a:pt x="7361" y="8371"/>
                  <a:pt x="7361" y="8514"/>
                </a:cubicBezTo>
                <a:cubicBezTo>
                  <a:pt x="7361" y="8581"/>
                  <a:pt x="7327" y="8657"/>
                  <a:pt x="7327" y="8724"/>
                </a:cubicBezTo>
                <a:lnTo>
                  <a:pt x="7462" y="8724"/>
                </a:lnTo>
                <a:cubicBezTo>
                  <a:pt x="7462" y="8657"/>
                  <a:pt x="7504" y="8581"/>
                  <a:pt x="7504" y="8514"/>
                </a:cubicBezTo>
                <a:cubicBezTo>
                  <a:pt x="7504" y="8337"/>
                  <a:pt x="7462" y="8203"/>
                  <a:pt x="7428" y="8026"/>
                </a:cubicBezTo>
                <a:close/>
                <a:moveTo>
                  <a:pt x="8766" y="8867"/>
                </a:moveTo>
                <a:lnTo>
                  <a:pt x="8656" y="8968"/>
                </a:lnTo>
                <a:cubicBezTo>
                  <a:pt x="8867" y="9111"/>
                  <a:pt x="9043" y="9254"/>
                  <a:pt x="9220" y="9389"/>
                </a:cubicBezTo>
                <a:lnTo>
                  <a:pt x="9287" y="9288"/>
                </a:lnTo>
                <a:cubicBezTo>
                  <a:pt x="9111" y="9145"/>
                  <a:pt x="8934" y="9002"/>
                  <a:pt x="8766" y="8867"/>
                </a:cubicBezTo>
                <a:close/>
                <a:moveTo>
                  <a:pt x="3331" y="9044"/>
                </a:moveTo>
                <a:cubicBezTo>
                  <a:pt x="3256" y="9212"/>
                  <a:pt x="3222" y="9423"/>
                  <a:pt x="3222" y="9599"/>
                </a:cubicBezTo>
                <a:cubicBezTo>
                  <a:pt x="3222" y="9675"/>
                  <a:pt x="3256" y="9709"/>
                  <a:pt x="3256" y="9776"/>
                </a:cubicBezTo>
                <a:lnTo>
                  <a:pt x="3399" y="9742"/>
                </a:lnTo>
                <a:cubicBezTo>
                  <a:pt x="3399" y="9709"/>
                  <a:pt x="3365" y="9675"/>
                  <a:pt x="3365" y="9599"/>
                </a:cubicBezTo>
                <a:cubicBezTo>
                  <a:pt x="3365" y="9423"/>
                  <a:pt x="3399" y="9254"/>
                  <a:pt x="3466" y="9111"/>
                </a:cubicBezTo>
                <a:lnTo>
                  <a:pt x="3331" y="9044"/>
                </a:lnTo>
                <a:close/>
                <a:moveTo>
                  <a:pt x="7218" y="9389"/>
                </a:moveTo>
                <a:cubicBezTo>
                  <a:pt x="7151" y="9599"/>
                  <a:pt x="7083" y="9809"/>
                  <a:pt x="6974" y="10020"/>
                </a:cubicBezTo>
                <a:lnTo>
                  <a:pt x="7083" y="10096"/>
                </a:lnTo>
                <a:cubicBezTo>
                  <a:pt x="7218" y="9885"/>
                  <a:pt x="7294" y="9675"/>
                  <a:pt x="7361" y="9423"/>
                </a:cubicBezTo>
                <a:lnTo>
                  <a:pt x="7218" y="9389"/>
                </a:lnTo>
                <a:close/>
                <a:moveTo>
                  <a:pt x="3609" y="10373"/>
                </a:moveTo>
                <a:lnTo>
                  <a:pt x="3466" y="10440"/>
                </a:lnTo>
                <a:cubicBezTo>
                  <a:pt x="3609" y="10651"/>
                  <a:pt x="3786" y="10827"/>
                  <a:pt x="3996" y="10970"/>
                </a:cubicBezTo>
                <a:lnTo>
                  <a:pt x="4063" y="10861"/>
                </a:lnTo>
                <a:cubicBezTo>
                  <a:pt x="3887" y="10726"/>
                  <a:pt x="3718" y="10583"/>
                  <a:pt x="3609" y="10373"/>
                </a:cubicBezTo>
                <a:close/>
                <a:moveTo>
                  <a:pt x="6553" y="10583"/>
                </a:moveTo>
                <a:cubicBezTo>
                  <a:pt x="6452" y="10684"/>
                  <a:pt x="6309" y="10827"/>
                  <a:pt x="6133" y="10895"/>
                </a:cubicBezTo>
                <a:cubicBezTo>
                  <a:pt x="6099" y="10937"/>
                  <a:pt x="6065" y="10937"/>
                  <a:pt x="6032" y="10970"/>
                </a:cubicBezTo>
                <a:lnTo>
                  <a:pt x="6099" y="11105"/>
                </a:lnTo>
                <a:cubicBezTo>
                  <a:pt x="6133" y="11071"/>
                  <a:pt x="6166" y="11038"/>
                  <a:pt x="6200" y="11038"/>
                </a:cubicBezTo>
                <a:cubicBezTo>
                  <a:pt x="6377" y="10937"/>
                  <a:pt x="6520" y="10794"/>
                  <a:pt x="6663" y="10651"/>
                </a:cubicBezTo>
                <a:lnTo>
                  <a:pt x="6553" y="10583"/>
                </a:lnTo>
                <a:close/>
                <a:moveTo>
                  <a:pt x="4694" y="11105"/>
                </a:moveTo>
                <a:lnTo>
                  <a:pt x="4661" y="11248"/>
                </a:lnTo>
                <a:cubicBezTo>
                  <a:pt x="4837" y="11282"/>
                  <a:pt x="5014" y="11282"/>
                  <a:pt x="5191" y="11282"/>
                </a:cubicBezTo>
                <a:lnTo>
                  <a:pt x="5401" y="11282"/>
                </a:lnTo>
                <a:lnTo>
                  <a:pt x="5359" y="11147"/>
                </a:lnTo>
                <a:lnTo>
                  <a:pt x="5191" y="11147"/>
                </a:lnTo>
                <a:cubicBezTo>
                  <a:pt x="5014" y="11147"/>
                  <a:pt x="4871" y="11147"/>
                  <a:pt x="4694" y="11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6338" y="2235464"/>
            <a:ext cx="562286" cy="164939"/>
          </a:xfrm>
          <a:custGeom>
            <a:rect b="b" l="l" r="r" t="t"/>
            <a:pathLst>
              <a:path extrusionOk="0" h="2870" w="9784">
                <a:moveTo>
                  <a:pt x="0" y="1"/>
                </a:moveTo>
                <a:lnTo>
                  <a:pt x="9784" y="2869"/>
                </a:lnTo>
                <a:lnTo>
                  <a:pt x="7992" y="976"/>
                </a:lnTo>
                <a:lnTo>
                  <a:pt x="0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456338" y="2187132"/>
            <a:ext cx="493667" cy="104480"/>
          </a:xfrm>
          <a:custGeom>
            <a:rect b="b" l="l" r="r" t="t"/>
            <a:pathLst>
              <a:path extrusionOk="0" h="1818" w="8590">
                <a:moveTo>
                  <a:pt x="8589" y="0"/>
                </a:moveTo>
                <a:lnTo>
                  <a:pt x="0" y="842"/>
                </a:lnTo>
                <a:lnTo>
                  <a:pt x="7992" y="1817"/>
                </a:lnTo>
                <a:lnTo>
                  <a:pt x="8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56338" y="2235464"/>
            <a:ext cx="562286" cy="164939"/>
          </a:xfrm>
          <a:custGeom>
            <a:rect b="b" l="l" r="r" t="t"/>
            <a:pathLst>
              <a:path extrusionOk="0" h="2870" w="9784">
                <a:moveTo>
                  <a:pt x="0" y="1"/>
                </a:moveTo>
                <a:lnTo>
                  <a:pt x="7504" y="2625"/>
                </a:lnTo>
                <a:lnTo>
                  <a:pt x="9784" y="2869"/>
                </a:lnTo>
                <a:lnTo>
                  <a:pt x="7781" y="1994"/>
                </a:lnTo>
                <a:lnTo>
                  <a:pt x="0" y="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56338" y="2235464"/>
            <a:ext cx="447232" cy="243730"/>
          </a:xfrm>
          <a:custGeom>
            <a:rect b="b" l="l" r="r" t="t"/>
            <a:pathLst>
              <a:path extrusionOk="0" h="4241" w="7782">
                <a:moveTo>
                  <a:pt x="0" y="1"/>
                </a:moveTo>
                <a:lnTo>
                  <a:pt x="6873" y="4240"/>
                </a:lnTo>
                <a:lnTo>
                  <a:pt x="7781" y="1994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055824" y="1637403"/>
            <a:ext cx="30517" cy="24195"/>
          </a:xfrm>
          <a:custGeom>
            <a:rect b="b" l="l" r="r" t="t"/>
            <a:pathLst>
              <a:path extrusionOk="0" h="421" w="531">
                <a:moveTo>
                  <a:pt x="287" y="0"/>
                </a:moveTo>
                <a:cubicBezTo>
                  <a:pt x="1" y="0"/>
                  <a:pt x="1" y="421"/>
                  <a:pt x="287" y="421"/>
                </a:cubicBezTo>
                <a:cubicBezTo>
                  <a:pt x="531" y="421"/>
                  <a:pt x="531" y="0"/>
                  <a:pt x="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885921" y="2412846"/>
            <a:ext cx="30057" cy="24252"/>
          </a:xfrm>
          <a:custGeom>
            <a:rect b="b" l="l" r="r" t="t"/>
            <a:pathLst>
              <a:path extrusionOk="0" h="422" w="523">
                <a:moveTo>
                  <a:pt x="279" y="0"/>
                </a:moveTo>
                <a:cubicBezTo>
                  <a:pt x="1" y="0"/>
                  <a:pt x="1" y="421"/>
                  <a:pt x="279" y="421"/>
                </a:cubicBezTo>
                <a:cubicBezTo>
                  <a:pt x="522" y="421"/>
                  <a:pt x="522" y="0"/>
                  <a:pt x="2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046881" y="3196507"/>
            <a:ext cx="29999" cy="24252"/>
          </a:xfrm>
          <a:custGeom>
            <a:rect b="b" l="l" r="r" t="t"/>
            <a:pathLst>
              <a:path extrusionOk="0" h="422" w="522">
                <a:moveTo>
                  <a:pt x="211" y="1"/>
                </a:moveTo>
                <a:cubicBezTo>
                  <a:pt x="101" y="1"/>
                  <a:pt x="0" y="102"/>
                  <a:pt x="0" y="211"/>
                </a:cubicBezTo>
                <a:cubicBezTo>
                  <a:pt x="0" y="312"/>
                  <a:pt x="101" y="421"/>
                  <a:pt x="211" y="421"/>
                </a:cubicBezTo>
                <a:lnTo>
                  <a:pt x="312" y="421"/>
                </a:lnTo>
                <a:cubicBezTo>
                  <a:pt x="421" y="421"/>
                  <a:pt x="522" y="312"/>
                  <a:pt x="522" y="211"/>
                </a:cubicBezTo>
                <a:cubicBezTo>
                  <a:pt x="522" y="102"/>
                  <a:pt x="455" y="1"/>
                  <a:pt x="3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14245" y="2993005"/>
            <a:ext cx="30517" cy="24195"/>
          </a:xfrm>
          <a:custGeom>
            <a:rect b="b" l="l" r="r" t="t"/>
            <a:pathLst>
              <a:path extrusionOk="0" h="421" w="531">
                <a:moveTo>
                  <a:pt x="287" y="0"/>
                </a:moveTo>
                <a:cubicBezTo>
                  <a:pt x="1" y="0"/>
                  <a:pt x="1" y="421"/>
                  <a:pt x="287" y="421"/>
                </a:cubicBezTo>
                <a:cubicBezTo>
                  <a:pt x="531" y="421"/>
                  <a:pt x="531" y="0"/>
                  <a:pt x="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7547895" y="562938"/>
            <a:ext cx="524069" cy="674181"/>
            <a:chOff x="8020220" y="1258388"/>
            <a:chExt cx="524069" cy="674181"/>
          </a:xfrm>
        </p:grpSpPr>
        <p:sp>
          <p:nvSpPr>
            <p:cNvPr id="36" name="Google Shape;36;p2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604855" y="1938112"/>
            <a:ext cx="958330" cy="887394"/>
          </a:xfrm>
          <a:custGeom>
            <a:rect b="b" l="l" r="r" t="t"/>
            <a:pathLst>
              <a:path extrusionOk="0" h="11459" w="12375">
                <a:moveTo>
                  <a:pt x="10869" y="1"/>
                </a:moveTo>
                <a:cubicBezTo>
                  <a:pt x="10692" y="144"/>
                  <a:pt x="10516" y="312"/>
                  <a:pt x="10373" y="489"/>
                </a:cubicBezTo>
                <a:lnTo>
                  <a:pt x="10449" y="564"/>
                </a:lnTo>
                <a:cubicBezTo>
                  <a:pt x="10617" y="421"/>
                  <a:pt x="10793" y="245"/>
                  <a:pt x="10970" y="102"/>
                </a:cubicBezTo>
                <a:lnTo>
                  <a:pt x="10869" y="1"/>
                </a:lnTo>
                <a:close/>
                <a:moveTo>
                  <a:pt x="9885" y="985"/>
                </a:moveTo>
                <a:cubicBezTo>
                  <a:pt x="9708" y="1153"/>
                  <a:pt x="9565" y="1364"/>
                  <a:pt x="9431" y="1540"/>
                </a:cubicBezTo>
                <a:lnTo>
                  <a:pt x="9565" y="1616"/>
                </a:lnTo>
                <a:cubicBezTo>
                  <a:pt x="9675" y="1439"/>
                  <a:pt x="9818" y="1263"/>
                  <a:pt x="9986" y="1086"/>
                </a:cubicBezTo>
                <a:lnTo>
                  <a:pt x="9885" y="985"/>
                </a:lnTo>
                <a:close/>
                <a:moveTo>
                  <a:pt x="9077" y="2171"/>
                </a:moveTo>
                <a:cubicBezTo>
                  <a:pt x="9010" y="2381"/>
                  <a:pt x="8901" y="2625"/>
                  <a:pt x="8867" y="2836"/>
                </a:cubicBezTo>
                <a:lnTo>
                  <a:pt x="9010" y="2878"/>
                </a:lnTo>
                <a:cubicBezTo>
                  <a:pt x="9044" y="2667"/>
                  <a:pt x="9111" y="2457"/>
                  <a:pt x="9220" y="2247"/>
                </a:cubicBezTo>
                <a:lnTo>
                  <a:pt x="9077" y="2171"/>
                </a:lnTo>
                <a:close/>
                <a:moveTo>
                  <a:pt x="10869" y="3012"/>
                </a:moveTo>
                <a:lnTo>
                  <a:pt x="10869" y="3155"/>
                </a:lnTo>
                <a:lnTo>
                  <a:pt x="10903" y="3155"/>
                </a:lnTo>
                <a:cubicBezTo>
                  <a:pt x="11113" y="3155"/>
                  <a:pt x="11357" y="3189"/>
                  <a:pt x="11534" y="3298"/>
                </a:cubicBezTo>
                <a:lnTo>
                  <a:pt x="11601" y="3155"/>
                </a:lnTo>
                <a:cubicBezTo>
                  <a:pt x="11391" y="3088"/>
                  <a:pt x="11147" y="3012"/>
                  <a:pt x="10903" y="3012"/>
                </a:cubicBezTo>
                <a:close/>
                <a:moveTo>
                  <a:pt x="10163" y="3155"/>
                </a:moveTo>
                <a:cubicBezTo>
                  <a:pt x="10028" y="3223"/>
                  <a:pt x="9885" y="3298"/>
                  <a:pt x="9776" y="3366"/>
                </a:cubicBezTo>
                <a:cubicBezTo>
                  <a:pt x="9675" y="3399"/>
                  <a:pt x="9607" y="3467"/>
                  <a:pt x="9532" y="3542"/>
                </a:cubicBezTo>
                <a:lnTo>
                  <a:pt x="9641" y="3643"/>
                </a:lnTo>
                <a:cubicBezTo>
                  <a:pt x="9708" y="3576"/>
                  <a:pt x="9776" y="3542"/>
                  <a:pt x="9851" y="3467"/>
                </a:cubicBezTo>
                <a:cubicBezTo>
                  <a:pt x="9952" y="3399"/>
                  <a:pt x="10095" y="3332"/>
                  <a:pt x="10238" y="3298"/>
                </a:cubicBezTo>
                <a:lnTo>
                  <a:pt x="10163" y="3155"/>
                </a:lnTo>
                <a:close/>
                <a:moveTo>
                  <a:pt x="12165" y="3610"/>
                </a:moveTo>
                <a:lnTo>
                  <a:pt x="12055" y="3719"/>
                </a:lnTo>
                <a:lnTo>
                  <a:pt x="12055" y="3753"/>
                </a:lnTo>
                <a:cubicBezTo>
                  <a:pt x="12165" y="3929"/>
                  <a:pt x="12232" y="4098"/>
                  <a:pt x="12232" y="4308"/>
                </a:cubicBezTo>
                <a:lnTo>
                  <a:pt x="12375" y="4308"/>
                </a:lnTo>
                <a:cubicBezTo>
                  <a:pt x="12375" y="4098"/>
                  <a:pt x="12299" y="3854"/>
                  <a:pt x="12198" y="3677"/>
                </a:cubicBezTo>
                <a:cubicBezTo>
                  <a:pt x="12198" y="3643"/>
                  <a:pt x="12165" y="3643"/>
                  <a:pt x="12165" y="3610"/>
                </a:cubicBezTo>
                <a:close/>
                <a:moveTo>
                  <a:pt x="8800" y="3576"/>
                </a:moveTo>
                <a:cubicBezTo>
                  <a:pt x="8800" y="3820"/>
                  <a:pt x="8800" y="4030"/>
                  <a:pt x="8867" y="4274"/>
                </a:cubicBezTo>
                <a:lnTo>
                  <a:pt x="8888" y="4269"/>
                </a:lnTo>
                <a:lnTo>
                  <a:pt x="8888" y="4269"/>
                </a:lnTo>
                <a:cubicBezTo>
                  <a:pt x="8814" y="4386"/>
                  <a:pt x="8743" y="4501"/>
                  <a:pt x="8657" y="4628"/>
                </a:cubicBezTo>
                <a:lnTo>
                  <a:pt x="8800" y="4695"/>
                </a:lnTo>
                <a:cubicBezTo>
                  <a:pt x="8901" y="4484"/>
                  <a:pt x="9044" y="4308"/>
                  <a:pt x="9187" y="4140"/>
                </a:cubicBezTo>
                <a:lnTo>
                  <a:pt x="9044" y="4030"/>
                </a:lnTo>
                <a:cubicBezTo>
                  <a:pt x="9021" y="4064"/>
                  <a:pt x="8999" y="4097"/>
                  <a:pt x="8977" y="4130"/>
                </a:cubicBezTo>
                <a:lnTo>
                  <a:pt x="8977" y="4130"/>
                </a:lnTo>
                <a:cubicBezTo>
                  <a:pt x="8934" y="3948"/>
                  <a:pt x="8934" y="3750"/>
                  <a:pt x="8934" y="3576"/>
                </a:cubicBezTo>
                <a:close/>
                <a:moveTo>
                  <a:pt x="9288" y="4838"/>
                </a:moveTo>
                <a:lnTo>
                  <a:pt x="9187" y="4939"/>
                </a:lnTo>
                <a:cubicBezTo>
                  <a:pt x="9288" y="5115"/>
                  <a:pt x="9464" y="5292"/>
                  <a:pt x="9675" y="5435"/>
                </a:cubicBezTo>
                <a:lnTo>
                  <a:pt x="9742" y="5326"/>
                </a:lnTo>
                <a:cubicBezTo>
                  <a:pt x="9565" y="5191"/>
                  <a:pt x="9431" y="5048"/>
                  <a:pt x="9288" y="4838"/>
                </a:cubicBezTo>
                <a:close/>
                <a:moveTo>
                  <a:pt x="12055" y="4981"/>
                </a:moveTo>
                <a:cubicBezTo>
                  <a:pt x="11954" y="5149"/>
                  <a:pt x="11811" y="5326"/>
                  <a:pt x="11635" y="5469"/>
                </a:cubicBezTo>
                <a:lnTo>
                  <a:pt x="11710" y="5570"/>
                </a:lnTo>
                <a:cubicBezTo>
                  <a:pt x="11921" y="5435"/>
                  <a:pt x="12055" y="5258"/>
                  <a:pt x="12165" y="5014"/>
                </a:cubicBezTo>
                <a:lnTo>
                  <a:pt x="12055" y="4981"/>
                </a:lnTo>
                <a:close/>
                <a:moveTo>
                  <a:pt x="10339" y="5645"/>
                </a:moveTo>
                <a:lnTo>
                  <a:pt x="10306" y="5780"/>
                </a:lnTo>
                <a:cubicBezTo>
                  <a:pt x="10482" y="5822"/>
                  <a:pt x="10659" y="5856"/>
                  <a:pt x="10827" y="5856"/>
                </a:cubicBezTo>
                <a:lnTo>
                  <a:pt x="11037" y="5856"/>
                </a:lnTo>
                <a:lnTo>
                  <a:pt x="11004" y="5713"/>
                </a:lnTo>
                <a:lnTo>
                  <a:pt x="10827" y="5713"/>
                </a:lnTo>
                <a:cubicBezTo>
                  <a:pt x="10659" y="5713"/>
                  <a:pt x="10516" y="5679"/>
                  <a:pt x="10339" y="5645"/>
                </a:cubicBezTo>
                <a:close/>
                <a:moveTo>
                  <a:pt x="8345" y="5258"/>
                </a:moveTo>
                <a:cubicBezTo>
                  <a:pt x="8303" y="5359"/>
                  <a:pt x="8270" y="5435"/>
                  <a:pt x="8236" y="5502"/>
                </a:cubicBezTo>
                <a:cubicBezTo>
                  <a:pt x="8202" y="5645"/>
                  <a:pt x="8135" y="5780"/>
                  <a:pt x="8059" y="5923"/>
                </a:cubicBezTo>
                <a:lnTo>
                  <a:pt x="8202" y="5957"/>
                </a:lnTo>
                <a:cubicBezTo>
                  <a:pt x="8270" y="5822"/>
                  <a:pt x="8303" y="5713"/>
                  <a:pt x="8379" y="5570"/>
                </a:cubicBezTo>
                <a:cubicBezTo>
                  <a:pt x="8413" y="5502"/>
                  <a:pt x="8446" y="5401"/>
                  <a:pt x="8480" y="5326"/>
                </a:cubicBezTo>
                <a:lnTo>
                  <a:pt x="8345" y="5258"/>
                </a:lnTo>
                <a:close/>
                <a:moveTo>
                  <a:pt x="7782" y="6554"/>
                </a:moveTo>
                <a:lnTo>
                  <a:pt x="7462" y="7185"/>
                </a:lnTo>
                <a:lnTo>
                  <a:pt x="7605" y="7252"/>
                </a:lnTo>
                <a:cubicBezTo>
                  <a:pt x="7715" y="7042"/>
                  <a:pt x="7815" y="6832"/>
                  <a:pt x="7925" y="6588"/>
                </a:cubicBezTo>
                <a:lnTo>
                  <a:pt x="7782" y="6554"/>
                </a:lnTo>
                <a:close/>
                <a:moveTo>
                  <a:pt x="7151" y="7816"/>
                </a:moveTo>
                <a:cubicBezTo>
                  <a:pt x="7042" y="7992"/>
                  <a:pt x="6941" y="8203"/>
                  <a:pt x="6798" y="8413"/>
                </a:cubicBezTo>
                <a:lnTo>
                  <a:pt x="6941" y="8480"/>
                </a:lnTo>
                <a:cubicBezTo>
                  <a:pt x="7042" y="8270"/>
                  <a:pt x="7185" y="8060"/>
                  <a:pt x="7294" y="7849"/>
                </a:cubicBezTo>
                <a:lnTo>
                  <a:pt x="7151" y="7816"/>
                </a:lnTo>
                <a:close/>
                <a:moveTo>
                  <a:pt x="6411" y="8977"/>
                </a:moveTo>
                <a:cubicBezTo>
                  <a:pt x="6276" y="9187"/>
                  <a:pt x="6133" y="9355"/>
                  <a:pt x="5990" y="9532"/>
                </a:cubicBezTo>
                <a:lnTo>
                  <a:pt x="6099" y="9608"/>
                </a:lnTo>
                <a:cubicBezTo>
                  <a:pt x="6242" y="9431"/>
                  <a:pt x="6377" y="9254"/>
                  <a:pt x="6520" y="9078"/>
                </a:cubicBezTo>
                <a:lnTo>
                  <a:pt x="6411" y="8977"/>
                </a:lnTo>
                <a:close/>
                <a:moveTo>
                  <a:pt x="5502" y="10028"/>
                </a:moveTo>
                <a:cubicBezTo>
                  <a:pt x="5325" y="10163"/>
                  <a:pt x="5149" y="10339"/>
                  <a:pt x="4981" y="10449"/>
                </a:cubicBezTo>
                <a:lnTo>
                  <a:pt x="5048" y="10583"/>
                </a:lnTo>
                <a:cubicBezTo>
                  <a:pt x="5258" y="10449"/>
                  <a:pt x="5435" y="10272"/>
                  <a:pt x="5611" y="10129"/>
                </a:cubicBezTo>
                <a:lnTo>
                  <a:pt x="5502" y="10028"/>
                </a:lnTo>
                <a:close/>
                <a:moveTo>
                  <a:pt x="101" y="10373"/>
                </a:moveTo>
                <a:lnTo>
                  <a:pt x="0" y="10482"/>
                </a:lnTo>
                <a:cubicBezTo>
                  <a:pt x="101" y="10583"/>
                  <a:pt x="244" y="10726"/>
                  <a:pt x="387" y="10827"/>
                </a:cubicBezTo>
                <a:lnTo>
                  <a:pt x="488" y="10726"/>
                </a:lnTo>
                <a:cubicBezTo>
                  <a:pt x="354" y="10617"/>
                  <a:pt x="211" y="10516"/>
                  <a:pt x="101" y="10373"/>
                </a:cubicBezTo>
                <a:close/>
                <a:moveTo>
                  <a:pt x="4383" y="10827"/>
                </a:moveTo>
                <a:cubicBezTo>
                  <a:pt x="4173" y="10937"/>
                  <a:pt x="3963" y="11038"/>
                  <a:pt x="3752" y="11113"/>
                </a:cubicBezTo>
                <a:lnTo>
                  <a:pt x="3820" y="11248"/>
                </a:lnTo>
                <a:cubicBezTo>
                  <a:pt x="4030" y="11181"/>
                  <a:pt x="4240" y="11080"/>
                  <a:pt x="4451" y="10970"/>
                </a:cubicBezTo>
                <a:lnTo>
                  <a:pt x="4383" y="10827"/>
                </a:lnTo>
                <a:close/>
                <a:moveTo>
                  <a:pt x="1086" y="11038"/>
                </a:moveTo>
                <a:lnTo>
                  <a:pt x="1018" y="11181"/>
                </a:lnTo>
                <a:cubicBezTo>
                  <a:pt x="1229" y="11290"/>
                  <a:pt x="1473" y="11357"/>
                  <a:pt x="1683" y="11391"/>
                </a:cubicBezTo>
                <a:lnTo>
                  <a:pt x="1717" y="11248"/>
                </a:lnTo>
                <a:cubicBezTo>
                  <a:pt x="1506" y="11214"/>
                  <a:pt x="1296" y="11147"/>
                  <a:pt x="1086" y="11038"/>
                </a:cubicBezTo>
                <a:close/>
                <a:moveTo>
                  <a:pt x="3088" y="11290"/>
                </a:moveTo>
                <a:cubicBezTo>
                  <a:pt x="2877" y="11324"/>
                  <a:pt x="2667" y="11324"/>
                  <a:pt x="2490" y="11324"/>
                </a:cubicBezTo>
                <a:lnTo>
                  <a:pt x="2415" y="11324"/>
                </a:lnTo>
                <a:lnTo>
                  <a:pt x="2415" y="11458"/>
                </a:lnTo>
                <a:lnTo>
                  <a:pt x="2490" y="11458"/>
                </a:lnTo>
                <a:cubicBezTo>
                  <a:pt x="2701" y="11458"/>
                  <a:pt x="2911" y="11458"/>
                  <a:pt x="3121" y="11425"/>
                </a:cubicBezTo>
                <a:lnTo>
                  <a:pt x="3088" y="112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32852" y="1780520"/>
            <a:ext cx="456126" cy="181831"/>
          </a:xfrm>
          <a:custGeom>
            <a:rect b="b" l="l" r="r" t="t"/>
            <a:pathLst>
              <a:path extrusionOk="0" h="2348" w="5890">
                <a:moveTo>
                  <a:pt x="5889" y="0"/>
                </a:moveTo>
                <a:lnTo>
                  <a:pt x="1018" y="1085"/>
                </a:lnTo>
                <a:lnTo>
                  <a:pt x="0" y="2347"/>
                </a:lnTo>
                <a:lnTo>
                  <a:pt x="0" y="2347"/>
                </a:lnTo>
                <a:lnTo>
                  <a:pt x="588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473276" y="1780520"/>
            <a:ext cx="415702" cy="84101"/>
          </a:xfrm>
          <a:custGeom>
            <a:rect b="b" l="l" r="r" t="t"/>
            <a:pathLst>
              <a:path extrusionOk="0" h="1086" w="5368">
                <a:moveTo>
                  <a:pt x="0" y="0"/>
                </a:moveTo>
                <a:lnTo>
                  <a:pt x="496" y="1085"/>
                </a:lnTo>
                <a:lnTo>
                  <a:pt x="53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432852" y="1780520"/>
            <a:ext cx="456126" cy="181831"/>
          </a:xfrm>
          <a:custGeom>
            <a:rect b="b" l="l" r="r" t="t"/>
            <a:pathLst>
              <a:path extrusionOk="0" h="2348" w="5890">
                <a:moveTo>
                  <a:pt x="5889" y="0"/>
                </a:moveTo>
                <a:lnTo>
                  <a:pt x="1187" y="1682"/>
                </a:lnTo>
                <a:lnTo>
                  <a:pt x="0" y="2347"/>
                </a:lnTo>
                <a:lnTo>
                  <a:pt x="0" y="2347"/>
                </a:lnTo>
                <a:lnTo>
                  <a:pt x="1397" y="2069"/>
                </a:lnTo>
                <a:lnTo>
                  <a:pt x="588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524697" y="1780520"/>
            <a:ext cx="364282" cy="233871"/>
          </a:xfrm>
          <a:custGeom>
            <a:rect b="b" l="l" r="r" t="t"/>
            <a:pathLst>
              <a:path extrusionOk="0" h="3020" w="4704">
                <a:moveTo>
                  <a:pt x="4703" y="0"/>
                </a:moveTo>
                <a:lnTo>
                  <a:pt x="1" y="1682"/>
                </a:lnTo>
                <a:lnTo>
                  <a:pt x="707" y="3020"/>
                </a:lnTo>
                <a:lnTo>
                  <a:pt x="4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477495" y="3206679"/>
            <a:ext cx="33907" cy="38218"/>
          </a:xfrm>
          <a:custGeom>
            <a:rect b="b" l="l" r="r" t="t"/>
            <a:pathLst>
              <a:path extrusionOk="0" h="665" w="590">
                <a:moveTo>
                  <a:pt x="379" y="0"/>
                </a:moveTo>
                <a:lnTo>
                  <a:pt x="211" y="169"/>
                </a:lnTo>
                <a:lnTo>
                  <a:pt x="0" y="101"/>
                </a:lnTo>
                <a:lnTo>
                  <a:pt x="101" y="312"/>
                </a:lnTo>
                <a:lnTo>
                  <a:pt x="0" y="522"/>
                </a:lnTo>
                <a:lnTo>
                  <a:pt x="0" y="522"/>
                </a:lnTo>
                <a:lnTo>
                  <a:pt x="211" y="488"/>
                </a:lnTo>
                <a:lnTo>
                  <a:pt x="379" y="665"/>
                </a:lnTo>
                <a:lnTo>
                  <a:pt x="421" y="421"/>
                </a:lnTo>
                <a:lnTo>
                  <a:pt x="589" y="312"/>
                </a:lnTo>
                <a:lnTo>
                  <a:pt x="421" y="211"/>
                </a:lnTo>
                <a:lnTo>
                  <a:pt x="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908233" y="2699046"/>
            <a:ext cx="32471" cy="24252"/>
          </a:xfrm>
          <a:custGeom>
            <a:rect b="b" l="l" r="r" t="t"/>
            <a:pathLst>
              <a:path extrusionOk="0" h="422" w="565">
                <a:moveTo>
                  <a:pt x="287" y="1"/>
                </a:moveTo>
                <a:cubicBezTo>
                  <a:pt x="1" y="1"/>
                  <a:pt x="1" y="421"/>
                  <a:pt x="287" y="421"/>
                </a:cubicBezTo>
                <a:cubicBezTo>
                  <a:pt x="564" y="421"/>
                  <a:pt x="564" y="1"/>
                  <a:pt x="2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18628" y="3186392"/>
            <a:ext cx="29999" cy="24195"/>
          </a:xfrm>
          <a:custGeom>
            <a:rect b="b" l="l" r="r" t="t"/>
            <a:pathLst>
              <a:path extrusionOk="0" h="421" w="522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22" y="421"/>
                  <a:pt x="522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199513" y="3488512"/>
            <a:ext cx="31953" cy="24252"/>
          </a:xfrm>
          <a:custGeom>
            <a:rect b="b" l="l" r="r" t="t"/>
            <a:pathLst>
              <a:path extrusionOk="0" h="422" w="556">
                <a:moveTo>
                  <a:pt x="278" y="1"/>
                </a:moveTo>
                <a:cubicBezTo>
                  <a:pt x="0" y="1"/>
                  <a:pt x="0" y="421"/>
                  <a:pt x="278" y="421"/>
                </a:cubicBezTo>
                <a:cubicBezTo>
                  <a:pt x="555" y="421"/>
                  <a:pt x="555" y="1"/>
                  <a:pt x="2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863680" y="2364514"/>
            <a:ext cx="32471" cy="24195"/>
          </a:xfrm>
          <a:custGeom>
            <a:rect b="b" l="l" r="r" t="t"/>
            <a:pathLst>
              <a:path extrusionOk="0" h="421" w="565">
                <a:moveTo>
                  <a:pt x="279" y="0"/>
                </a:moveTo>
                <a:cubicBezTo>
                  <a:pt x="1" y="0"/>
                  <a:pt x="1" y="421"/>
                  <a:pt x="279" y="421"/>
                </a:cubicBezTo>
                <a:cubicBezTo>
                  <a:pt x="565" y="421"/>
                  <a:pt x="565" y="0"/>
                  <a:pt x="2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521460" y="2598014"/>
            <a:ext cx="32471" cy="24195"/>
          </a:xfrm>
          <a:custGeom>
            <a:rect b="b" l="l" r="r" t="t"/>
            <a:pathLst>
              <a:path extrusionOk="0" h="421" w="565">
                <a:moveTo>
                  <a:pt x="287" y="0"/>
                </a:moveTo>
                <a:cubicBezTo>
                  <a:pt x="1" y="0"/>
                  <a:pt x="1" y="421"/>
                  <a:pt x="287" y="421"/>
                </a:cubicBezTo>
                <a:cubicBezTo>
                  <a:pt x="564" y="421"/>
                  <a:pt x="564" y="0"/>
                  <a:pt x="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1276171" y="6197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018232" y="6936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984975" y="7413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1123725" y="8462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006169" y="6311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66030" y="8060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1214293" y="7774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264177" y="7796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1316924" y="7796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369670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421804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74550" y="7796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1527297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579430" y="7796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1632176" y="7796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1682674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734807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777808" y="7796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1808748" y="7774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8354748" y="11744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2"/>
          <p:cNvGrpSpPr/>
          <p:nvPr/>
        </p:nvGrpSpPr>
        <p:grpSpPr>
          <a:xfrm>
            <a:off x="1461451" y="2587509"/>
            <a:ext cx="762293" cy="936021"/>
            <a:chOff x="1461451" y="2587509"/>
            <a:chExt cx="762293" cy="936021"/>
          </a:xfrm>
        </p:grpSpPr>
        <p:sp>
          <p:nvSpPr>
            <p:cNvPr id="78" name="Google Shape;78;p2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98415" y="2877831"/>
              <a:ext cx="628168" cy="596696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"/>
          <p:cNvSpPr/>
          <p:nvPr/>
        </p:nvSpPr>
        <p:spPr>
          <a:xfrm>
            <a:off x="7774984" y="3919755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698100" y="3996639"/>
            <a:ext cx="188408" cy="35274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253588" y="4205007"/>
            <a:ext cx="399945" cy="152290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913418" y="4006777"/>
            <a:ext cx="340275" cy="270678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87518" y="4045748"/>
            <a:ext cx="516750" cy="745923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074895" y="4282631"/>
            <a:ext cx="595957" cy="613700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990302" y="4240387"/>
            <a:ext cx="318309" cy="589304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7062328" y="4334485"/>
            <a:ext cx="171722" cy="412513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791861" y="4466181"/>
            <a:ext cx="211009" cy="166336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784045" y="4458155"/>
            <a:ext cx="223576" cy="183128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677467" y="4636922"/>
            <a:ext cx="2596844" cy="419589"/>
            <a:chOff x="-5105696" y="-41403"/>
            <a:chExt cx="2596844" cy="419589"/>
          </a:xfrm>
        </p:grpSpPr>
        <p:sp>
          <p:nvSpPr>
            <p:cNvPr id="118" name="Google Shape;118;p2"/>
            <p:cNvSpPr/>
            <p:nvPr/>
          </p:nvSpPr>
          <p:spPr>
            <a:xfrm>
              <a:off x="-4328723" y="-38974"/>
              <a:ext cx="35274" cy="188936"/>
            </a:xfrm>
            <a:custGeom>
              <a:rect b="b" l="l" r="r" t="t"/>
              <a:pathLst>
                <a:path extrusionOk="0" h="1789" w="334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lnTo>
                    <a:pt x="1" y="1625"/>
                  </a:lnTo>
                  <a:cubicBezTo>
                    <a:pt x="1" y="1715"/>
                    <a:pt x="74" y="1789"/>
                    <a:pt x="164" y="1789"/>
                  </a:cubicBezTo>
                  <a:cubicBezTo>
                    <a:pt x="238" y="1789"/>
                    <a:pt x="334" y="1715"/>
                    <a:pt x="334" y="1625"/>
                  </a:cubicBezTo>
                  <a:lnTo>
                    <a:pt x="334" y="164"/>
                  </a:lnTo>
                  <a:cubicBezTo>
                    <a:pt x="334" y="73"/>
                    <a:pt x="238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4405607" y="37804"/>
              <a:ext cx="189042" cy="35274"/>
            </a:xfrm>
            <a:custGeom>
              <a:rect b="b" l="l" r="r" t="t"/>
              <a:pathLst>
                <a:path extrusionOk="0" h="334" w="1790">
                  <a:moveTo>
                    <a:pt x="142" y="1"/>
                  </a:moveTo>
                  <a:cubicBezTo>
                    <a:pt x="74" y="1"/>
                    <a:pt x="1" y="74"/>
                    <a:pt x="1" y="164"/>
                  </a:cubicBezTo>
                  <a:cubicBezTo>
                    <a:pt x="1" y="260"/>
                    <a:pt x="74" y="334"/>
                    <a:pt x="142" y="334"/>
                  </a:cubicBezTo>
                  <a:lnTo>
                    <a:pt x="1626" y="334"/>
                  </a:lnTo>
                  <a:cubicBezTo>
                    <a:pt x="1716" y="334"/>
                    <a:pt x="1790" y="260"/>
                    <a:pt x="1790" y="164"/>
                  </a:cubicBezTo>
                  <a:cubicBezTo>
                    <a:pt x="1790" y="74"/>
                    <a:pt x="1716" y="1"/>
                    <a:pt x="1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3715551" y="-41403"/>
              <a:ext cx="47736" cy="49531"/>
            </a:xfrm>
            <a:custGeom>
              <a:rect b="b" l="l" r="r" t="t"/>
              <a:pathLst>
                <a:path extrusionOk="0" h="469" w="452">
                  <a:moveTo>
                    <a:pt x="238" y="0"/>
                  </a:moveTo>
                  <a:cubicBezTo>
                    <a:pt x="96" y="0"/>
                    <a:pt x="1" y="119"/>
                    <a:pt x="1" y="237"/>
                  </a:cubicBezTo>
                  <a:cubicBezTo>
                    <a:pt x="1" y="350"/>
                    <a:pt x="96" y="469"/>
                    <a:pt x="238" y="469"/>
                  </a:cubicBezTo>
                  <a:cubicBezTo>
                    <a:pt x="356" y="469"/>
                    <a:pt x="452" y="350"/>
                    <a:pt x="452" y="237"/>
                  </a:cubicBezTo>
                  <a:cubicBezTo>
                    <a:pt x="452" y="119"/>
                    <a:pt x="356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4567085" y="328654"/>
              <a:ext cx="50165" cy="49531"/>
            </a:xfrm>
            <a:custGeom>
              <a:rect b="b" l="l" r="r" t="t"/>
              <a:pathLst>
                <a:path extrusionOk="0" h="469" w="475">
                  <a:moveTo>
                    <a:pt x="238" y="0"/>
                  </a:moveTo>
                  <a:cubicBezTo>
                    <a:pt x="119" y="0"/>
                    <a:pt x="1" y="119"/>
                    <a:pt x="1" y="231"/>
                  </a:cubicBezTo>
                  <a:cubicBezTo>
                    <a:pt x="1" y="350"/>
                    <a:pt x="119" y="468"/>
                    <a:pt x="238" y="468"/>
                  </a:cubicBezTo>
                  <a:cubicBezTo>
                    <a:pt x="356" y="468"/>
                    <a:pt x="475" y="350"/>
                    <a:pt x="475" y="231"/>
                  </a:cubicBezTo>
                  <a:cubicBezTo>
                    <a:pt x="475" y="119"/>
                    <a:pt x="356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558382" y="8022"/>
              <a:ext cx="49531" cy="47208"/>
            </a:xfrm>
            <a:custGeom>
              <a:rect b="b" l="l" r="r" t="t"/>
              <a:pathLst>
                <a:path extrusionOk="0" h="447" w="469">
                  <a:moveTo>
                    <a:pt x="237" y="1"/>
                  </a:moveTo>
                  <a:cubicBezTo>
                    <a:pt x="119" y="1"/>
                    <a:pt x="1" y="97"/>
                    <a:pt x="1" y="215"/>
                  </a:cubicBezTo>
                  <a:cubicBezTo>
                    <a:pt x="1" y="356"/>
                    <a:pt x="119" y="446"/>
                    <a:pt x="237" y="446"/>
                  </a:cubicBezTo>
                  <a:cubicBezTo>
                    <a:pt x="356" y="446"/>
                    <a:pt x="469" y="356"/>
                    <a:pt x="469" y="215"/>
                  </a:cubicBezTo>
                  <a:cubicBezTo>
                    <a:pt x="469" y="97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5105696" y="8022"/>
              <a:ext cx="47208" cy="47208"/>
            </a:xfrm>
            <a:custGeom>
              <a:rect b="b" l="l" r="r" t="t"/>
              <a:pathLst>
                <a:path extrusionOk="0" h="447" w="447">
                  <a:moveTo>
                    <a:pt x="237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56"/>
                    <a:pt x="96" y="446"/>
                    <a:pt x="237" y="446"/>
                  </a:cubicBezTo>
                  <a:cubicBezTo>
                    <a:pt x="356" y="446"/>
                    <a:pt x="446" y="356"/>
                    <a:pt x="446" y="215"/>
                  </a:cubicBezTo>
                  <a:cubicBezTo>
                    <a:pt x="446" y="97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"/>
          <p:cNvSpPr/>
          <p:nvPr/>
        </p:nvSpPr>
        <p:spPr>
          <a:xfrm>
            <a:off x="307942" y="3328800"/>
            <a:ext cx="34640" cy="191365"/>
          </a:xfrm>
          <a:custGeom>
            <a:rect b="b" l="l" r="r" t="t"/>
            <a:pathLst>
              <a:path extrusionOk="0" h="1812" w="328">
                <a:moveTo>
                  <a:pt x="164" y="0"/>
                </a:moveTo>
                <a:cubicBezTo>
                  <a:pt x="68" y="0"/>
                  <a:pt x="0" y="68"/>
                  <a:pt x="0" y="164"/>
                </a:cubicBezTo>
                <a:lnTo>
                  <a:pt x="0" y="1642"/>
                </a:lnTo>
                <a:cubicBezTo>
                  <a:pt x="0" y="1715"/>
                  <a:pt x="68" y="1811"/>
                  <a:pt x="164" y="1811"/>
                </a:cubicBezTo>
                <a:cubicBezTo>
                  <a:pt x="237" y="1811"/>
                  <a:pt x="328" y="1715"/>
                  <a:pt x="328" y="1642"/>
                </a:cubicBezTo>
                <a:lnTo>
                  <a:pt x="328" y="164"/>
                </a:lnTo>
                <a:cubicBezTo>
                  <a:pt x="328" y="68"/>
                  <a:pt x="237" y="0"/>
                  <a:pt x="1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231058" y="3408008"/>
            <a:ext cx="188408" cy="32317"/>
          </a:xfrm>
          <a:custGeom>
            <a:rect b="b" l="l" r="r" t="t"/>
            <a:pathLst>
              <a:path extrusionOk="0" h="306" w="1784">
                <a:moveTo>
                  <a:pt x="142" y="0"/>
                </a:moveTo>
                <a:cubicBezTo>
                  <a:pt x="68" y="0"/>
                  <a:pt x="1" y="74"/>
                  <a:pt x="1" y="141"/>
                </a:cubicBezTo>
                <a:cubicBezTo>
                  <a:pt x="1" y="237"/>
                  <a:pt x="68" y="305"/>
                  <a:pt x="142" y="305"/>
                </a:cubicBezTo>
                <a:lnTo>
                  <a:pt x="1620" y="305"/>
                </a:lnTo>
                <a:cubicBezTo>
                  <a:pt x="1716" y="305"/>
                  <a:pt x="1784" y="237"/>
                  <a:pt x="1784" y="141"/>
                </a:cubicBezTo>
                <a:cubicBezTo>
                  <a:pt x="1784" y="74"/>
                  <a:pt x="1716" y="0"/>
                  <a:pt x="1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493632" y="1501379"/>
            <a:ext cx="797355" cy="740432"/>
            <a:chOff x="493632" y="1501379"/>
            <a:chExt cx="797355" cy="740432"/>
          </a:xfrm>
        </p:grpSpPr>
        <p:sp>
          <p:nvSpPr>
            <p:cNvPr id="127" name="Google Shape;127;p2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"/>
          <p:cNvSpPr/>
          <p:nvPr/>
        </p:nvSpPr>
        <p:spPr>
          <a:xfrm>
            <a:off x="416748" y="1272522"/>
            <a:ext cx="47208" cy="47208"/>
          </a:xfrm>
          <a:custGeom>
            <a:rect b="b" l="l" r="r" t="t"/>
            <a:pathLst>
              <a:path extrusionOk="0" h="447" w="447">
                <a:moveTo>
                  <a:pt x="215" y="1"/>
                </a:moveTo>
                <a:cubicBezTo>
                  <a:pt x="96" y="1"/>
                  <a:pt x="0" y="97"/>
                  <a:pt x="0" y="215"/>
                </a:cubicBezTo>
                <a:cubicBezTo>
                  <a:pt x="0" y="356"/>
                  <a:pt x="96" y="446"/>
                  <a:pt x="215" y="446"/>
                </a:cubicBezTo>
                <a:cubicBezTo>
                  <a:pt x="328" y="446"/>
                  <a:pt x="446" y="356"/>
                  <a:pt x="446" y="215"/>
                </a:cubicBezTo>
                <a:cubicBezTo>
                  <a:pt x="446" y="97"/>
                  <a:pt x="328" y="1"/>
                  <a:pt x="2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192897" y="3945468"/>
            <a:ext cx="812247" cy="1019348"/>
            <a:chOff x="192897" y="3945468"/>
            <a:chExt cx="812247" cy="1019348"/>
          </a:xfrm>
        </p:grpSpPr>
        <p:sp>
          <p:nvSpPr>
            <p:cNvPr id="137" name="Google Shape;137;p2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"/>
          <p:cNvSpPr/>
          <p:nvPr/>
        </p:nvSpPr>
        <p:spPr>
          <a:xfrm>
            <a:off x="940088" y="3825600"/>
            <a:ext cx="47841" cy="49637"/>
          </a:xfrm>
          <a:custGeom>
            <a:rect b="b" l="l" r="r" t="t"/>
            <a:pathLst>
              <a:path extrusionOk="0" h="470" w="453">
                <a:moveTo>
                  <a:pt x="238" y="1"/>
                </a:moveTo>
                <a:cubicBezTo>
                  <a:pt x="97" y="1"/>
                  <a:pt x="1" y="119"/>
                  <a:pt x="1" y="238"/>
                </a:cubicBezTo>
                <a:cubicBezTo>
                  <a:pt x="1" y="351"/>
                  <a:pt x="97" y="469"/>
                  <a:pt x="238" y="469"/>
                </a:cubicBezTo>
                <a:cubicBezTo>
                  <a:pt x="356" y="469"/>
                  <a:pt x="452" y="351"/>
                  <a:pt x="452" y="238"/>
                </a:cubicBezTo>
                <a:cubicBezTo>
                  <a:pt x="452" y="119"/>
                  <a:pt x="356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766782" y="5270556"/>
            <a:ext cx="47102" cy="49637"/>
          </a:xfrm>
          <a:custGeom>
            <a:rect b="b" l="l" r="r" t="t"/>
            <a:pathLst>
              <a:path extrusionOk="0" h="470" w="446">
                <a:moveTo>
                  <a:pt x="209" y="1"/>
                </a:moveTo>
                <a:cubicBezTo>
                  <a:pt x="90" y="1"/>
                  <a:pt x="0" y="119"/>
                  <a:pt x="0" y="238"/>
                </a:cubicBezTo>
                <a:cubicBezTo>
                  <a:pt x="0" y="351"/>
                  <a:pt x="90" y="469"/>
                  <a:pt x="209" y="469"/>
                </a:cubicBezTo>
                <a:cubicBezTo>
                  <a:pt x="350" y="469"/>
                  <a:pt x="446" y="351"/>
                  <a:pt x="446" y="238"/>
                </a:cubicBezTo>
                <a:cubicBezTo>
                  <a:pt x="446" y="119"/>
                  <a:pt x="350" y="1"/>
                  <a:pt x="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8007031" y="2129343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9" y="1"/>
                  <a:pt x="1" y="68"/>
                  <a:pt x="1" y="164"/>
                </a:cubicBezTo>
                <a:lnTo>
                  <a:pt x="1" y="1620"/>
                </a:lnTo>
                <a:cubicBezTo>
                  <a:pt x="1" y="1716"/>
                  <a:pt x="69" y="1789"/>
                  <a:pt x="164" y="1789"/>
                </a:cubicBezTo>
                <a:cubicBezTo>
                  <a:pt x="232" y="1789"/>
                  <a:pt x="328" y="1716"/>
                  <a:pt x="328" y="1620"/>
                </a:cubicBezTo>
                <a:lnTo>
                  <a:pt x="328" y="164"/>
                </a:lnTo>
                <a:cubicBezTo>
                  <a:pt x="328" y="68"/>
                  <a:pt x="232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7929619" y="2206227"/>
            <a:ext cx="188936" cy="34640"/>
          </a:xfrm>
          <a:custGeom>
            <a:rect b="b" l="l" r="r" t="t"/>
            <a:pathLst>
              <a:path extrusionOk="0" h="328" w="1789">
                <a:moveTo>
                  <a:pt x="141" y="1"/>
                </a:moveTo>
                <a:cubicBezTo>
                  <a:pt x="74" y="1"/>
                  <a:pt x="0" y="74"/>
                  <a:pt x="0" y="164"/>
                </a:cubicBezTo>
                <a:cubicBezTo>
                  <a:pt x="0" y="260"/>
                  <a:pt x="74" y="328"/>
                  <a:pt x="141" y="328"/>
                </a:cubicBezTo>
                <a:lnTo>
                  <a:pt x="1625" y="328"/>
                </a:lnTo>
                <a:cubicBezTo>
                  <a:pt x="1721" y="328"/>
                  <a:pt x="1789" y="260"/>
                  <a:pt x="1789" y="164"/>
                </a:cubicBezTo>
                <a:cubicBezTo>
                  <a:pt x="1789" y="74"/>
                  <a:pt x="1721" y="1"/>
                  <a:pt x="1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8043995" y="3087542"/>
            <a:ext cx="831996" cy="1044905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8120879" y="3111727"/>
            <a:ext cx="732405" cy="686148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8063638" y="3432464"/>
            <a:ext cx="584129" cy="682980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8120879" y="3144677"/>
            <a:ext cx="715191" cy="653198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8120879" y="3432464"/>
            <a:ext cx="566175" cy="613911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8193011" y="3229271"/>
            <a:ext cx="186613" cy="226005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8232931" y="3251343"/>
            <a:ext cx="185979" cy="225900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8269895" y="3283554"/>
            <a:ext cx="186613" cy="226533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8312139" y="3310907"/>
            <a:ext cx="186613" cy="223576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8359241" y="3340689"/>
            <a:ext cx="186613" cy="223576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8394409" y="3374590"/>
            <a:ext cx="185979" cy="224844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8436125" y="3400359"/>
            <a:ext cx="188936" cy="223471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8476045" y="3427712"/>
            <a:ext cx="186613" cy="225900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8513537" y="3457494"/>
            <a:ext cx="185979" cy="223576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8552930" y="3491078"/>
            <a:ext cx="186613" cy="224527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8113698" y="3446405"/>
            <a:ext cx="64528" cy="266876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8126265" y="3440280"/>
            <a:ext cx="66851" cy="263391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8190582" y="3766931"/>
            <a:ext cx="372486" cy="266876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8120879" y="3760172"/>
            <a:ext cx="387377" cy="290956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8558210" y="3788898"/>
            <a:ext cx="47208" cy="179959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8523042" y="3761968"/>
            <a:ext cx="47208" cy="180065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8488507" y="3734826"/>
            <a:ext cx="44779" cy="179854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8451016" y="3708423"/>
            <a:ext cx="47736" cy="178798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8416376" y="3680965"/>
            <a:ext cx="47208" cy="181227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8381841" y="3653506"/>
            <a:ext cx="44779" cy="181332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8344350" y="3626153"/>
            <a:ext cx="47208" cy="181860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8309815" y="3599328"/>
            <a:ext cx="47102" cy="181227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8275175" y="3573243"/>
            <a:ext cx="47208" cy="179959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8237684" y="3545890"/>
            <a:ext cx="47208" cy="179854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"/>
          <p:cNvSpPr txBox="1"/>
          <p:nvPr>
            <p:ph hasCustomPrompt="1" type="title"/>
          </p:nvPr>
        </p:nvSpPr>
        <p:spPr>
          <a:xfrm>
            <a:off x="713100" y="1106125"/>
            <a:ext cx="771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805" name="Google Shape;805;p11"/>
          <p:cNvSpPr txBox="1"/>
          <p:nvPr>
            <p:ph idx="1" type="body"/>
          </p:nvPr>
        </p:nvSpPr>
        <p:spPr>
          <a:xfrm>
            <a:off x="713100" y="2999825"/>
            <a:ext cx="7717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6" name="Google Shape;806;p11"/>
          <p:cNvSpPr/>
          <p:nvPr/>
        </p:nvSpPr>
        <p:spPr>
          <a:xfrm rot="-405001">
            <a:off x="3069249" y="395344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1"/>
          <p:cNvSpPr/>
          <p:nvPr/>
        </p:nvSpPr>
        <p:spPr>
          <a:xfrm>
            <a:off x="5149996" y="1994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1"/>
          <p:cNvSpPr/>
          <p:nvPr/>
        </p:nvSpPr>
        <p:spPr>
          <a:xfrm>
            <a:off x="4892057" y="2733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1"/>
          <p:cNvSpPr/>
          <p:nvPr/>
        </p:nvSpPr>
        <p:spPr>
          <a:xfrm>
            <a:off x="4858800" y="3210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1"/>
          <p:cNvSpPr/>
          <p:nvPr/>
        </p:nvSpPr>
        <p:spPr>
          <a:xfrm>
            <a:off x="4997550" y="4259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1"/>
          <p:cNvSpPr/>
          <p:nvPr/>
        </p:nvSpPr>
        <p:spPr>
          <a:xfrm>
            <a:off x="4879994" y="2109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1"/>
          <p:cNvSpPr/>
          <p:nvPr/>
        </p:nvSpPr>
        <p:spPr>
          <a:xfrm>
            <a:off x="4839855" y="3857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1"/>
          <p:cNvSpPr/>
          <p:nvPr/>
        </p:nvSpPr>
        <p:spPr>
          <a:xfrm>
            <a:off x="5088118" y="3571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1"/>
          <p:cNvSpPr/>
          <p:nvPr/>
        </p:nvSpPr>
        <p:spPr>
          <a:xfrm>
            <a:off x="5138002" y="3594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1"/>
          <p:cNvSpPr/>
          <p:nvPr/>
        </p:nvSpPr>
        <p:spPr>
          <a:xfrm>
            <a:off x="5190749" y="3594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1"/>
          <p:cNvSpPr/>
          <p:nvPr/>
        </p:nvSpPr>
        <p:spPr>
          <a:xfrm>
            <a:off x="5243495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"/>
          <p:cNvSpPr/>
          <p:nvPr/>
        </p:nvSpPr>
        <p:spPr>
          <a:xfrm>
            <a:off x="5295629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1"/>
          <p:cNvSpPr/>
          <p:nvPr/>
        </p:nvSpPr>
        <p:spPr>
          <a:xfrm>
            <a:off x="5348375" y="3594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1"/>
          <p:cNvSpPr/>
          <p:nvPr/>
        </p:nvSpPr>
        <p:spPr>
          <a:xfrm>
            <a:off x="5401122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1"/>
          <p:cNvSpPr/>
          <p:nvPr/>
        </p:nvSpPr>
        <p:spPr>
          <a:xfrm>
            <a:off x="5453255" y="3594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1"/>
          <p:cNvSpPr/>
          <p:nvPr/>
        </p:nvSpPr>
        <p:spPr>
          <a:xfrm>
            <a:off x="5506001" y="3594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1"/>
          <p:cNvSpPr/>
          <p:nvPr/>
        </p:nvSpPr>
        <p:spPr>
          <a:xfrm>
            <a:off x="5556499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1"/>
          <p:cNvSpPr/>
          <p:nvPr/>
        </p:nvSpPr>
        <p:spPr>
          <a:xfrm>
            <a:off x="5608632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>
            <a:off x="5651633" y="3594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1"/>
          <p:cNvSpPr/>
          <p:nvPr/>
        </p:nvSpPr>
        <p:spPr>
          <a:xfrm>
            <a:off x="5682573" y="3571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1"/>
          <p:cNvSpPr/>
          <p:nvPr/>
        </p:nvSpPr>
        <p:spPr>
          <a:xfrm flipH="1">
            <a:off x="4259147" y="743964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1"/>
          <p:cNvSpPr/>
          <p:nvPr/>
        </p:nvSpPr>
        <p:spPr>
          <a:xfrm flipH="1">
            <a:off x="8360763" y="-46428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1"/>
          <p:cNvSpPr/>
          <p:nvPr/>
        </p:nvSpPr>
        <p:spPr>
          <a:xfrm flipH="1">
            <a:off x="5565522" y="-124606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1"/>
          <p:cNvSpPr/>
          <p:nvPr/>
        </p:nvSpPr>
        <p:spPr>
          <a:xfrm rot="2362983">
            <a:off x="627287" y="906680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1"/>
          <p:cNvSpPr/>
          <p:nvPr/>
        </p:nvSpPr>
        <p:spPr>
          <a:xfrm>
            <a:off x="8024138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1"/>
          <p:cNvSpPr/>
          <p:nvPr/>
        </p:nvSpPr>
        <p:spPr>
          <a:xfrm>
            <a:off x="7446392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1"/>
          <p:cNvSpPr/>
          <p:nvPr/>
        </p:nvSpPr>
        <p:spPr>
          <a:xfrm>
            <a:off x="6653547" y="8114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11"/>
          <p:cNvGrpSpPr/>
          <p:nvPr/>
        </p:nvGrpSpPr>
        <p:grpSpPr>
          <a:xfrm>
            <a:off x="7337395" y="550938"/>
            <a:ext cx="524069" cy="674181"/>
            <a:chOff x="8020220" y="1258388"/>
            <a:chExt cx="524069" cy="674181"/>
          </a:xfrm>
        </p:grpSpPr>
        <p:sp>
          <p:nvSpPr>
            <p:cNvPr id="834" name="Google Shape;834;p11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11"/>
          <p:cNvGrpSpPr/>
          <p:nvPr/>
        </p:nvGrpSpPr>
        <p:grpSpPr>
          <a:xfrm>
            <a:off x="461063" y="78135"/>
            <a:ext cx="654629" cy="607894"/>
            <a:chOff x="493632" y="1501379"/>
            <a:chExt cx="797356" cy="740432"/>
          </a:xfrm>
        </p:grpSpPr>
        <p:sp>
          <p:nvSpPr>
            <p:cNvPr id="845" name="Google Shape;845;p11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1"/>
          <p:cNvGrpSpPr/>
          <p:nvPr/>
        </p:nvGrpSpPr>
        <p:grpSpPr>
          <a:xfrm>
            <a:off x="1396533" y="373799"/>
            <a:ext cx="559752" cy="687321"/>
            <a:chOff x="1461451" y="2587509"/>
            <a:chExt cx="762293" cy="936021"/>
          </a:xfrm>
        </p:grpSpPr>
        <p:sp>
          <p:nvSpPr>
            <p:cNvPr id="854" name="Google Shape;854;p11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11"/>
          <p:cNvSpPr/>
          <p:nvPr/>
        </p:nvSpPr>
        <p:spPr>
          <a:xfrm rot="-405001">
            <a:off x="1771822" y="4309113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1"/>
          <p:cNvSpPr/>
          <p:nvPr/>
        </p:nvSpPr>
        <p:spPr>
          <a:xfrm rot="-405001">
            <a:off x="127596" y="3114173"/>
            <a:ext cx="473330" cy="483502"/>
          </a:xfrm>
          <a:custGeom>
            <a:rect b="b" l="l" r="r" t="t"/>
            <a:pathLst>
              <a:path extrusionOk="0" h="8413" w="8236">
                <a:moveTo>
                  <a:pt x="6276" y="0"/>
                </a:moveTo>
                <a:cubicBezTo>
                  <a:pt x="3542" y="169"/>
                  <a:pt x="1540" y="1960"/>
                  <a:pt x="0" y="4795"/>
                </a:cubicBezTo>
                <a:lnTo>
                  <a:pt x="3289" y="8413"/>
                </a:lnTo>
                <a:cubicBezTo>
                  <a:pt x="4173" y="5956"/>
                  <a:pt x="6099" y="4694"/>
                  <a:pt x="8236" y="3643"/>
                </a:cubicBezTo>
                <a:lnTo>
                  <a:pt x="6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1"/>
          <p:cNvSpPr/>
          <p:nvPr/>
        </p:nvSpPr>
        <p:spPr>
          <a:xfrm flipH="1" rot="2700000">
            <a:off x="6614971" y="4380934"/>
            <a:ext cx="398900" cy="451140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1"/>
          <p:cNvSpPr/>
          <p:nvPr/>
        </p:nvSpPr>
        <p:spPr>
          <a:xfrm flipH="1" rot="-6881130">
            <a:off x="5241068" y="4465355"/>
            <a:ext cx="718977" cy="594779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1"/>
          <p:cNvSpPr/>
          <p:nvPr/>
        </p:nvSpPr>
        <p:spPr>
          <a:xfrm flipH="1" rot="1892607">
            <a:off x="8335330" y="4310676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1"/>
          <p:cNvSpPr/>
          <p:nvPr/>
        </p:nvSpPr>
        <p:spPr>
          <a:xfrm>
            <a:off x="5305549" y="4284857"/>
            <a:ext cx="2252" cy="52"/>
          </a:xfrm>
          <a:custGeom>
            <a:rect b="b" l="l" r="r" t="t"/>
            <a:pathLst>
              <a:path extrusionOk="0" h="1" w="43"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E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1"/>
          <p:cNvSpPr/>
          <p:nvPr/>
        </p:nvSpPr>
        <p:spPr>
          <a:xfrm>
            <a:off x="5305549" y="4550976"/>
            <a:ext cx="4033" cy="52"/>
          </a:xfrm>
          <a:custGeom>
            <a:rect b="b" l="l" r="r" t="t"/>
            <a:pathLst>
              <a:path extrusionOk="0" h="1" w="7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0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  <a:moveTo>
                  <a:pt x="76" y="0"/>
                </a:moveTo>
                <a:lnTo>
                  <a:pt x="76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1"/>
          <p:cNvSpPr/>
          <p:nvPr/>
        </p:nvSpPr>
        <p:spPr>
          <a:xfrm>
            <a:off x="4507759" y="4569863"/>
            <a:ext cx="17" cy="1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5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11"/>
          <p:cNvGrpSpPr/>
          <p:nvPr/>
        </p:nvGrpSpPr>
        <p:grpSpPr>
          <a:xfrm rot="5052332">
            <a:off x="3449672" y="4181095"/>
            <a:ext cx="640398" cy="1163303"/>
            <a:chOff x="192897" y="3945468"/>
            <a:chExt cx="812247" cy="1019348"/>
          </a:xfrm>
        </p:grpSpPr>
        <p:sp>
          <p:nvSpPr>
            <p:cNvPr id="892" name="Google Shape;892;p11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1"/>
          <p:cNvSpPr/>
          <p:nvPr/>
        </p:nvSpPr>
        <p:spPr>
          <a:xfrm>
            <a:off x="7920932" y="4112419"/>
            <a:ext cx="279722" cy="106527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1"/>
          <p:cNvSpPr/>
          <p:nvPr/>
        </p:nvSpPr>
        <p:spPr>
          <a:xfrm>
            <a:off x="7683018" y="3973757"/>
            <a:ext cx="237989" cy="189340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1"/>
          <p:cNvSpPr/>
          <p:nvPr/>
        </p:nvSpPr>
        <p:spPr>
          <a:xfrm>
            <a:off x="7525023" y="4001016"/>
            <a:ext cx="361415" cy="521773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1"/>
          <p:cNvSpPr/>
          <p:nvPr/>
        </p:nvSpPr>
        <p:spPr>
          <a:xfrm>
            <a:off x="7795955" y="4166716"/>
            <a:ext cx="416812" cy="429283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1"/>
          <p:cNvSpPr/>
          <p:nvPr/>
        </p:nvSpPr>
        <p:spPr>
          <a:xfrm>
            <a:off x="7736790" y="4137166"/>
            <a:ext cx="222625" cy="41221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1"/>
          <p:cNvSpPr/>
          <p:nvPr/>
        </p:nvSpPr>
        <p:spPr>
          <a:xfrm>
            <a:off x="7787165" y="4202988"/>
            <a:ext cx="120102" cy="288553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1"/>
          <p:cNvSpPr/>
          <p:nvPr/>
        </p:nvSpPr>
        <p:spPr>
          <a:xfrm>
            <a:off x="7598001" y="4295109"/>
            <a:ext cx="147580" cy="116352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>
            <a:off x="7592535" y="4289495"/>
            <a:ext cx="156369" cy="128098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11"/>
          <p:cNvGrpSpPr/>
          <p:nvPr/>
        </p:nvGrpSpPr>
        <p:grpSpPr>
          <a:xfrm rot="8396182">
            <a:off x="580622" y="4070258"/>
            <a:ext cx="687652" cy="622195"/>
            <a:chOff x="6916118" y="4006777"/>
            <a:chExt cx="983335" cy="889553"/>
          </a:xfrm>
        </p:grpSpPr>
        <p:sp>
          <p:nvSpPr>
            <p:cNvPr id="930" name="Google Shape;930;p11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3"/>
          <p:cNvSpPr txBox="1"/>
          <p:nvPr>
            <p:ph type="ctrTitle"/>
          </p:nvPr>
        </p:nvSpPr>
        <p:spPr>
          <a:xfrm>
            <a:off x="1331769" y="15182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41" name="Google Shape;941;p13"/>
          <p:cNvSpPr txBox="1"/>
          <p:nvPr>
            <p:ph idx="1" type="subTitle"/>
          </p:nvPr>
        </p:nvSpPr>
        <p:spPr>
          <a:xfrm>
            <a:off x="1331774" y="1751450"/>
            <a:ext cx="1878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13"/>
          <p:cNvSpPr txBox="1"/>
          <p:nvPr>
            <p:ph hasCustomPrompt="1" idx="2" type="title"/>
          </p:nvPr>
        </p:nvSpPr>
        <p:spPr>
          <a:xfrm>
            <a:off x="331181" y="14115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3" name="Google Shape;943;p13"/>
          <p:cNvSpPr txBox="1"/>
          <p:nvPr>
            <p:ph idx="3" type="ctrTitle"/>
          </p:nvPr>
        </p:nvSpPr>
        <p:spPr>
          <a:xfrm>
            <a:off x="4415419" y="15182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44" name="Google Shape;944;p13"/>
          <p:cNvSpPr txBox="1"/>
          <p:nvPr>
            <p:ph idx="4" type="subTitle"/>
          </p:nvPr>
        </p:nvSpPr>
        <p:spPr>
          <a:xfrm>
            <a:off x="4415424" y="1751450"/>
            <a:ext cx="20001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13"/>
          <p:cNvSpPr txBox="1"/>
          <p:nvPr>
            <p:ph hasCustomPrompt="1" idx="5" type="title"/>
          </p:nvPr>
        </p:nvSpPr>
        <p:spPr>
          <a:xfrm>
            <a:off x="3417332" y="14115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6" name="Google Shape;946;p13"/>
          <p:cNvSpPr txBox="1"/>
          <p:nvPr>
            <p:ph idx="6" type="ctrTitle"/>
          </p:nvPr>
        </p:nvSpPr>
        <p:spPr>
          <a:xfrm>
            <a:off x="1331769" y="30115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47" name="Google Shape;947;p13"/>
          <p:cNvSpPr txBox="1"/>
          <p:nvPr>
            <p:ph idx="7" type="subTitle"/>
          </p:nvPr>
        </p:nvSpPr>
        <p:spPr>
          <a:xfrm>
            <a:off x="1331773" y="3244750"/>
            <a:ext cx="20400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3"/>
          <p:cNvSpPr txBox="1"/>
          <p:nvPr>
            <p:ph hasCustomPrompt="1" idx="8" type="title"/>
          </p:nvPr>
        </p:nvSpPr>
        <p:spPr>
          <a:xfrm>
            <a:off x="331181" y="29048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13"/>
          <p:cNvSpPr txBox="1"/>
          <p:nvPr>
            <p:ph idx="9" type="ctrTitle"/>
          </p:nvPr>
        </p:nvSpPr>
        <p:spPr>
          <a:xfrm>
            <a:off x="4415419" y="3011550"/>
            <a:ext cx="21114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50" name="Google Shape;950;p13"/>
          <p:cNvSpPr txBox="1"/>
          <p:nvPr>
            <p:ph idx="13" type="subTitle"/>
          </p:nvPr>
        </p:nvSpPr>
        <p:spPr>
          <a:xfrm>
            <a:off x="4415425" y="3244750"/>
            <a:ext cx="1947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3"/>
          <p:cNvSpPr txBox="1"/>
          <p:nvPr>
            <p:ph hasCustomPrompt="1" idx="14" type="title"/>
          </p:nvPr>
        </p:nvSpPr>
        <p:spPr>
          <a:xfrm>
            <a:off x="3417332" y="2904800"/>
            <a:ext cx="1031100" cy="8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None/>
              <a:defRPr sz="4800">
                <a:solidFill>
                  <a:srgbClr val="CD2E2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4800"/>
              <a:buFont typeface="Fira Sans Extra Condensed Medium"/>
              <a:buNone/>
              <a:defRPr sz="4800">
                <a:solidFill>
                  <a:srgbClr val="CD2E2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2" name="Google Shape;952;p13"/>
          <p:cNvSpPr/>
          <p:nvPr/>
        </p:nvSpPr>
        <p:spPr>
          <a:xfrm>
            <a:off x="7653084" y="304332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3"/>
          <p:cNvSpPr/>
          <p:nvPr/>
        </p:nvSpPr>
        <p:spPr>
          <a:xfrm>
            <a:off x="8266072" y="4276200"/>
            <a:ext cx="660962" cy="587976"/>
          </a:xfrm>
          <a:custGeom>
            <a:rect b="b" l="l" r="r" t="t"/>
            <a:pathLst>
              <a:path extrusionOk="0" h="10231" w="11501">
                <a:moveTo>
                  <a:pt x="3752" y="1"/>
                </a:moveTo>
                <a:lnTo>
                  <a:pt x="0" y="5149"/>
                </a:lnTo>
                <a:cubicBezTo>
                  <a:pt x="3332" y="5604"/>
                  <a:pt x="5468" y="7740"/>
                  <a:pt x="7361" y="10230"/>
                </a:cubicBezTo>
                <a:lnTo>
                  <a:pt x="11500" y="6764"/>
                </a:lnTo>
                <a:cubicBezTo>
                  <a:pt x="10558" y="3324"/>
                  <a:pt x="7748" y="1221"/>
                  <a:pt x="3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3"/>
          <p:cNvSpPr/>
          <p:nvPr/>
        </p:nvSpPr>
        <p:spPr>
          <a:xfrm>
            <a:off x="8455500" y="1819198"/>
            <a:ext cx="439013" cy="465622"/>
          </a:xfrm>
          <a:custGeom>
            <a:rect b="b" l="l" r="r" t="t"/>
            <a:pathLst>
              <a:path extrusionOk="0" h="8102" w="7639">
                <a:moveTo>
                  <a:pt x="4661" y="1"/>
                </a:moveTo>
                <a:lnTo>
                  <a:pt x="631" y="775"/>
                </a:lnTo>
                <a:cubicBezTo>
                  <a:pt x="0" y="3366"/>
                  <a:pt x="1052" y="5822"/>
                  <a:pt x="3256" y="8102"/>
                </a:cubicBezTo>
                <a:lnTo>
                  <a:pt x="7639" y="6100"/>
                </a:lnTo>
                <a:cubicBezTo>
                  <a:pt x="5603" y="4560"/>
                  <a:pt x="5006" y="2348"/>
                  <a:pt x="4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3"/>
          <p:cNvSpPr/>
          <p:nvPr/>
        </p:nvSpPr>
        <p:spPr>
          <a:xfrm>
            <a:off x="8709938" y="6078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3"/>
          <p:cNvSpPr/>
          <p:nvPr/>
        </p:nvSpPr>
        <p:spPr>
          <a:xfrm>
            <a:off x="8132192" y="2253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3"/>
          <p:cNvSpPr/>
          <p:nvPr/>
        </p:nvSpPr>
        <p:spPr>
          <a:xfrm>
            <a:off x="6961022" y="3451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13"/>
          <p:cNvGrpSpPr/>
          <p:nvPr/>
        </p:nvGrpSpPr>
        <p:grpSpPr>
          <a:xfrm>
            <a:off x="7852695" y="639138"/>
            <a:ext cx="524069" cy="674181"/>
            <a:chOff x="8020220" y="1258388"/>
            <a:chExt cx="524069" cy="674181"/>
          </a:xfrm>
        </p:grpSpPr>
        <p:sp>
          <p:nvSpPr>
            <p:cNvPr id="959" name="Google Shape;959;p13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13"/>
          <p:cNvGrpSpPr/>
          <p:nvPr/>
        </p:nvGrpSpPr>
        <p:grpSpPr>
          <a:xfrm rot="-2222099">
            <a:off x="5563141" y="4482098"/>
            <a:ext cx="1238392" cy="772749"/>
            <a:chOff x="5673490" y="3603107"/>
            <a:chExt cx="1108137" cy="513954"/>
          </a:xfrm>
        </p:grpSpPr>
        <p:sp>
          <p:nvSpPr>
            <p:cNvPr id="970" name="Google Shape;970;p13"/>
            <p:cNvSpPr/>
            <p:nvPr/>
          </p:nvSpPr>
          <p:spPr>
            <a:xfrm>
              <a:off x="6429163" y="3645635"/>
              <a:ext cx="352464" cy="88561"/>
            </a:xfrm>
            <a:custGeom>
              <a:rect b="b" l="l" r="r" t="t"/>
              <a:pathLst>
                <a:path extrusionOk="0" h="1541" w="6133">
                  <a:moveTo>
                    <a:pt x="6133" y="1"/>
                  </a:moveTo>
                  <a:lnTo>
                    <a:pt x="1153" y="421"/>
                  </a:lnTo>
                  <a:lnTo>
                    <a:pt x="0" y="1540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6477495" y="3605521"/>
              <a:ext cx="304131" cy="64366"/>
            </a:xfrm>
            <a:custGeom>
              <a:rect b="b" l="l" r="r" t="t"/>
              <a:pathLst>
                <a:path extrusionOk="0" h="1120" w="5292">
                  <a:moveTo>
                    <a:pt x="0" y="0"/>
                  </a:moveTo>
                  <a:lnTo>
                    <a:pt x="312" y="1119"/>
                  </a:lnTo>
                  <a:lnTo>
                    <a:pt x="5292" y="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6429163" y="3645635"/>
              <a:ext cx="352464" cy="88561"/>
            </a:xfrm>
            <a:custGeom>
              <a:rect b="b" l="l" r="r" t="t"/>
              <a:pathLst>
                <a:path extrusionOk="0" h="1541" w="6133">
                  <a:moveTo>
                    <a:pt x="6133" y="1"/>
                  </a:moveTo>
                  <a:lnTo>
                    <a:pt x="1262" y="1052"/>
                  </a:lnTo>
                  <a:lnTo>
                    <a:pt x="0" y="1540"/>
                  </a:lnTo>
                  <a:lnTo>
                    <a:pt x="0" y="1540"/>
                  </a:lnTo>
                  <a:lnTo>
                    <a:pt x="1430" y="143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6501633" y="3645635"/>
              <a:ext cx="279994" cy="141261"/>
            </a:xfrm>
            <a:custGeom>
              <a:rect b="b" l="l" r="r" t="t"/>
              <a:pathLst>
                <a:path extrusionOk="0" h="2458" w="4872">
                  <a:moveTo>
                    <a:pt x="4872" y="1"/>
                  </a:moveTo>
                  <a:lnTo>
                    <a:pt x="1" y="1052"/>
                  </a:lnTo>
                  <a:lnTo>
                    <a:pt x="522" y="2457"/>
                  </a:lnTo>
                  <a:lnTo>
                    <a:pt x="4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673490" y="3603107"/>
              <a:ext cx="751363" cy="513954"/>
            </a:xfrm>
            <a:custGeom>
              <a:rect b="b" l="l" r="r" t="t"/>
              <a:pathLst>
                <a:path extrusionOk="0" h="8943" w="13074">
                  <a:moveTo>
                    <a:pt x="9431" y="0"/>
                  </a:moveTo>
                  <a:lnTo>
                    <a:pt x="9464" y="143"/>
                  </a:lnTo>
                  <a:lnTo>
                    <a:pt x="9784" y="143"/>
                  </a:lnTo>
                  <a:cubicBezTo>
                    <a:pt x="9885" y="143"/>
                    <a:pt x="10028" y="143"/>
                    <a:pt x="10129" y="177"/>
                  </a:cubicBezTo>
                  <a:lnTo>
                    <a:pt x="10163" y="42"/>
                  </a:lnTo>
                  <a:cubicBezTo>
                    <a:pt x="10028" y="0"/>
                    <a:pt x="9919" y="0"/>
                    <a:pt x="9784" y="0"/>
                  </a:cubicBezTo>
                  <a:close/>
                  <a:moveTo>
                    <a:pt x="8733" y="177"/>
                  </a:moveTo>
                  <a:cubicBezTo>
                    <a:pt x="8522" y="253"/>
                    <a:pt x="8312" y="387"/>
                    <a:pt x="8102" y="530"/>
                  </a:cubicBezTo>
                  <a:lnTo>
                    <a:pt x="8203" y="631"/>
                  </a:lnTo>
                  <a:cubicBezTo>
                    <a:pt x="8379" y="497"/>
                    <a:pt x="8590" y="387"/>
                    <a:pt x="8800" y="320"/>
                  </a:cubicBezTo>
                  <a:lnTo>
                    <a:pt x="8733" y="177"/>
                  </a:lnTo>
                  <a:close/>
                  <a:moveTo>
                    <a:pt x="10836" y="354"/>
                  </a:moveTo>
                  <a:lnTo>
                    <a:pt x="10726" y="463"/>
                  </a:lnTo>
                  <a:cubicBezTo>
                    <a:pt x="10869" y="598"/>
                    <a:pt x="10970" y="808"/>
                    <a:pt x="11046" y="1018"/>
                  </a:cubicBezTo>
                  <a:lnTo>
                    <a:pt x="11181" y="985"/>
                  </a:lnTo>
                  <a:cubicBezTo>
                    <a:pt x="11113" y="741"/>
                    <a:pt x="11004" y="530"/>
                    <a:pt x="10836" y="354"/>
                  </a:cubicBezTo>
                  <a:close/>
                  <a:moveTo>
                    <a:pt x="7681" y="1128"/>
                  </a:moveTo>
                  <a:cubicBezTo>
                    <a:pt x="7681" y="1195"/>
                    <a:pt x="7639" y="1262"/>
                    <a:pt x="7639" y="1372"/>
                  </a:cubicBezTo>
                  <a:cubicBezTo>
                    <a:pt x="7639" y="1548"/>
                    <a:pt x="7715" y="1725"/>
                    <a:pt x="7782" y="1860"/>
                  </a:cubicBezTo>
                  <a:lnTo>
                    <a:pt x="7891" y="1792"/>
                  </a:lnTo>
                  <a:cubicBezTo>
                    <a:pt x="7849" y="1649"/>
                    <a:pt x="7782" y="1515"/>
                    <a:pt x="7782" y="1372"/>
                  </a:cubicBezTo>
                  <a:cubicBezTo>
                    <a:pt x="7782" y="1304"/>
                    <a:pt x="7816" y="1229"/>
                    <a:pt x="7816" y="1161"/>
                  </a:cubicBezTo>
                  <a:lnTo>
                    <a:pt x="7681" y="1128"/>
                  </a:lnTo>
                  <a:close/>
                  <a:moveTo>
                    <a:pt x="11046" y="1683"/>
                  </a:moveTo>
                  <a:cubicBezTo>
                    <a:pt x="10970" y="1893"/>
                    <a:pt x="10869" y="2103"/>
                    <a:pt x="10726" y="2280"/>
                  </a:cubicBezTo>
                  <a:lnTo>
                    <a:pt x="10836" y="2356"/>
                  </a:lnTo>
                  <a:cubicBezTo>
                    <a:pt x="10970" y="2179"/>
                    <a:pt x="11113" y="1935"/>
                    <a:pt x="11147" y="1725"/>
                  </a:cubicBezTo>
                  <a:lnTo>
                    <a:pt x="11046" y="1683"/>
                  </a:lnTo>
                  <a:close/>
                  <a:moveTo>
                    <a:pt x="8346" y="2280"/>
                  </a:moveTo>
                  <a:lnTo>
                    <a:pt x="8270" y="2390"/>
                  </a:lnTo>
                  <a:cubicBezTo>
                    <a:pt x="8480" y="2524"/>
                    <a:pt x="8691" y="2633"/>
                    <a:pt x="8901" y="2701"/>
                  </a:cubicBezTo>
                  <a:lnTo>
                    <a:pt x="8977" y="2566"/>
                  </a:lnTo>
                  <a:lnTo>
                    <a:pt x="8943" y="2566"/>
                  </a:lnTo>
                  <a:cubicBezTo>
                    <a:pt x="8733" y="2490"/>
                    <a:pt x="8556" y="2390"/>
                    <a:pt x="8346" y="2280"/>
                  </a:cubicBezTo>
                  <a:close/>
                  <a:moveTo>
                    <a:pt x="13006" y="2356"/>
                  </a:moveTo>
                  <a:cubicBezTo>
                    <a:pt x="12796" y="2457"/>
                    <a:pt x="12585" y="2524"/>
                    <a:pt x="12375" y="2600"/>
                  </a:cubicBezTo>
                  <a:lnTo>
                    <a:pt x="12409" y="2734"/>
                  </a:lnTo>
                  <a:cubicBezTo>
                    <a:pt x="12619" y="2667"/>
                    <a:pt x="12863" y="2566"/>
                    <a:pt x="13073" y="2457"/>
                  </a:cubicBezTo>
                  <a:lnTo>
                    <a:pt x="13006" y="2356"/>
                  </a:lnTo>
                  <a:close/>
                  <a:moveTo>
                    <a:pt x="11711" y="2776"/>
                  </a:moveTo>
                  <a:cubicBezTo>
                    <a:pt x="11467" y="2810"/>
                    <a:pt x="11256" y="2844"/>
                    <a:pt x="11004" y="2877"/>
                  </a:cubicBezTo>
                  <a:lnTo>
                    <a:pt x="11004" y="3020"/>
                  </a:lnTo>
                  <a:cubicBezTo>
                    <a:pt x="11256" y="2987"/>
                    <a:pt x="11500" y="2945"/>
                    <a:pt x="11711" y="2911"/>
                  </a:cubicBezTo>
                  <a:lnTo>
                    <a:pt x="11711" y="2776"/>
                  </a:lnTo>
                  <a:close/>
                  <a:moveTo>
                    <a:pt x="4106" y="3020"/>
                  </a:moveTo>
                  <a:lnTo>
                    <a:pt x="4106" y="3155"/>
                  </a:lnTo>
                  <a:lnTo>
                    <a:pt x="4804" y="3155"/>
                  </a:lnTo>
                  <a:lnTo>
                    <a:pt x="4804" y="3020"/>
                  </a:lnTo>
                  <a:close/>
                  <a:moveTo>
                    <a:pt x="10238" y="2734"/>
                  </a:moveTo>
                  <a:cubicBezTo>
                    <a:pt x="10194" y="2770"/>
                    <a:pt x="10148" y="2804"/>
                    <a:pt x="10101" y="2835"/>
                  </a:cubicBezTo>
                  <a:lnTo>
                    <a:pt x="10101" y="2835"/>
                  </a:lnTo>
                  <a:cubicBezTo>
                    <a:pt x="9946" y="2823"/>
                    <a:pt x="9786" y="2800"/>
                    <a:pt x="9641" y="2776"/>
                  </a:cubicBezTo>
                  <a:lnTo>
                    <a:pt x="9607" y="2911"/>
                  </a:lnTo>
                  <a:cubicBezTo>
                    <a:pt x="9707" y="2925"/>
                    <a:pt x="9800" y="2940"/>
                    <a:pt x="9893" y="2953"/>
                  </a:cubicBezTo>
                  <a:lnTo>
                    <a:pt x="9893" y="2953"/>
                  </a:lnTo>
                  <a:cubicBezTo>
                    <a:pt x="9810" y="2993"/>
                    <a:pt x="9726" y="3027"/>
                    <a:pt x="9641" y="3054"/>
                  </a:cubicBezTo>
                  <a:lnTo>
                    <a:pt x="9675" y="3197"/>
                  </a:lnTo>
                  <a:cubicBezTo>
                    <a:pt x="9839" y="3146"/>
                    <a:pt x="9988" y="3068"/>
                    <a:pt x="10122" y="2979"/>
                  </a:cubicBezTo>
                  <a:lnTo>
                    <a:pt x="10122" y="2979"/>
                  </a:lnTo>
                  <a:cubicBezTo>
                    <a:pt x="10182" y="2984"/>
                    <a:pt x="10243" y="2987"/>
                    <a:pt x="10306" y="2987"/>
                  </a:cubicBezTo>
                  <a:lnTo>
                    <a:pt x="10306" y="2844"/>
                  </a:lnTo>
                  <a:lnTo>
                    <a:pt x="10238" y="2734"/>
                  </a:lnTo>
                  <a:close/>
                  <a:moveTo>
                    <a:pt x="5502" y="3088"/>
                  </a:moveTo>
                  <a:lnTo>
                    <a:pt x="5502" y="3231"/>
                  </a:lnTo>
                  <a:cubicBezTo>
                    <a:pt x="5713" y="3231"/>
                    <a:pt x="5957" y="3264"/>
                    <a:pt x="6209" y="3298"/>
                  </a:cubicBezTo>
                  <a:lnTo>
                    <a:pt x="6209" y="3155"/>
                  </a:lnTo>
                  <a:cubicBezTo>
                    <a:pt x="5999" y="3121"/>
                    <a:pt x="5746" y="3088"/>
                    <a:pt x="5502" y="3088"/>
                  </a:cubicBezTo>
                  <a:close/>
                  <a:moveTo>
                    <a:pt x="3399" y="3121"/>
                  </a:moveTo>
                  <a:cubicBezTo>
                    <a:pt x="3155" y="3155"/>
                    <a:pt x="2945" y="3231"/>
                    <a:pt x="2735" y="3332"/>
                  </a:cubicBezTo>
                  <a:lnTo>
                    <a:pt x="2768" y="3475"/>
                  </a:lnTo>
                  <a:cubicBezTo>
                    <a:pt x="2979" y="3365"/>
                    <a:pt x="3189" y="3298"/>
                    <a:pt x="3433" y="3264"/>
                  </a:cubicBezTo>
                  <a:lnTo>
                    <a:pt x="3399" y="3121"/>
                  </a:lnTo>
                  <a:close/>
                  <a:moveTo>
                    <a:pt x="6907" y="3264"/>
                  </a:moveTo>
                  <a:lnTo>
                    <a:pt x="6873" y="3407"/>
                  </a:lnTo>
                  <a:cubicBezTo>
                    <a:pt x="6941" y="3407"/>
                    <a:pt x="7008" y="3407"/>
                    <a:pt x="7084" y="3441"/>
                  </a:cubicBezTo>
                  <a:cubicBezTo>
                    <a:pt x="7260" y="3441"/>
                    <a:pt x="7429" y="3475"/>
                    <a:pt x="7605" y="3475"/>
                  </a:cubicBezTo>
                  <a:lnTo>
                    <a:pt x="7605" y="3332"/>
                  </a:lnTo>
                  <a:cubicBezTo>
                    <a:pt x="7429" y="3332"/>
                    <a:pt x="7260" y="3298"/>
                    <a:pt x="7117" y="3298"/>
                  </a:cubicBezTo>
                  <a:cubicBezTo>
                    <a:pt x="7050" y="3264"/>
                    <a:pt x="6974" y="3264"/>
                    <a:pt x="6907" y="3264"/>
                  </a:cubicBezTo>
                  <a:close/>
                  <a:moveTo>
                    <a:pt x="8977" y="3264"/>
                  </a:moveTo>
                  <a:cubicBezTo>
                    <a:pt x="8766" y="3298"/>
                    <a:pt x="8522" y="3332"/>
                    <a:pt x="8312" y="3332"/>
                  </a:cubicBezTo>
                  <a:lnTo>
                    <a:pt x="8312" y="3475"/>
                  </a:lnTo>
                  <a:cubicBezTo>
                    <a:pt x="8556" y="3475"/>
                    <a:pt x="8766" y="3441"/>
                    <a:pt x="9010" y="3407"/>
                  </a:cubicBezTo>
                  <a:lnTo>
                    <a:pt x="8977" y="3264"/>
                  </a:lnTo>
                  <a:close/>
                  <a:moveTo>
                    <a:pt x="2104" y="3651"/>
                  </a:moveTo>
                  <a:cubicBezTo>
                    <a:pt x="1893" y="3786"/>
                    <a:pt x="1683" y="3929"/>
                    <a:pt x="1506" y="4072"/>
                  </a:cubicBezTo>
                  <a:lnTo>
                    <a:pt x="1616" y="4173"/>
                  </a:lnTo>
                  <a:cubicBezTo>
                    <a:pt x="1792" y="4038"/>
                    <a:pt x="1961" y="3895"/>
                    <a:pt x="2171" y="3752"/>
                  </a:cubicBezTo>
                  <a:lnTo>
                    <a:pt x="2104" y="3651"/>
                  </a:lnTo>
                  <a:close/>
                  <a:moveTo>
                    <a:pt x="1018" y="4560"/>
                  </a:moveTo>
                  <a:cubicBezTo>
                    <a:pt x="842" y="4770"/>
                    <a:pt x="699" y="4947"/>
                    <a:pt x="598" y="5157"/>
                  </a:cubicBezTo>
                  <a:lnTo>
                    <a:pt x="699" y="5224"/>
                  </a:lnTo>
                  <a:cubicBezTo>
                    <a:pt x="842" y="5014"/>
                    <a:pt x="985" y="4837"/>
                    <a:pt x="1119" y="4669"/>
                  </a:cubicBezTo>
                  <a:lnTo>
                    <a:pt x="1018" y="4560"/>
                  </a:lnTo>
                  <a:close/>
                  <a:moveTo>
                    <a:pt x="278" y="5788"/>
                  </a:moveTo>
                  <a:cubicBezTo>
                    <a:pt x="211" y="6032"/>
                    <a:pt x="144" y="6242"/>
                    <a:pt x="110" y="6486"/>
                  </a:cubicBezTo>
                  <a:lnTo>
                    <a:pt x="245" y="6520"/>
                  </a:lnTo>
                  <a:cubicBezTo>
                    <a:pt x="278" y="6276"/>
                    <a:pt x="354" y="6066"/>
                    <a:pt x="421" y="5855"/>
                  </a:cubicBezTo>
                  <a:lnTo>
                    <a:pt x="278" y="5788"/>
                  </a:lnTo>
                  <a:close/>
                  <a:moveTo>
                    <a:pt x="1" y="7193"/>
                  </a:moveTo>
                  <a:lnTo>
                    <a:pt x="1" y="7361"/>
                  </a:lnTo>
                  <a:cubicBezTo>
                    <a:pt x="1" y="7538"/>
                    <a:pt x="1" y="7714"/>
                    <a:pt x="34" y="7891"/>
                  </a:cubicBezTo>
                  <a:lnTo>
                    <a:pt x="177" y="7891"/>
                  </a:lnTo>
                  <a:cubicBezTo>
                    <a:pt x="144" y="7714"/>
                    <a:pt x="144" y="7538"/>
                    <a:pt x="144" y="7361"/>
                  </a:cubicBezTo>
                  <a:lnTo>
                    <a:pt x="144" y="7193"/>
                  </a:lnTo>
                  <a:close/>
                  <a:moveTo>
                    <a:pt x="320" y="8556"/>
                  </a:moveTo>
                  <a:lnTo>
                    <a:pt x="177" y="8589"/>
                  </a:lnTo>
                  <a:cubicBezTo>
                    <a:pt x="211" y="8699"/>
                    <a:pt x="245" y="8833"/>
                    <a:pt x="278" y="8943"/>
                  </a:cubicBezTo>
                  <a:lnTo>
                    <a:pt x="421" y="8875"/>
                  </a:lnTo>
                  <a:cubicBezTo>
                    <a:pt x="388" y="8766"/>
                    <a:pt x="354" y="8665"/>
                    <a:pt x="320" y="8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3"/>
          <p:cNvGrpSpPr/>
          <p:nvPr/>
        </p:nvGrpSpPr>
        <p:grpSpPr>
          <a:xfrm>
            <a:off x="6909655" y="1856720"/>
            <a:ext cx="1284124" cy="1044986"/>
            <a:chOff x="6082504" y="2465086"/>
            <a:chExt cx="952968" cy="775500"/>
          </a:xfrm>
        </p:grpSpPr>
        <p:sp>
          <p:nvSpPr>
            <p:cNvPr id="976" name="Google Shape;976;p13"/>
            <p:cNvSpPr/>
            <p:nvPr/>
          </p:nvSpPr>
          <p:spPr>
            <a:xfrm>
              <a:off x="6082504" y="2582038"/>
              <a:ext cx="711191" cy="658549"/>
            </a:xfrm>
            <a:custGeom>
              <a:rect b="b" l="l" r="r" t="t"/>
              <a:pathLst>
                <a:path extrusionOk="0" h="11459" w="12375">
                  <a:moveTo>
                    <a:pt x="10869" y="1"/>
                  </a:moveTo>
                  <a:cubicBezTo>
                    <a:pt x="10692" y="144"/>
                    <a:pt x="10516" y="312"/>
                    <a:pt x="10373" y="489"/>
                  </a:cubicBezTo>
                  <a:lnTo>
                    <a:pt x="10449" y="564"/>
                  </a:lnTo>
                  <a:cubicBezTo>
                    <a:pt x="10617" y="421"/>
                    <a:pt x="10793" y="245"/>
                    <a:pt x="10970" y="102"/>
                  </a:cubicBezTo>
                  <a:lnTo>
                    <a:pt x="10869" y="1"/>
                  </a:lnTo>
                  <a:close/>
                  <a:moveTo>
                    <a:pt x="9885" y="985"/>
                  </a:moveTo>
                  <a:cubicBezTo>
                    <a:pt x="9708" y="1153"/>
                    <a:pt x="9565" y="1364"/>
                    <a:pt x="9431" y="1540"/>
                  </a:cubicBezTo>
                  <a:lnTo>
                    <a:pt x="9565" y="1616"/>
                  </a:lnTo>
                  <a:cubicBezTo>
                    <a:pt x="9675" y="1439"/>
                    <a:pt x="9818" y="1263"/>
                    <a:pt x="9986" y="1086"/>
                  </a:cubicBezTo>
                  <a:lnTo>
                    <a:pt x="9885" y="985"/>
                  </a:lnTo>
                  <a:close/>
                  <a:moveTo>
                    <a:pt x="9077" y="2171"/>
                  </a:moveTo>
                  <a:cubicBezTo>
                    <a:pt x="9010" y="2381"/>
                    <a:pt x="8901" y="2625"/>
                    <a:pt x="8867" y="2836"/>
                  </a:cubicBezTo>
                  <a:lnTo>
                    <a:pt x="9010" y="2878"/>
                  </a:lnTo>
                  <a:cubicBezTo>
                    <a:pt x="9044" y="2667"/>
                    <a:pt x="9111" y="2457"/>
                    <a:pt x="9220" y="2247"/>
                  </a:cubicBezTo>
                  <a:lnTo>
                    <a:pt x="9077" y="2171"/>
                  </a:lnTo>
                  <a:close/>
                  <a:moveTo>
                    <a:pt x="10869" y="3012"/>
                  </a:moveTo>
                  <a:lnTo>
                    <a:pt x="10869" y="3155"/>
                  </a:lnTo>
                  <a:lnTo>
                    <a:pt x="10903" y="3155"/>
                  </a:lnTo>
                  <a:cubicBezTo>
                    <a:pt x="11113" y="3155"/>
                    <a:pt x="11357" y="3189"/>
                    <a:pt x="11534" y="3298"/>
                  </a:cubicBezTo>
                  <a:lnTo>
                    <a:pt x="11601" y="3155"/>
                  </a:lnTo>
                  <a:cubicBezTo>
                    <a:pt x="11391" y="3088"/>
                    <a:pt x="11147" y="3012"/>
                    <a:pt x="10903" y="3012"/>
                  </a:cubicBezTo>
                  <a:close/>
                  <a:moveTo>
                    <a:pt x="10163" y="3155"/>
                  </a:moveTo>
                  <a:cubicBezTo>
                    <a:pt x="10028" y="3223"/>
                    <a:pt x="9885" y="3298"/>
                    <a:pt x="9776" y="3366"/>
                  </a:cubicBezTo>
                  <a:cubicBezTo>
                    <a:pt x="9675" y="3399"/>
                    <a:pt x="9607" y="3467"/>
                    <a:pt x="9532" y="3542"/>
                  </a:cubicBezTo>
                  <a:lnTo>
                    <a:pt x="9641" y="3643"/>
                  </a:lnTo>
                  <a:cubicBezTo>
                    <a:pt x="9708" y="3576"/>
                    <a:pt x="9776" y="3542"/>
                    <a:pt x="9851" y="3467"/>
                  </a:cubicBezTo>
                  <a:cubicBezTo>
                    <a:pt x="9952" y="3399"/>
                    <a:pt x="10095" y="3332"/>
                    <a:pt x="10238" y="3298"/>
                  </a:cubicBezTo>
                  <a:lnTo>
                    <a:pt x="10163" y="3155"/>
                  </a:lnTo>
                  <a:close/>
                  <a:moveTo>
                    <a:pt x="12165" y="3610"/>
                  </a:moveTo>
                  <a:lnTo>
                    <a:pt x="12055" y="3719"/>
                  </a:lnTo>
                  <a:lnTo>
                    <a:pt x="12055" y="3753"/>
                  </a:lnTo>
                  <a:cubicBezTo>
                    <a:pt x="12165" y="3929"/>
                    <a:pt x="12232" y="4098"/>
                    <a:pt x="12232" y="4308"/>
                  </a:cubicBezTo>
                  <a:lnTo>
                    <a:pt x="12375" y="4308"/>
                  </a:lnTo>
                  <a:cubicBezTo>
                    <a:pt x="12375" y="4098"/>
                    <a:pt x="12299" y="3854"/>
                    <a:pt x="12198" y="3677"/>
                  </a:cubicBezTo>
                  <a:cubicBezTo>
                    <a:pt x="12198" y="3643"/>
                    <a:pt x="12165" y="3643"/>
                    <a:pt x="12165" y="3610"/>
                  </a:cubicBezTo>
                  <a:close/>
                  <a:moveTo>
                    <a:pt x="8800" y="3576"/>
                  </a:moveTo>
                  <a:cubicBezTo>
                    <a:pt x="8800" y="3820"/>
                    <a:pt x="8800" y="4030"/>
                    <a:pt x="8867" y="4274"/>
                  </a:cubicBezTo>
                  <a:lnTo>
                    <a:pt x="8888" y="4269"/>
                  </a:lnTo>
                  <a:lnTo>
                    <a:pt x="8888" y="4269"/>
                  </a:lnTo>
                  <a:cubicBezTo>
                    <a:pt x="8814" y="4386"/>
                    <a:pt x="8743" y="4501"/>
                    <a:pt x="8657" y="4628"/>
                  </a:cubicBezTo>
                  <a:lnTo>
                    <a:pt x="8800" y="4695"/>
                  </a:lnTo>
                  <a:cubicBezTo>
                    <a:pt x="8901" y="4484"/>
                    <a:pt x="9044" y="4308"/>
                    <a:pt x="9187" y="4140"/>
                  </a:cubicBezTo>
                  <a:lnTo>
                    <a:pt x="9044" y="4030"/>
                  </a:lnTo>
                  <a:cubicBezTo>
                    <a:pt x="9021" y="4064"/>
                    <a:pt x="8999" y="4097"/>
                    <a:pt x="8977" y="4130"/>
                  </a:cubicBezTo>
                  <a:lnTo>
                    <a:pt x="8977" y="4130"/>
                  </a:lnTo>
                  <a:cubicBezTo>
                    <a:pt x="8934" y="3948"/>
                    <a:pt x="8934" y="3750"/>
                    <a:pt x="8934" y="3576"/>
                  </a:cubicBezTo>
                  <a:close/>
                  <a:moveTo>
                    <a:pt x="9288" y="4838"/>
                  </a:moveTo>
                  <a:lnTo>
                    <a:pt x="9187" y="4939"/>
                  </a:lnTo>
                  <a:cubicBezTo>
                    <a:pt x="9288" y="5115"/>
                    <a:pt x="9464" y="5292"/>
                    <a:pt x="9675" y="5435"/>
                  </a:cubicBezTo>
                  <a:lnTo>
                    <a:pt x="9742" y="5326"/>
                  </a:lnTo>
                  <a:cubicBezTo>
                    <a:pt x="9565" y="5191"/>
                    <a:pt x="9431" y="5048"/>
                    <a:pt x="9288" y="4838"/>
                  </a:cubicBezTo>
                  <a:close/>
                  <a:moveTo>
                    <a:pt x="12055" y="4981"/>
                  </a:moveTo>
                  <a:cubicBezTo>
                    <a:pt x="11954" y="5149"/>
                    <a:pt x="11811" y="5326"/>
                    <a:pt x="11635" y="5469"/>
                  </a:cubicBezTo>
                  <a:lnTo>
                    <a:pt x="11710" y="5570"/>
                  </a:lnTo>
                  <a:cubicBezTo>
                    <a:pt x="11921" y="5435"/>
                    <a:pt x="12055" y="5258"/>
                    <a:pt x="12165" y="5014"/>
                  </a:cubicBezTo>
                  <a:lnTo>
                    <a:pt x="12055" y="4981"/>
                  </a:lnTo>
                  <a:close/>
                  <a:moveTo>
                    <a:pt x="10339" y="5645"/>
                  </a:moveTo>
                  <a:lnTo>
                    <a:pt x="10306" y="5780"/>
                  </a:lnTo>
                  <a:cubicBezTo>
                    <a:pt x="10482" y="5822"/>
                    <a:pt x="10659" y="5856"/>
                    <a:pt x="10827" y="5856"/>
                  </a:cubicBezTo>
                  <a:lnTo>
                    <a:pt x="11037" y="5856"/>
                  </a:lnTo>
                  <a:lnTo>
                    <a:pt x="11004" y="5713"/>
                  </a:lnTo>
                  <a:lnTo>
                    <a:pt x="10827" y="5713"/>
                  </a:lnTo>
                  <a:cubicBezTo>
                    <a:pt x="10659" y="5713"/>
                    <a:pt x="10516" y="5679"/>
                    <a:pt x="10339" y="5645"/>
                  </a:cubicBezTo>
                  <a:close/>
                  <a:moveTo>
                    <a:pt x="8345" y="5258"/>
                  </a:moveTo>
                  <a:cubicBezTo>
                    <a:pt x="8303" y="5359"/>
                    <a:pt x="8270" y="5435"/>
                    <a:pt x="8236" y="5502"/>
                  </a:cubicBezTo>
                  <a:cubicBezTo>
                    <a:pt x="8202" y="5645"/>
                    <a:pt x="8135" y="5780"/>
                    <a:pt x="8059" y="5923"/>
                  </a:cubicBezTo>
                  <a:lnTo>
                    <a:pt x="8202" y="5957"/>
                  </a:lnTo>
                  <a:cubicBezTo>
                    <a:pt x="8270" y="5822"/>
                    <a:pt x="8303" y="5713"/>
                    <a:pt x="8379" y="5570"/>
                  </a:cubicBezTo>
                  <a:cubicBezTo>
                    <a:pt x="8413" y="5502"/>
                    <a:pt x="8446" y="5401"/>
                    <a:pt x="8480" y="5326"/>
                  </a:cubicBezTo>
                  <a:lnTo>
                    <a:pt x="8345" y="5258"/>
                  </a:lnTo>
                  <a:close/>
                  <a:moveTo>
                    <a:pt x="7782" y="6554"/>
                  </a:moveTo>
                  <a:lnTo>
                    <a:pt x="7462" y="7185"/>
                  </a:lnTo>
                  <a:lnTo>
                    <a:pt x="7605" y="7252"/>
                  </a:lnTo>
                  <a:cubicBezTo>
                    <a:pt x="7715" y="7042"/>
                    <a:pt x="7815" y="6832"/>
                    <a:pt x="7925" y="6588"/>
                  </a:cubicBezTo>
                  <a:lnTo>
                    <a:pt x="7782" y="6554"/>
                  </a:lnTo>
                  <a:close/>
                  <a:moveTo>
                    <a:pt x="7151" y="7816"/>
                  </a:moveTo>
                  <a:cubicBezTo>
                    <a:pt x="7042" y="7992"/>
                    <a:pt x="6941" y="8203"/>
                    <a:pt x="6798" y="8413"/>
                  </a:cubicBezTo>
                  <a:lnTo>
                    <a:pt x="6941" y="8480"/>
                  </a:lnTo>
                  <a:cubicBezTo>
                    <a:pt x="7042" y="8270"/>
                    <a:pt x="7185" y="8060"/>
                    <a:pt x="7294" y="7849"/>
                  </a:cubicBezTo>
                  <a:lnTo>
                    <a:pt x="7151" y="7816"/>
                  </a:lnTo>
                  <a:close/>
                  <a:moveTo>
                    <a:pt x="6411" y="8977"/>
                  </a:moveTo>
                  <a:cubicBezTo>
                    <a:pt x="6276" y="9187"/>
                    <a:pt x="6133" y="9355"/>
                    <a:pt x="5990" y="9532"/>
                  </a:cubicBezTo>
                  <a:lnTo>
                    <a:pt x="6099" y="9608"/>
                  </a:lnTo>
                  <a:cubicBezTo>
                    <a:pt x="6242" y="9431"/>
                    <a:pt x="6377" y="9254"/>
                    <a:pt x="6520" y="9078"/>
                  </a:cubicBezTo>
                  <a:lnTo>
                    <a:pt x="6411" y="8977"/>
                  </a:lnTo>
                  <a:close/>
                  <a:moveTo>
                    <a:pt x="5502" y="10028"/>
                  </a:moveTo>
                  <a:cubicBezTo>
                    <a:pt x="5325" y="10163"/>
                    <a:pt x="5149" y="10339"/>
                    <a:pt x="4981" y="10449"/>
                  </a:cubicBezTo>
                  <a:lnTo>
                    <a:pt x="5048" y="10583"/>
                  </a:lnTo>
                  <a:cubicBezTo>
                    <a:pt x="5258" y="10449"/>
                    <a:pt x="5435" y="10272"/>
                    <a:pt x="5611" y="10129"/>
                  </a:cubicBezTo>
                  <a:lnTo>
                    <a:pt x="5502" y="10028"/>
                  </a:lnTo>
                  <a:close/>
                  <a:moveTo>
                    <a:pt x="101" y="10373"/>
                  </a:moveTo>
                  <a:lnTo>
                    <a:pt x="0" y="10482"/>
                  </a:lnTo>
                  <a:cubicBezTo>
                    <a:pt x="101" y="10583"/>
                    <a:pt x="244" y="10726"/>
                    <a:pt x="387" y="10827"/>
                  </a:cubicBezTo>
                  <a:lnTo>
                    <a:pt x="488" y="10726"/>
                  </a:lnTo>
                  <a:cubicBezTo>
                    <a:pt x="354" y="10617"/>
                    <a:pt x="211" y="10516"/>
                    <a:pt x="101" y="10373"/>
                  </a:cubicBezTo>
                  <a:close/>
                  <a:moveTo>
                    <a:pt x="4383" y="10827"/>
                  </a:moveTo>
                  <a:cubicBezTo>
                    <a:pt x="4173" y="10937"/>
                    <a:pt x="3963" y="11038"/>
                    <a:pt x="3752" y="11113"/>
                  </a:cubicBezTo>
                  <a:lnTo>
                    <a:pt x="3820" y="11248"/>
                  </a:lnTo>
                  <a:cubicBezTo>
                    <a:pt x="4030" y="11181"/>
                    <a:pt x="4240" y="11080"/>
                    <a:pt x="4451" y="10970"/>
                  </a:cubicBezTo>
                  <a:lnTo>
                    <a:pt x="4383" y="10827"/>
                  </a:lnTo>
                  <a:close/>
                  <a:moveTo>
                    <a:pt x="1086" y="11038"/>
                  </a:moveTo>
                  <a:lnTo>
                    <a:pt x="1018" y="11181"/>
                  </a:lnTo>
                  <a:cubicBezTo>
                    <a:pt x="1229" y="11290"/>
                    <a:pt x="1473" y="11357"/>
                    <a:pt x="1683" y="11391"/>
                  </a:cubicBezTo>
                  <a:lnTo>
                    <a:pt x="1717" y="11248"/>
                  </a:lnTo>
                  <a:cubicBezTo>
                    <a:pt x="1506" y="11214"/>
                    <a:pt x="1296" y="11147"/>
                    <a:pt x="1086" y="11038"/>
                  </a:cubicBezTo>
                  <a:close/>
                  <a:moveTo>
                    <a:pt x="3088" y="11290"/>
                  </a:moveTo>
                  <a:cubicBezTo>
                    <a:pt x="2877" y="11324"/>
                    <a:pt x="2667" y="11324"/>
                    <a:pt x="2490" y="11324"/>
                  </a:cubicBezTo>
                  <a:lnTo>
                    <a:pt x="2415" y="11324"/>
                  </a:lnTo>
                  <a:lnTo>
                    <a:pt x="2415" y="11458"/>
                  </a:lnTo>
                  <a:lnTo>
                    <a:pt x="2490" y="11458"/>
                  </a:lnTo>
                  <a:cubicBezTo>
                    <a:pt x="2701" y="11458"/>
                    <a:pt x="2911" y="11458"/>
                    <a:pt x="3121" y="11425"/>
                  </a:cubicBezTo>
                  <a:lnTo>
                    <a:pt x="3088" y="112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6696973" y="2465086"/>
              <a:ext cx="338498" cy="134940"/>
            </a:xfrm>
            <a:custGeom>
              <a:rect b="b" l="l" r="r" t="t"/>
              <a:pathLst>
                <a:path extrusionOk="0" h="2348" w="5890">
                  <a:moveTo>
                    <a:pt x="5889" y="0"/>
                  </a:moveTo>
                  <a:lnTo>
                    <a:pt x="1018" y="1085"/>
                  </a:lnTo>
                  <a:lnTo>
                    <a:pt x="0" y="2347"/>
                  </a:lnTo>
                  <a:lnTo>
                    <a:pt x="0" y="2347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6726972" y="2465086"/>
              <a:ext cx="308499" cy="62412"/>
            </a:xfrm>
            <a:custGeom>
              <a:rect b="b" l="l" r="r" t="t"/>
              <a:pathLst>
                <a:path extrusionOk="0" h="1086" w="5368">
                  <a:moveTo>
                    <a:pt x="0" y="0"/>
                  </a:moveTo>
                  <a:lnTo>
                    <a:pt x="496" y="1085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6696973" y="2465086"/>
              <a:ext cx="338498" cy="134940"/>
            </a:xfrm>
            <a:custGeom>
              <a:rect b="b" l="l" r="r" t="t"/>
              <a:pathLst>
                <a:path extrusionOk="0" h="2348" w="5890">
                  <a:moveTo>
                    <a:pt x="5889" y="0"/>
                  </a:moveTo>
                  <a:lnTo>
                    <a:pt x="1187" y="1682"/>
                  </a:lnTo>
                  <a:lnTo>
                    <a:pt x="0" y="2347"/>
                  </a:lnTo>
                  <a:lnTo>
                    <a:pt x="0" y="2347"/>
                  </a:lnTo>
                  <a:lnTo>
                    <a:pt x="1397" y="2069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6765133" y="2465086"/>
              <a:ext cx="270339" cy="173559"/>
            </a:xfrm>
            <a:custGeom>
              <a:rect b="b" l="l" r="r" t="t"/>
              <a:pathLst>
                <a:path extrusionOk="0" h="3020" w="4704">
                  <a:moveTo>
                    <a:pt x="4703" y="0"/>
                  </a:moveTo>
                  <a:lnTo>
                    <a:pt x="1" y="1682"/>
                  </a:lnTo>
                  <a:lnTo>
                    <a:pt x="707" y="3020"/>
                  </a:lnTo>
                  <a:lnTo>
                    <a:pt x="4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13"/>
          <p:cNvSpPr/>
          <p:nvPr/>
        </p:nvSpPr>
        <p:spPr>
          <a:xfrm>
            <a:off x="5258295" y="2978079"/>
            <a:ext cx="33907" cy="38218"/>
          </a:xfrm>
          <a:custGeom>
            <a:rect b="b" l="l" r="r" t="t"/>
            <a:pathLst>
              <a:path extrusionOk="0" h="665" w="590">
                <a:moveTo>
                  <a:pt x="379" y="0"/>
                </a:moveTo>
                <a:lnTo>
                  <a:pt x="211" y="169"/>
                </a:lnTo>
                <a:lnTo>
                  <a:pt x="0" y="101"/>
                </a:lnTo>
                <a:lnTo>
                  <a:pt x="101" y="312"/>
                </a:lnTo>
                <a:lnTo>
                  <a:pt x="0" y="522"/>
                </a:lnTo>
                <a:lnTo>
                  <a:pt x="0" y="522"/>
                </a:lnTo>
                <a:lnTo>
                  <a:pt x="211" y="488"/>
                </a:lnTo>
                <a:lnTo>
                  <a:pt x="379" y="665"/>
                </a:lnTo>
                <a:lnTo>
                  <a:pt x="421" y="421"/>
                </a:lnTo>
                <a:lnTo>
                  <a:pt x="589" y="312"/>
                </a:lnTo>
                <a:lnTo>
                  <a:pt x="421" y="211"/>
                </a:lnTo>
                <a:lnTo>
                  <a:pt x="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3"/>
          <p:cNvSpPr/>
          <p:nvPr/>
        </p:nvSpPr>
        <p:spPr>
          <a:xfrm>
            <a:off x="7213033" y="2775246"/>
            <a:ext cx="32471" cy="24252"/>
          </a:xfrm>
          <a:custGeom>
            <a:rect b="b" l="l" r="r" t="t"/>
            <a:pathLst>
              <a:path extrusionOk="0" h="422" w="565">
                <a:moveTo>
                  <a:pt x="287" y="1"/>
                </a:moveTo>
                <a:cubicBezTo>
                  <a:pt x="1" y="1"/>
                  <a:pt x="1" y="421"/>
                  <a:pt x="287" y="421"/>
                </a:cubicBezTo>
                <a:cubicBezTo>
                  <a:pt x="564" y="421"/>
                  <a:pt x="564" y="1"/>
                  <a:pt x="2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3"/>
          <p:cNvSpPr/>
          <p:nvPr/>
        </p:nvSpPr>
        <p:spPr>
          <a:xfrm>
            <a:off x="7523428" y="3262592"/>
            <a:ext cx="29999" cy="24195"/>
          </a:xfrm>
          <a:custGeom>
            <a:rect b="b" l="l" r="r" t="t"/>
            <a:pathLst>
              <a:path extrusionOk="0" h="421" w="522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22" y="421"/>
                  <a:pt x="522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3"/>
          <p:cNvSpPr/>
          <p:nvPr/>
        </p:nvSpPr>
        <p:spPr>
          <a:xfrm>
            <a:off x="4980313" y="3488512"/>
            <a:ext cx="31953" cy="24252"/>
          </a:xfrm>
          <a:custGeom>
            <a:rect b="b" l="l" r="r" t="t"/>
            <a:pathLst>
              <a:path extrusionOk="0" h="422" w="556">
                <a:moveTo>
                  <a:pt x="278" y="1"/>
                </a:moveTo>
                <a:cubicBezTo>
                  <a:pt x="0" y="1"/>
                  <a:pt x="0" y="421"/>
                  <a:pt x="278" y="421"/>
                </a:cubicBezTo>
                <a:cubicBezTo>
                  <a:pt x="555" y="421"/>
                  <a:pt x="555" y="1"/>
                  <a:pt x="2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3"/>
          <p:cNvSpPr/>
          <p:nvPr/>
        </p:nvSpPr>
        <p:spPr>
          <a:xfrm>
            <a:off x="8659548" y="12506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3"/>
          <p:cNvSpPr/>
          <p:nvPr/>
        </p:nvSpPr>
        <p:spPr>
          <a:xfrm>
            <a:off x="6121221" y="1210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3"/>
          <p:cNvSpPr/>
          <p:nvPr/>
        </p:nvSpPr>
        <p:spPr>
          <a:xfrm>
            <a:off x="5863282" y="1949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3"/>
          <p:cNvSpPr/>
          <p:nvPr/>
        </p:nvSpPr>
        <p:spPr>
          <a:xfrm>
            <a:off x="5830025" y="2426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3"/>
          <p:cNvSpPr/>
          <p:nvPr/>
        </p:nvSpPr>
        <p:spPr>
          <a:xfrm>
            <a:off x="5968775" y="3475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3"/>
          <p:cNvSpPr/>
          <p:nvPr/>
        </p:nvSpPr>
        <p:spPr>
          <a:xfrm>
            <a:off x="5851219" y="1324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3"/>
          <p:cNvSpPr/>
          <p:nvPr/>
        </p:nvSpPr>
        <p:spPr>
          <a:xfrm>
            <a:off x="5811080" y="3073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3"/>
          <p:cNvSpPr/>
          <p:nvPr/>
        </p:nvSpPr>
        <p:spPr>
          <a:xfrm>
            <a:off x="6059343" y="2787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3"/>
          <p:cNvSpPr/>
          <p:nvPr/>
        </p:nvSpPr>
        <p:spPr>
          <a:xfrm>
            <a:off x="6109227" y="2809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3"/>
          <p:cNvSpPr/>
          <p:nvPr/>
        </p:nvSpPr>
        <p:spPr>
          <a:xfrm>
            <a:off x="6161974" y="2809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3"/>
          <p:cNvSpPr/>
          <p:nvPr/>
        </p:nvSpPr>
        <p:spPr>
          <a:xfrm>
            <a:off x="6214720" y="2809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3"/>
          <p:cNvSpPr/>
          <p:nvPr/>
        </p:nvSpPr>
        <p:spPr>
          <a:xfrm>
            <a:off x="6266854" y="2809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3"/>
          <p:cNvSpPr/>
          <p:nvPr/>
        </p:nvSpPr>
        <p:spPr>
          <a:xfrm>
            <a:off x="6319600" y="2809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3"/>
          <p:cNvSpPr/>
          <p:nvPr/>
        </p:nvSpPr>
        <p:spPr>
          <a:xfrm>
            <a:off x="6372347" y="2809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3"/>
          <p:cNvSpPr/>
          <p:nvPr/>
        </p:nvSpPr>
        <p:spPr>
          <a:xfrm>
            <a:off x="6424480" y="2809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3"/>
          <p:cNvSpPr/>
          <p:nvPr/>
        </p:nvSpPr>
        <p:spPr>
          <a:xfrm>
            <a:off x="6477226" y="2809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3"/>
          <p:cNvSpPr/>
          <p:nvPr/>
        </p:nvSpPr>
        <p:spPr>
          <a:xfrm>
            <a:off x="6527724" y="2809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3"/>
          <p:cNvSpPr/>
          <p:nvPr/>
        </p:nvSpPr>
        <p:spPr>
          <a:xfrm>
            <a:off x="6579857" y="2809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3"/>
          <p:cNvSpPr/>
          <p:nvPr/>
        </p:nvSpPr>
        <p:spPr>
          <a:xfrm>
            <a:off x="6622858" y="2809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"/>
          <p:cNvSpPr/>
          <p:nvPr/>
        </p:nvSpPr>
        <p:spPr>
          <a:xfrm>
            <a:off x="6653798" y="2787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3"/>
          <p:cNvSpPr/>
          <p:nvPr/>
        </p:nvSpPr>
        <p:spPr>
          <a:xfrm>
            <a:off x="8003584" y="3919755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3"/>
          <p:cNvSpPr/>
          <p:nvPr/>
        </p:nvSpPr>
        <p:spPr>
          <a:xfrm>
            <a:off x="7926700" y="3996639"/>
            <a:ext cx="188408" cy="35274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13"/>
          <p:cNvGrpSpPr/>
          <p:nvPr/>
        </p:nvGrpSpPr>
        <p:grpSpPr>
          <a:xfrm>
            <a:off x="6916118" y="4006777"/>
            <a:ext cx="983335" cy="889553"/>
            <a:chOff x="6916118" y="4006777"/>
            <a:chExt cx="983335" cy="889553"/>
          </a:xfrm>
        </p:grpSpPr>
        <p:sp>
          <p:nvSpPr>
            <p:cNvPr id="1008" name="Google Shape;1008;p13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13"/>
          <p:cNvSpPr/>
          <p:nvPr/>
        </p:nvSpPr>
        <p:spPr>
          <a:xfrm>
            <a:off x="8235631" y="2129343"/>
            <a:ext cx="34746" cy="189042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9" y="1"/>
                  <a:pt x="1" y="68"/>
                  <a:pt x="1" y="164"/>
                </a:cubicBezTo>
                <a:lnTo>
                  <a:pt x="1" y="1620"/>
                </a:lnTo>
                <a:cubicBezTo>
                  <a:pt x="1" y="1716"/>
                  <a:pt x="69" y="1789"/>
                  <a:pt x="164" y="1789"/>
                </a:cubicBezTo>
                <a:cubicBezTo>
                  <a:pt x="232" y="1789"/>
                  <a:pt x="328" y="1716"/>
                  <a:pt x="328" y="1620"/>
                </a:cubicBezTo>
                <a:lnTo>
                  <a:pt x="328" y="164"/>
                </a:lnTo>
                <a:cubicBezTo>
                  <a:pt x="328" y="68"/>
                  <a:pt x="232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3"/>
          <p:cNvSpPr/>
          <p:nvPr/>
        </p:nvSpPr>
        <p:spPr>
          <a:xfrm>
            <a:off x="8158219" y="2206227"/>
            <a:ext cx="188936" cy="34640"/>
          </a:xfrm>
          <a:custGeom>
            <a:rect b="b" l="l" r="r" t="t"/>
            <a:pathLst>
              <a:path extrusionOk="0" h="328" w="1789">
                <a:moveTo>
                  <a:pt x="141" y="1"/>
                </a:moveTo>
                <a:cubicBezTo>
                  <a:pt x="74" y="1"/>
                  <a:pt x="0" y="74"/>
                  <a:pt x="0" y="164"/>
                </a:cubicBezTo>
                <a:cubicBezTo>
                  <a:pt x="0" y="260"/>
                  <a:pt x="74" y="328"/>
                  <a:pt x="141" y="328"/>
                </a:cubicBezTo>
                <a:lnTo>
                  <a:pt x="1625" y="328"/>
                </a:lnTo>
                <a:cubicBezTo>
                  <a:pt x="1721" y="328"/>
                  <a:pt x="1789" y="260"/>
                  <a:pt x="1789" y="164"/>
                </a:cubicBezTo>
                <a:cubicBezTo>
                  <a:pt x="1789" y="74"/>
                  <a:pt x="1721" y="1"/>
                  <a:pt x="1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3"/>
          <p:cNvSpPr/>
          <p:nvPr/>
        </p:nvSpPr>
        <p:spPr>
          <a:xfrm>
            <a:off x="8272595" y="3087542"/>
            <a:ext cx="831996" cy="1044905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3"/>
          <p:cNvSpPr/>
          <p:nvPr/>
        </p:nvSpPr>
        <p:spPr>
          <a:xfrm>
            <a:off x="8349479" y="3111727"/>
            <a:ext cx="732405" cy="686148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3"/>
          <p:cNvSpPr/>
          <p:nvPr/>
        </p:nvSpPr>
        <p:spPr>
          <a:xfrm>
            <a:off x="8292238" y="3432464"/>
            <a:ext cx="584129" cy="682980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8349479" y="3144677"/>
            <a:ext cx="715191" cy="653198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"/>
          <p:cNvSpPr/>
          <p:nvPr/>
        </p:nvSpPr>
        <p:spPr>
          <a:xfrm>
            <a:off x="8349479" y="3432464"/>
            <a:ext cx="566175" cy="613911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3"/>
          <p:cNvSpPr/>
          <p:nvPr/>
        </p:nvSpPr>
        <p:spPr>
          <a:xfrm>
            <a:off x="8421611" y="3229271"/>
            <a:ext cx="186613" cy="226005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3"/>
          <p:cNvSpPr/>
          <p:nvPr/>
        </p:nvSpPr>
        <p:spPr>
          <a:xfrm>
            <a:off x="8461531" y="3251343"/>
            <a:ext cx="185979" cy="225900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3"/>
          <p:cNvSpPr/>
          <p:nvPr/>
        </p:nvSpPr>
        <p:spPr>
          <a:xfrm>
            <a:off x="8498495" y="3283554"/>
            <a:ext cx="186613" cy="226533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3"/>
          <p:cNvSpPr/>
          <p:nvPr/>
        </p:nvSpPr>
        <p:spPr>
          <a:xfrm>
            <a:off x="8540739" y="3310907"/>
            <a:ext cx="186613" cy="223576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3"/>
          <p:cNvSpPr/>
          <p:nvPr/>
        </p:nvSpPr>
        <p:spPr>
          <a:xfrm>
            <a:off x="8587841" y="3340689"/>
            <a:ext cx="186613" cy="223576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3"/>
          <p:cNvSpPr/>
          <p:nvPr/>
        </p:nvSpPr>
        <p:spPr>
          <a:xfrm>
            <a:off x="8623009" y="3374590"/>
            <a:ext cx="185979" cy="224844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"/>
          <p:cNvSpPr/>
          <p:nvPr/>
        </p:nvSpPr>
        <p:spPr>
          <a:xfrm>
            <a:off x="8664725" y="3400359"/>
            <a:ext cx="188936" cy="223471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"/>
          <p:cNvSpPr/>
          <p:nvPr/>
        </p:nvSpPr>
        <p:spPr>
          <a:xfrm>
            <a:off x="8704645" y="3427712"/>
            <a:ext cx="186613" cy="225900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3"/>
          <p:cNvSpPr/>
          <p:nvPr/>
        </p:nvSpPr>
        <p:spPr>
          <a:xfrm>
            <a:off x="8742137" y="3457494"/>
            <a:ext cx="185979" cy="223576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3"/>
          <p:cNvSpPr/>
          <p:nvPr/>
        </p:nvSpPr>
        <p:spPr>
          <a:xfrm>
            <a:off x="8781530" y="3491078"/>
            <a:ext cx="186613" cy="224527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3"/>
          <p:cNvSpPr/>
          <p:nvPr/>
        </p:nvSpPr>
        <p:spPr>
          <a:xfrm>
            <a:off x="8342298" y="3446405"/>
            <a:ext cx="64528" cy="266876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3"/>
          <p:cNvSpPr/>
          <p:nvPr/>
        </p:nvSpPr>
        <p:spPr>
          <a:xfrm>
            <a:off x="8354865" y="3440280"/>
            <a:ext cx="66851" cy="263391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3"/>
          <p:cNvSpPr/>
          <p:nvPr/>
        </p:nvSpPr>
        <p:spPr>
          <a:xfrm>
            <a:off x="8419182" y="3766931"/>
            <a:ext cx="372486" cy="266876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3"/>
          <p:cNvSpPr/>
          <p:nvPr/>
        </p:nvSpPr>
        <p:spPr>
          <a:xfrm>
            <a:off x="8349479" y="3760172"/>
            <a:ext cx="387377" cy="290956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3"/>
          <p:cNvSpPr/>
          <p:nvPr/>
        </p:nvSpPr>
        <p:spPr>
          <a:xfrm>
            <a:off x="8786810" y="3788898"/>
            <a:ext cx="47208" cy="179959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3"/>
          <p:cNvSpPr/>
          <p:nvPr/>
        </p:nvSpPr>
        <p:spPr>
          <a:xfrm>
            <a:off x="8751642" y="3761968"/>
            <a:ext cx="47208" cy="180065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3"/>
          <p:cNvSpPr/>
          <p:nvPr/>
        </p:nvSpPr>
        <p:spPr>
          <a:xfrm>
            <a:off x="8717107" y="3734826"/>
            <a:ext cx="44779" cy="179854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3"/>
          <p:cNvSpPr/>
          <p:nvPr/>
        </p:nvSpPr>
        <p:spPr>
          <a:xfrm>
            <a:off x="8679616" y="3708423"/>
            <a:ext cx="47736" cy="178798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3"/>
          <p:cNvSpPr/>
          <p:nvPr/>
        </p:nvSpPr>
        <p:spPr>
          <a:xfrm>
            <a:off x="8644976" y="3680965"/>
            <a:ext cx="47208" cy="181227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3"/>
          <p:cNvSpPr/>
          <p:nvPr/>
        </p:nvSpPr>
        <p:spPr>
          <a:xfrm>
            <a:off x="8610441" y="3653506"/>
            <a:ext cx="44779" cy="181332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3"/>
          <p:cNvSpPr/>
          <p:nvPr/>
        </p:nvSpPr>
        <p:spPr>
          <a:xfrm>
            <a:off x="8572950" y="3626153"/>
            <a:ext cx="47208" cy="181860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3"/>
          <p:cNvSpPr/>
          <p:nvPr/>
        </p:nvSpPr>
        <p:spPr>
          <a:xfrm>
            <a:off x="8538415" y="3599328"/>
            <a:ext cx="47102" cy="181227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3"/>
          <p:cNvSpPr/>
          <p:nvPr/>
        </p:nvSpPr>
        <p:spPr>
          <a:xfrm>
            <a:off x="8503775" y="3573243"/>
            <a:ext cx="47208" cy="179959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3"/>
          <p:cNvSpPr/>
          <p:nvPr/>
        </p:nvSpPr>
        <p:spPr>
          <a:xfrm>
            <a:off x="8466284" y="3545890"/>
            <a:ext cx="47208" cy="179854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3"/>
          <p:cNvSpPr/>
          <p:nvPr/>
        </p:nvSpPr>
        <p:spPr>
          <a:xfrm>
            <a:off x="8394152" y="3223990"/>
            <a:ext cx="47208" cy="47736"/>
          </a:xfrm>
          <a:custGeom>
            <a:rect b="b" l="l" r="r" t="t"/>
            <a:pathLst>
              <a:path extrusionOk="0" h="452" w="447">
                <a:moveTo>
                  <a:pt x="238" y="0"/>
                </a:moveTo>
                <a:cubicBezTo>
                  <a:pt x="97" y="0"/>
                  <a:pt x="1" y="96"/>
                  <a:pt x="1" y="214"/>
                </a:cubicBezTo>
                <a:cubicBezTo>
                  <a:pt x="1" y="356"/>
                  <a:pt x="97" y="451"/>
                  <a:pt x="238" y="451"/>
                </a:cubicBezTo>
                <a:cubicBezTo>
                  <a:pt x="356" y="451"/>
                  <a:pt x="446" y="356"/>
                  <a:pt x="446" y="214"/>
                </a:cubicBezTo>
                <a:cubicBezTo>
                  <a:pt x="446" y="96"/>
                  <a:pt x="356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3"/>
          <p:cNvSpPr/>
          <p:nvPr/>
        </p:nvSpPr>
        <p:spPr>
          <a:xfrm>
            <a:off x="8202892" y="4068237"/>
            <a:ext cx="50165" cy="47208"/>
          </a:xfrm>
          <a:custGeom>
            <a:rect b="b" l="l" r="r" t="t"/>
            <a:pathLst>
              <a:path extrusionOk="0" h="447" w="475">
                <a:moveTo>
                  <a:pt x="238" y="1"/>
                </a:moveTo>
                <a:cubicBezTo>
                  <a:pt x="119" y="1"/>
                  <a:pt x="1" y="97"/>
                  <a:pt x="1" y="238"/>
                </a:cubicBezTo>
                <a:cubicBezTo>
                  <a:pt x="1" y="356"/>
                  <a:pt x="119" y="447"/>
                  <a:pt x="238" y="447"/>
                </a:cubicBezTo>
                <a:cubicBezTo>
                  <a:pt x="356" y="447"/>
                  <a:pt x="474" y="356"/>
                  <a:pt x="474" y="238"/>
                </a:cubicBezTo>
                <a:cubicBezTo>
                  <a:pt x="474" y="97"/>
                  <a:pt x="356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3"/>
          <p:cNvSpPr txBox="1"/>
          <p:nvPr>
            <p:ph idx="15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4"/>
          <p:cNvSpPr/>
          <p:nvPr/>
        </p:nvSpPr>
        <p:spPr>
          <a:xfrm flipH="1">
            <a:off x="-1753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4"/>
          <p:cNvSpPr/>
          <p:nvPr/>
        </p:nvSpPr>
        <p:spPr>
          <a:xfrm flipH="1">
            <a:off x="697313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4"/>
          <p:cNvSpPr/>
          <p:nvPr/>
        </p:nvSpPr>
        <p:spPr>
          <a:xfrm flipH="1">
            <a:off x="1747622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4"/>
          <p:cNvSpPr/>
          <p:nvPr/>
        </p:nvSpPr>
        <p:spPr>
          <a:xfrm flipH="1">
            <a:off x="125461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4"/>
          <p:cNvSpPr/>
          <p:nvPr/>
        </p:nvSpPr>
        <p:spPr>
          <a:xfrm>
            <a:off x="8557538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"/>
          <p:cNvSpPr/>
          <p:nvPr/>
        </p:nvSpPr>
        <p:spPr>
          <a:xfrm>
            <a:off x="7979792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"/>
          <p:cNvSpPr/>
          <p:nvPr/>
        </p:nvSpPr>
        <p:spPr>
          <a:xfrm>
            <a:off x="6808622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4"/>
          <p:cNvSpPr/>
          <p:nvPr/>
        </p:nvSpPr>
        <p:spPr>
          <a:xfrm>
            <a:off x="8507148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4"/>
          <p:cNvSpPr/>
          <p:nvPr/>
        </p:nvSpPr>
        <p:spPr>
          <a:xfrm>
            <a:off x="1426075" y="703835"/>
            <a:ext cx="58706" cy="55640"/>
          </a:xfrm>
          <a:custGeom>
            <a:rect b="b" l="l" r="r" t="t"/>
            <a:pathLst>
              <a:path extrusionOk="0" h="599" w="632">
                <a:moveTo>
                  <a:pt x="312" y="1"/>
                </a:moveTo>
                <a:lnTo>
                  <a:pt x="211" y="177"/>
                </a:lnTo>
                <a:lnTo>
                  <a:pt x="1" y="211"/>
                </a:lnTo>
                <a:lnTo>
                  <a:pt x="144" y="388"/>
                </a:lnTo>
                <a:lnTo>
                  <a:pt x="102" y="598"/>
                </a:lnTo>
                <a:lnTo>
                  <a:pt x="312" y="489"/>
                </a:lnTo>
                <a:lnTo>
                  <a:pt x="523" y="598"/>
                </a:lnTo>
                <a:lnTo>
                  <a:pt x="489" y="388"/>
                </a:lnTo>
                <a:lnTo>
                  <a:pt x="632" y="211"/>
                </a:lnTo>
                <a:lnTo>
                  <a:pt x="422" y="177"/>
                </a:lnTo>
                <a:lnTo>
                  <a:pt x="3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4"/>
          <p:cNvSpPr/>
          <p:nvPr/>
        </p:nvSpPr>
        <p:spPr>
          <a:xfrm>
            <a:off x="1032637" y="262086"/>
            <a:ext cx="61772" cy="55547"/>
          </a:xfrm>
          <a:custGeom>
            <a:rect b="b" l="l" r="r" t="t"/>
            <a:pathLst>
              <a:path extrusionOk="0" h="598" w="665">
                <a:moveTo>
                  <a:pt x="311" y="0"/>
                </a:moveTo>
                <a:lnTo>
                  <a:pt x="244" y="177"/>
                </a:lnTo>
                <a:lnTo>
                  <a:pt x="0" y="211"/>
                </a:lnTo>
                <a:lnTo>
                  <a:pt x="177" y="387"/>
                </a:lnTo>
                <a:lnTo>
                  <a:pt x="143" y="597"/>
                </a:lnTo>
                <a:lnTo>
                  <a:pt x="311" y="497"/>
                </a:lnTo>
                <a:lnTo>
                  <a:pt x="522" y="597"/>
                </a:lnTo>
                <a:lnTo>
                  <a:pt x="488" y="387"/>
                </a:lnTo>
                <a:lnTo>
                  <a:pt x="665" y="211"/>
                </a:lnTo>
                <a:lnTo>
                  <a:pt x="421" y="177"/>
                </a:lnTo>
                <a:lnTo>
                  <a:pt x="3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4"/>
          <p:cNvSpPr/>
          <p:nvPr/>
        </p:nvSpPr>
        <p:spPr>
          <a:xfrm flipH="1">
            <a:off x="7491971" y="296552"/>
            <a:ext cx="592360" cy="227481"/>
          </a:xfrm>
          <a:custGeom>
            <a:rect b="b" l="l" r="r" t="t"/>
            <a:pathLst>
              <a:path extrusionOk="0" h="2449" w="6377">
                <a:moveTo>
                  <a:pt x="0" y="0"/>
                </a:moveTo>
                <a:lnTo>
                  <a:pt x="3222" y="2448"/>
                </a:lnTo>
                <a:lnTo>
                  <a:pt x="6377" y="2448"/>
                </a:lnTo>
                <a:lnTo>
                  <a:pt x="1616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4"/>
          <p:cNvSpPr/>
          <p:nvPr/>
        </p:nvSpPr>
        <p:spPr>
          <a:xfrm flipH="1">
            <a:off x="8146004" y="397334"/>
            <a:ext cx="290003" cy="100876"/>
          </a:xfrm>
          <a:custGeom>
            <a:rect b="b" l="l" r="r" t="t"/>
            <a:pathLst>
              <a:path extrusionOk="0" h="1086" w="3122">
                <a:moveTo>
                  <a:pt x="842" y="0"/>
                </a:moveTo>
                <a:lnTo>
                  <a:pt x="1" y="312"/>
                </a:lnTo>
                <a:lnTo>
                  <a:pt x="842" y="1052"/>
                </a:lnTo>
                <a:lnTo>
                  <a:pt x="3122" y="1086"/>
                </a:lnTo>
                <a:lnTo>
                  <a:pt x="3122" y="1086"/>
                </a:lnTo>
                <a:lnTo>
                  <a:pt x="842" y="0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4"/>
          <p:cNvSpPr/>
          <p:nvPr/>
        </p:nvSpPr>
        <p:spPr>
          <a:xfrm flipH="1">
            <a:off x="7205120" y="465328"/>
            <a:ext cx="1276216" cy="186054"/>
          </a:xfrm>
          <a:custGeom>
            <a:rect b="b" l="l" r="r" t="t"/>
            <a:pathLst>
              <a:path extrusionOk="0" h="2003" w="13739">
                <a:moveTo>
                  <a:pt x="1784" y="0"/>
                </a:moveTo>
                <a:cubicBezTo>
                  <a:pt x="1784" y="0"/>
                  <a:pt x="1" y="0"/>
                  <a:pt x="1" y="951"/>
                </a:cubicBezTo>
                <a:cubicBezTo>
                  <a:pt x="1" y="1935"/>
                  <a:pt x="1784" y="1969"/>
                  <a:pt x="1784" y="1969"/>
                </a:cubicBezTo>
                <a:lnTo>
                  <a:pt x="12056" y="2002"/>
                </a:lnTo>
                <a:cubicBezTo>
                  <a:pt x="12056" y="2002"/>
                  <a:pt x="13738" y="1969"/>
                  <a:pt x="13705" y="1472"/>
                </a:cubicBezTo>
                <a:cubicBezTo>
                  <a:pt x="13705" y="985"/>
                  <a:pt x="13175" y="917"/>
                  <a:pt x="13175" y="917"/>
                </a:cubicBezTo>
                <a:cubicBezTo>
                  <a:pt x="13175" y="917"/>
                  <a:pt x="12687" y="884"/>
                  <a:pt x="12409" y="421"/>
                </a:cubicBezTo>
                <a:cubicBezTo>
                  <a:pt x="12195" y="80"/>
                  <a:pt x="11412" y="38"/>
                  <a:pt x="11035" y="38"/>
                </a:cubicBezTo>
                <a:cubicBezTo>
                  <a:pt x="10909" y="38"/>
                  <a:pt x="10828" y="42"/>
                  <a:pt x="10828" y="42"/>
                </a:cubicBezTo>
                <a:cubicBezTo>
                  <a:pt x="8800" y="0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4"/>
          <p:cNvSpPr/>
          <p:nvPr/>
        </p:nvSpPr>
        <p:spPr>
          <a:xfrm flipH="1">
            <a:off x="7546587" y="609117"/>
            <a:ext cx="746371" cy="321948"/>
          </a:xfrm>
          <a:custGeom>
            <a:rect b="b" l="l" r="r" t="t"/>
            <a:pathLst>
              <a:path extrusionOk="0" h="3466" w="8035">
                <a:moveTo>
                  <a:pt x="4173" y="0"/>
                </a:moveTo>
                <a:lnTo>
                  <a:pt x="0" y="3289"/>
                </a:lnTo>
                <a:lnTo>
                  <a:pt x="1893" y="3466"/>
                </a:lnTo>
                <a:lnTo>
                  <a:pt x="8034" y="177"/>
                </a:lnTo>
                <a:lnTo>
                  <a:pt x="4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4"/>
          <p:cNvSpPr/>
          <p:nvPr/>
        </p:nvSpPr>
        <p:spPr>
          <a:xfrm flipH="1">
            <a:off x="8288961" y="312900"/>
            <a:ext cx="163394" cy="191534"/>
          </a:xfrm>
          <a:custGeom>
            <a:rect b="b" l="l" r="r" t="t"/>
            <a:pathLst>
              <a:path extrusionOk="0" h="2062" w="1759">
                <a:moveTo>
                  <a:pt x="0" y="1"/>
                </a:moveTo>
                <a:lnTo>
                  <a:pt x="286" y="2062"/>
                </a:lnTo>
                <a:lnTo>
                  <a:pt x="1758" y="1751"/>
                </a:lnTo>
                <a:lnTo>
                  <a:pt x="741" y="135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4"/>
          <p:cNvSpPr/>
          <p:nvPr/>
        </p:nvSpPr>
        <p:spPr>
          <a:xfrm flipH="1">
            <a:off x="8214741" y="553570"/>
            <a:ext cx="293161" cy="104034"/>
          </a:xfrm>
          <a:custGeom>
            <a:rect b="b" l="l" r="r" t="t"/>
            <a:pathLst>
              <a:path extrusionOk="0" h="1120" w="3156">
                <a:moveTo>
                  <a:pt x="884" y="1"/>
                </a:moveTo>
                <a:lnTo>
                  <a:pt x="1" y="775"/>
                </a:lnTo>
                <a:lnTo>
                  <a:pt x="842" y="1120"/>
                </a:lnTo>
                <a:lnTo>
                  <a:pt x="31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4"/>
          <p:cNvSpPr/>
          <p:nvPr/>
        </p:nvSpPr>
        <p:spPr>
          <a:xfrm flipH="1">
            <a:off x="8142850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35" y="0"/>
                </a:moveTo>
                <a:cubicBezTo>
                  <a:pt x="35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5" y="278"/>
                  <a:pt x="35" y="278"/>
                </a:cubicBezTo>
                <a:lnTo>
                  <a:pt x="211" y="278"/>
                </a:lnTo>
                <a:cubicBezTo>
                  <a:pt x="245" y="278"/>
                  <a:pt x="279" y="244"/>
                  <a:pt x="279" y="211"/>
                </a:cubicBezTo>
                <a:lnTo>
                  <a:pt x="279" y="68"/>
                </a:lnTo>
                <a:cubicBezTo>
                  <a:pt x="279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4"/>
          <p:cNvSpPr/>
          <p:nvPr/>
        </p:nvSpPr>
        <p:spPr>
          <a:xfrm flipH="1">
            <a:off x="8074112" y="514558"/>
            <a:ext cx="23501" cy="25823"/>
          </a:xfrm>
          <a:custGeom>
            <a:rect b="b" l="l" r="r" t="t"/>
            <a:pathLst>
              <a:path extrusionOk="0" h="278" w="253">
                <a:moveTo>
                  <a:pt x="43" y="0"/>
                </a:moveTo>
                <a:cubicBezTo>
                  <a:pt x="0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0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4"/>
                  <a:pt x="253" y="211"/>
                </a:cubicBezTo>
                <a:lnTo>
                  <a:pt x="253" y="68"/>
                </a:lnTo>
                <a:cubicBezTo>
                  <a:pt x="253" y="34"/>
                  <a:pt x="253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4"/>
          <p:cNvSpPr/>
          <p:nvPr/>
        </p:nvSpPr>
        <p:spPr>
          <a:xfrm flipH="1">
            <a:off x="8002960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34" y="34"/>
                  <a:pt x="34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45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78" y="0"/>
                  <a:pt x="245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4"/>
          <p:cNvSpPr/>
          <p:nvPr/>
        </p:nvSpPr>
        <p:spPr>
          <a:xfrm flipH="1">
            <a:off x="7931064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11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4"/>
          <p:cNvSpPr/>
          <p:nvPr/>
        </p:nvSpPr>
        <p:spPr>
          <a:xfrm flipH="1">
            <a:off x="7859168" y="514558"/>
            <a:ext cx="26659" cy="25823"/>
          </a:xfrm>
          <a:custGeom>
            <a:rect b="b" l="l" r="r" t="t"/>
            <a:pathLst>
              <a:path extrusionOk="0" h="278" w="287">
                <a:moveTo>
                  <a:pt x="76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76" y="278"/>
                </a:cubicBezTo>
                <a:lnTo>
                  <a:pt x="210" y="278"/>
                </a:lnTo>
                <a:cubicBezTo>
                  <a:pt x="244" y="278"/>
                  <a:pt x="286" y="244"/>
                  <a:pt x="286" y="211"/>
                </a:cubicBezTo>
                <a:lnTo>
                  <a:pt x="286" y="68"/>
                </a:lnTo>
                <a:cubicBezTo>
                  <a:pt x="286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4"/>
          <p:cNvSpPr/>
          <p:nvPr/>
        </p:nvSpPr>
        <p:spPr>
          <a:xfrm flipH="1">
            <a:off x="7788108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4"/>
                  <a:pt x="278" y="244"/>
                </a:cubicBezTo>
                <a:lnTo>
                  <a:pt x="278" y="68"/>
                </a:lnTo>
                <a:cubicBezTo>
                  <a:pt x="278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4"/>
          <p:cNvSpPr/>
          <p:nvPr/>
        </p:nvSpPr>
        <p:spPr>
          <a:xfrm flipH="1">
            <a:off x="7716213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44"/>
                </a:lnTo>
                <a:cubicBezTo>
                  <a:pt x="0" y="278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78"/>
                  <a:pt x="278" y="244"/>
                </a:cubicBezTo>
                <a:lnTo>
                  <a:pt x="278" y="68"/>
                </a:lnTo>
                <a:cubicBezTo>
                  <a:pt x="278" y="34"/>
                  <a:pt x="244" y="34"/>
                  <a:pt x="210" y="34"/>
                </a:cubicBezTo>
                <a:lnTo>
                  <a:pt x="67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4"/>
          <p:cNvSpPr/>
          <p:nvPr/>
        </p:nvSpPr>
        <p:spPr>
          <a:xfrm flipH="1">
            <a:off x="7644317" y="517623"/>
            <a:ext cx="26659" cy="22757"/>
          </a:xfrm>
          <a:custGeom>
            <a:rect b="b" l="l" r="r" t="t"/>
            <a:pathLst>
              <a:path extrusionOk="0" h="245" w="287">
                <a:moveTo>
                  <a:pt x="34" y="1"/>
                </a:moveTo>
                <a:cubicBezTo>
                  <a:pt x="34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34" y="245"/>
                  <a:pt x="34" y="245"/>
                </a:cubicBezTo>
                <a:lnTo>
                  <a:pt x="211" y="245"/>
                </a:lnTo>
                <a:cubicBezTo>
                  <a:pt x="245" y="245"/>
                  <a:pt x="287" y="245"/>
                  <a:pt x="287" y="211"/>
                </a:cubicBezTo>
                <a:lnTo>
                  <a:pt x="287" y="35"/>
                </a:lnTo>
                <a:cubicBezTo>
                  <a:pt x="287" y="1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4"/>
          <p:cNvSpPr/>
          <p:nvPr/>
        </p:nvSpPr>
        <p:spPr>
          <a:xfrm flipH="1">
            <a:off x="7576323" y="517623"/>
            <a:ext cx="22758" cy="22757"/>
          </a:xfrm>
          <a:custGeom>
            <a:rect b="b" l="l" r="r" t="t"/>
            <a:pathLst>
              <a:path extrusionOk="0" h="245" w="245">
                <a:moveTo>
                  <a:pt x="34" y="1"/>
                </a:moveTo>
                <a:cubicBezTo>
                  <a:pt x="1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1" y="245"/>
                  <a:pt x="34" y="245"/>
                </a:cubicBezTo>
                <a:lnTo>
                  <a:pt x="211" y="245"/>
                </a:lnTo>
                <a:cubicBezTo>
                  <a:pt x="244" y="245"/>
                  <a:pt x="244" y="245"/>
                  <a:pt x="244" y="211"/>
                </a:cubicBezTo>
                <a:lnTo>
                  <a:pt x="244" y="35"/>
                </a:lnTo>
                <a:cubicBezTo>
                  <a:pt x="244" y="1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4"/>
          <p:cNvSpPr/>
          <p:nvPr/>
        </p:nvSpPr>
        <p:spPr>
          <a:xfrm flipH="1">
            <a:off x="7504427" y="517623"/>
            <a:ext cx="26659" cy="25916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2" y="1"/>
                  <a:pt x="42" y="35"/>
                  <a:pt x="42" y="35"/>
                </a:cubicBezTo>
                <a:lnTo>
                  <a:pt x="42" y="211"/>
                </a:lnTo>
                <a:cubicBezTo>
                  <a:pt x="0" y="245"/>
                  <a:pt x="42" y="278"/>
                  <a:pt x="76" y="278"/>
                </a:cubicBezTo>
                <a:lnTo>
                  <a:pt x="253" y="278"/>
                </a:lnTo>
                <a:cubicBezTo>
                  <a:pt x="286" y="278"/>
                  <a:pt x="286" y="245"/>
                  <a:pt x="286" y="211"/>
                </a:cubicBezTo>
                <a:lnTo>
                  <a:pt x="286" y="35"/>
                </a:lnTo>
                <a:cubicBezTo>
                  <a:pt x="286" y="35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4"/>
          <p:cNvSpPr/>
          <p:nvPr/>
        </p:nvSpPr>
        <p:spPr>
          <a:xfrm flipH="1">
            <a:off x="7433367" y="517623"/>
            <a:ext cx="25823" cy="25916"/>
          </a:xfrm>
          <a:custGeom>
            <a:rect b="b" l="l" r="r" t="t"/>
            <a:pathLst>
              <a:path extrusionOk="0" h="279" w="278">
                <a:moveTo>
                  <a:pt x="68" y="1"/>
                </a:moveTo>
                <a:cubicBezTo>
                  <a:pt x="34" y="1"/>
                  <a:pt x="0" y="35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5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4"/>
          <p:cNvSpPr/>
          <p:nvPr/>
        </p:nvSpPr>
        <p:spPr>
          <a:xfrm flipH="1">
            <a:off x="7355155" y="514558"/>
            <a:ext cx="45423" cy="30746"/>
          </a:xfrm>
          <a:custGeom>
            <a:rect b="b" l="l" r="r" t="t"/>
            <a:pathLst>
              <a:path extrusionOk="0" h="331" w="489">
                <a:moveTo>
                  <a:pt x="0" y="0"/>
                </a:moveTo>
                <a:lnTo>
                  <a:pt x="34" y="311"/>
                </a:lnTo>
                <a:cubicBezTo>
                  <a:pt x="34" y="311"/>
                  <a:pt x="161" y="330"/>
                  <a:pt x="296" y="330"/>
                </a:cubicBezTo>
                <a:cubicBezTo>
                  <a:pt x="363" y="330"/>
                  <a:pt x="432" y="326"/>
                  <a:pt x="488" y="311"/>
                </a:cubicBezTo>
                <a:lnTo>
                  <a:pt x="354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4"/>
          <p:cNvSpPr/>
          <p:nvPr/>
        </p:nvSpPr>
        <p:spPr>
          <a:xfrm flipH="1">
            <a:off x="7292640" y="511400"/>
            <a:ext cx="65766" cy="36040"/>
          </a:xfrm>
          <a:custGeom>
            <a:rect b="b" l="l" r="r" t="t"/>
            <a:pathLst>
              <a:path extrusionOk="0" h="388" w="708">
                <a:moveTo>
                  <a:pt x="354" y="1"/>
                </a:moveTo>
                <a:cubicBezTo>
                  <a:pt x="287" y="34"/>
                  <a:pt x="110" y="34"/>
                  <a:pt x="1" y="34"/>
                </a:cubicBezTo>
                <a:lnTo>
                  <a:pt x="144" y="388"/>
                </a:lnTo>
                <a:lnTo>
                  <a:pt x="707" y="312"/>
                </a:lnTo>
                <a:cubicBezTo>
                  <a:pt x="598" y="245"/>
                  <a:pt x="455" y="135"/>
                  <a:pt x="354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4"/>
          <p:cNvSpPr/>
          <p:nvPr/>
        </p:nvSpPr>
        <p:spPr>
          <a:xfrm flipH="1">
            <a:off x="7277208" y="389603"/>
            <a:ext cx="36199" cy="30735"/>
          </a:xfrm>
          <a:custGeom>
            <a:rect b="b" l="l" r="r" t="t"/>
            <a:pathLst>
              <a:path extrusionOk="0" h="422" w="497">
                <a:moveTo>
                  <a:pt x="210" y="1"/>
                </a:moveTo>
                <a:cubicBezTo>
                  <a:pt x="109" y="1"/>
                  <a:pt x="0" y="68"/>
                  <a:pt x="0" y="211"/>
                </a:cubicBezTo>
                <a:cubicBezTo>
                  <a:pt x="0" y="320"/>
                  <a:pt x="76" y="421"/>
                  <a:pt x="210" y="421"/>
                </a:cubicBezTo>
                <a:lnTo>
                  <a:pt x="244" y="421"/>
                </a:lnTo>
                <a:cubicBezTo>
                  <a:pt x="387" y="421"/>
                  <a:pt x="496" y="320"/>
                  <a:pt x="454" y="211"/>
                </a:cubicBezTo>
                <a:cubicBezTo>
                  <a:pt x="454" y="68"/>
                  <a:pt x="387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4"/>
          <p:cNvSpPr/>
          <p:nvPr/>
        </p:nvSpPr>
        <p:spPr>
          <a:xfrm flipH="1">
            <a:off x="7598987" y="869293"/>
            <a:ext cx="49325" cy="39199"/>
          </a:xfrm>
          <a:custGeom>
            <a:rect b="b" l="l" r="r" t="t"/>
            <a:pathLst>
              <a:path extrusionOk="0" h="422" w="531">
                <a:moveTo>
                  <a:pt x="253" y="0"/>
                </a:moveTo>
                <a:cubicBezTo>
                  <a:pt x="1" y="0"/>
                  <a:pt x="1" y="421"/>
                  <a:pt x="253" y="421"/>
                </a:cubicBezTo>
                <a:cubicBezTo>
                  <a:pt x="531" y="421"/>
                  <a:pt x="531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4"/>
          <p:cNvSpPr/>
          <p:nvPr/>
        </p:nvSpPr>
        <p:spPr>
          <a:xfrm rot="-753692">
            <a:off x="8927852" y="596510"/>
            <a:ext cx="43267" cy="34369"/>
          </a:xfrm>
          <a:custGeom>
            <a:rect b="b" l="l" r="r" t="t"/>
            <a:pathLst>
              <a:path extrusionOk="0" h="421" w="530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30" y="421"/>
                  <a:pt x="530" y="0"/>
                  <a:pt x="2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14"/>
          <p:cNvGrpSpPr/>
          <p:nvPr/>
        </p:nvGrpSpPr>
        <p:grpSpPr>
          <a:xfrm rot="-2363774">
            <a:off x="453236" y="262041"/>
            <a:ext cx="641496" cy="820913"/>
            <a:chOff x="8229974" y="481715"/>
            <a:chExt cx="641476" cy="820886"/>
          </a:xfrm>
        </p:grpSpPr>
        <p:sp>
          <p:nvSpPr>
            <p:cNvPr id="1084" name="Google Shape;1084;p14"/>
            <p:cNvSpPr/>
            <p:nvPr/>
          </p:nvSpPr>
          <p:spPr>
            <a:xfrm rot="1927769">
              <a:off x="8375859" y="1232779"/>
              <a:ext cx="46121" cy="43767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379"/>
                  </a:lnTo>
                  <a:lnTo>
                    <a:pt x="144" y="632"/>
                  </a:lnTo>
                  <a:lnTo>
                    <a:pt x="320" y="522"/>
                  </a:lnTo>
                  <a:lnTo>
                    <a:pt x="531" y="632"/>
                  </a:lnTo>
                  <a:lnTo>
                    <a:pt x="488" y="379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-53862">
              <a:off x="8397108" y="684037"/>
              <a:ext cx="29225" cy="33865"/>
            </a:xfrm>
            <a:custGeom>
              <a:rect b="b" l="l" r="r" t="t"/>
              <a:pathLst>
                <a:path extrusionOk="0" h="489" w="422">
                  <a:moveTo>
                    <a:pt x="211" y="0"/>
                  </a:moveTo>
                  <a:cubicBezTo>
                    <a:pt x="102" y="0"/>
                    <a:pt x="1" y="101"/>
                    <a:pt x="1" y="211"/>
                  </a:cubicBezTo>
                  <a:lnTo>
                    <a:pt x="1" y="278"/>
                  </a:lnTo>
                  <a:cubicBezTo>
                    <a:pt x="1" y="379"/>
                    <a:pt x="102" y="488"/>
                    <a:pt x="211" y="488"/>
                  </a:cubicBezTo>
                  <a:cubicBezTo>
                    <a:pt x="346" y="488"/>
                    <a:pt x="421" y="379"/>
                    <a:pt x="421" y="278"/>
                  </a:cubicBezTo>
                  <a:lnTo>
                    <a:pt x="421" y="211"/>
                  </a:lnTo>
                  <a:cubicBezTo>
                    <a:pt x="421" y="101"/>
                    <a:pt x="34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-53862">
              <a:off x="8234916" y="486624"/>
              <a:ext cx="631592" cy="635816"/>
            </a:xfrm>
            <a:custGeom>
              <a:rect b="b" l="l" r="r" t="t"/>
              <a:pathLst>
                <a:path extrusionOk="0" h="9181" w="9120">
                  <a:moveTo>
                    <a:pt x="3936" y="0"/>
                  </a:moveTo>
                  <a:cubicBezTo>
                    <a:pt x="2283" y="0"/>
                    <a:pt x="833" y="870"/>
                    <a:pt x="354" y="2307"/>
                  </a:cubicBezTo>
                  <a:cubicBezTo>
                    <a:pt x="287" y="2518"/>
                    <a:pt x="245" y="2728"/>
                    <a:pt x="211" y="2938"/>
                  </a:cubicBezTo>
                  <a:cubicBezTo>
                    <a:pt x="1" y="4200"/>
                    <a:pt x="775" y="5495"/>
                    <a:pt x="1229" y="6269"/>
                  </a:cubicBezTo>
                  <a:cubicBezTo>
                    <a:pt x="1683" y="7077"/>
                    <a:pt x="1717" y="8549"/>
                    <a:pt x="1717" y="8549"/>
                  </a:cubicBezTo>
                  <a:lnTo>
                    <a:pt x="2668" y="8860"/>
                  </a:lnTo>
                  <a:lnTo>
                    <a:pt x="3652" y="9180"/>
                  </a:lnTo>
                  <a:cubicBezTo>
                    <a:pt x="3652" y="9180"/>
                    <a:pt x="4560" y="8019"/>
                    <a:pt x="5402" y="7674"/>
                  </a:cubicBezTo>
                  <a:cubicBezTo>
                    <a:pt x="6209" y="7321"/>
                    <a:pt x="7648" y="6724"/>
                    <a:pt x="8203" y="5605"/>
                  </a:cubicBezTo>
                  <a:cubicBezTo>
                    <a:pt x="8346" y="5428"/>
                    <a:pt x="8413" y="5218"/>
                    <a:pt x="8489" y="5008"/>
                  </a:cubicBezTo>
                  <a:cubicBezTo>
                    <a:pt x="9120" y="3148"/>
                    <a:pt x="7782" y="1012"/>
                    <a:pt x="5545" y="271"/>
                  </a:cubicBezTo>
                  <a:cubicBezTo>
                    <a:pt x="5004" y="87"/>
                    <a:pt x="4460" y="0"/>
                    <a:pt x="3936" y="0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-53862">
              <a:off x="8373437" y="487260"/>
              <a:ext cx="210946" cy="611785"/>
            </a:xfrm>
            <a:custGeom>
              <a:rect b="b" l="l" r="r" t="t"/>
              <a:pathLst>
                <a:path extrusionOk="0" h="8834" w="3046">
                  <a:moveTo>
                    <a:pt x="1683" y="1"/>
                  </a:moveTo>
                  <a:cubicBezTo>
                    <a:pt x="1153" y="951"/>
                    <a:pt x="0" y="3298"/>
                    <a:pt x="278" y="6066"/>
                  </a:cubicBezTo>
                  <a:cubicBezTo>
                    <a:pt x="278" y="6066"/>
                    <a:pt x="597" y="7261"/>
                    <a:pt x="345" y="8766"/>
                  </a:cubicBezTo>
                  <a:lnTo>
                    <a:pt x="555" y="8834"/>
                  </a:lnTo>
                  <a:cubicBezTo>
                    <a:pt x="698" y="8379"/>
                    <a:pt x="1052" y="7151"/>
                    <a:pt x="1296" y="4947"/>
                  </a:cubicBezTo>
                  <a:cubicBezTo>
                    <a:pt x="1573" y="2314"/>
                    <a:pt x="2869" y="354"/>
                    <a:pt x="3045" y="144"/>
                  </a:cubicBezTo>
                  <a:cubicBezTo>
                    <a:pt x="2591" y="35"/>
                    <a:pt x="2137" y="1"/>
                    <a:pt x="1683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 rot="-53862">
              <a:off x="8234804" y="509025"/>
              <a:ext cx="167870" cy="580344"/>
            </a:xfrm>
            <a:custGeom>
              <a:rect b="b" l="l" r="r" t="t"/>
              <a:pathLst>
                <a:path extrusionOk="0" h="8380" w="2424">
                  <a:moveTo>
                    <a:pt x="2424" y="0"/>
                  </a:moveTo>
                  <a:lnTo>
                    <a:pt x="2424" y="0"/>
                  </a:lnTo>
                  <a:cubicBezTo>
                    <a:pt x="1439" y="354"/>
                    <a:pt x="666" y="1052"/>
                    <a:pt x="354" y="2036"/>
                  </a:cubicBezTo>
                  <a:cubicBezTo>
                    <a:pt x="287" y="2247"/>
                    <a:pt x="245" y="2457"/>
                    <a:pt x="211" y="2667"/>
                  </a:cubicBezTo>
                  <a:cubicBezTo>
                    <a:pt x="1" y="3929"/>
                    <a:pt x="775" y="5224"/>
                    <a:pt x="1229" y="5998"/>
                  </a:cubicBezTo>
                  <a:cubicBezTo>
                    <a:pt x="1683" y="6806"/>
                    <a:pt x="1717" y="8278"/>
                    <a:pt x="1717" y="8278"/>
                  </a:cubicBezTo>
                  <a:lnTo>
                    <a:pt x="1969" y="8379"/>
                  </a:lnTo>
                  <a:cubicBezTo>
                    <a:pt x="2003" y="6907"/>
                    <a:pt x="1549" y="6453"/>
                    <a:pt x="1263" y="3685"/>
                  </a:cubicBezTo>
                  <a:cubicBezTo>
                    <a:pt x="1053" y="1759"/>
                    <a:pt x="1894" y="564"/>
                    <a:pt x="2424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 rot="-53862">
              <a:off x="8469071" y="630107"/>
              <a:ext cx="376462" cy="490661"/>
            </a:xfrm>
            <a:custGeom>
              <a:rect b="b" l="l" r="r" t="t"/>
              <a:pathLst>
                <a:path extrusionOk="0" h="7085" w="5436">
                  <a:moveTo>
                    <a:pt x="4628" y="1"/>
                  </a:moveTo>
                  <a:lnTo>
                    <a:pt x="4628" y="1"/>
                  </a:lnTo>
                  <a:cubicBezTo>
                    <a:pt x="4737" y="741"/>
                    <a:pt x="4737" y="2247"/>
                    <a:pt x="3366" y="3686"/>
                  </a:cubicBezTo>
                  <a:cubicBezTo>
                    <a:pt x="1507" y="5713"/>
                    <a:pt x="842" y="5822"/>
                    <a:pt x="1" y="7008"/>
                  </a:cubicBezTo>
                  <a:lnTo>
                    <a:pt x="287" y="7084"/>
                  </a:lnTo>
                  <a:cubicBezTo>
                    <a:pt x="287" y="7084"/>
                    <a:pt x="1195" y="5923"/>
                    <a:pt x="2037" y="5578"/>
                  </a:cubicBezTo>
                  <a:cubicBezTo>
                    <a:pt x="2844" y="5225"/>
                    <a:pt x="4283" y="4628"/>
                    <a:pt x="4838" y="3509"/>
                  </a:cubicBezTo>
                  <a:cubicBezTo>
                    <a:pt x="4981" y="3332"/>
                    <a:pt x="5048" y="3122"/>
                    <a:pt x="5124" y="2912"/>
                  </a:cubicBezTo>
                  <a:cubicBezTo>
                    <a:pt x="5435" y="1927"/>
                    <a:pt x="5259" y="876"/>
                    <a:pt x="4628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 rot="-53862">
              <a:off x="8432026" y="519412"/>
              <a:ext cx="303607" cy="590248"/>
            </a:xfrm>
            <a:custGeom>
              <a:rect b="b" l="l" r="r" t="t"/>
              <a:pathLst>
                <a:path extrusionOk="0" h="8523" w="4384">
                  <a:moveTo>
                    <a:pt x="3256" y="1"/>
                  </a:moveTo>
                  <a:cubicBezTo>
                    <a:pt x="3222" y="320"/>
                    <a:pt x="3079" y="2634"/>
                    <a:pt x="1750" y="4880"/>
                  </a:cubicBezTo>
                  <a:cubicBezTo>
                    <a:pt x="631" y="6806"/>
                    <a:pt x="177" y="7992"/>
                    <a:pt x="0" y="8455"/>
                  </a:cubicBezTo>
                  <a:lnTo>
                    <a:pt x="211" y="8522"/>
                  </a:lnTo>
                  <a:cubicBezTo>
                    <a:pt x="943" y="7151"/>
                    <a:pt x="1893" y="6386"/>
                    <a:pt x="1893" y="6386"/>
                  </a:cubicBezTo>
                  <a:cubicBezTo>
                    <a:pt x="3786" y="4384"/>
                    <a:pt x="4274" y="1826"/>
                    <a:pt x="4383" y="741"/>
                  </a:cubicBezTo>
                  <a:cubicBezTo>
                    <a:pt x="4064" y="463"/>
                    <a:pt x="3677" y="177"/>
                    <a:pt x="3256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 rot="-53862">
              <a:off x="8335016" y="1083952"/>
              <a:ext cx="50763" cy="92107"/>
            </a:xfrm>
            <a:custGeom>
              <a:rect b="b" l="l" r="r" t="t"/>
              <a:pathLst>
                <a:path extrusionOk="0" h="1330" w="733">
                  <a:moveTo>
                    <a:pt x="421" y="1"/>
                  </a:moveTo>
                  <a:lnTo>
                    <a:pt x="0" y="1229"/>
                  </a:lnTo>
                  <a:lnTo>
                    <a:pt x="345" y="1330"/>
                  </a:lnTo>
                  <a:lnTo>
                    <a:pt x="732" y="10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 rot="-53862">
              <a:off x="8437475" y="1116143"/>
              <a:ext cx="50763" cy="92730"/>
            </a:xfrm>
            <a:custGeom>
              <a:rect b="b" l="l" r="r" t="t"/>
              <a:pathLst>
                <a:path extrusionOk="0" h="1339" w="733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32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 rot="-53862">
              <a:off x="8297567" y="1163426"/>
              <a:ext cx="174865" cy="137814"/>
            </a:xfrm>
            <a:custGeom>
              <a:rect b="b" l="l" r="r" t="t"/>
              <a:pathLst>
                <a:path extrusionOk="0" h="1990" w="2525">
                  <a:moveTo>
                    <a:pt x="421" y="0"/>
                  </a:moveTo>
                  <a:lnTo>
                    <a:pt x="68" y="984"/>
                  </a:lnTo>
                  <a:cubicBezTo>
                    <a:pt x="1" y="1228"/>
                    <a:pt x="144" y="1439"/>
                    <a:pt x="354" y="1514"/>
                  </a:cubicBezTo>
                  <a:lnTo>
                    <a:pt x="1683" y="1969"/>
                  </a:lnTo>
                  <a:cubicBezTo>
                    <a:pt x="1726" y="1982"/>
                    <a:pt x="1769" y="1989"/>
                    <a:pt x="1813" y="1989"/>
                  </a:cubicBezTo>
                  <a:cubicBezTo>
                    <a:pt x="1985" y="1989"/>
                    <a:pt x="2153" y="1884"/>
                    <a:pt x="2213" y="1683"/>
                  </a:cubicBezTo>
                  <a:lnTo>
                    <a:pt x="2524" y="74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 rot="-53862">
              <a:off x="8307115" y="1173218"/>
              <a:ext cx="169602" cy="72855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78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 rot="-53862">
              <a:off x="8295412" y="1210103"/>
              <a:ext cx="170225" cy="69946"/>
            </a:xfrm>
            <a:custGeom>
              <a:rect b="b" l="l" r="r" t="t"/>
              <a:pathLst>
                <a:path extrusionOk="0" h="1010" w="2458">
                  <a:moveTo>
                    <a:pt x="102" y="0"/>
                  </a:moveTo>
                  <a:lnTo>
                    <a:pt x="1" y="244"/>
                  </a:lnTo>
                  <a:lnTo>
                    <a:pt x="2348" y="1010"/>
                  </a:lnTo>
                  <a:lnTo>
                    <a:pt x="2457" y="76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14"/>
          <p:cNvSpPr txBox="1"/>
          <p:nvPr>
            <p:ph type="ctrTitle"/>
          </p:nvPr>
        </p:nvSpPr>
        <p:spPr>
          <a:xfrm flipH="1">
            <a:off x="2419350" y="2415250"/>
            <a:ext cx="43053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97" name="Google Shape;1097;p14"/>
          <p:cNvSpPr/>
          <p:nvPr/>
        </p:nvSpPr>
        <p:spPr>
          <a:xfrm rot="-405001">
            <a:off x="1771822" y="4309113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4"/>
          <p:cNvSpPr/>
          <p:nvPr/>
        </p:nvSpPr>
        <p:spPr>
          <a:xfrm rot="-1413437">
            <a:off x="102682" y="4051746"/>
            <a:ext cx="492046" cy="667966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4"/>
          <p:cNvSpPr/>
          <p:nvPr/>
        </p:nvSpPr>
        <p:spPr>
          <a:xfrm rot="8566601">
            <a:off x="182662" y="2109759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4"/>
          <p:cNvSpPr/>
          <p:nvPr/>
        </p:nvSpPr>
        <p:spPr>
          <a:xfrm flipH="1" rot="405001">
            <a:off x="6988177" y="4855519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4"/>
          <p:cNvSpPr/>
          <p:nvPr/>
        </p:nvSpPr>
        <p:spPr>
          <a:xfrm flipH="1" rot="1892607">
            <a:off x="8258480" y="4084564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4"/>
          <p:cNvSpPr/>
          <p:nvPr/>
        </p:nvSpPr>
        <p:spPr>
          <a:xfrm flipH="1" rot="405001">
            <a:off x="8547180" y="3114173"/>
            <a:ext cx="473330" cy="483502"/>
          </a:xfrm>
          <a:custGeom>
            <a:rect b="b" l="l" r="r" t="t"/>
            <a:pathLst>
              <a:path extrusionOk="0" h="8413" w="8236">
                <a:moveTo>
                  <a:pt x="6276" y="0"/>
                </a:moveTo>
                <a:cubicBezTo>
                  <a:pt x="3542" y="169"/>
                  <a:pt x="1540" y="1960"/>
                  <a:pt x="0" y="4795"/>
                </a:cubicBezTo>
                <a:lnTo>
                  <a:pt x="3289" y="8413"/>
                </a:lnTo>
                <a:cubicBezTo>
                  <a:pt x="4173" y="5956"/>
                  <a:pt x="6099" y="4694"/>
                  <a:pt x="8236" y="3643"/>
                </a:cubicBezTo>
                <a:lnTo>
                  <a:pt x="6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4"/>
          <p:cNvSpPr txBox="1"/>
          <p:nvPr>
            <p:ph idx="1" type="subTitle"/>
          </p:nvPr>
        </p:nvSpPr>
        <p:spPr>
          <a:xfrm flipH="1">
            <a:off x="2242950" y="1377525"/>
            <a:ext cx="46581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5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6" name="Google Shape;1106;p15"/>
          <p:cNvSpPr/>
          <p:nvPr/>
        </p:nvSpPr>
        <p:spPr>
          <a:xfrm flipH="1" rot="-2362983">
            <a:off x="8710704" y="752355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15"/>
          <p:cNvGrpSpPr/>
          <p:nvPr/>
        </p:nvGrpSpPr>
        <p:grpSpPr>
          <a:xfrm flipH="1">
            <a:off x="8612981" y="-76190"/>
            <a:ext cx="654629" cy="607894"/>
            <a:chOff x="493632" y="1501379"/>
            <a:chExt cx="797356" cy="740432"/>
          </a:xfrm>
        </p:grpSpPr>
        <p:sp>
          <p:nvSpPr>
            <p:cNvPr id="1108" name="Google Shape;1108;p15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15"/>
          <p:cNvGrpSpPr/>
          <p:nvPr/>
        </p:nvGrpSpPr>
        <p:grpSpPr>
          <a:xfrm flipH="1">
            <a:off x="7772388" y="219474"/>
            <a:ext cx="559752" cy="687321"/>
            <a:chOff x="1461451" y="2587509"/>
            <a:chExt cx="762293" cy="936021"/>
          </a:xfrm>
        </p:grpSpPr>
        <p:sp>
          <p:nvSpPr>
            <p:cNvPr id="1117" name="Google Shape;1117;p15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15"/>
          <p:cNvSpPr/>
          <p:nvPr/>
        </p:nvSpPr>
        <p:spPr>
          <a:xfrm>
            <a:off x="1163605" y="15684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5"/>
          <p:cNvSpPr/>
          <p:nvPr/>
        </p:nvSpPr>
        <p:spPr>
          <a:xfrm>
            <a:off x="-142693" y="68472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5"/>
          <p:cNvSpPr/>
          <p:nvPr/>
        </p:nvSpPr>
        <p:spPr>
          <a:xfrm>
            <a:off x="-64410" y="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5"/>
          <p:cNvSpPr/>
          <p:nvPr/>
        </p:nvSpPr>
        <p:spPr>
          <a:xfrm>
            <a:off x="904696" y="55127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5"/>
          <p:cNvSpPr/>
          <p:nvPr/>
        </p:nvSpPr>
        <p:spPr>
          <a:xfrm>
            <a:off x="646757" y="62522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5"/>
          <p:cNvSpPr/>
          <p:nvPr/>
        </p:nvSpPr>
        <p:spPr>
          <a:xfrm>
            <a:off x="613500" y="67286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5"/>
          <p:cNvSpPr/>
          <p:nvPr/>
        </p:nvSpPr>
        <p:spPr>
          <a:xfrm>
            <a:off x="752250" y="77775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5"/>
          <p:cNvSpPr/>
          <p:nvPr/>
        </p:nvSpPr>
        <p:spPr>
          <a:xfrm>
            <a:off x="634694" y="56272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5"/>
          <p:cNvSpPr/>
          <p:nvPr/>
        </p:nvSpPr>
        <p:spPr>
          <a:xfrm>
            <a:off x="594555" y="73760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5"/>
          <p:cNvSpPr/>
          <p:nvPr/>
        </p:nvSpPr>
        <p:spPr>
          <a:xfrm>
            <a:off x="842818" y="70898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5"/>
          <p:cNvSpPr/>
          <p:nvPr/>
        </p:nvSpPr>
        <p:spPr>
          <a:xfrm>
            <a:off x="892702" y="71123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5"/>
          <p:cNvSpPr/>
          <p:nvPr/>
        </p:nvSpPr>
        <p:spPr>
          <a:xfrm>
            <a:off x="945449" y="71123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5"/>
          <p:cNvSpPr/>
          <p:nvPr/>
        </p:nvSpPr>
        <p:spPr>
          <a:xfrm>
            <a:off x="998195" y="71123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5"/>
          <p:cNvSpPr/>
          <p:nvPr/>
        </p:nvSpPr>
        <p:spPr>
          <a:xfrm>
            <a:off x="1050329" y="71123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5"/>
          <p:cNvSpPr/>
          <p:nvPr/>
        </p:nvSpPr>
        <p:spPr>
          <a:xfrm>
            <a:off x="1103075" y="71123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5"/>
          <p:cNvSpPr/>
          <p:nvPr/>
        </p:nvSpPr>
        <p:spPr>
          <a:xfrm>
            <a:off x="1155822" y="71123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5"/>
          <p:cNvSpPr/>
          <p:nvPr/>
        </p:nvSpPr>
        <p:spPr>
          <a:xfrm>
            <a:off x="1207955" y="71123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5"/>
          <p:cNvSpPr/>
          <p:nvPr/>
        </p:nvSpPr>
        <p:spPr>
          <a:xfrm>
            <a:off x="1260701" y="71123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5"/>
          <p:cNvSpPr/>
          <p:nvPr/>
        </p:nvSpPr>
        <p:spPr>
          <a:xfrm>
            <a:off x="1311199" y="71123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5"/>
          <p:cNvSpPr/>
          <p:nvPr/>
        </p:nvSpPr>
        <p:spPr>
          <a:xfrm>
            <a:off x="1363332" y="71123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5"/>
          <p:cNvSpPr/>
          <p:nvPr/>
        </p:nvSpPr>
        <p:spPr>
          <a:xfrm>
            <a:off x="1406333" y="71123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5"/>
          <p:cNvSpPr/>
          <p:nvPr/>
        </p:nvSpPr>
        <p:spPr>
          <a:xfrm>
            <a:off x="1437273" y="70898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6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0" name="Google Shape;1170;p16"/>
          <p:cNvSpPr txBox="1"/>
          <p:nvPr>
            <p:ph idx="2" type="title"/>
          </p:nvPr>
        </p:nvSpPr>
        <p:spPr>
          <a:xfrm>
            <a:off x="3411600" y="156764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171" name="Google Shape;1171;p16"/>
          <p:cNvSpPr txBox="1"/>
          <p:nvPr>
            <p:ph idx="1" type="subTitle"/>
          </p:nvPr>
        </p:nvSpPr>
        <p:spPr>
          <a:xfrm>
            <a:off x="3411600" y="2016675"/>
            <a:ext cx="20940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16"/>
          <p:cNvSpPr txBox="1"/>
          <p:nvPr>
            <p:ph idx="3" type="title"/>
          </p:nvPr>
        </p:nvSpPr>
        <p:spPr>
          <a:xfrm>
            <a:off x="3411600" y="324404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173" name="Google Shape;1173;p16"/>
          <p:cNvSpPr txBox="1"/>
          <p:nvPr>
            <p:ph idx="4" type="subTitle"/>
          </p:nvPr>
        </p:nvSpPr>
        <p:spPr>
          <a:xfrm>
            <a:off x="3705225" y="3693075"/>
            <a:ext cx="2027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16"/>
          <p:cNvSpPr/>
          <p:nvPr/>
        </p:nvSpPr>
        <p:spPr>
          <a:xfrm flipH="1">
            <a:off x="281907" y="361687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6"/>
          <p:cNvSpPr/>
          <p:nvPr/>
        </p:nvSpPr>
        <p:spPr>
          <a:xfrm flipH="1">
            <a:off x="1138819" y="408190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6"/>
          <p:cNvSpPr/>
          <p:nvPr/>
        </p:nvSpPr>
        <p:spPr>
          <a:xfrm>
            <a:off x="7369451" y="1242497"/>
            <a:ext cx="390681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6"/>
          <p:cNvSpPr/>
          <p:nvPr/>
        </p:nvSpPr>
        <p:spPr>
          <a:xfrm>
            <a:off x="8525739" y="48887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6"/>
          <p:cNvSpPr/>
          <p:nvPr/>
        </p:nvSpPr>
        <p:spPr>
          <a:xfrm>
            <a:off x="7947993" y="106472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6"/>
          <p:cNvSpPr/>
          <p:nvPr/>
        </p:nvSpPr>
        <p:spPr>
          <a:xfrm>
            <a:off x="6763536" y="39456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16"/>
          <p:cNvGrpSpPr/>
          <p:nvPr/>
        </p:nvGrpSpPr>
        <p:grpSpPr>
          <a:xfrm>
            <a:off x="7820896" y="520213"/>
            <a:ext cx="524069" cy="674181"/>
            <a:chOff x="8020220" y="1258388"/>
            <a:chExt cx="524069" cy="674181"/>
          </a:xfrm>
        </p:grpSpPr>
        <p:sp>
          <p:nvSpPr>
            <p:cNvPr id="1181" name="Google Shape;1181;p16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16"/>
          <p:cNvSpPr/>
          <p:nvPr/>
        </p:nvSpPr>
        <p:spPr>
          <a:xfrm>
            <a:off x="8475349" y="113177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16"/>
          <p:cNvGrpSpPr/>
          <p:nvPr/>
        </p:nvGrpSpPr>
        <p:grpSpPr>
          <a:xfrm flipH="1" rot="-2889529">
            <a:off x="262489" y="2520688"/>
            <a:ext cx="977134" cy="993271"/>
            <a:chOff x="2712348" y="3057314"/>
            <a:chExt cx="846073" cy="860096"/>
          </a:xfrm>
        </p:grpSpPr>
        <p:sp>
          <p:nvSpPr>
            <p:cNvPr id="1193" name="Google Shape;1193;p16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16"/>
          <p:cNvGrpSpPr/>
          <p:nvPr/>
        </p:nvGrpSpPr>
        <p:grpSpPr>
          <a:xfrm rot="2853449">
            <a:off x="7840451" y="1865092"/>
            <a:ext cx="977032" cy="781247"/>
            <a:chOff x="2218738" y="2143082"/>
            <a:chExt cx="977105" cy="781305"/>
          </a:xfrm>
        </p:grpSpPr>
        <p:sp>
          <p:nvSpPr>
            <p:cNvPr id="1199" name="Google Shape;1199;p16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16"/>
          <p:cNvGrpSpPr/>
          <p:nvPr/>
        </p:nvGrpSpPr>
        <p:grpSpPr>
          <a:xfrm rot="6538749">
            <a:off x="262047" y="4235108"/>
            <a:ext cx="708541" cy="862680"/>
            <a:chOff x="192897" y="3945468"/>
            <a:chExt cx="812247" cy="1019348"/>
          </a:xfrm>
        </p:grpSpPr>
        <p:sp>
          <p:nvSpPr>
            <p:cNvPr id="1205" name="Google Shape;1205;p16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"/>
          <p:cNvSpPr txBox="1"/>
          <p:nvPr>
            <p:ph type="title"/>
          </p:nvPr>
        </p:nvSpPr>
        <p:spPr>
          <a:xfrm>
            <a:off x="710950" y="329166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236" name="Google Shape;1236;p17"/>
          <p:cNvSpPr txBox="1"/>
          <p:nvPr>
            <p:ph idx="1" type="subTitle"/>
          </p:nvPr>
        </p:nvSpPr>
        <p:spPr>
          <a:xfrm>
            <a:off x="776200" y="3740700"/>
            <a:ext cx="21903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17"/>
          <p:cNvSpPr txBox="1"/>
          <p:nvPr>
            <p:ph idx="2" type="title"/>
          </p:nvPr>
        </p:nvSpPr>
        <p:spPr>
          <a:xfrm>
            <a:off x="6114989" y="3291658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238" name="Google Shape;1238;p17"/>
          <p:cNvSpPr txBox="1"/>
          <p:nvPr>
            <p:ph idx="3" type="subTitle"/>
          </p:nvPr>
        </p:nvSpPr>
        <p:spPr>
          <a:xfrm>
            <a:off x="6180250" y="3740700"/>
            <a:ext cx="21903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17"/>
          <p:cNvSpPr txBox="1"/>
          <p:nvPr>
            <p:ph idx="4" type="title"/>
          </p:nvPr>
        </p:nvSpPr>
        <p:spPr>
          <a:xfrm>
            <a:off x="3412658" y="3291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600"/>
              <a:buNone/>
              <a:defRPr sz="2600">
                <a:solidFill>
                  <a:srgbClr val="232552"/>
                </a:solidFill>
              </a:defRPr>
            </a:lvl9pPr>
          </a:lstStyle>
          <a:p/>
        </p:txBody>
      </p:sp>
      <p:sp>
        <p:nvSpPr>
          <p:cNvPr id="1240" name="Google Shape;1240;p17"/>
          <p:cNvSpPr txBox="1"/>
          <p:nvPr>
            <p:ph idx="5" type="subTitle"/>
          </p:nvPr>
        </p:nvSpPr>
        <p:spPr>
          <a:xfrm>
            <a:off x="3476316" y="3740700"/>
            <a:ext cx="21903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7"/>
          <p:cNvSpPr txBox="1"/>
          <p:nvPr>
            <p:ph idx="6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2" name="Google Shape;1242;p17"/>
          <p:cNvSpPr/>
          <p:nvPr/>
        </p:nvSpPr>
        <p:spPr>
          <a:xfrm flipH="1">
            <a:off x="7422577" y="8188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7"/>
          <p:cNvSpPr/>
          <p:nvPr/>
        </p:nvSpPr>
        <p:spPr>
          <a:xfrm flipH="1">
            <a:off x="8003709" y="1967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7"/>
          <p:cNvSpPr/>
          <p:nvPr/>
        </p:nvSpPr>
        <p:spPr>
          <a:xfrm flipH="1">
            <a:off x="8131614" y="5911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7"/>
          <p:cNvSpPr/>
          <p:nvPr/>
        </p:nvSpPr>
        <p:spPr>
          <a:xfrm flipH="1">
            <a:off x="8611989" y="6650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7"/>
          <p:cNvSpPr/>
          <p:nvPr/>
        </p:nvSpPr>
        <p:spPr>
          <a:xfrm flipH="1">
            <a:off x="7924035" y="7127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7"/>
          <p:cNvSpPr/>
          <p:nvPr/>
        </p:nvSpPr>
        <p:spPr>
          <a:xfrm flipH="1">
            <a:off x="8172298" y="8176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7"/>
          <p:cNvSpPr/>
          <p:nvPr/>
        </p:nvSpPr>
        <p:spPr>
          <a:xfrm flipH="1">
            <a:off x="8716936" y="6026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7"/>
          <p:cNvSpPr/>
          <p:nvPr/>
        </p:nvSpPr>
        <p:spPr>
          <a:xfrm flipH="1">
            <a:off x="8661873" y="7774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7"/>
          <p:cNvSpPr/>
          <p:nvPr/>
        </p:nvSpPr>
        <p:spPr>
          <a:xfrm flipH="1">
            <a:off x="8611989" y="7488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7"/>
          <p:cNvSpPr/>
          <p:nvPr/>
        </p:nvSpPr>
        <p:spPr>
          <a:xfrm flipH="1">
            <a:off x="8559242" y="7511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7"/>
          <p:cNvSpPr/>
          <p:nvPr/>
        </p:nvSpPr>
        <p:spPr>
          <a:xfrm flipH="1">
            <a:off x="8507109" y="7511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7"/>
          <p:cNvSpPr/>
          <p:nvPr/>
        </p:nvSpPr>
        <p:spPr>
          <a:xfrm flipH="1">
            <a:off x="8454362" y="7511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7"/>
          <p:cNvSpPr/>
          <p:nvPr/>
        </p:nvSpPr>
        <p:spPr>
          <a:xfrm flipH="1">
            <a:off x="8401616" y="7511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7"/>
          <p:cNvSpPr/>
          <p:nvPr/>
        </p:nvSpPr>
        <p:spPr>
          <a:xfrm flipH="1">
            <a:off x="8349415" y="7511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7"/>
          <p:cNvSpPr/>
          <p:nvPr/>
        </p:nvSpPr>
        <p:spPr>
          <a:xfrm flipH="1">
            <a:off x="8296736" y="7511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7"/>
          <p:cNvSpPr/>
          <p:nvPr/>
        </p:nvSpPr>
        <p:spPr>
          <a:xfrm flipH="1">
            <a:off x="8246239" y="7511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7"/>
          <p:cNvSpPr/>
          <p:nvPr/>
        </p:nvSpPr>
        <p:spPr>
          <a:xfrm flipH="1">
            <a:off x="8194106" y="7511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7"/>
          <p:cNvSpPr/>
          <p:nvPr/>
        </p:nvSpPr>
        <p:spPr>
          <a:xfrm flipH="1">
            <a:off x="8141359" y="7511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7"/>
          <p:cNvSpPr/>
          <p:nvPr/>
        </p:nvSpPr>
        <p:spPr>
          <a:xfrm flipH="1">
            <a:off x="8088613" y="7511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7"/>
          <p:cNvSpPr/>
          <p:nvPr/>
        </p:nvSpPr>
        <p:spPr>
          <a:xfrm flipH="1">
            <a:off x="8031300" y="7511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7"/>
          <p:cNvSpPr/>
          <p:nvPr/>
        </p:nvSpPr>
        <p:spPr>
          <a:xfrm flipH="1">
            <a:off x="7985982" y="7488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17"/>
          <p:cNvGrpSpPr/>
          <p:nvPr/>
        </p:nvGrpSpPr>
        <p:grpSpPr>
          <a:xfrm rot="6699302">
            <a:off x="715125" y="412667"/>
            <a:ext cx="667155" cy="837262"/>
            <a:chOff x="192897" y="3945468"/>
            <a:chExt cx="812247" cy="1019348"/>
          </a:xfrm>
        </p:grpSpPr>
        <p:sp>
          <p:nvSpPr>
            <p:cNvPr id="1264" name="Google Shape;1264;p17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3" name="Google Shape;1293;p17"/>
          <p:cNvSpPr/>
          <p:nvPr/>
        </p:nvSpPr>
        <p:spPr>
          <a:xfrm flipH="1">
            <a:off x="107377" y="8188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7"/>
          <p:cNvSpPr/>
          <p:nvPr/>
        </p:nvSpPr>
        <p:spPr>
          <a:xfrm flipH="1">
            <a:off x="688509" y="1967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7"/>
          <p:cNvSpPr/>
          <p:nvPr/>
        </p:nvSpPr>
        <p:spPr>
          <a:xfrm flipH="1">
            <a:off x="1747622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17"/>
          <p:cNvGrpSpPr/>
          <p:nvPr/>
        </p:nvGrpSpPr>
        <p:grpSpPr>
          <a:xfrm rot="3481065">
            <a:off x="8043486" y="1490493"/>
            <a:ext cx="977130" cy="993279"/>
            <a:chOff x="2712348" y="3057314"/>
            <a:chExt cx="846073" cy="860096"/>
          </a:xfrm>
        </p:grpSpPr>
        <p:sp>
          <p:nvSpPr>
            <p:cNvPr id="1297" name="Google Shape;1297;p17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17"/>
          <p:cNvGrpSpPr/>
          <p:nvPr/>
        </p:nvGrpSpPr>
        <p:grpSpPr>
          <a:xfrm flipH="1" rot="-1154693">
            <a:off x="-28760" y="1596477"/>
            <a:ext cx="977086" cy="781289"/>
            <a:chOff x="2218738" y="2143082"/>
            <a:chExt cx="977105" cy="781305"/>
          </a:xfrm>
        </p:grpSpPr>
        <p:sp>
          <p:nvSpPr>
            <p:cNvPr id="1303" name="Google Shape;1303;p17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8"/>
          <p:cNvSpPr txBox="1"/>
          <p:nvPr>
            <p:ph type="title"/>
          </p:nvPr>
        </p:nvSpPr>
        <p:spPr>
          <a:xfrm>
            <a:off x="2132474" y="1743224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0" name="Google Shape;1310;p18"/>
          <p:cNvSpPr txBox="1"/>
          <p:nvPr>
            <p:ph idx="1" type="subTitle"/>
          </p:nvPr>
        </p:nvSpPr>
        <p:spPr>
          <a:xfrm>
            <a:off x="2132476" y="2131308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1" name="Google Shape;1311;p18"/>
          <p:cNvSpPr txBox="1"/>
          <p:nvPr>
            <p:ph idx="2" type="title"/>
          </p:nvPr>
        </p:nvSpPr>
        <p:spPr>
          <a:xfrm>
            <a:off x="2132599" y="3332425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2" name="Google Shape;1312;p18"/>
          <p:cNvSpPr txBox="1"/>
          <p:nvPr>
            <p:ph idx="3" type="subTitle"/>
          </p:nvPr>
        </p:nvSpPr>
        <p:spPr>
          <a:xfrm>
            <a:off x="2132476" y="3720493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3" name="Google Shape;1313;p18"/>
          <p:cNvSpPr txBox="1"/>
          <p:nvPr>
            <p:ph idx="4" type="title"/>
          </p:nvPr>
        </p:nvSpPr>
        <p:spPr>
          <a:xfrm>
            <a:off x="5881024" y="1743224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4" name="Google Shape;1314;p18"/>
          <p:cNvSpPr txBox="1"/>
          <p:nvPr>
            <p:ph idx="5" type="subTitle"/>
          </p:nvPr>
        </p:nvSpPr>
        <p:spPr>
          <a:xfrm>
            <a:off x="5881026" y="2131308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5" name="Google Shape;1315;p18"/>
          <p:cNvSpPr txBox="1"/>
          <p:nvPr>
            <p:ph idx="6" type="title"/>
          </p:nvPr>
        </p:nvSpPr>
        <p:spPr>
          <a:xfrm>
            <a:off x="5881024" y="3332425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6" name="Google Shape;1316;p18"/>
          <p:cNvSpPr txBox="1"/>
          <p:nvPr>
            <p:ph idx="7" type="subTitle"/>
          </p:nvPr>
        </p:nvSpPr>
        <p:spPr>
          <a:xfrm>
            <a:off x="5881026" y="3720493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7" name="Google Shape;1317;p18"/>
          <p:cNvSpPr txBox="1"/>
          <p:nvPr>
            <p:ph idx="8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8" name="Google Shape;1318;p18"/>
          <p:cNvSpPr/>
          <p:nvPr/>
        </p:nvSpPr>
        <p:spPr>
          <a:xfrm>
            <a:off x="12298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8"/>
          <p:cNvSpPr/>
          <p:nvPr/>
        </p:nvSpPr>
        <p:spPr>
          <a:xfrm>
            <a:off x="7739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8"/>
          <p:cNvSpPr/>
          <p:nvPr/>
        </p:nvSpPr>
        <p:spPr>
          <a:xfrm>
            <a:off x="515073" y="4387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8"/>
          <p:cNvSpPr/>
          <p:nvPr/>
        </p:nvSpPr>
        <p:spPr>
          <a:xfrm>
            <a:off x="257133" y="5126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8"/>
          <p:cNvSpPr/>
          <p:nvPr/>
        </p:nvSpPr>
        <p:spPr>
          <a:xfrm>
            <a:off x="223877" y="5603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8"/>
          <p:cNvSpPr/>
          <p:nvPr/>
        </p:nvSpPr>
        <p:spPr>
          <a:xfrm>
            <a:off x="362626" y="6652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8"/>
          <p:cNvSpPr/>
          <p:nvPr/>
        </p:nvSpPr>
        <p:spPr>
          <a:xfrm>
            <a:off x="245071" y="4502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8"/>
          <p:cNvSpPr/>
          <p:nvPr/>
        </p:nvSpPr>
        <p:spPr>
          <a:xfrm>
            <a:off x="204932" y="6250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8"/>
          <p:cNvSpPr/>
          <p:nvPr/>
        </p:nvSpPr>
        <p:spPr>
          <a:xfrm>
            <a:off x="453194" y="5964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8"/>
          <p:cNvSpPr/>
          <p:nvPr/>
        </p:nvSpPr>
        <p:spPr>
          <a:xfrm>
            <a:off x="503079" y="5987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8"/>
          <p:cNvSpPr/>
          <p:nvPr/>
        </p:nvSpPr>
        <p:spPr>
          <a:xfrm>
            <a:off x="555825" y="5987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8"/>
          <p:cNvSpPr/>
          <p:nvPr/>
        </p:nvSpPr>
        <p:spPr>
          <a:xfrm>
            <a:off x="608572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8"/>
          <p:cNvSpPr/>
          <p:nvPr/>
        </p:nvSpPr>
        <p:spPr>
          <a:xfrm>
            <a:off x="660705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8"/>
          <p:cNvSpPr/>
          <p:nvPr/>
        </p:nvSpPr>
        <p:spPr>
          <a:xfrm>
            <a:off x="713451" y="5987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8"/>
          <p:cNvSpPr/>
          <p:nvPr/>
        </p:nvSpPr>
        <p:spPr>
          <a:xfrm>
            <a:off x="766198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8"/>
          <p:cNvSpPr/>
          <p:nvPr/>
        </p:nvSpPr>
        <p:spPr>
          <a:xfrm>
            <a:off x="818331" y="5987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8"/>
          <p:cNvSpPr/>
          <p:nvPr/>
        </p:nvSpPr>
        <p:spPr>
          <a:xfrm>
            <a:off x="871078" y="5987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8"/>
          <p:cNvSpPr/>
          <p:nvPr/>
        </p:nvSpPr>
        <p:spPr>
          <a:xfrm>
            <a:off x="921575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8"/>
          <p:cNvSpPr/>
          <p:nvPr/>
        </p:nvSpPr>
        <p:spPr>
          <a:xfrm>
            <a:off x="973708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8"/>
          <p:cNvSpPr/>
          <p:nvPr/>
        </p:nvSpPr>
        <p:spPr>
          <a:xfrm>
            <a:off x="1016710" y="5987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8"/>
          <p:cNvSpPr/>
          <p:nvPr/>
        </p:nvSpPr>
        <p:spPr>
          <a:xfrm>
            <a:off x="1047649" y="5964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9" name="Google Shape;1339;p18"/>
          <p:cNvGrpSpPr/>
          <p:nvPr/>
        </p:nvGrpSpPr>
        <p:grpSpPr>
          <a:xfrm flipH="1" rot="-6699302">
            <a:off x="7699599" y="260267"/>
            <a:ext cx="667155" cy="837262"/>
            <a:chOff x="192897" y="3945468"/>
            <a:chExt cx="812247" cy="1019348"/>
          </a:xfrm>
        </p:grpSpPr>
        <p:sp>
          <p:nvSpPr>
            <p:cNvPr id="1340" name="Google Shape;1340;p18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18"/>
          <p:cNvSpPr/>
          <p:nvPr/>
        </p:nvSpPr>
        <p:spPr>
          <a:xfrm>
            <a:off x="85450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8"/>
          <p:cNvSpPr/>
          <p:nvPr/>
        </p:nvSpPr>
        <p:spPr>
          <a:xfrm>
            <a:off x="80891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8"/>
          <p:cNvSpPr/>
          <p:nvPr/>
        </p:nvSpPr>
        <p:spPr>
          <a:xfrm>
            <a:off x="6907312" y="403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18"/>
          <p:cNvGrpSpPr/>
          <p:nvPr/>
        </p:nvGrpSpPr>
        <p:grpSpPr>
          <a:xfrm flipH="1" rot="-3481065">
            <a:off x="61263" y="1338093"/>
            <a:ext cx="977130" cy="993279"/>
            <a:chOff x="2712348" y="3057314"/>
            <a:chExt cx="846073" cy="860096"/>
          </a:xfrm>
        </p:grpSpPr>
        <p:sp>
          <p:nvSpPr>
            <p:cNvPr id="1373" name="Google Shape;1373;p18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18"/>
          <p:cNvGrpSpPr/>
          <p:nvPr/>
        </p:nvGrpSpPr>
        <p:grpSpPr>
          <a:xfrm rot="1154693">
            <a:off x="8133553" y="1444077"/>
            <a:ext cx="977086" cy="781289"/>
            <a:chOff x="2218738" y="2143082"/>
            <a:chExt cx="977105" cy="781305"/>
          </a:xfrm>
        </p:grpSpPr>
        <p:sp>
          <p:nvSpPr>
            <p:cNvPr id="1379" name="Google Shape;1379;p18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9"/>
          <p:cNvSpPr txBox="1"/>
          <p:nvPr>
            <p:ph type="title"/>
          </p:nvPr>
        </p:nvSpPr>
        <p:spPr>
          <a:xfrm>
            <a:off x="996802" y="1907225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6" name="Google Shape;1386;p19"/>
          <p:cNvSpPr txBox="1"/>
          <p:nvPr>
            <p:ph idx="1" type="subTitle"/>
          </p:nvPr>
        </p:nvSpPr>
        <p:spPr>
          <a:xfrm>
            <a:off x="996802" y="2285451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87" name="Google Shape;1387;p19"/>
          <p:cNvSpPr txBox="1"/>
          <p:nvPr>
            <p:ph idx="2" type="title"/>
          </p:nvPr>
        </p:nvSpPr>
        <p:spPr>
          <a:xfrm>
            <a:off x="3620026" y="1907225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8" name="Google Shape;1388;p19"/>
          <p:cNvSpPr txBox="1"/>
          <p:nvPr>
            <p:ph idx="3" type="subTitle"/>
          </p:nvPr>
        </p:nvSpPr>
        <p:spPr>
          <a:xfrm>
            <a:off x="3620026" y="2285451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19"/>
          <p:cNvSpPr txBox="1"/>
          <p:nvPr>
            <p:ph idx="4" type="title"/>
          </p:nvPr>
        </p:nvSpPr>
        <p:spPr>
          <a:xfrm>
            <a:off x="6243400" y="1907225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0" name="Google Shape;1390;p19"/>
          <p:cNvSpPr txBox="1"/>
          <p:nvPr>
            <p:ph idx="5" type="subTitle"/>
          </p:nvPr>
        </p:nvSpPr>
        <p:spPr>
          <a:xfrm>
            <a:off x="6243400" y="2285451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1" name="Google Shape;1391;p19"/>
          <p:cNvSpPr txBox="1"/>
          <p:nvPr>
            <p:ph idx="6" type="title"/>
          </p:nvPr>
        </p:nvSpPr>
        <p:spPr>
          <a:xfrm>
            <a:off x="996802" y="3613427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2" name="Google Shape;1392;p19"/>
          <p:cNvSpPr txBox="1"/>
          <p:nvPr>
            <p:ph idx="7" type="subTitle"/>
          </p:nvPr>
        </p:nvSpPr>
        <p:spPr>
          <a:xfrm>
            <a:off x="996802" y="3991653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3" name="Google Shape;1393;p19"/>
          <p:cNvSpPr txBox="1"/>
          <p:nvPr>
            <p:ph idx="8" type="title"/>
          </p:nvPr>
        </p:nvSpPr>
        <p:spPr>
          <a:xfrm>
            <a:off x="3620026" y="3614022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4" name="Google Shape;1394;p19"/>
          <p:cNvSpPr txBox="1"/>
          <p:nvPr>
            <p:ph idx="9" type="subTitle"/>
          </p:nvPr>
        </p:nvSpPr>
        <p:spPr>
          <a:xfrm>
            <a:off x="3620026" y="3992248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5" name="Google Shape;1395;p19"/>
          <p:cNvSpPr txBox="1"/>
          <p:nvPr>
            <p:ph idx="13" type="title"/>
          </p:nvPr>
        </p:nvSpPr>
        <p:spPr>
          <a:xfrm>
            <a:off x="6243400" y="3614022"/>
            <a:ext cx="1903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6" name="Google Shape;1396;p19"/>
          <p:cNvSpPr txBox="1"/>
          <p:nvPr>
            <p:ph idx="14" type="subTitle"/>
          </p:nvPr>
        </p:nvSpPr>
        <p:spPr>
          <a:xfrm>
            <a:off x="6243400" y="3992248"/>
            <a:ext cx="1903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7" name="Google Shape;1397;p19"/>
          <p:cNvSpPr txBox="1"/>
          <p:nvPr>
            <p:ph idx="15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398" name="Google Shape;1398;p19"/>
          <p:cNvGrpSpPr/>
          <p:nvPr/>
        </p:nvGrpSpPr>
        <p:grpSpPr>
          <a:xfrm flipH="1" rot="-6699302">
            <a:off x="7805819" y="298367"/>
            <a:ext cx="667155" cy="837262"/>
            <a:chOff x="192897" y="3945468"/>
            <a:chExt cx="812247" cy="1019348"/>
          </a:xfrm>
        </p:grpSpPr>
        <p:sp>
          <p:nvSpPr>
            <p:cNvPr id="1399" name="Google Shape;1399;p19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19"/>
          <p:cNvSpPr/>
          <p:nvPr/>
        </p:nvSpPr>
        <p:spPr>
          <a:xfrm>
            <a:off x="8651305" y="7045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9"/>
          <p:cNvSpPr/>
          <p:nvPr/>
        </p:nvSpPr>
        <p:spPr>
          <a:xfrm>
            <a:off x="8195401" y="824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9"/>
          <p:cNvSpPr/>
          <p:nvPr/>
        </p:nvSpPr>
        <p:spPr>
          <a:xfrm>
            <a:off x="7013532" y="784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1" name="Google Shape;1431;p19"/>
          <p:cNvGrpSpPr/>
          <p:nvPr/>
        </p:nvGrpSpPr>
        <p:grpSpPr>
          <a:xfrm rot="1154693">
            <a:off x="8239773" y="1482177"/>
            <a:ext cx="977086" cy="781289"/>
            <a:chOff x="2218738" y="2143082"/>
            <a:chExt cx="977105" cy="781305"/>
          </a:xfrm>
        </p:grpSpPr>
        <p:sp>
          <p:nvSpPr>
            <p:cNvPr id="1432" name="Google Shape;1432;p19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7" name="Google Shape;1437;p19"/>
          <p:cNvSpPr/>
          <p:nvPr/>
        </p:nvSpPr>
        <p:spPr>
          <a:xfrm flipH="1">
            <a:off x="-88716" y="836809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9"/>
          <p:cNvSpPr/>
          <p:nvPr/>
        </p:nvSpPr>
        <p:spPr>
          <a:xfrm flipH="1">
            <a:off x="947994" y="159381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19"/>
          <p:cNvGrpSpPr/>
          <p:nvPr/>
        </p:nvGrpSpPr>
        <p:grpSpPr>
          <a:xfrm flipH="1">
            <a:off x="217372" y="203726"/>
            <a:ext cx="524069" cy="674181"/>
            <a:chOff x="8020220" y="1258388"/>
            <a:chExt cx="524069" cy="674181"/>
          </a:xfrm>
        </p:grpSpPr>
        <p:sp>
          <p:nvSpPr>
            <p:cNvPr id="1440" name="Google Shape;1440;p19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 rot="3990964">
            <a:off x="-424212" y="1492304"/>
            <a:ext cx="977092" cy="993251"/>
            <a:chOff x="2712348" y="3057314"/>
            <a:chExt cx="846073" cy="860096"/>
          </a:xfrm>
        </p:grpSpPr>
        <p:sp>
          <p:nvSpPr>
            <p:cNvPr id="1451" name="Google Shape;1451;p19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6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0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8" name="Google Shape;1458;p20"/>
          <p:cNvSpPr txBox="1"/>
          <p:nvPr>
            <p:ph idx="1" type="subTitle"/>
          </p:nvPr>
        </p:nvSpPr>
        <p:spPr>
          <a:xfrm>
            <a:off x="2967900" y="2232175"/>
            <a:ext cx="3208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9" name="Google Shape;1459;p20"/>
          <p:cNvSpPr txBox="1"/>
          <p:nvPr>
            <p:ph hasCustomPrompt="1" idx="2" type="title"/>
          </p:nvPr>
        </p:nvSpPr>
        <p:spPr>
          <a:xfrm>
            <a:off x="2529150" y="1427375"/>
            <a:ext cx="40857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0" name="Google Shape;1460;p20"/>
          <p:cNvSpPr txBox="1"/>
          <p:nvPr>
            <p:ph idx="3" type="subTitle"/>
          </p:nvPr>
        </p:nvSpPr>
        <p:spPr>
          <a:xfrm>
            <a:off x="2967900" y="4009975"/>
            <a:ext cx="3208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1" name="Google Shape;1461;p20"/>
          <p:cNvSpPr txBox="1"/>
          <p:nvPr>
            <p:ph hasCustomPrompt="1" idx="4" type="title"/>
          </p:nvPr>
        </p:nvSpPr>
        <p:spPr>
          <a:xfrm>
            <a:off x="2529150" y="3205175"/>
            <a:ext cx="40857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None/>
              <a:defRPr sz="6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2" name="Google Shape;1462;p20"/>
          <p:cNvSpPr/>
          <p:nvPr/>
        </p:nvSpPr>
        <p:spPr>
          <a:xfrm>
            <a:off x="7227133" y="3256345"/>
            <a:ext cx="370203" cy="351113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20"/>
          <p:cNvSpPr/>
          <p:nvPr/>
        </p:nvSpPr>
        <p:spPr>
          <a:xfrm>
            <a:off x="7405421" y="3855991"/>
            <a:ext cx="371880" cy="43245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0"/>
          <p:cNvSpPr/>
          <p:nvPr/>
        </p:nvSpPr>
        <p:spPr>
          <a:xfrm>
            <a:off x="7583442" y="2262524"/>
            <a:ext cx="620836" cy="475616"/>
          </a:xfrm>
          <a:custGeom>
            <a:rect b="b" l="l" r="r" t="t"/>
            <a:pathLst>
              <a:path extrusionOk="0" h="9642" w="12586">
                <a:moveTo>
                  <a:pt x="3332" y="1"/>
                </a:moveTo>
                <a:lnTo>
                  <a:pt x="0" y="4871"/>
                </a:lnTo>
                <a:cubicBezTo>
                  <a:pt x="2036" y="8203"/>
                  <a:pt x="5611" y="9574"/>
                  <a:pt x="10205" y="9641"/>
                </a:cubicBezTo>
                <a:lnTo>
                  <a:pt x="12585" y="3122"/>
                </a:lnTo>
                <a:lnTo>
                  <a:pt x="12585" y="3122"/>
                </a:lnTo>
                <a:cubicBezTo>
                  <a:pt x="12115" y="3189"/>
                  <a:pt x="11657" y="3221"/>
                  <a:pt x="11210" y="3221"/>
                </a:cubicBezTo>
                <a:cubicBezTo>
                  <a:pt x="8202" y="3221"/>
                  <a:pt x="5712" y="1774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20"/>
          <p:cNvSpPr/>
          <p:nvPr/>
        </p:nvSpPr>
        <p:spPr>
          <a:xfrm>
            <a:off x="7545512" y="1856076"/>
            <a:ext cx="335328" cy="279884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20"/>
          <p:cNvSpPr/>
          <p:nvPr/>
        </p:nvSpPr>
        <p:spPr>
          <a:xfrm>
            <a:off x="8590037" y="2286078"/>
            <a:ext cx="376813" cy="399651"/>
          </a:xfrm>
          <a:custGeom>
            <a:rect b="b" l="l" r="r" t="t"/>
            <a:pathLst>
              <a:path extrusionOk="0" h="8102" w="7639">
                <a:moveTo>
                  <a:pt x="4661" y="1"/>
                </a:moveTo>
                <a:lnTo>
                  <a:pt x="631" y="775"/>
                </a:lnTo>
                <a:cubicBezTo>
                  <a:pt x="0" y="3366"/>
                  <a:pt x="1052" y="5822"/>
                  <a:pt x="3256" y="8102"/>
                </a:cubicBezTo>
                <a:lnTo>
                  <a:pt x="7639" y="6100"/>
                </a:lnTo>
                <a:cubicBezTo>
                  <a:pt x="5603" y="4560"/>
                  <a:pt x="5006" y="2348"/>
                  <a:pt x="4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20"/>
          <p:cNvSpPr/>
          <p:nvPr/>
        </p:nvSpPr>
        <p:spPr>
          <a:xfrm>
            <a:off x="2022058" y="923620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20"/>
          <p:cNvSpPr/>
          <p:nvPr/>
        </p:nvSpPr>
        <p:spPr>
          <a:xfrm>
            <a:off x="1566154" y="3014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20"/>
          <p:cNvSpPr/>
          <p:nvPr/>
        </p:nvSpPr>
        <p:spPr>
          <a:xfrm>
            <a:off x="259856" y="8293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20"/>
          <p:cNvSpPr/>
          <p:nvPr/>
        </p:nvSpPr>
        <p:spPr>
          <a:xfrm>
            <a:off x="338138" y="1446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20"/>
          <p:cNvGrpSpPr/>
          <p:nvPr/>
        </p:nvGrpSpPr>
        <p:grpSpPr>
          <a:xfrm flipH="1" rot="-3481065">
            <a:off x="177211" y="2483418"/>
            <a:ext cx="977130" cy="993279"/>
            <a:chOff x="2712348" y="3057314"/>
            <a:chExt cx="846073" cy="860096"/>
          </a:xfrm>
        </p:grpSpPr>
        <p:sp>
          <p:nvSpPr>
            <p:cNvPr id="1472" name="Google Shape;1472;p20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20"/>
          <p:cNvSpPr/>
          <p:nvPr/>
        </p:nvSpPr>
        <p:spPr>
          <a:xfrm>
            <a:off x="1307245" y="6959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0"/>
          <p:cNvSpPr/>
          <p:nvPr/>
        </p:nvSpPr>
        <p:spPr>
          <a:xfrm>
            <a:off x="1049305" y="7698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0"/>
          <p:cNvSpPr/>
          <p:nvPr/>
        </p:nvSpPr>
        <p:spPr>
          <a:xfrm>
            <a:off x="1016049" y="8175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0"/>
          <p:cNvSpPr/>
          <p:nvPr/>
        </p:nvSpPr>
        <p:spPr>
          <a:xfrm>
            <a:off x="1154798" y="9224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0"/>
          <p:cNvSpPr/>
          <p:nvPr/>
        </p:nvSpPr>
        <p:spPr>
          <a:xfrm>
            <a:off x="1037243" y="7073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0"/>
          <p:cNvSpPr/>
          <p:nvPr/>
        </p:nvSpPr>
        <p:spPr>
          <a:xfrm>
            <a:off x="997104" y="8822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20"/>
          <p:cNvSpPr/>
          <p:nvPr/>
        </p:nvSpPr>
        <p:spPr>
          <a:xfrm>
            <a:off x="1245367" y="8536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20"/>
          <p:cNvSpPr/>
          <p:nvPr/>
        </p:nvSpPr>
        <p:spPr>
          <a:xfrm>
            <a:off x="1295251" y="8558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0"/>
          <p:cNvSpPr/>
          <p:nvPr/>
        </p:nvSpPr>
        <p:spPr>
          <a:xfrm>
            <a:off x="1347997" y="8558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0"/>
          <p:cNvSpPr/>
          <p:nvPr/>
        </p:nvSpPr>
        <p:spPr>
          <a:xfrm>
            <a:off x="1400744" y="855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20"/>
          <p:cNvSpPr/>
          <p:nvPr/>
        </p:nvSpPr>
        <p:spPr>
          <a:xfrm>
            <a:off x="1452877" y="855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0"/>
          <p:cNvSpPr/>
          <p:nvPr/>
        </p:nvSpPr>
        <p:spPr>
          <a:xfrm>
            <a:off x="1505624" y="8558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0"/>
          <p:cNvSpPr/>
          <p:nvPr/>
        </p:nvSpPr>
        <p:spPr>
          <a:xfrm>
            <a:off x="1558370" y="8558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0"/>
          <p:cNvSpPr/>
          <p:nvPr/>
        </p:nvSpPr>
        <p:spPr>
          <a:xfrm>
            <a:off x="1610503" y="8558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0"/>
          <p:cNvSpPr/>
          <p:nvPr/>
        </p:nvSpPr>
        <p:spPr>
          <a:xfrm>
            <a:off x="1663250" y="8558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0"/>
          <p:cNvSpPr/>
          <p:nvPr/>
        </p:nvSpPr>
        <p:spPr>
          <a:xfrm>
            <a:off x="1713747" y="855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0"/>
          <p:cNvSpPr/>
          <p:nvPr/>
        </p:nvSpPr>
        <p:spPr>
          <a:xfrm>
            <a:off x="1765881" y="855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0"/>
          <p:cNvSpPr/>
          <p:nvPr/>
        </p:nvSpPr>
        <p:spPr>
          <a:xfrm>
            <a:off x="1808882" y="8558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0"/>
          <p:cNvSpPr/>
          <p:nvPr/>
        </p:nvSpPr>
        <p:spPr>
          <a:xfrm>
            <a:off x="1839821" y="8536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0"/>
          <p:cNvSpPr/>
          <p:nvPr/>
        </p:nvSpPr>
        <p:spPr>
          <a:xfrm>
            <a:off x="7519571" y="3487945"/>
            <a:ext cx="25749" cy="20767"/>
          </a:xfrm>
          <a:custGeom>
            <a:rect b="b" l="l" r="r" t="t"/>
            <a:pathLst>
              <a:path extrusionOk="0" h="421" w="522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22" y="421"/>
                  <a:pt x="522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0"/>
          <p:cNvSpPr/>
          <p:nvPr/>
        </p:nvSpPr>
        <p:spPr>
          <a:xfrm rot="8566601">
            <a:off x="277998" y="1445034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20"/>
          <p:cNvGrpSpPr/>
          <p:nvPr/>
        </p:nvGrpSpPr>
        <p:grpSpPr>
          <a:xfrm rot="-5400000">
            <a:off x="-564929" y="1959336"/>
            <a:ext cx="1938288" cy="543935"/>
            <a:chOff x="1640250" y="2530250"/>
            <a:chExt cx="1217900" cy="341775"/>
          </a:xfrm>
        </p:grpSpPr>
        <p:sp>
          <p:nvSpPr>
            <p:cNvPr id="1499" name="Google Shape;1499;p20"/>
            <p:cNvSpPr/>
            <p:nvPr/>
          </p:nvSpPr>
          <p:spPr>
            <a:xfrm>
              <a:off x="2379675" y="2584500"/>
              <a:ext cx="16850" cy="15800"/>
            </a:xfrm>
            <a:custGeom>
              <a:rect b="b" l="l" r="r" t="t"/>
              <a:pathLst>
                <a:path extrusionOk="0" h="632" w="674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422"/>
                  </a:lnTo>
                  <a:lnTo>
                    <a:pt x="144" y="632"/>
                  </a:lnTo>
                  <a:lnTo>
                    <a:pt x="354" y="522"/>
                  </a:lnTo>
                  <a:lnTo>
                    <a:pt x="564" y="632"/>
                  </a:lnTo>
                  <a:lnTo>
                    <a:pt x="564" y="632"/>
                  </a:lnTo>
                  <a:lnTo>
                    <a:pt x="497" y="388"/>
                  </a:lnTo>
                  <a:lnTo>
                    <a:pt x="674" y="211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2200075" y="2856225"/>
              <a:ext cx="16650" cy="15800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78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97" y="379"/>
                  </a:lnTo>
                  <a:lnTo>
                    <a:pt x="665" y="244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0"/>
            <p:cNvSpPr/>
            <p:nvPr/>
          </p:nvSpPr>
          <p:spPr>
            <a:xfrm>
              <a:off x="1640250" y="2631825"/>
              <a:ext cx="13050" cy="10550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22" y="421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0"/>
            <p:cNvSpPr/>
            <p:nvPr/>
          </p:nvSpPr>
          <p:spPr>
            <a:xfrm>
              <a:off x="2295550" y="2583675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64" y="421"/>
                    <a:pt x="564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0"/>
            <p:cNvSpPr/>
            <p:nvPr/>
          </p:nvSpPr>
          <p:spPr>
            <a:xfrm>
              <a:off x="2498075" y="2731725"/>
              <a:ext cx="13075" cy="10550"/>
            </a:xfrm>
            <a:custGeom>
              <a:rect b="b" l="l" r="r" t="t"/>
              <a:pathLst>
                <a:path extrusionOk="0" h="422" w="523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22" y="421"/>
                    <a:pt x="522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0"/>
            <p:cNvSpPr/>
            <p:nvPr/>
          </p:nvSpPr>
          <p:spPr>
            <a:xfrm>
              <a:off x="2103750" y="2849925"/>
              <a:ext cx="13075" cy="10525"/>
            </a:xfrm>
            <a:custGeom>
              <a:rect b="b" l="l" r="r" t="t"/>
              <a:pathLst>
                <a:path extrusionOk="0" h="421" w="523">
                  <a:moveTo>
                    <a:pt x="245" y="0"/>
                  </a:moveTo>
                  <a:cubicBezTo>
                    <a:pt x="102" y="0"/>
                    <a:pt x="1" y="110"/>
                    <a:pt x="34" y="210"/>
                  </a:cubicBezTo>
                  <a:cubicBezTo>
                    <a:pt x="34" y="320"/>
                    <a:pt x="102" y="421"/>
                    <a:pt x="245" y="421"/>
                  </a:cubicBezTo>
                  <a:lnTo>
                    <a:pt x="312" y="421"/>
                  </a:lnTo>
                  <a:cubicBezTo>
                    <a:pt x="421" y="421"/>
                    <a:pt x="522" y="320"/>
                    <a:pt x="522" y="210"/>
                  </a:cubicBezTo>
                  <a:cubicBezTo>
                    <a:pt x="522" y="110"/>
                    <a:pt x="455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0"/>
            <p:cNvSpPr/>
            <p:nvPr/>
          </p:nvSpPr>
          <p:spPr>
            <a:xfrm>
              <a:off x="2123100" y="2602800"/>
              <a:ext cx="13900" cy="10550"/>
            </a:xfrm>
            <a:custGeom>
              <a:rect b="b" l="l" r="r" t="t"/>
              <a:pathLst>
                <a:path extrusionOk="0" h="422" w="556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56" y="421"/>
                    <a:pt x="556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0"/>
            <p:cNvSpPr/>
            <p:nvPr/>
          </p:nvSpPr>
          <p:spPr>
            <a:xfrm>
              <a:off x="2694300" y="2530250"/>
              <a:ext cx="14950" cy="16650"/>
            </a:xfrm>
            <a:custGeom>
              <a:rect b="b" l="l" r="r" t="t"/>
              <a:pathLst>
                <a:path extrusionOk="0" h="666" w="598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8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598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0"/>
            <p:cNvSpPr/>
            <p:nvPr/>
          </p:nvSpPr>
          <p:spPr>
            <a:xfrm>
              <a:off x="2748775" y="2664225"/>
              <a:ext cx="13050" cy="10525"/>
            </a:xfrm>
            <a:custGeom>
              <a:rect b="b" l="l" r="r" t="t"/>
              <a:pathLst>
                <a:path extrusionOk="0" h="421" w="522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22" y="421"/>
                    <a:pt x="52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0"/>
            <p:cNvSpPr/>
            <p:nvPr/>
          </p:nvSpPr>
          <p:spPr>
            <a:xfrm>
              <a:off x="2844250" y="2531100"/>
              <a:ext cx="13900" cy="10525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0"/>
            <p:cNvSpPr/>
            <p:nvPr/>
          </p:nvSpPr>
          <p:spPr>
            <a:xfrm>
              <a:off x="2488400" y="2710700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65" y="421"/>
                    <a:pt x="565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20"/>
          <p:cNvGrpSpPr/>
          <p:nvPr/>
        </p:nvGrpSpPr>
        <p:grpSpPr>
          <a:xfrm>
            <a:off x="7116620" y="4012831"/>
            <a:ext cx="2038277" cy="571995"/>
            <a:chOff x="1640250" y="2530250"/>
            <a:chExt cx="1217900" cy="341775"/>
          </a:xfrm>
        </p:grpSpPr>
        <p:sp>
          <p:nvSpPr>
            <p:cNvPr id="1511" name="Google Shape;1511;p20"/>
            <p:cNvSpPr/>
            <p:nvPr/>
          </p:nvSpPr>
          <p:spPr>
            <a:xfrm>
              <a:off x="2379675" y="2584500"/>
              <a:ext cx="16850" cy="15800"/>
            </a:xfrm>
            <a:custGeom>
              <a:rect b="b" l="l" r="r" t="t"/>
              <a:pathLst>
                <a:path extrusionOk="0" h="632" w="674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422"/>
                  </a:lnTo>
                  <a:lnTo>
                    <a:pt x="144" y="632"/>
                  </a:lnTo>
                  <a:lnTo>
                    <a:pt x="354" y="522"/>
                  </a:lnTo>
                  <a:lnTo>
                    <a:pt x="564" y="632"/>
                  </a:lnTo>
                  <a:lnTo>
                    <a:pt x="564" y="632"/>
                  </a:lnTo>
                  <a:lnTo>
                    <a:pt x="497" y="388"/>
                  </a:lnTo>
                  <a:lnTo>
                    <a:pt x="674" y="211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0"/>
            <p:cNvSpPr/>
            <p:nvPr/>
          </p:nvSpPr>
          <p:spPr>
            <a:xfrm>
              <a:off x="2200075" y="2856225"/>
              <a:ext cx="16650" cy="15800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78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97" y="379"/>
                  </a:lnTo>
                  <a:lnTo>
                    <a:pt x="665" y="244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0"/>
            <p:cNvSpPr/>
            <p:nvPr/>
          </p:nvSpPr>
          <p:spPr>
            <a:xfrm>
              <a:off x="1640250" y="2631825"/>
              <a:ext cx="13050" cy="10550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22" y="421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0"/>
            <p:cNvSpPr/>
            <p:nvPr/>
          </p:nvSpPr>
          <p:spPr>
            <a:xfrm>
              <a:off x="2295550" y="2583675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64" y="421"/>
                    <a:pt x="564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0"/>
            <p:cNvSpPr/>
            <p:nvPr/>
          </p:nvSpPr>
          <p:spPr>
            <a:xfrm>
              <a:off x="2498075" y="2731725"/>
              <a:ext cx="13075" cy="10550"/>
            </a:xfrm>
            <a:custGeom>
              <a:rect b="b" l="l" r="r" t="t"/>
              <a:pathLst>
                <a:path extrusionOk="0" h="422" w="523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22" y="421"/>
                    <a:pt x="522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0"/>
            <p:cNvSpPr/>
            <p:nvPr/>
          </p:nvSpPr>
          <p:spPr>
            <a:xfrm>
              <a:off x="2103750" y="2849925"/>
              <a:ext cx="13075" cy="10525"/>
            </a:xfrm>
            <a:custGeom>
              <a:rect b="b" l="l" r="r" t="t"/>
              <a:pathLst>
                <a:path extrusionOk="0" h="421" w="523">
                  <a:moveTo>
                    <a:pt x="245" y="0"/>
                  </a:moveTo>
                  <a:cubicBezTo>
                    <a:pt x="102" y="0"/>
                    <a:pt x="1" y="110"/>
                    <a:pt x="34" y="210"/>
                  </a:cubicBezTo>
                  <a:cubicBezTo>
                    <a:pt x="34" y="320"/>
                    <a:pt x="102" y="421"/>
                    <a:pt x="245" y="421"/>
                  </a:cubicBezTo>
                  <a:lnTo>
                    <a:pt x="312" y="421"/>
                  </a:lnTo>
                  <a:cubicBezTo>
                    <a:pt x="421" y="421"/>
                    <a:pt x="522" y="320"/>
                    <a:pt x="522" y="210"/>
                  </a:cubicBezTo>
                  <a:cubicBezTo>
                    <a:pt x="522" y="110"/>
                    <a:pt x="455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0"/>
            <p:cNvSpPr/>
            <p:nvPr/>
          </p:nvSpPr>
          <p:spPr>
            <a:xfrm>
              <a:off x="2123100" y="2602800"/>
              <a:ext cx="13900" cy="10550"/>
            </a:xfrm>
            <a:custGeom>
              <a:rect b="b" l="l" r="r" t="t"/>
              <a:pathLst>
                <a:path extrusionOk="0" h="422" w="556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56" y="421"/>
                    <a:pt x="556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0"/>
            <p:cNvSpPr/>
            <p:nvPr/>
          </p:nvSpPr>
          <p:spPr>
            <a:xfrm>
              <a:off x="2694300" y="2530250"/>
              <a:ext cx="14950" cy="16650"/>
            </a:xfrm>
            <a:custGeom>
              <a:rect b="b" l="l" r="r" t="t"/>
              <a:pathLst>
                <a:path extrusionOk="0" h="666" w="598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8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598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0"/>
            <p:cNvSpPr/>
            <p:nvPr/>
          </p:nvSpPr>
          <p:spPr>
            <a:xfrm>
              <a:off x="2748775" y="2664225"/>
              <a:ext cx="13050" cy="10525"/>
            </a:xfrm>
            <a:custGeom>
              <a:rect b="b" l="l" r="r" t="t"/>
              <a:pathLst>
                <a:path extrusionOk="0" h="421" w="522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22" y="421"/>
                    <a:pt x="52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0"/>
            <p:cNvSpPr/>
            <p:nvPr/>
          </p:nvSpPr>
          <p:spPr>
            <a:xfrm>
              <a:off x="2844250" y="2531100"/>
              <a:ext cx="13900" cy="10525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0"/>
            <p:cNvSpPr/>
            <p:nvPr/>
          </p:nvSpPr>
          <p:spPr>
            <a:xfrm>
              <a:off x="2488400" y="2710700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65" y="421"/>
                    <a:pt x="565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20"/>
          <p:cNvGrpSpPr/>
          <p:nvPr/>
        </p:nvGrpSpPr>
        <p:grpSpPr>
          <a:xfrm rot="2889402">
            <a:off x="8078799" y="2916512"/>
            <a:ext cx="838723" cy="852566"/>
            <a:chOff x="2712348" y="3057314"/>
            <a:chExt cx="846073" cy="860096"/>
          </a:xfrm>
        </p:grpSpPr>
        <p:sp>
          <p:nvSpPr>
            <p:cNvPr id="1523" name="Google Shape;1523;p20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0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0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0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20"/>
          <p:cNvGrpSpPr/>
          <p:nvPr/>
        </p:nvGrpSpPr>
        <p:grpSpPr>
          <a:xfrm flipH="1">
            <a:off x="6954231" y="2727513"/>
            <a:ext cx="838649" cy="670594"/>
            <a:chOff x="2218738" y="2143082"/>
            <a:chExt cx="977105" cy="781305"/>
          </a:xfrm>
        </p:grpSpPr>
        <p:sp>
          <p:nvSpPr>
            <p:cNvPr id="1529" name="Google Shape;1529;p20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0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0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0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0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20"/>
          <p:cNvGrpSpPr/>
          <p:nvPr/>
        </p:nvGrpSpPr>
        <p:grpSpPr>
          <a:xfrm flipH="1" rot="-3889057">
            <a:off x="7831715" y="2835688"/>
            <a:ext cx="608181" cy="740445"/>
            <a:chOff x="192897" y="3945468"/>
            <a:chExt cx="812247" cy="1019348"/>
          </a:xfrm>
        </p:grpSpPr>
        <p:sp>
          <p:nvSpPr>
            <p:cNvPr id="1535" name="Google Shape;1535;p20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0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0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0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0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0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0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0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0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0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0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0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0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0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0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0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0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0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0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20"/>
          <p:cNvGrpSpPr/>
          <p:nvPr/>
        </p:nvGrpSpPr>
        <p:grpSpPr>
          <a:xfrm flipH="1">
            <a:off x="868809" y="1500744"/>
            <a:ext cx="687744" cy="622242"/>
            <a:chOff x="6916118" y="4006777"/>
            <a:chExt cx="983335" cy="889553"/>
          </a:xfrm>
        </p:grpSpPr>
        <p:sp>
          <p:nvSpPr>
            <p:cNvPr id="1565" name="Google Shape;1565;p20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0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0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0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20"/>
          <p:cNvGrpSpPr/>
          <p:nvPr/>
        </p:nvGrpSpPr>
        <p:grpSpPr>
          <a:xfrm flipH="1">
            <a:off x="7206412" y="3763538"/>
            <a:ext cx="1375689" cy="1089882"/>
            <a:chOff x="5022249" y="1936229"/>
            <a:chExt cx="2958470" cy="2343833"/>
          </a:xfrm>
        </p:grpSpPr>
        <p:sp>
          <p:nvSpPr>
            <p:cNvPr id="1574" name="Google Shape;1574;p20"/>
            <p:cNvSpPr/>
            <p:nvPr/>
          </p:nvSpPr>
          <p:spPr>
            <a:xfrm>
              <a:off x="5668014" y="3726989"/>
              <a:ext cx="4081" cy="60"/>
            </a:xfrm>
            <a:custGeom>
              <a:rect b="b" l="l" r="r" t="t"/>
              <a:pathLst>
                <a:path extrusionOk="0" h="1" w="68">
                  <a:moveTo>
                    <a:pt x="68" y="0"/>
                  </a:moveTo>
                  <a:lnTo>
                    <a:pt x="68" y="0"/>
                  </a:lnTo>
                  <a:lnTo>
                    <a:pt x="68" y="0"/>
                  </a:lnTo>
                  <a:close/>
                  <a:moveTo>
                    <a:pt x="34" y="0"/>
                  </a:moveTo>
                  <a:lnTo>
                    <a:pt x="68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CE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6477776" y="2778353"/>
              <a:ext cx="39970" cy="35889"/>
            </a:xfrm>
            <a:custGeom>
              <a:rect b="b" l="l" r="r" t="t"/>
              <a:pathLst>
                <a:path extrusionOk="0" h="598" w="666">
                  <a:moveTo>
                    <a:pt x="354" y="1"/>
                  </a:moveTo>
                  <a:lnTo>
                    <a:pt x="245" y="211"/>
                  </a:lnTo>
                  <a:lnTo>
                    <a:pt x="1" y="211"/>
                  </a:lnTo>
                  <a:lnTo>
                    <a:pt x="178" y="388"/>
                  </a:lnTo>
                  <a:lnTo>
                    <a:pt x="144" y="598"/>
                  </a:lnTo>
                  <a:lnTo>
                    <a:pt x="354" y="488"/>
                  </a:lnTo>
                  <a:lnTo>
                    <a:pt x="523" y="598"/>
                  </a:lnTo>
                  <a:lnTo>
                    <a:pt x="489" y="388"/>
                  </a:lnTo>
                  <a:lnTo>
                    <a:pt x="666" y="211"/>
                  </a:lnTo>
                  <a:lnTo>
                    <a:pt x="455" y="211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7818622" y="2265275"/>
              <a:ext cx="39970" cy="37929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379"/>
                  </a:lnTo>
                  <a:lnTo>
                    <a:pt x="144" y="632"/>
                  </a:lnTo>
                  <a:lnTo>
                    <a:pt x="320" y="522"/>
                  </a:lnTo>
                  <a:lnTo>
                    <a:pt x="531" y="632"/>
                  </a:lnTo>
                  <a:lnTo>
                    <a:pt x="488" y="379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7353638" y="3046258"/>
              <a:ext cx="37929" cy="35889"/>
            </a:xfrm>
            <a:custGeom>
              <a:rect b="b" l="l" r="r" t="t"/>
              <a:pathLst>
                <a:path extrusionOk="0" h="598" w="632">
                  <a:moveTo>
                    <a:pt x="320" y="0"/>
                  </a:moveTo>
                  <a:lnTo>
                    <a:pt x="211" y="177"/>
                  </a:lnTo>
                  <a:lnTo>
                    <a:pt x="1" y="210"/>
                  </a:lnTo>
                  <a:lnTo>
                    <a:pt x="144" y="38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320" y="496"/>
                  </a:lnTo>
                  <a:lnTo>
                    <a:pt x="531" y="597"/>
                  </a:lnTo>
                  <a:lnTo>
                    <a:pt x="497" y="387"/>
                  </a:lnTo>
                  <a:lnTo>
                    <a:pt x="632" y="210"/>
                  </a:lnTo>
                  <a:lnTo>
                    <a:pt x="421" y="177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7940809" y="3255801"/>
              <a:ext cx="39910" cy="37929"/>
            </a:xfrm>
            <a:custGeom>
              <a:rect b="b" l="l" r="r" t="t"/>
              <a:pathLst>
                <a:path extrusionOk="0" h="632" w="665">
                  <a:moveTo>
                    <a:pt x="345" y="1"/>
                  </a:moveTo>
                  <a:lnTo>
                    <a:pt x="244" y="211"/>
                  </a:lnTo>
                  <a:lnTo>
                    <a:pt x="0" y="245"/>
                  </a:lnTo>
                  <a:lnTo>
                    <a:pt x="177" y="388"/>
                  </a:lnTo>
                  <a:lnTo>
                    <a:pt x="135" y="632"/>
                  </a:lnTo>
                  <a:lnTo>
                    <a:pt x="345" y="531"/>
                  </a:lnTo>
                  <a:lnTo>
                    <a:pt x="522" y="632"/>
                  </a:lnTo>
                  <a:lnTo>
                    <a:pt x="488" y="388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7369875" y="2778353"/>
              <a:ext cx="39970" cy="35889"/>
            </a:xfrm>
            <a:custGeom>
              <a:rect b="b" l="l" r="r" t="t"/>
              <a:pathLst>
                <a:path extrusionOk="0" h="598" w="666">
                  <a:moveTo>
                    <a:pt x="345" y="1"/>
                  </a:moveTo>
                  <a:lnTo>
                    <a:pt x="244" y="211"/>
                  </a:lnTo>
                  <a:lnTo>
                    <a:pt x="1" y="211"/>
                  </a:lnTo>
                  <a:lnTo>
                    <a:pt x="169" y="388"/>
                  </a:lnTo>
                  <a:lnTo>
                    <a:pt x="135" y="598"/>
                  </a:lnTo>
                  <a:lnTo>
                    <a:pt x="345" y="488"/>
                  </a:lnTo>
                  <a:lnTo>
                    <a:pt x="556" y="598"/>
                  </a:lnTo>
                  <a:lnTo>
                    <a:pt x="522" y="388"/>
                  </a:lnTo>
                  <a:lnTo>
                    <a:pt x="665" y="211"/>
                  </a:lnTo>
                  <a:lnTo>
                    <a:pt x="455" y="21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654297" y="3309238"/>
              <a:ext cx="39970" cy="37929"/>
            </a:xfrm>
            <a:custGeom>
              <a:rect b="b" l="l" r="r" t="t"/>
              <a:pathLst>
                <a:path extrusionOk="0" h="632" w="666">
                  <a:moveTo>
                    <a:pt x="312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69" y="421"/>
                  </a:lnTo>
                  <a:lnTo>
                    <a:pt x="136" y="632"/>
                  </a:lnTo>
                  <a:lnTo>
                    <a:pt x="312" y="531"/>
                  </a:lnTo>
                  <a:lnTo>
                    <a:pt x="522" y="632"/>
                  </a:lnTo>
                  <a:lnTo>
                    <a:pt x="489" y="421"/>
                  </a:lnTo>
                  <a:lnTo>
                    <a:pt x="665" y="245"/>
                  </a:lnTo>
                  <a:lnTo>
                    <a:pt x="422" y="211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6099151" y="2841488"/>
              <a:ext cx="39970" cy="37929"/>
            </a:xfrm>
            <a:custGeom>
              <a:rect b="b" l="l" r="r" t="t"/>
              <a:pathLst>
                <a:path extrusionOk="0" h="632" w="666">
                  <a:moveTo>
                    <a:pt x="312" y="0"/>
                  </a:moveTo>
                  <a:lnTo>
                    <a:pt x="245" y="210"/>
                  </a:lnTo>
                  <a:lnTo>
                    <a:pt x="1" y="244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12" y="522"/>
                  </a:lnTo>
                  <a:lnTo>
                    <a:pt x="522" y="631"/>
                  </a:lnTo>
                  <a:lnTo>
                    <a:pt x="489" y="421"/>
                  </a:lnTo>
                  <a:lnTo>
                    <a:pt x="665" y="244"/>
                  </a:lnTo>
                  <a:lnTo>
                    <a:pt x="421" y="21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6039043" y="2284000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30" y="421"/>
                    <a:pt x="530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7618717" y="2250152"/>
              <a:ext cx="31868" cy="25326"/>
            </a:xfrm>
            <a:custGeom>
              <a:rect b="b" l="l" r="r" t="t"/>
              <a:pathLst>
                <a:path extrusionOk="0" h="422" w="531">
                  <a:moveTo>
                    <a:pt x="244" y="0"/>
                  </a:moveTo>
                  <a:cubicBezTo>
                    <a:pt x="0" y="0"/>
                    <a:pt x="0" y="421"/>
                    <a:pt x="244" y="421"/>
                  </a:cubicBezTo>
                  <a:cubicBezTo>
                    <a:pt x="530" y="421"/>
                    <a:pt x="530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797701" y="2633339"/>
              <a:ext cx="31808" cy="25266"/>
            </a:xfrm>
            <a:custGeom>
              <a:rect b="b" l="l" r="r" t="t"/>
              <a:pathLst>
                <a:path extrusionOk="0" h="421" w="53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30" y="421"/>
                    <a:pt x="530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7675730" y="3116989"/>
              <a:ext cx="29347" cy="25266"/>
            </a:xfrm>
            <a:custGeom>
              <a:rect b="b" l="l" r="r" t="t"/>
              <a:pathLst>
                <a:path extrusionOk="0" h="421" w="489">
                  <a:moveTo>
                    <a:pt x="211" y="0"/>
                  </a:moveTo>
                  <a:cubicBezTo>
                    <a:pt x="102" y="0"/>
                    <a:pt x="1" y="68"/>
                    <a:pt x="1" y="211"/>
                  </a:cubicBezTo>
                  <a:cubicBezTo>
                    <a:pt x="1" y="320"/>
                    <a:pt x="102" y="421"/>
                    <a:pt x="211" y="421"/>
                  </a:cubicBezTo>
                  <a:lnTo>
                    <a:pt x="278" y="421"/>
                  </a:lnTo>
                  <a:cubicBezTo>
                    <a:pt x="388" y="421"/>
                    <a:pt x="489" y="320"/>
                    <a:pt x="489" y="211"/>
                  </a:cubicBezTo>
                  <a:cubicBezTo>
                    <a:pt x="489" y="68"/>
                    <a:pt x="388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7619771" y="2641522"/>
              <a:ext cx="33908" cy="25326"/>
            </a:xfrm>
            <a:custGeom>
              <a:rect b="b" l="l" r="r" t="t"/>
              <a:pathLst>
                <a:path extrusionOk="0" h="422" w="565">
                  <a:moveTo>
                    <a:pt x="287" y="1"/>
                  </a:moveTo>
                  <a:cubicBezTo>
                    <a:pt x="1" y="1"/>
                    <a:pt x="1" y="421"/>
                    <a:pt x="287" y="421"/>
                  </a:cubicBezTo>
                  <a:cubicBezTo>
                    <a:pt x="564" y="421"/>
                    <a:pt x="564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6849859" y="3086249"/>
              <a:ext cx="31868" cy="25326"/>
            </a:xfrm>
            <a:custGeom>
              <a:rect b="b" l="l" r="r" t="t"/>
              <a:pathLst>
                <a:path extrusionOk="0" h="422" w="531">
                  <a:moveTo>
                    <a:pt x="253" y="1"/>
                  </a:moveTo>
                  <a:cubicBezTo>
                    <a:pt x="1" y="1"/>
                    <a:pt x="1" y="421"/>
                    <a:pt x="253" y="421"/>
                  </a:cubicBezTo>
                  <a:cubicBezTo>
                    <a:pt x="531" y="421"/>
                    <a:pt x="531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6542950" y="3187252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30" y="421"/>
                    <a:pt x="530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6301096" y="3118056"/>
              <a:ext cx="31388" cy="25326"/>
            </a:xfrm>
            <a:custGeom>
              <a:rect b="b" l="l" r="r" t="t"/>
              <a:pathLst>
                <a:path extrusionOk="0" h="422" w="523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22" y="421"/>
                    <a:pt x="522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68922" y="2531997"/>
              <a:ext cx="33368" cy="25326"/>
            </a:xfrm>
            <a:custGeom>
              <a:rect b="b" l="l" r="r" t="t"/>
              <a:pathLst>
                <a:path extrusionOk="0" h="422" w="556">
                  <a:moveTo>
                    <a:pt x="211" y="0"/>
                  </a:moveTo>
                  <a:cubicBezTo>
                    <a:pt x="101" y="0"/>
                    <a:pt x="0" y="110"/>
                    <a:pt x="0" y="211"/>
                  </a:cubicBezTo>
                  <a:cubicBezTo>
                    <a:pt x="0" y="354"/>
                    <a:pt x="101" y="421"/>
                    <a:pt x="211" y="421"/>
                  </a:cubicBezTo>
                  <a:lnTo>
                    <a:pt x="345" y="421"/>
                  </a:lnTo>
                  <a:cubicBezTo>
                    <a:pt x="455" y="421"/>
                    <a:pt x="556" y="354"/>
                    <a:pt x="556" y="211"/>
                  </a:cubicBezTo>
                  <a:cubicBezTo>
                    <a:pt x="556" y="110"/>
                    <a:pt x="455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634167" y="2717259"/>
              <a:ext cx="31868" cy="25326"/>
            </a:xfrm>
            <a:custGeom>
              <a:rect b="b" l="l" r="r" t="t"/>
              <a:pathLst>
                <a:path extrusionOk="0" h="422" w="531">
                  <a:moveTo>
                    <a:pt x="279" y="1"/>
                  </a:moveTo>
                  <a:cubicBezTo>
                    <a:pt x="1" y="1"/>
                    <a:pt x="1" y="421"/>
                    <a:pt x="279" y="421"/>
                  </a:cubicBezTo>
                  <a:cubicBezTo>
                    <a:pt x="531" y="421"/>
                    <a:pt x="531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786567" y="3269389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31" y="421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479658" y="2582868"/>
              <a:ext cx="33368" cy="25266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55" y="421"/>
                    <a:pt x="555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7124446" y="2864572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11" y="0"/>
                  </a:moveTo>
                  <a:cubicBezTo>
                    <a:pt x="110" y="0"/>
                    <a:pt x="1" y="109"/>
                    <a:pt x="1" y="210"/>
                  </a:cubicBezTo>
                  <a:cubicBezTo>
                    <a:pt x="1" y="353"/>
                    <a:pt x="110" y="421"/>
                    <a:pt x="211" y="421"/>
                  </a:cubicBezTo>
                  <a:lnTo>
                    <a:pt x="278" y="421"/>
                  </a:lnTo>
                  <a:cubicBezTo>
                    <a:pt x="421" y="421"/>
                    <a:pt x="531" y="353"/>
                    <a:pt x="489" y="210"/>
                  </a:cubicBezTo>
                  <a:cubicBezTo>
                    <a:pt x="489" y="109"/>
                    <a:pt x="421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7202224" y="2275418"/>
              <a:ext cx="31868" cy="25266"/>
            </a:xfrm>
            <a:custGeom>
              <a:rect b="b" l="l" r="r" t="t"/>
              <a:pathLst>
                <a:path extrusionOk="0" h="421" w="531">
                  <a:moveTo>
                    <a:pt x="244" y="0"/>
                  </a:moveTo>
                  <a:cubicBezTo>
                    <a:pt x="0" y="0"/>
                    <a:pt x="0" y="421"/>
                    <a:pt x="244" y="421"/>
                  </a:cubicBezTo>
                  <a:cubicBezTo>
                    <a:pt x="530" y="421"/>
                    <a:pt x="530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375418" y="1936229"/>
              <a:ext cx="2090023" cy="706349"/>
            </a:xfrm>
            <a:custGeom>
              <a:rect b="b" l="l" r="r" t="t"/>
              <a:pathLst>
                <a:path extrusionOk="0" h="31151" w="92173">
                  <a:moveTo>
                    <a:pt x="51116" y="0"/>
                  </a:moveTo>
                  <a:cubicBezTo>
                    <a:pt x="51107" y="0"/>
                    <a:pt x="51098" y="0"/>
                    <a:pt x="51090" y="0"/>
                  </a:cubicBezTo>
                  <a:cubicBezTo>
                    <a:pt x="48482" y="167"/>
                    <a:pt x="3459" y="18812"/>
                    <a:pt x="1461" y="20810"/>
                  </a:cubicBezTo>
                  <a:cubicBezTo>
                    <a:pt x="0" y="22290"/>
                    <a:pt x="462" y="27599"/>
                    <a:pt x="1461" y="30910"/>
                  </a:cubicBezTo>
                  <a:cubicBezTo>
                    <a:pt x="14095" y="28135"/>
                    <a:pt x="35996" y="23973"/>
                    <a:pt x="37920" y="23973"/>
                  </a:cubicBezTo>
                  <a:cubicBezTo>
                    <a:pt x="40843" y="23973"/>
                    <a:pt x="64353" y="27747"/>
                    <a:pt x="83239" y="31150"/>
                  </a:cubicBezTo>
                  <a:cubicBezTo>
                    <a:pt x="87253" y="29985"/>
                    <a:pt x="90490" y="29060"/>
                    <a:pt x="90638" y="28671"/>
                  </a:cubicBezTo>
                  <a:cubicBezTo>
                    <a:pt x="90952" y="27839"/>
                    <a:pt x="88936" y="28209"/>
                    <a:pt x="88011" y="27839"/>
                  </a:cubicBezTo>
                  <a:cubicBezTo>
                    <a:pt x="87012" y="27599"/>
                    <a:pt x="51479" y="21975"/>
                    <a:pt x="49481" y="19053"/>
                  </a:cubicBezTo>
                  <a:cubicBezTo>
                    <a:pt x="47483" y="16186"/>
                    <a:pt x="49481" y="4014"/>
                    <a:pt x="51719" y="2942"/>
                  </a:cubicBezTo>
                  <a:cubicBezTo>
                    <a:pt x="51810" y="2901"/>
                    <a:pt x="51954" y="2881"/>
                    <a:pt x="52147" y="2881"/>
                  </a:cubicBezTo>
                  <a:cubicBezTo>
                    <a:pt x="56695" y="2881"/>
                    <a:pt x="88345" y="13735"/>
                    <a:pt x="88788" y="13966"/>
                  </a:cubicBezTo>
                  <a:cubicBezTo>
                    <a:pt x="88788" y="13966"/>
                    <a:pt x="91415" y="13504"/>
                    <a:pt x="91785" y="12653"/>
                  </a:cubicBezTo>
                  <a:cubicBezTo>
                    <a:pt x="92172" y="11804"/>
                    <a:pt x="53955" y="0"/>
                    <a:pt x="5111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165693" y="2479827"/>
              <a:ext cx="2652930" cy="496628"/>
            </a:xfrm>
            <a:custGeom>
              <a:rect b="b" l="l" r="r" t="t"/>
              <a:pathLst>
                <a:path extrusionOk="0" h="21902" w="116998">
                  <a:moveTo>
                    <a:pt x="47169" y="0"/>
                  </a:moveTo>
                  <a:cubicBezTo>
                    <a:pt x="45245" y="0"/>
                    <a:pt x="23344" y="4162"/>
                    <a:pt x="10710" y="6937"/>
                  </a:cubicBezTo>
                  <a:cubicBezTo>
                    <a:pt x="5938" y="8028"/>
                    <a:pt x="2460" y="8953"/>
                    <a:pt x="1924" y="9249"/>
                  </a:cubicBezTo>
                  <a:cubicBezTo>
                    <a:pt x="0" y="10710"/>
                    <a:pt x="685" y="18960"/>
                    <a:pt x="2072" y="19959"/>
                  </a:cubicBezTo>
                  <a:cubicBezTo>
                    <a:pt x="2312" y="20125"/>
                    <a:pt x="3552" y="20347"/>
                    <a:pt x="5772" y="20588"/>
                  </a:cubicBezTo>
                  <a:cubicBezTo>
                    <a:pt x="5864" y="20514"/>
                    <a:pt x="6012" y="20347"/>
                    <a:pt x="6160" y="20273"/>
                  </a:cubicBezTo>
                  <a:cubicBezTo>
                    <a:pt x="7424" y="19604"/>
                    <a:pt x="34354" y="19117"/>
                    <a:pt x="60630" y="19117"/>
                  </a:cubicBezTo>
                  <a:cubicBezTo>
                    <a:pt x="85881" y="19117"/>
                    <a:pt x="110528" y="19566"/>
                    <a:pt x="111207" y="20736"/>
                  </a:cubicBezTo>
                  <a:cubicBezTo>
                    <a:pt x="111448" y="21050"/>
                    <a:pt x="111596" y="21439"/>
                    <a:pt x="111762" y="21901"/>
                  </a:cubicBezTo>
                  <a:cubicBezTo>
                    <a:pt x="114759" y="20514"/>
                    <a:pt x="116849" y="19348"/>
                    <a:pt x="116683" y="18960"/>
                  </a:cubicBezTo>
                  <a:cubicBezTo>
                    <a:pt x="116461" y="18276"/>
                    <a:pt x="115924" y="17887"/>
                    <a:pt x="115462" y="17573"/>
                  </a:cubicBezTo>
                  <a:cubicBezTo>
                    <a:pt x="115221" y="18202"/>
                    <a:pt x="114907" y="18572"/>
                    <a:pt x="114611" y="18738"/>
                  </a:cubicBezTo>
                  <a:cubicBezTo>
                    <a:pt x="114570" y="18756"/>
                    <a:pt x="114459" y="18764"/>
                    <a:pt x="114281" y="18764"/>
                  </a:cubicBezTo>
                  <a:cubicBezTo>
                    <a:pt x="109187" y="18764"/>
                    <a:pt x="49779" y="11718"/>
                    <a:pt x="46747" y="11718"/>
                  </a:cubicBezTo>
                  <a:cubicBezTo>
                    <a:pt x="46685" y="11718"/>
                    <a:pt x="46646" y="11721"/>
                    <a:pt x="46633" y="11727"/>
                  </a:cubicBezTo>
                  <a:cubicBezTo>
                    <a:pt x="45969" y="12077"/>
                    <a:pt x="9873" y="18494"/>
                    <a:pt x="4471" y="18494"/>
                  </a:cubicBezTo>
                  <a:cubicBezTo>
                    <a:pt x="4151" y="18494"/>
                    <a:pt x="3939" y="18471"/>
                    <a:pt x="3848" y="18424"/>
                  </a:cubicBezTo>
                  <a:cubicBezTo>
                    <a:pt x="2312" y="17499"/>
                    <a:pt x="2164" y="12097"/>
                    <a:pt x="4014" y="11025"/>
                  </a:cubicBezTo>
                  <a:cubicBezTo>
                    <a:pt x="5624" y="10174"/>
                    <a:pt x="45245" y="2775"/>
                    <a:pt x="47317" y="2627"/>
                  </a:cubicBezTo>
                  <a:cubicBezTo>
                    <a:pt x="47333" y="2626"/>
                    <a:pt x="47352" y="2625"/>
                    <a:pt x="47375" y="2625"/>
                  </a:cubicBezTo>
                  <a:cubicBezTo>
                    <a:pt x="50382" y="2625"/>
                    <a:pt x="114619" y="12271"/>
                    <a:pt x="115610" y="13189"/>
                  </a:cubicBezTo>
                  <a:cubicBezTo>
                    <a:pt x="115610" y="13189"/>
                    <a:pt x="116997" y="13189"/>
                    <a:pt x="116849" y="12097"/>
                  </a:cubicBezTo>
                  <a:cubicBezTo>
                    <a:pt x="116757" y="11635"/>
                    <a:pt x="105751" y="9563"/>
                    <a:pt x="92488" y="7177"/>
                  </a:cubicBezTo>
                  <a:cubicBezTo>
                    <a:pt x="73602" y="3774"/>
                    <a:pt x="50092" y="0"/>
                    <a:pt x="47169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214763" y="2539350"/>
              <a:ext cx="2590007" cy="365974"/>
            </a:xfrm>
            <a:custGeom>
              <a:rect b="b" l="l" r="r" t="t"/>
              <a:pathLst>
                <a:path extrusionOk="0" h="16140" w="114223">
                  <a:moveTo>
                    <a:pt x="45211" y="0"/>
                  </a:moveTo>
                  <a:cubicBezTo>
                    <a:pt x="45188" y="0"/>
                    <a:pt x="45169" y="1"/>
                    <a:pt x="45153" y="2"/>
                  </a:cubicBezTo>
                  <a:cubicBezTo>
                    <a:pt x="43081" y="150"/>
                    <a:pt x="3460" y="7549"/>
                    <a:pt x="1850" y="8400"/>
                  </a:cubicBezTo>
                  <a:cubicBezTo>
                    <a:pt x="0" y="9472"/>
                    <a:pt x="148" y="14874"/>
                    <a:pt x="1684" y="15799"/>
                  </a:cubicBezTo>
                  <a:cubicBezTo>
                    <a:pt x="1775" y="15846"/>
                    <a:pt x="1987" y="15869"/>
                    <a:pt x="2307" y="15869"/>
                  </a:cubicBezTo>
                  <a:cubicBezTo>
                    <a:pt x="7709" y="15869"/>
                    <a:pt x="43805" y="9452"/>
                    <a:pt x="44469" y="9102"/>
                  </a:cubicBezTo>
                  <a:cubicBezTo>
                    <a:pt x="44482" y="9096"/>
                    <a:pt x="44521" y="9093"/>
                    <a:pt x="44583" y="9093"/>
                  </a:cubicBezTo>
                  <a:cubicBezTo>
                    <a:pt x="47615" y="9093"/>
                    <a:pt x="107023" y="16139"/>
                    <a:pt x="112117" y="16139"/>
                  </a:cubicBezTo>
                  <a:cubicBezTo>
                    <a:pt x="112295" y="16139"/>
                    <a:pt x="112406" y="16131"/>
                    <a:pt x="112447" y="16113"/>
                  </a:cubicBezTo>
                  <a:cubicBezTo>
                    <a:pt x="112743" y="15947"/>
                    <a:pt x="113057" y="15577"/>
                    <a:pt x="113298" y="14948"/>
                  </a:cubicBezTo>
                  <a:cubicBezTo>
                    <a:pt x="113982" y="13486"/>
                    <a:pt x="114223" y="11174"/>
                    <a:pt x="113446" y="10564"/>
                  </a:cubicBezTo>
                  <a:cubicBezTo>
                    <a:pt x="112455" y="9646"/>
                    <a:pt x="48218" y="0"/>
                    <a:pt x="45211" y="0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6452116" y="2001557"/>
              <a:ext cx="957588" cy="566149"/>
            </a:xfrm>
            <a:custGeom>
              <a:rect b="b" l="l" r="r" t="t"/>
              <a:pathLst>
                <a:path extrusionOk="0" h="24968" w="42231">
                  <a:moveTo>
                    <a:pt x="4664" y="0"/>
                  </a:moveTo>
                  <a:cubicBezTo>
                    <a:pt x="4471" y="0"/>
                    <a:pt x="4327" y="20"/>
                    <a:pt x="4236" y="61"/>
                  </a:cubicBezTo>
                  <a:cubicBezTo>
                    <a:pt x="1998" y="1133"/>
                    <a:pt x="0" y="13305"/>
                    <a:pt x="1998" y="16172"/>
                  </a:cubicBezTo>
                  <a:cubicBezTo>
                    <a:pt x="3996" y="19094"/>
                    <a:pt x="39529" y="24718"/>
                    <a:pt x="40528" y="24958"/>
                  </a:cubicBezTo>
                  <a:cubicBezTo>
                    <a:pt x="40548" y="24964"/>
                    <a:pt x="40567" y="24967"/>
                    <a:pt x="40586" y="24967"/>
                  </a:cubicBezTo>
                  <a:cubicBezTo>
                    <a:pt x="40793" y="24967"/>
                    <a:pt x="40929" y="24594"/>
                    <a:pt x="41065" y="24033"/>
                  </a:cubicBezTo>
                  <a:cubicBezTo>
                    <a:pt x="41768" y="20944"/>
                    <a:pt x="42230" y="11547"/>
                    <a:pt x="41305" y="11085"/>
                  </a:cubicBezTo>
                  <a:cubicBezTo>
                    <a:pt x="40862" y="10854"/>
                    <a:pt x="9212" y="0"/>
                    <a:pt x="4664" y="0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258391" y="2913290"/>
              <a:ext cx="2462505" cy="349626"/>
            </a:xfrm>
            <a:custGeom>
              <a:rect b="b" l="l" r="r" t="t"/>
              <a:pathLst>
                <a:path extrusionOk="0" h="15419" w="108600">
                  <a:moveTo>
                    <a:pt x="56542" y="1"/>
                  </a:moveTo>
                  <a:cubicBezTo>
                    <a:pt x="30266" y="1"/>
                    <a:pt x="3336" y="488"/>
                    <a:pt x="2072" y="1157"/>
                  </a:cubicBezTo>
                  <a:cubicBezTo>
                    <a:pt x="1924" y="1231"/>
                    <a:pt x="1776" y="1398"/>
                    <a:pt x="1684" y="1472"/>
                  </a:cubicBezTo>
                  <a:cubicBezTo>
                    <a:pt x="0" y="3543"/>
                    <a:pt x="925" y="11867"/>
                    <a:pt x="1684" y="14253"/>
                  </a:cubicBezTo>
                  <a:cubicBezTo>
                    <a:pt x="1924" y="14882"/>
                    <a:pt x="7621" y="15271"/>
                    <a:pt x="16260" y="15419"/>
                  </a:cubicBezTo>
                  <a:cubicBezTo>
                    <a:pt x="37291" y="13957"/>
                    <a:pt x="68737" y="12182"/>
                    <a:pt x="71438" y="11793"/>
                  </a:cubicBezTo>
                  <a:cubicBezTo>
                    <a:pt x="71842" y="11738"/>
                    <a:pt x="72575" y="11713"/>
                    <a:pt x="73566" y="11713"/>
                  </a:cubicBezTo>
                  <a:cubicBezTo>
                    <a:pt x="79556" y="11713"/>
                    <a:pt x="94999" y="12638"/>
                    <a:pt x="104585" y="13495"/>
                  </a:cubicBezTo>
                  <a:cubicBezTo>
                    <a:pt x="105825" y="13421"/>
                    <a:pt x="106509" y="13255"/>
                    <a:pt x="106657" y="13181"/>
                  </a:cubicBezTo>
                  <a:cubicBezTo>
                    <a:pt x="108433" y="12034"/>
                    <a:pt x="108599" y="5930"/>
                    <a:pt x="107674" y="2785"/>
                  </a:cubicBezTo>
                  <a:cubicBezTo>
                    <a:pt x="107508" y="2323"/>
                    <a:pt x="107360" y="1934"/>
                    <a:pt x="107119" y="1620"/>
                  </a:cubicBezTo>
                  <a:cubicBezTo>
                    <a:pt x="106440" y="450"/>
                    <a:pt x="81793" y="1"/>
                    <a:pt x="56542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022249" y="3612305"/>
              <a:ext cx="2901221" cy="667756"/>
            </a:xfrm>
            <a:custGeom>
              <a:rect b="b" l="l" r="r" t="t"/>
              <a:pathLst>
                <a:path extrusionOk="0" h="29449" w="127948">
                  <a:moveTo>
                    <a:pt x="118921" y="0"/>
                  </a:moveTo>
                  <a:cubicBezTo>
                    <a:pt x="108525" y="1091"/>
                    <a:pt x="85792" y="1924"/>
                    <a:pt x="82555" y="1924"/>
                  </a:cubicBezTo>
                  <a:cubicBezTo>
                    <a:pt x="78319" y="1924"/>
                    <a:pt x="10710" y="1702"/>
                    <a:pt x="8102" y="1165"/>
                  </a:cubicBezTo>
                  <a:cubicBezTo>
                    <a:pt x="7788" y="1091"/>
                    <a:pt x="7473" y="851"/>
                    <a:pt x="7251" y="463"/>
                  </a:cubicBezTo>
                  <a:cubicBezTo>
                    <a:pt x="4551" y="851"/>
                    <a:pt x="2849" y="1239"/>
                    <a:pt x="2479" y="1387"/>
                  </a:cubicBezTo>
                  <a:cubicBezTo>
                    <a:pt x="241" y="2479"/>
                    <a:pt x="0" y="13485"/>
                    <a:pt x="2849" y="16259"/>
                  </a:cubicBezTo>
                  <a:cubicBezTo>
                    <a:pt x="5623" y="19126"/>
                    <a:pt x="59581" y="29448"/>
                    <a:pt x="64279" y="29448"/>
                  </a:cubicBezTo>
                  <a:cubicBezTo>
                    <a:pt x="69070" y="29448"/>
                    <a:pt x="127948" y="17184"/>
                    <a:pt x="127559" y="15427"/>
                  </a:cubicBezTo>
                  <a:cubicBezTo>
                    <a:pt x="127337" y="14262"/>
                    <a:pt x="124859" y="13651"/>
                    <a:pt x="123175" y="13337"/>
                  </a:cubicBezTo>
                  <a:cubicBezTo>
                    <a:pt x="123083" y="14410"/>
                    <a:pt x="122935" y="15187"/>
                    <a:pt x="122620" y="15427"/>
                  </a:cubicBezTo>
                  <a:cubicBezTo>
                    <a:pt x="121501" y="16190"/>
                    <a:pt x="77525" y="25851"/>
                    <a:pt x="67027" y="25851"/>
                  </a:cubicBezTo>
                  <a:cubicBezTo>
                    <a:pt x="66077" y="25851"/>
                    <a:pt x="65401" y="25772"/>
                    <a:pt x="65056" y="25601"/>
                  </a:cubicBezTo>
                  <a:cubicBezTo>
                    <a:pt x="60820" y="23436"/>
                    <a:pt x="61208" y="14040"/>
                    <a:pt x="64279" y="11025"/>
                  </a:cubicBezTo>
                  <a:cubicBezTo>
                    <a:pt x="67442" y="8028"/>
                    <a:pt x="122324" y="2090"/>
                    <a:pt x="122324" y="2090"/>
                  </a:cubicBezTo>
                  <a:cubicBezTo>
                    <a:pt x="122324" y="2090"/>
                    <a:pt x="125783" y="1554"/>
                    <a:pt x="125247" y="999"/>
                  </a:cubicBezTo>
                  <a:cubicBezTo>
                    <a:pt x="125173" y="925"/>
                    <a:pt x="122787" y="537"/>
                    <a:pt x="118921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6401368" y="3659629"/>
              <a:ext cx="1420566" cy="538871"/>
            </a:xfrm>
            <a:custGeom>
              <a:rect b="b" l="l" r="r" t="t"/>
              <a:pathLst>
                <a:path extrusionOk="0" h="23765" w="62649">
                  <a:moveTo>
                    <a:pt x="61522" y="1"/>
                  </a:moveTo>
                  <a:cubicBezTo>
                    <a:pt x="61516" y="1"/>
                    <a:pt x="61510" y="2"/>
                    <a:pt x="61504" y="3"/>
                  </a:cubicBezTo>
                  <a:cubicBezTo>
                    <a:pt x="61504" y="3"/>
                    <a:pt x="6622" y="5941"/>
                    <a:pt x="3459" y="8938"/>
                  </a:cubicBezTo>
                  <a:cubicBezTo>
                    <a:pt x="388" y="11953"/>
                    <a:pt x="0" y="21349"/>
                    <a:pt x="4236" y="23514"/>
                  </a:cubicBezTo>
                  <a:cubicBezTo>
                    <a:pt x="4581" y="23685"/>
                    <a:pt x="5257" y="23764"/>
                    <a:pt x="6207" y="23764"/>
                  </a:cubicBezTo>
                  <a:cubicBezTo>
                    <a:pt x="16705" y="23764"/>
                    <a:pt x="60681" y="14103"/>
                    <a:pt x="61800" y="13340"/>
                  </a:cubicBezTo>
                  <a:cubicBezTo>
                    <a:pt x="62115" y="13100"/>
                    <a:pt x="62263" y="12323"/>
                    <a:pt x="62355" y="11250"/>
                  </a:cubicBezTo>
                  <a:cubicBezTo>
                    <a:pt x="62648" y="7517"/>
                    <a:pt x="62054" y="1"/>
                    <a:pt x="61522" y="1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146397" y="3178864"/>
              <a:ext cx="2705354" cy="477059"/>
            </a:xfrm>
            <a:custGeom>
              <a:rect b="b" l="l" r="r" t="t"/>
              <a:pathLst>
                <a:path extrusionOk="0" h="21039" w="119310">
                  <a:moveTo>
                    <a:pt x="78505" y="1"/>
                  </a:moveTo>
                  <a:cubicBezTo>
                    <a:pt x="77514" y="1"/>
                    <a:pt x="76781" y="26"/>
                    <a:pt x="76377" y="81"/>
                  </a:cubicBezTo>
                  <a:cubicBezTo>
                    <a:pt x="73676" y="470"/>
                    <a:pt x="42230" y="2245"/>
                    <a:pt x="21199" y="3707"/>
                  </a:cubicBezTo>
                  <a:cubicBezTo>
                    <a:pt x="10877" y="4391"/>
                    <a:pt x="3089" y="5020"/>
                    <a:pt x="2239" y="5409"/>
                  </a:cubicBezTo>
                  <a:cubicBezTo>
                    <a:pt x="74" y="6333"/>
                    <a:pt x="0" y="16655"/>
                    <a:pt x="1776" y="19578"/>
                  </a:cubicBezTo>
                  <a:cubicBezTo>
                    <a:pt x="1998" y="19966"/>
                    <a:pt x="2313" y="20206"/>
                    <a:pt x="2627" y="20280"/>
                  </a:cubicBezTo>
                  <a:cubicBezTo>
                    <a:pt x="5235" y="20817"/>
                    <a:pt x="72844" y="21039"/>
                    <a:pt x="77080" y="21039"/>
                  </a:cubicBezTo>
                  <a:cubicBezTo>
                    <a:pt x="80317" y="21039"/>
                    <a:pt x="103050" y="20206"/>
                    <a:pt x="113446" y="19115"/>
                  </a:cubicBezTo>
                  <a:cubicBezTo>
                    <a:pt x="116609" y="18819"/>
                    <a:pt x="118699" y="18431"/>
                    <a:pt x="118625" y="18116"/>
                  </a:cubicBezTo>
                  <a:cubicBezTo>
                    <a:pt x="118311" y="17043"/>
                    <a:pt x="116849" y="15730"/>
                    <a:pt x="115924" y="14953"/>
                  </a:cubicBezTo>
                  <a:cubicBezTo>
                    <a:pt x="115684" y="15952"/>
                    <a:pt x="115462" y="16655"/>
                    <a:pt x="115222" y="16803"/>
                  </a:cubicBezTo>
                  <a:cubicBezTo>
                    <a:pt x="114598" y="17288"/>
                    <a:pt x="100741" y="17680"/>
                    <a:pt x="90091" y="17680"/>
                  </a:cubicBezTo>
                  <a:cubicBezTo>
                    <a:pt x="83692" y="17680"/>
                    <a:pt x="78451" y="17539"/>
                    <a:pt x="77931" y="17191"/>
                  </a:cubicBezTo>
                  <a:cubicBezTo>
                    <a:pt x="76543" y="16267"/>
                    <a:pt x="76155" y="5168"/>
                    <a:pt x="79003" y="3392"/>
                  </a:cubicBezTo>
                  <a:cubicBezTo>
                    <a:pt x="79609" y="2988"/>
                    <a:pt x="81703" y="2831"/>
                    <a:pt x="84605" y="2831"/>
                  </a:cubicBezTo>
                  <a:cubicBezTo>
                    <a:pt x="94997" y="2831"/>
                    <a:pt x="115758" y="4854"/>
                    <a:pt x="115758" y="4854"/>
                  </a:cubicBezTo>
                  <a:cubicBezTo>
                    <a:pt x="115758" y="4854"/>
                    <a:pt x="119310" y="3707"/>
                    <a:pt x="117700" y="2856"/>
                  </a:cubicBezTo>
                  <a:cubicBezTo>
                    <a:pt x="117238" y="2541"/>
                    <a:pt x="114075" y="2172"/>
                    <a:pt x="109524" y="1783"/>
                  </a:cubicBezTo>
                  <a:cubicBezTo>
                    <a:pt x="99938" y="926"/>
                    <a:pt x="84495" y="1"/>
                    <a:pt x="7850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6873221" y="3243036"/>
              <a:ext cx="918995" cy="336724"/>
            </a:xfrm>
            <a:custGeom>
              <a:rect b="b" l="l" r="r" t="t"/>
              <a:pathLst>
                <a:path extrusionOk="0" h="14850" w="40529">
                  <a:moveTo>
                    <a:pt x="8451" y="1"/>
                  </a:moveTo>
                  <a:cubicBezTo>
                    <a:pt x="5549" y="1"/>
                    <a:pt x="3455" y="158"/>
                    <a:pt x="2849" y="562"/>
                  </a:cubicBezTo>
                  <a:cubicBezTo>
                    <a:pt x="1" y="2338"/>
                    <a:pt x="389" y="13437"/>
                    <a:pt x="1777" y="14361"/>
                  </a:cubicBezTo>
                  <a:cubicBezTo>
                    <a:pt x="2297" y="14709"/>
                    <a:pt x="7538" y="14850"/>
                    <a:pt x="13937" y="14850"/>
                  </a:cubicBezTo>
                  <a:cubicBezTo>
                    <a:pt x="24587" y="14850"/>
                    <a:pt x="38444" y="14458"/>
                    <a:pt x="39068" y="13973"/>
                  </a:cubicBezTo>
                  <a:cubicBezTo>
                    <a:pt x="39308" y="13825"/>
                    <a:pt x="39530" y="13122"/>
                    <a:pt x="39770" y="12123"/>
                  </a:cubicBezTo>
                  <a:cubicBezTo>
                    <a:pt x="40381" y="8812"/>
                    <a:pt x="40529" y="2116"/>
                    <a:pt x="39604" y="2024"/>
                  </a:cubicBezTo>
                  <a:cubicBezTo>
                    <a:pt x="39604" y="2024"/>
                    <a:pt x="18843" y="1"/>
                    <a:pt x="8451" y="1"/>
                  </a:cubicBezTo>
                  <a:close/>
                </a:path>
              </a:pathLst>
            </a:custGeom>
            <a:solidFill>
              <a:srgbClr val="FA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6464270" y="3678994"/>
              <a:ext cx="1342201" cy="202601"/>
            </a:xfrm>
            <a:custGeom>
              <a:rect b="b" l="l" r="r" t="t"/>
              <a:pathLst>
                <a:path extrusionOk="0" h="8935" w="59193">
                  <a:moveTo>
                    <a:pt x="58878" y="0"/>
                  </a:moveTo>
                  <a:cubicBezTo>
                    <a:pt x="56714" y="370"/>
                    <a:pt x="54568" y="685"/>
                    <a:pt x="52330" y="925"/>
                  </a:cubicBezTo>
                  <a:cubicBezTo>
                    <a:pt x="48020" y="1536"/>
                    <a:pt x="43618" y="2072"/>
                    <a:pt x="39308" y="2682"/>
                  </a:cubicBezTo>
                  <a:cubicBezTo>
                    <a:pt x="34980" y="3237"/>
                    <a:pt x="30670" y="3922"/>
                    <a:pt x="26434" y="4773"/>
                  </a:cubicBezTo>
                  <a:cubicBezTo>
                    <a:pt x="24269" y="5161"/>
                    <a:pt x="22124" y="5697"/>
                    <a:pt x="19960" y="6086"/>
                  </a:cubicBezTo>
                  <a:cubicBezTo>
                    <a:pt x="17795" y="6548"/>
                    <a:pt x="15650" y="6844"/>
                    <a:pt x="13411" y="7085"/>
                  </a:cubicBezTo>
                  <a:cubicBezTo>
                    <a:pt x="9083" y="7547"/>
                    <a:pt x="4699" y="7936"/>
                    <a:pt x="297" y="8546"/>
                  </a:cubicBezTo>
                  <a:cubicBezTo>
                    <a:pt x="223" y="8620"/>
                    <a:pt x="149" y="8787"/>
                    <a:pt x="1" y="8934"/>
                  </a:cubicBezTo>
                  <a:cubicBezTo>
                    <a:pt x="1776" y="8860"/>
                    <a:pt x="3534" y="8694"/>
                    <a:pt x="5309" y="8472"/>
                  </a:cubicBezTo>
                  <a:cubicBezTo>
                    <a:pt x="7474" y="8324"/>
                    <a:pt x="9712" y="8084"/>
                    <a:pt x="11858" y="7862"/>
                  </a:cubicBezTo>
                  <a:cubicBezTo>
                    <a:pt x="14022" y="7621"/>
                    <a:pt x="16186" y="7399"/>
                    <a:pt x="18332" y="7011"/>
                  </a:cubicBezTo>
                  <a:cubicBezTo>
                    <a:pt x="20496" y="6622"/>
                    <a:pt x="22660" y="6160"/>
                    <a:pt x="24806" y="5697"/>
                  </a:cubicBezTo>
                  <a:cubicBezTo>
                    <a:pt x="29134" y="4773"/>
                    <a:pt x="33444" y="4070"/>
                    <a:pt x="37754" y="3459"/>
                  </a:cubicBezTo>
                  <a:cubicBezTo>
                    <a:pt x="42083" y="2849"/>
                    <a:pt x="46466" y="2386"/>
                    <a:pt x="50795" y="1757"/>
                  </a:cubicBezTo>
                  <a:cubicBezTo>
                    <a:pt x="53570" y="1388"/>
                    <a:pt x="56418" y="999"/>
                    <a:pt x="59193" y="611"/>
                  </a:cubicBezTo>
                  <a:cubicBezTo>
                    <a:pt x="59119" y="370"/>
                    <a:pt x="59119" y="148"/>
                    <a:pt x="59026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6432819" y="3848447"/>
              <a:ext cx="1384150" cy="255026"/>
            </a:xfrm>
            <a:custGeom>
              <a:rect b="b" l="l" r="r" t="t"/>
              <a:pathLst>
                <a:path extrusionOk="0" h="11247" w="61043">
                  <a:moveTo>
                    <a:pt x="61042" y="0"/>
                  </a:moveTo>
                  <a:cubicBezTo>
                    <a:pt x="59118" y="296"/>
                    <a:pt x="57269" y="611"/>
                    <a:pt x="55326" y="925"/>
                  </a:cubicBezTo>
                  <a:cubicBezTo>
                    <a:pt x="50628" y="1776"/>
                    <a:pt x="45930" y="2534"/>
                    <a:pt x="41231" y="3385"/>
                  </a:cubicBezTo>
                  <a:cubicBezTo>
                    <a:pt x="31909" y="5013"/>
                    <a:pt x="22493" y="6696"/>
                    <a:pt x="13171" y="8398"/>
                  </a:cubicBezTo>
                  <a:cubicBezTo>
                    <a:pt x="10562" y="8860"/>
                    <a:pt x="7936" y="9323"/>
                    <a:pt x="5309" y="9859"/>
                  </a:cubicBezTo>
                  <a:cubicBezTo>
                    <a:pt x="3533" y="10174"/>
                    <a:pt x="1776" y="10470"/>
                    <a:pt x="0" y="10858"/>
                  </a:cubicBezTo>
                  <a:cubicBezTo>
                    <a:pt x="74" y="11025"/>
                    <a:pt x="74" y="11173"/>
                    <a:pt x="74" y="11247"/>
                  </a:cubicBezTo>
                  <a:cubicBezTo>
                    <a:pt x="1536" y="11099"/>
                    <a:pt x="2997" y="10784"/>
                    <a:pt x="4458" y="10562"/>
                  </a:cubicBezTo>
                  <a:cubicBezTo>
                    <a:pt x="6863" y="10174"/>
                    <a:pt x="9175" y="9711"/>
                    <a:pt x="11561" y="9323"/>
                  </a:cubicBezTo>
                  <a:cubicBezTo>
                    <a:pt x="16260" y="8472"/>
                    <a:pt x="20884" y="7621"/>
                    <a:pt x="25582" y="6770"/>
                  </a:cubicBezTo>
                  <a:cubicBezTo>
                    <a:pt x="34979" y="5087"/>
                    <a:pt x="44320" y="3459"/>
                    <a:pt x="53643" y="1850"/>
                  </a:cubicBezTo>
                  <a:cubicBezTo>
                    <a:pt x="56103" y="1461"/>
                    <a:pt x="58564" y="1073"/>
                    <a:pt x="61042" y="611"/>
                  </a:cubicBezTo>
                  <a:lnTo>
                    <a:pt x="61042" y="0"/>
                  </a:ln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6470981" y="3907585"/>
              <a:ext cx="1345988" cy="272644"/>
            </a:xfrm>
            <a:custGeom>
              <a:rect b="b" l="l" r="r" t="t"/>
              <a:pathLst>
                <a:path extrusionOk="0" h="12024" w="59360">
                  <a:moveTo>
                    <a:pt x="59359" y="0"/>
                  </a:moveTo>
                  <a:lnTo>
                    <a:pt x="59359" y="0"/>
                  </a:lnTo>
                  <a:cubicBezTo>
                    <a:pt x="58582" y="167"/>
                    <a:pt x="57731" y="315"/>
                    <a:pt x="56973" y="463"/>
                  </a:cubicBezTo>
                  <a:cubicBezTo>
                    <a:pt x="54883" y="851"/>
                    <a:pt x="52719" y="1314"/>
                    <a:pt x="50573" y="1702"/>
                  </a:cubicBezTo>
                  <a:cubicBezTo>
                    <a:pt x="46337" y="2553"/>
                    <a:pt x="42083" y="3404"/>
                    <a:pt x="37773" y="4162"/>
                  </a:cubicBezTo>
                  <a:cubicBezTo>
                    <a:pt x="29301" y="5864"/>
                    <a:pt x="20810" y="7492"/>
                    <a:pt x="12338" y="9175"/>
                  </a:cubicBezTo>
                  <a:cubicBezTo>
                    <a:pt x="9878" y="9637"/>
                    <a:pt x="7492" y="10100"/>
                    <a:pt x="5087" y="10562"/>
                  </a:cubicBezTo>
                  <a:cubicBezTo>
                    <a:pt x="3404" y="10951"/>
                    <a:pt x="1702" y="11265"/>
                    <a:pt x="1" y="11654"/>
                  </a:cubicBezTo>
                  <a:cubicBezTo>
                    <a:pt x="93" y="11802"/>
                    <a:pt x="241" y="11950"/>
                    <a:pt x="315" y="12024"/>
                  </a:cubicBezTo>
                  <a:cubicBezTo>
                    <a:pt x="3867" y="11487"/>
                    <a:pt x="7326" y="10803"/>
                    <a:pt x="10803" y="10100"/>
                  </a:cubicBezTo>
                  <a:cubicBezTo>
                    <a:pt x="15039" y="9249"/>
                    <a:pt x="19275" y="8417"/>
                    <a:pt x="23511" y="7640"/>
                  </a:cubicBezTo>
                  <a:cubicBezTo>
                    <a:pt x="32075" y="5938"/>
                    <a:pt x="40621" y="4329"/>
                    <a:pt x="49186" y="2627"/>
                  </a:cubicBezTo>
                  <a:cubicBezTo>
                    <a:pt x="51572" y="2165"/>
                    <a:pt x="53958" y="1702"/>
                    <a:pt x="56344" y="1240"/>
                  </a:cubicBezTo>
                  <a:cubicBezTo>
                    <a:pt x="57343" y="1018"/>
                    <a:pt x="58268" y="851"/>
                    <a:pt x="59285" y="703"/>
                  </a:cubicBezTo>
                  <a:cubicBezTo>
                    <a:pt x="59285" y="463"/>
                    <a:pt x="59285" y="241"/>
                    <a:pt x="59359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6425676" y="3776725"/>
              <a:ext cx="1389615" cy="241194"/>
            </a:xfrm>
            <a:custGeom>
              <a:rect b="b" l="l" r="r" t="t"/>
              <a:pathLst>
                <a:path extrusionOk="0" h="10637" w="61284">
                  <a:moveTo>
                    <a:pt x="61283" y="0"/>
                  </a:moveTo>
                  <a:cubicBezTo>
                    <a:pt x="60580" y="74"/>
                    <a:pt x="59896" y="148"/>
                    <a:pt x="59193" y="222"/>
                  </a:cubicBezTo>
                  <a:cubicBezTo>
                    <a:pt x="56807" y="537"/>
                    <a:pt x="54421" y="851"/>
                    <a:pt x="52108" y="1239"/>
                  </a:cubicBezTo>
                  <a:cubicBezTo>
                    <a:pt x="47318" y="1924"/>
                    <a:pt x="42545" y="2775"/>
                    <a:pt x="37847" y="3700"/>
                  </a:cubicBezTo>
                  <a:cubicBezTo>
                    <a:pt x="33148" y="4550"/>
                    <a:pt x="28450" y="5475"/>
                    <a:pt x="23733" y="6326"/>
                  </a:cubicBezTo>
                  <a:cubicBezTo>
                    <a:pt x="18961" y="7251"/>
                    <a:pt x="14262" y="8083"/>
                    <a:pt x="9490" y="8786"/>
                  </a:cubicBezTo>
                  <a:cubicBezTo>
                    <a:pt x="7085" y="9175"/>
                    <a:pt x="4699" y="9563"/>
                    <a:pt x="2313" y="9859"/>
                  </a:cubicBezTo>
                  <a:cubicBezTo>
                    <a:pt x="1703" y="9933"/>
                    <a:pt x="1166" y="10026"/>
                    <a:pt x="611" y="10100"/>
                  </a:cubicBezTo>
                  <a:cubicBezTo>
                    <a:pt x="463" y="10100"/>
                    <a:pt x="241" y="10174"/>
                    <a:pt x="75" y="10174"/>
                  </a:cubicBezTo>
                  <a:cubicBezTo>
                    <a:pt x="75" y="10322"/>
                    <a:pt x="1" y="10488"/>
                    <a:pt x="1" y="10636"/>
                  </a:cubicBezTo>
                  <a:cubicBezTo>
                    <a:pt x="537" y="10636"/>
                    <a:pt x="1074" y="10562"/>
                    <a:pt x="1629" y="10488"/>
                  </a:cubicBezTo>
                  <a:cubicBezTo>
                    <a:pt x="2776" y="10322"/>
                    <a:pt x="3848" y="10248"/>
                    <a:pt x="4940" y="10100"/>
                  </a:cubicBezTo>
                  <a:cubicBezTo>
                    <a:pt x="7178" y="9785"/>
                    <a:pt x="9398" y="9471"/>
                    <a:pt x="11562" y="9101"/>
                  </a:cubicBezTo>
                  <a:cubicBezTo>
                    <a:pt x="16038" y="8398"/>
                    <a:pt x="20422" y="7547"/>
                    <a:pt x="24825" y="6789"/>
                  </a:cubicBezTo>
                  <a:cubicBezTo>
                    <a:pt x="29282" y="5938"/>
                    <a:pt x="33685" y="5087"/>
                    <a:pt x="38069" y="4236"/>
                  </a:cubicBezTo>
                  <a:cubicBezTo>
                    <a:pt x="42471" y="3459"/>
                    <a:pt x="46855" y="2701"/>
                    <a:pt x="51332" y="1998"/>
                  </a:cubicBezTo>
                  <a:cubicBezTo>
                    <a:pt x="54643" y="1461"/>
                    <a:pt x="57954" y="999"/>
                    <a:pt x="61283" y="611"/>
                  </a:cubicBezTo>
                  <a:lnTo>
                    <a:pt x="61283" y="0"/>
                  </a:ln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6432819" y="3727632"/>
              <a:ext cx="1378685" cy="236160"/>
            </a:xfrm>
            <a:custGeom>
              <a:rect b="b" l="l" r="r" t="t"/>
              <a:pathLst>
                <a:path extrusionOk="0" h="10415" w="60802">
                  <a:moveTo>
                    <a:pt x="60728" y="1"/>
                  </a:moveTo>
                  <a:cubicBezTo>
                    <a:pt x="59118" y="75"/>
                    <a:pt x="57491" y="315"/>
                    <a:pt x="55789" y="630"/>
                  </a:cubicBezTo>
                  <a:cubicBezTo>
                    <a:pt x="51091" y="1462"/>
                    <a:pt x="46466" y="2313"/>
                    <a:pt x="41768" y="3164"/>
                  </a:cubicBezTo>
                  <a:cubicBezTo>
                    <a:pt x="37069" y="3941"/>
                    <a:pt x="32371" y="4792"/>
                    <a:pt x="27747" y="5550"/>
                  </a:cubicBezTo>
                  <a:cubicBezTo>
                    <a:pt x="23048" y="6327"/>
                    <a:pt x="18331" y="7104"/>
                    <a:pt x="13633" y="7788"/>
                  </a:cubicBezTo>
                  <a:cubicBezTo>
                    <a:pt x="9083" y="8491"/>
                    <a:pt x="4625" y="9102"/>
                    <a:pt x="74" y="9953"/>
                  </a:cubicBezTo>
                  <a:cubicBezTo>
                    <a:pt x="74" y="10101"/>
                    <a:pt x="0" y="10248"/>
                    <a:pt x="0" y="10415"/>
                  </a:cubicBezTo>
                  <a:cubicBezTo>
                    <a:pt x="1610" y="10248"/>
                    <a:pt x="3237" y="9953"/>
                    <a:pt x="4773" y="9712"/>
                  </a:cubicBezTo>
                  <a:cubicBezTo>
                    <a:pt x="7159" y="9416"/>
                    <a:pt x="9545" y="9028"/>
                    <a:pt x="11950" y="8713"/>
                  </a:cubicBezTo>
                  <a:cubicBezTo>
                    <a:pt x="16648" y="7936"/>
                    <a:pt x="21347" y="7178"/>
                    <a:pt x="26045" y="6401"/>
                  </a:cubicBezTo>
                  <a:cubicBezTo>
                    <a:pt x="30817" y="5624"/>
                    <a:pt x="35534" y="4866"/>
                    <a:pt x="40232" y="4089"/>
                  </a:cubicBezTo>
                  <a:cubicBezTo>
                    <a:pt x="44931" y="3238"/>
                    <a:pt x="49629" y="2387"/>
                    <a:pt x="54328" y="1555"/>
                  </a:cubicBezTo>
                  <a:cubicBezTo>
                    <a:pt x="56492" y="1166"/>
                    <a:pt x="58656" y="704"/>
                    <a:pt x="60802" y="630"/>
                  </a:cubicBezTo>
                  <a:cubicBezTo>
                    <a:pt x="60802" y="389"/>
                    <a:pt x="60802" y="167"/>
                    <a:pt x="60728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6894196" y="3509109"/>
              <a:ext cx="879155" cy="29818"/>
            </a:xfrm>
            <a:custGeom>
              <a:rect b="b" l="l" r="r" t="t"/>
              <a:pathLst>
                <a:path extrusionOk="0" h="1315" w="38772">
                  <a:moveTo>
                    <a:pt x="1" y="1"/>
                  </a:moveTo>
                  <a:cubicBezTo>
                    <a:pt x="1" y="167"/>
                    <a:pt x="1" y="241"/>
                    <a:pt x="75" y="389"/>
                  </a:cubicBezTo>
                  <a:cubicBezTo>
                    <a:pt x="685" y="463"/>
                    <a:pt x="1221" y="463"/>
                    <a:pt x="1850" y="556"/>
                  </a:cubicBezTo>
                  <a:cubicBezTo>
                    <a:pt x="3312" y="630"/>
                    <a:pt x="4773" y="704"/>
                    <a:pt x="6234" y="778"/>
                  </a:cubicBezTo>
                  <a:cubicBezTo>
                    <a:pt x="9175" y="852"/>
                    <a:pt x="12098" y="926"/>
                    <a:pt x="15021" y="1018"/>
                  </a:cubicBezTo>
                  <a:cubicBezTo>
                    <a:pt x="20810" y="1240"/>
                    <a:pt x="26656" y="1314"/>
                    <a:pt x="32519" y="1314"/>
                  </a:cubicBezTo>
                  <a:lnTo>
                    <a:pt x="38605" y="1314"/>
                  </a:lnTo>
                  <a:cubicBezTo>
                    <a:pt x="38679" y="1166"/>
                    <a:pt x="38679" y="926"/>
                    <a:pt x="38771" y="704"/>
                  </a:cubicBezTo>
                  <a:lnTo>
                    <a:pt x="37995" y="704"/>
                  </a:lnTo>
                  <a:cubicBezTo>
                    <a:pt x="36533" y="704"/>
                    <a:pt x="35072" y="778"/>
                    <a:pt x="33592" y="778"/>
                  </a:cubicBezTo>
                  <a:cubicBezTo>
                    <a:pt x="30670" y="778"/>
                    <a:pt x="27747" y="704"/>
                    <a:pt x="24806" y="704"/>
                  </a:cubicBezTo>
                  <a:cubicBezTo>
                    <a:pt x="18961" y="704"/>
                    <a:pt x="13171" y="556"/>
                    <a:pt x="7326" y="315"/>
                  </a:cubicBezTo>
                  <a:cubicBezTo>
                    <a:pt x="5698" y="241"/>
                    <a:pt x="3996" y="241"/>
                    <a:pt x="2387" y="167"/>
                  </a:cubicBezTo>
                  <a:cubicBezTo>
                    <a:pt x="1610" y="93"/>
                    <a:pt x="759" y="93"/>
                    <a:pt x="1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6915170" y="3276754"/>
              <a:ext cx="868657" cy="36915"/>
            </a:xfrm>
            <a:custGeom>
              <a:rect b="b" l="l" r="r" t="t"/>
              <a:pathLst>
                <a:path extrusionOk="0" h="1628" w="38309">
                  <a:moveTo>
                    <a:pt x="17111" y="0"/>
                  </a:moveTo>
                  <a:cubicBezTo>
                    <a:pt x="14262" y="0"/>
                    <a:pt x="11487" y="0"/>
                    <a:pt x="8620" y="167"/>
                  </a:cubicBezTo>
                  <a:cubicBezTo>
                    <a:pt x="7233" y="167"/>
                    <a:pt x="5846" y="241"/>
                    <a:pt x="4458" y="241"/>
                  </a:cubicBezTo>
                  <a:cubicBezTo>
                    <a:pt x="3071" y="241"/>
                    <a:pt x="1776" y="241"/>
                    <a:pt x="389" y="167"/>
                  </a:cubicBezTo>
                  <a:cubicBezTo>
                    <a:pt x="296" y="74"/>
                    <a:pt x="222" y="74"/>
                    <a:pt x="75" y="74"/>
                  </a:cubicBezTo>
                  <a:cubicBezTo>
                    <a:pt x="75" y="167"/>
                    <a:pt x="1" y="241"/>
                    <a:pt x="1" y="315"/>
                  </a:cubicBezTo>
                  <a:cubicBezTo>
                    <a:pt x="1147" y="629"/>
                    <a:pt x="2387" y="777"/>
                    <a:pt x="3626" y="777"/>
                  </a:cubicBezTo>
                  <a:cubicBezTo>
                    <a:pt x="4088" y="802"/>
                    <a:pt x="4559" y="810"/>
                    <a:pt x="5035" y="810"/>
                  </a:cubicBezTo>
                  <a:cubicBezTo>
                    <a:pt x="5988" y="810"/>
                    <a:pt x="6962" y="777"/>
                    <a:pt x="7936" y="777"/>
                  </a:cubicBezTo>
                  <a:cubicBezTo>
                    <a:pt x="10859" y="629"/>
                    <a:pt x="13874" y="629"/>
                    <a:pt x="16870" y="629"/>
                  </a:cubicBezTo>
                  <a:cubicBezTo>
                    <a:pt x="19811" y="629"/>
                    <a:pt x="22808" y="703"/>
                    <a:pt x="25823" y="851"/>
                  </a:cubicBezTo>
                  <a:cubicBezTo>
                    <a:pt x="28746" y="925"/>
                    <a:pt x="31742" y="1092"/>
                    <a:pt x="34683" y="1314"/>
                  </a:cubicBezTo>
                  <a:cubicBezTo>
                    <a:pt x="35904" y="1388"/>
                    <a:pt x="37070" y="1554"/>
                    <a:pt x="38309" y="1628"/>
                  </a:cubicBezTo>
                  <a:cubicBezTo>
                    <a:pt x="38216" y="1388"/>
                    <a:pt x="38142" y="1166"/>
                    <a:pt x="38142" y="999"/>
                  </a:cubicBezTo>
                  <a:cubicBezTo>
                    <a:pt x="36755" y="851"/>
                    <a:pt x="35442" y="777"/>
                    <a:pt x="34054" y="703"/>
                  </a:cubicBezTo>
                  <a:cubicBezTo>
                    <a:pt x="31280" y="463"/>
                    <a:pt x="28431" y="315"/>
                    <a:pt x="25583" y="241"/>
                  </a:cubicBezTo>
                  <a:cubicBezTo>
                    <a:pt x="22734" y="74"/>
                    <a:pt x="19959" y="0"/>
                    <a:pt x="17111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6890431" y="3452081"/>
              <a:ext cx="891309" cy="31790"/>
            </a:xfrm>
            <a:custGeom>
              <a:rect b="b" l="l" r="r" t="t"/>
              <a:pathLst>
                <a:path extrusionOk="0" h="1402" w="39308">
                  <a:moveTo>
                    <a:pt x="3940" y="0"/>
                  </a:moveTo>
                  <a:cubicBezTo>
                    <a:pt x="3071" y="0"/>
                    <a:pt x="2201" y="19"/>
                    <a:pt x="1313" y="56"/>
                  </a:cubicBezTo>
                  <a:lnTo>
                    <a:pt x="0" y="56"/>
                  </a:lnTo>
                  <a:lnTo>
                    <a:pt x="0" y="444"/>
                  </a:lnTo>
                  <a:lnTo>
                    <a:pt x="851" y="444"/>
                  </a:lnTo>
                  <a:cubicBezTo>
                    <a:pt x="2405" y="518"/>
                    <a:pt x="3940" y="518"/>
                    <a:pt x="5549" y="518"/>
                  </a:cubicBezTo>
                  <a:cubicBezTo>
                    <a:pt x="8713" y="592"/>
                    <a:pt x="11876" y="759"/>
                    <a:pt x="14965" y="907"/>
                  </a:cubicBezTo>
                  <a:cubicBezTo>
                    <a:pt x="20305" y="1094"/>
                    <a:pt x="25659" y="1402"/>
                    <a:pt x="30970" y="1402"/>
                  </a:cubicBezTo>
                  <a:cubicBezTo>
                    <a:pt x="31932" y="1402"/>
                    <a:pt x="32892" y="1392"/>
                    <a:pt x="33851" y="1369"/>
                  </a:cubicBezTo>
                  <a:cubicBezTo>
                    <a:pt x="35608" y="1369"/>
                    <a:pt x="37384" y="1295"/>
                    <a:pt x="39159" y="1128"/>
                  </a:cubicBezTo>
                  <a:lnTo>
                    <a:pt x="39233" y="1128"/>
                  </a:lnTo>
                  <a:cubicBezTo>
                    <a:pt x="39233" y="980"/>
                    <a:pt x="39307" y="759"/>
                    <a:pt x="39307" y="518"/>
                  </a:cubicBezTo>
                  <a:lnTo>
                    <a:pt x="39307" y="518"/>
                  </a:lnTo>
                  <a:cubicBezTo>
                    <a:pt x="37846" y="592"/>
                    <a:pt x="36385" y="666"/>
                    <a:pt x="34924" y="759"/>
                  </a:cubicBezTo>
                  <a:cubicBezTo>
                    <a:pt x="34020" y="780"/>
                    <a:pt x="33116" y="789"/>
                    <a:pt x="32214" y="789"/>
                  </a:cubicBezTo>
                  <a:cubicBezTo>
                    <a:pt x="29961" y="789"/>
                    <a:pt x="27720" y="732"/>
                    <a:pt x="25527" y="666"/>
                  </a:cubicBezTo>
                  <a:cubicBezTo>
                    <a:pt x="19201" y="518"/>
                    <a:pt x="12874" y="130"/>
                    <a:pt x="6567" y="56"/>
                  </a:cubicBezTo>
                  <a:cubicBezTo>
                    <a:pt x="5679" y="19"/>
                    <a:pt x="4810" y="0"/>
                    <a:pt x="394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6890431" y="3395868"/>
              <a:ext cx="895073" cy="44738"/>
            </a:xfrm>
            <a:custGeom>
              <a:rect b="b" l="l" r="r" t="t"/>
              <a:pathLst>
                <a:path extrusionOk="0" h="1973" w="39474">
                  <a:moveTo>
                    <a:pt x="0" y="0"/>
                  </a:moveTo>
                  <a:lnTo>
                    <a:pt x="0" y="296"/>
                  </a:lnTo>
                  <a:cubicBezTo>
                    <a:pt x="1018" y="537"/>
                    <a:pt x="2016" y="685"/>
                    <a:pt x="3015" y="833"/>
                  </a:cubicBezTo>
                  <a:cubicBezTo>
                    <a:pt x="4477" y="1073"/>
                    <a:pt x="6012" y="1221"/>
                    <a:pt x="7492" y="1388"/>
                  </a:cubicBezTo>
                  <a:cubicBezTo>
                    <a:pt x="10488" y="1610"/>
                    <a:pt x="13503" y="1850"/>
                    <a:pt x="16500" y="1924"/>
                  </a:cubicBezTo>
                  <a:cubicBezTo>
                    <a:pt x="17780" y="1955"/>
                    <a:pt x="19043" y="1973"/>
                    <a:pt x="20299" y="1973"/>
                  </a:cubicBezTo>
                  <a:cubicBezTo>
                    <a:pt x="22075" y="1973"/>
                    <a:pt x="23835" y="1937"/>
                    <a:pt x="25601" y="1850"/>
                  </a:cubicBezTo>
                  <a:cubicBezTo>
                    <a:pt x="28597" y="1758"/>
                    <a:pt x="31612" y="1536"/>
                    <a:pt x="34683" y="1295"/>
                  </a:cubicBezTo>
                  <a:cubicBezTo>
                    <a:pt x="36237" y="1147"/>
                    <a:pt x="37846" y="999"/>
                    <a:pt x="39474" y="925"/>
                  </a:cubicBezTo>
                  <a:lnTo>
                    <a:pt x="39474" y="296"/>
                  </a:lnTo>
                  <a:cubicBezTo>
                    <a:pt x="38235" y="370"/>
                    <a:pt x="36995" y="463"/>
                    <a:pt x="35774" y="537"/>
                  </a:cubicBezTo>
                  <a:cubicBezTo>
                    <a:pt x="32759" y="833"/>
                    <a:pt x="29689" y="1073"/>
                    <a:pt x="26674" y="1221"/>
                  </a:cubicBezTo>
                  <a:cubicBezTo>
                    <a:pt x="24570" y="1305"/>
                    <a:pt x="22457" y="1351"/>
                    <a:pt x="20345" y="1351"/>
                  </a:cubicBezTo>
                  <a:cubicBezTo>
                    <a:pt x="16421" y="1351"/>
                    <a:pt x="12498" y="1194"/>
                    <a:pt x="8639" y="833"/>
                  </a:cubicBezTo>
                  <a:cubicBezTo>
                    <a:pt x="6937" y="685"/>
                    <a:pt x="5253" y="537"/>
                    <a:pt x="3626" y="370"/>
                  </a:cubicBezTo>
                  <a:cubicBezTo>
                    <a:pt x="2405" y="222"/>
                    <a:pt x="1239" y="74"/>
                    <a:pt x="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6897552" y="3334622"/>
              <a:ext cx="889631" cy="34851"/>
            </a:xfrm>
            <a:custGeom>
              <a:rect b="b" l="l" r="r" t="t"/>
              <a:pathLst>
                <a:path extrusionOk="0" h="1537" w="39234">
                  <a:moveTo>
                    <a:pt x="75" y="1"/>
                  </a:moveTo>
                  <a:cubicBezTo>
                    <a:pt x="1" y="149"/>
                    <a:pt x="1" y="223"/>
                    <a:pt x="1" y="389"/>
                  </a:cubicBezTo>
                  <a:cubicBezTo>
                    <a:pt x="2461" y="685"/>
                    <a:pt x="4939" y="852"/>
                    <a:pt x="7400" y="1000"/>
                  </a:cubicBezTo>
                  <a:cubicBezTo>
                    <a:pt x="10637" y="1222"/>
                    <a:pt x="13948" y="1388"/>
                    <a:pt x="17185" y="1462"/>
                  </a:cubicBezTo>
                  <a:cubicBezTo>
                    <a:pt x="20496" y="1536"/>
                    <a:pt x="23825" y="1536"/>
                    <a:pt x="27063" y="1536"/>
                  </a:cubicBezTo>
                  <a:cubicBezTo>
                    <a:pt x="30374" y="1536"/>
                    <a:pt x="33685" y="1462"/>
                    <a:pt x="36922" y="1462"/>
                  </a:cubicBezTo>
                  <a:cubicBezTo>
                    <a:pt x="37699" y="1388"/>
                    <a:pt x="38457" y="1388"/>
                    <a:pt x="39234" y="1388"/>
                  </a:cubicBezTo>
                  <a:cubicBezTo>
                    <a:pt x="39234" y="1148"/>
                    <a:pt x="39234" y="1000"/>
                    <a:pt x="39160" y="759"/>
                  </a:cubicBezTo>
                  <a:cubicBezTo>
                    <a:pt x="37995" y="759"/>
                    <a:pt x="36774" y="852"/>
                    <a:pt x="35534" y="852"/>
                  </a:cubicBezTo>
                  <a:cubicBezTo>
                    <a:pt x="32519" y="852"/>
                    <a:pt x="29449" y="926"/>
                    <a:pt x="26360" y="926"/>
                  </a:cubicBezTo>
                  <a:cubicBezTo>
                    <a:pt x="20274" y="926"/>
                    <a:pt x="14114" y="759"/>
                    <a:pt x="7936" y="537"/>
                  </a:cubicBezTo>
                  <a:cubicBezTo>
                    <a:pt x="5328" y="389"/>
                    <a:pt x="2701" y="223"/>
                    <a:pt x="75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5226917" y="2539372"/>
              <a:ext cx="2570733" cy="349422"/>
            </a:xfrm>
            <a:custGeom>
              <a:rect b="b" l="l" r="r" t="t"/>
              <a:pathLst>
                <a:path extrusionOk="0" h="15410" w="113373">
                  <a:moveTo>
                    <a:pt x="44469" y="1"/>
                  </a:moveTo>
                  <a:cubicBezTo>
                    <a:pt x="44469" y="463"/>
                    <a:pt x="44395" y="926"/>
                    <a:pt x="44395" y="1314"/>
                  </a:cubicBezTo>
                  <a:cubicBezTo>
                    <a:pt x="43618" y="1462"/>
                    <a:pt x="42934" y="1703"/>
                    <a:pt x="42231" y="1924"/>
                  </a:cubicBezTo>
                  <a:cubicBezTo>
                    <a:pt x="41380" y="2165"/>
                    <a:pt x="40622" y="2387"/>
                    <a:pt x="39771" y="2535"/>
                  </a:cubicBezTo>
                  <a:cubicBezTo>
                    <a:pt x="38143" y="2997"/>
                    <a:pt x="36534" y="3312"/>
                    <a:pt x="34906" y="3700"/>
                  </a:cubicBezTo>
                  <a:cubicBezTo>
                    <a:pt x="31595" y="4311"/>
                    <a:pt x="28284" y="4847"/>
                    <a:pt x="24973" y="5310"/>
                  </a:cubicBezTo>
                  <a:cubicBezTo>
                    <a:pt x="21569" y="5864"/>
                    <a:pt x="18110" y="6401"/>
                    <a:pt x="14725" y="6937"/>
                  </a:cubicBezTo>
                  <a:cubicBezTo>
                    <a:pt x="11247" y="7474"/>
                    <a:pt x="7788" y="7936"/>
                    <a:pt x="4385" y="8473"/>
                  </a:cubicBezTo>
                  <a:cubicBezTo>
                    <a:pt x="3072" y="8713"/>
                    <a:pt x="1851" y="8935"/>
                    <a:pt x="611" y="9175"/>
                  </a:cubicBezTo>
                  <a:cubicBezTo>
                    <a:pt x="537" y="9323"/>
                    <a:pt x="463" y="9471"/>
                    <a:pt x="389" y="9638"/>
                  </a:cubicBezTo>
                  <a:cubicBezTo>
                    <a:pt x="1314" y="9397"/>
                    <a:pt x="2239" y="9249"/>
                    <a:pt x="3164" y="9101"/>
                  </a:cubicBezTo>
                  <a:cubicBezTo>
                    <a:pt x="6549" y="8473"/>
                    <a:pt x="10008" y="8010"/>
                    <a:pt x="13412" y="7474"/>
                  </a:cubicBezTo>
                  <a:cubicBezTo>
                    <a:pt x="16871" y="6937"/>
                    <a:pt x="20348" y="6401"/>
                    <a:pt x="23807" y="5938"/>
                  </a:cubicBezTo>
                  <a:cubicBezTo>
                    <a:pt x="27118" y="5402"/>
                    <a:pt x="30448" y="4847"/>
                    <a:pt x="33759" y="4237"/>
                  </a:cubicBezTo>
                  <a:cubicBezTo>
                    <a:pt x="36996" y="3626"/>
                    <a:pt x="40307" y="2849"/>
                    <a:pt x="43470" y="1850"/>
                  </a:cubicBezTo>
                  <a:cubicBezTo>
                    <a:pt x="43766" y="1777"/>
                    <a:pt x="44081" y="1703"/>
                    <a:pt x="44321" y="1536"/>
                  </a:cubicBezTo>
                  <a:lnTo>
                    <a:pt x="44321" y="1536"/>
                  </a:lnTo>
                  <a:cubicBezTo>
                    <a:pt x="44321" y="2313"/>
                    <a:pt x="44229" y="3090"/>
                    <a:pt x="44155" y="3848"/>
                  </a:cubicBezTo>
                  <a:cubicBezTo>
                    <a:pt x="42545" y="4015"/>
                    <a:pt x="40843" y="4311"/>
                    <a:pt x="39142" y="4551"/>
                  </a:cubicBezTo>
                  <a:lnTo>
                    <a:pt x="33833" y="5402"/>
                  </a:lnTo>
                  <a:cubicBezTo>
                    <a:pt x="30281" y="5938"/>
                    <a:pt x="26656" y="6549"/>
                    <a:pt x="23123" y="7085"/>
                  </a:cubicBezTo>
                  <a:cubicBezTo>
                    <a:pt x="19571" y="7622"/>
                    <a:pt x="16020" y="8177"/>
                    <a:pt x="12487" y="8787"/>
                  </a:cubicBezTo>
                  <a:cubicBezTo>
                    <a:pt x="9009" y="9323"/>
                    <a:pt x="5550" y="9786"/>
                    <a:pt x="2073" y="10489"/>
                  </a:cubicBezTo>
                  <a:cubicBezTo>
                    <a:pt x="1388" y="10637"/>
                    <a:pt x="759" y="10785"/>
                    <a:pt x="75" y="10859"/>
                  </a:cubicBezTo>
                  <a:cubicBezTo>
                    <a:pt x="75" y="11025"/>
                    <a:pt x="1" y="11173"/>
                    <a:pt x="1" y="11321"/>
                  </a:cubicBezTo>
                  <a:cubicBezTo>
                    <a:pt x="223" y="11247"/>
                    <a:pt x="463" y="11173"/>
                    <a:pt x="685" y="11173"/>
                  </a:cubicBezTo>
                  <a:cubicBezTo>
                    <a:pt x="4089" y="10489"/>
                    <a:pt x="7548" y="9934"/>
                    <a:pt x="11025" y="9397"/>
                  </a:cubicBezTo>
                  <a:cubicBezTo>
                    <a:pt x="14558" y="8861"/>
                    <a:pt x="18184" y="8251"/>
                    <a:pt x="21736" y="7714"/>
                  </a:cubicBezTo>
                  <a:cubicBezTo>
                    <a:pt x="25269" y="7159"/>
                    <a:pt x="28894" y="6549"/>
                    <a:pt x="32446" y="6012"/>
                  </a:cubicBezTo>
                  <a:cubicBezTo>
                    <a:pt x="34221" y="5698"/>
                    <a:pt x="35997" y="5476"/>
                    <a:pt x="37754" y="5162"/>
                  </a:cubicBezTo>
                  <a:cubicBezTo>
                    <a:pt x="39604" y="4847"/>
                    <a:pt x="41380" y="4625"/>
                    <a:pt x="43230" y="4311"/>
                  </a:cubicBezTo>
                  <a:cubicBezTo>
                    <a:pt x="43544" y="4237"/>
                    <a:pt x="43859" y="4163"/>
                    <a:pt x="44155" y="4089"/>
                  </a:cubicBezTo>
                  <a:lnTo>
                    <a:pt x="44155" y="4237"/>
                  </a:lnTo>
                  <a:cubicBezTo>
                    <a:pt x="44155" y="5236"/>
                    <a:pt x="44081" y="6160"/>
                    <a:pt x="44155" y="7159"/>
                  </a:cubicBezTo>
                  <a:cubicBezTo>
                    <a:pt x="44007" y="7085"/>
                    <a:pt x="43859" y="7085"/>
                    <a:pt x="43692" y="7085"/>
                  </a:cubicBezTo>
                  <a:cubicBezTo>
                    <a:pt x="43470" y="7159"/>
                    <a:pt x="43230" y="7159"/>
                    <a:pt x="43008" y="7159"/>
                  </a:cubicBezTo>
                  <a:cubicBezTo>
                    <a:pt x="42545" y="7252"/>
                    <a:pt x="42157" y="7252"/>
                    <a:pt x="41768" y="7326"/>
                  </a:cubicBezTo>
                  <a:cubicBezTo>
                    <a:pt x="40917" y="7400"/>
                    <a:pt x="40067" y="7548"/>
                    <a:pt x="39234" y="7622"/>
                  </a:cubicBezTo>
                  <a:lnTo>
                    <a:pt x="34147" y="8325"/>
                  </a:lnTo>
                  <a:cubicBezTo>
                    <a:pt x="30744" y="8787"/>
                    <a:pt x="27359" y="9175"/>
                    <a:pt x="23974" y="9638"/>
                  </a:cubicBezTo>
                  <a:cubicBezTo>
                    <a:pt x="20737" y="10100"/>
                    <a:pt x="17500" y="10489"/>
                    <a:pt x="14263" y="10951"/>
                  </a:cubicBezTo>
                  <a:cubicBezTo>
                    <a:pt x="10933" y="11488"/>
                    <a:pt x="7696" y="12024"/>
                    <a:pt x="4459" y="12634"/>
                  </a:cubicBezTo>
                  <a:cubicBezTo>
                    <a:pt x="2998" y="12949"/>
                    <a:pt x="1536" y="13337"/>
                    <a:pt x="75" y="13633"/>
                  </a:cubicBezTo>
                  <a:cubicBezTo>
                    <a:pt x="75" y="13800"/>
                    <a:pt x="149" y="13948"/>
                    <a:pt x="149" y="14096"/>
                  </a:cubicBezTo>
                  <a:cubicBezTo>
                    <a:pt x="611" y="14022"/>
                    <a:pt x="1074" y="13874"/>
                    <a:pt x="1536" y="13800"/>
                  </a:cubicBezTo>
                  <a:cubicBezTo>
                    <a:pt x="4847" y="13023"/>
                    <a:pt x="8251" y="12413"/>
                    <a:pt x="11710" y="11876"/>
                  </a:cubicBezTo>
                  <a:cubicBezTo>
                    <a:pt x="15095" y="11321"/>
                    <a:pt x="18498" y="10859"/>
                    <a:pt x="21957" y="10396"/>
                  </a:cubicBezTo>
                  <a:cubicBezTo>
                    <a:pt x="25435" y="9934"/>
                    <a:pt x="28968" y="9471"/>
                    <a:pt x="32446" y="9009"/>
                  </a:cubicBezTo>
                  <a:cubicBezTo>
                    <a:pt x="34221" y="8787"/>
                    <a:pt x="35997" y="8547"/>
                    <a:pt x="37680" y="8325"/>
                  </a:cubicBezTo>
                  <a:cubicBezTo>
                    <a:pt x="39456" y="8084"/>
                    <a:pt x="41232" y="7862"/>
                    <a:pt x="43008" y="7548"/>
                  </a:cubicBezTo>
                  <a:cubicBezTo>
                    <a:pt x="43230" y="7548"/>
                    <a:pt x="43396" y="7474"/>
                    <a:pt x="43618" y="7474"/>
                  </a:cubicBezTo>
                  <a:cubicBezTo>
                    <a:pt x="43766" y="7400"/>
                    <a:pt x="44007" y="7400"/>
                    <a:pt x="44155" y="7326"/>
                  </a:cubicBezTo>
                  <a:cubicBezTo>
                    <a:pt x="44155" y="7936"/>
                    <a:pt x="44155" y="8473"/>
                    <a:pt x="44229" y="9101"/>
                  </a:cubicBezTo>
                  <a:lnTo>
                    <a:pt x="44469" y="9101"/>
                  </a:lnTo>
                  <a:cubicBezTo>
                    <a:pt x="44543" y="9101"/>
                    <a:pt x="44617" y="9101"/>
                    <a:pt x="44617" y="9175"/>
                  </a:cubicBezTo>
                  <a:lnTo>
                    <a:pt x="44857" y="9175"/>
                  </a:lnTo>
                  <a:cubicBezTo>
                    <a:pt x="44783" y="8547"/>
                    <a:pt x="44783" y="7862"/>
                    <a:pt x="44783" y="7252"/>
                  </a:cubicBezTo>
                  <a:lnTo>
                    <a:pt x="44783" y="7252"/>
                  </a:lnTo>
                  <a:cubicBezTo>
                    <a:pt x="47003" y="7548"/>
                    <a:pt x="49315" y="7788"/>
                    <a:pt x="51628" y="8010"/>
                  </a:cubicBezTo>
                  <a:cubicBezTo>
                    <a:pt x="54106" y="8251"/>
                    <a:pt x="56566" y="8473"/>
                    <a:pt x="59119" y="8713"/>
                  </a:cubicBezTo>
                  <a:cubicBezTo>
                    <a:pt x="64039" y="9249"/>
                    <a:pt x="68978" y="9712"/>
                    <a:pt x="73917" y="10248"/>
                  </a:cubicBezTo>
                  <a:cubicBezTo>
                    <a:pt x="83702" y="11173"/>
                    <a:pt x="93561" y="12172"/>
                    <a:pt x="103273" y="13800"/>
                  </a:cubicBezTo>
                  <a:cubicBezTo>
                    <a:pt x="106047" y="14188"/>
                    <a:pt x="108748" y="14651"/>
                    <a:pt x="111449" y="15187"/>
                  </a:cubicBezTo>
                  <a:cubicBezTo>
                    <a:pt x="111837" y="15261"/>
                    <a:pt x="112207" y="15335"/>
                    <a:pt x="112595" y="15409"/>
                  </a:cubicBezTo>
                  <a:cubicBezTo>
                    <a:pt x="112669" y="15261"/>
                    <a:pt x="112762" y="15113"/>
                    <a:pt x="112762" y="14947"/>
                  </a:cubicBezTo>
                  <a:lnTo>
                    <a:pt x="112836" y="14947"/>
                  </a:lnTo>
                  <a:cubicBezTo>
                    <a:pt x="112595" y="14873"/>
                    <a:pt x="112447" y="14873"/>
                    <a:pt x="112299" y="14799"/>
                  </a:cubicBezTo>
                  <a:cubicBezTo>
                    <a:pt x="109895" y="14336"/>
                    <a:pt x="107435" y="13948"/>
                    <a:pt x="105048" y="13559"/>
                  </a:cubicBezTo>
                  <a:cubicBezTo>
                    <a:pt x="100184" y="12708"/>
                    <a:pt x="95411" y="12098"/>
                    <a:pt x="90565" y="11488"/>
                  </a:cubicBezTo>
                  <a:cubicBezTo>
                    <a:pt x="80761" y="10322"/>
                    <a:pt x="70902" y="9564"/>
                    <a:pt x="61043" y="8547"/>
                  </a:cubicBezTo>
                  <a:cubicBezTo>
                    <a:pt x="58268" y="8251"/>
                    <a:pt x="55420" y="8010"/>
                    <a:pt x="52645" y="7714"/>
                  </a:cubicBezTo>
                  <a:cubicBezTo>
                    <a:pt x="50018" y="7474"/>
                    <a:pt x="47392" y="7159"/>
                    <a:pt x="44783" y="7011"/>
                  </a:cubicBezTo>
                  <a:cubicBezTo>
                    <a:pt x="44691" y="5864"/>
                    <a:pt x="44783" y="4699"/>
                    <a:pt x="44857" y="3552"/>
                  </a:cubicBezTo>
                  <a:cubicBezTo>
                    <a:pt x="45856" y="3848"/>
                    <a:pt x="46855" y="4015"/>
                    <a:pt x="47928" y="4237"/>
                  </a:cubicBezTo>
                  <a:cubicBezTo>
                    <a:pt x="49093" y="4477"/>
                    <a:pt x="50333" y="4699"/>
                    <a:pt x="51480" y="4847"/>
                  </a:cubicBezTo>
                  <a:cubicBezTo>
                    <a:pt x="53866" y="5236"/>
                    <a:pt x="56252" y="5624"/>
                    <a:pt x="58731" y="6012"/>
                  </a:cubicBezTo>
                  <a:cubicBezTo>
                    <a:pt x="63429" y="6697"/>
                    <a:pt x="68201" y="7326"/>
                    <a:pt x="72992" y="7936"/>
                  </a:cubicBezTo>
                  <a:cubicBezTo>
                    <a:pt x="77839" y="8547"/>
                    <a:pt x="82777" y="9175"/>
                    <a:pt x="87624" y="9786"/>
                  </a:cubicBezTo>
                  <a:lnTo>
                    <a:pt x="102274" y="11636"/>
                  </a:lnTo>
                  <a:cubicBezTo>
                    <a:pt x="104660" y="11950"/>
                    <a:pt x="107120" y="12246"/>
                    <a:pt x="109525" y="12561"/>
                  </a:cubicBezTo>
                  <a:cubicBezTo>
                    <a:pt x="110820" y="12708"/>
                    <a:pt x="112059" y="12875"/>
                    <a:pt x="113298" y="13023"/>
                  </a:cubicBezTo>
                  <a:cubicBezTo>
                    <a:pt x="113372" y="12875"/>
                    <a:pt x="113372" y="12634"/>
                    <a:pt x="113372" y="12487"/>
                  </a:cubicBezTo>
                  <a:cubicBezTo>
                    <a:pt x="112595" y="12339"/>
                    <a:pt x="111745" y="12246"/>
                    <a:pt x="110912" y="12172"/>
                  </a:cubicBezTo>
                  <a:cubicBezTo>
                    <a:pt x="108507" y="11876"/>
                    <a:pt x="106047" y="11562"/>
                    <a:pt x="103661" y="11247"/>
                  </a:cubicBezTo>
                  <a:cubicBezTo>
                    <a:pt x="98796" y="10637"/>
                    <a:pt x="93950" y="10026"/>
                    <a:pt x="89178" y="9397"/>
                  </a:cubicBezTo>
                  <a:cubicBezTo>
                    <a:pt x="84313" y="8787"/>
                    <a:pt x="79540" y="8177"/>
                    <a:pt x="74675" y="7548"/>
                  </a:cubicBezTo>
                  <a:cubicBezTo>
                    <a:pt x="69903" y="7011"/>
                    <a:pt x="65131" y="6475"/>
                    <a:pt x="60340" y="5772"/>
                  </a:cubicBezTo>
                  <a:cubicBezTo>
                    <a:pt x="57732" y="5476"/>
                    <a:pt x="55031" y="5088"/>
                    <a:pt x="52330" y="4625"/>
                  </a:cubicBezTo>
                  <a:cubicBezTo>
                    <a:pt x="51017" y="4477"/>
                    <a:pt x="49630" y="4237"/>
                    <a:pt x="48316" y="4015"/>
                  </a:cubicBezTo>
                  <a:cubicBezTo>
                    <a:pt x="47170" y="3774"/>
                    <a:pt x="46004" y="3552"/>
                    <a:pt x="44857" y="3386"/>
                  </a:cubicBezTo>
                  <a:cubicBezTo>
                    <a:pt x="44857" y="2849"/>
                    <a:pt x="44931" y="2239"/>
                    <a:pt x="44931" y="1610"/>
                  </a:cubicBezTo>
                  <a:lnTo>
                    <a:pt x="44931" y="1703"/>
                  </a:lnTo>
                  <a:cubicBezTo>
                    <a:pt x="47244" y="2313"/>
                    <a:pt x="49630" y="2701"/>
                    <a:pt x="51942" y="3090"/>
                  </a:cubicBezTo>
                  <a:cubicBezTo>
                    <a:pt x="54328" y="3386"/>
                    <a:pt x="56640" y="3700"/>
                    <a:pt x="58953" y="3922"/>
                  </a:cubicBezTo>
                  <a:cubicBezTo>
                    <a:pt x="63891" y="4551"/>
                    <a:pt x="68738" y="5162"/>
                    <a:pt x="73603" y="5772"/>
                  </a:cubicBezTo>
                  <a:cubicBezTo>
                    <a:pt x="78541" y="6327"/>
                    <a:pt x="83462" y="6937"/>
                    <a:pt x="88327" y="7548"/>
                  </a:cubicBezTo>
                  <a:cubicBezTo>
                    <a:pt x="93173" y="8177"/>
                    <a:pt x="98112" y="8639"/>
                    <a:pt x="102958" y="9397"/>
                  </a:cubicBezTo>
                  <a:cubicBezTo>
                    <a:pt x="106436" y="9934"/>
                    <a:pt x="109895" y="10637"/>
                    <a:pt x="113298" y="11321"/>
                  </a:cubicBezTo>
                  <a:cubicBezTo>
                    <a:pt x="113298" y="11173"/>
                    <a:pt x="113224" y="10951"/>
                    <a:pt x="113132" y="10785"/>
                  </a:cubicBezTo>
                  <a:cubicBezTo>
                    <a:pt x="112762" y="10711"/>
                    <a:pt x="112299" y="10637"/>
                    <a:pt x="111911" y="10563"/>
                  </a:cubicBezTo>
                  <a:cubicBezTo>
                    <a:pt x="109525" y="10100"/>
                    <a:pt x="107120" y="9638"/>
                    <a:pt x="104734" y="9249"/>
                  </a:cubicBezTo>
                  <a:cubicBezTo>
                    <a:pt x="99962" y="8399"/>
                    <a:pt x="95097" y="7936"/>
                    <a:pt x="90324" y="7326"/>
                  </a:cubicBezTo>
                  <a:cubicBezTo>
                    <a:pt x="80539" y="6160"/>
                    <a:pt x="70828" y="5014"/>
                    <a:pt x="61043" y="3848"/>
                  </a:cubicBezTo>
                  <a:cubicBezTo>
                    <a:pt x="58342" y="3552"/>
                    <a:pt x="55642" y="3238"/>
                    <a:pt x="52941" y="2849"/>
                  </a:cubicBezTo>
                  <a:cubicBezTo>
                    <a:pt x="50240" y="2461"/>
                    <a:pt x="47632" y="1924"/>
                    <a:pt x="45005" y="1462"/>
                  </a:cubicBezTo>
                  <a:lnTo>
                    <a:pt x="44931" y="1462"/>
                  </a:lnTo>
                  <a:cubicBezTo>
                    <a:pt x="45005" y="1000"/>
                    <a:pt x="45079" y="537"/>
                    <a:pt x="45079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6219330" y="2616129"/>
              <a:ext cx="8821" cy="3809"/>
            </a:xfrm>
            <a:custGeom>
              <a:rect b="b" l="l" r="r" t="t"/>
              <a:pathLst>
                <a:path extrusionOk="0" h="168" w="389">
                  <a:moveTo>
                    <a:pt x="0" y="1"/>
                  </a:moveTo>
                  <a:lnTo>
                    <a:pt x="0" y="75"/>
                  </a:lnTo>
                  <a:lnTo>
                    <a:pt x="192" y="121"/>
                  </a:lnTo>
                  <a:lnTo>
                    <a:pt x="192" y="121"/>
                  </a:lnTo>
                  <a:cubicBezTo>
                    <a:pt x="118" y="87"/>
                    <a:pt x="51" y="41"/>
                    <a:pt x="0" y="1"/>
                  </a:cubicBezTo>
                  <a:close/>
                  <a:moveTo>
                    <a:pt x="192" y="121"/>
                  </a:moveTo>
                  <a:lnTo>
                    <a:pt x="192" y="121"/>
                  </a:lnTo>
                  <a:cubicBezTo>
                    <a:pt x="254" y="148"/>
                    <a:pt x="321" y="167"/>
                    <a:pt x="389" y="167"/>
                  </a:cubicBezTo>
                  <a:lnTo>
                    <a:pt x="192" y="121"/>
                  </a:ln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6390869" y="1955163"/>
              <a:ext cx="1046927" cy="687415"/>
            </a:xfrm>
            <a:custGeom>
              <a:rect b="b" l="l" r="r" t="t"/>
              <a:pathLst>
                <a:path extrusionOk="0" h="30316" w="46171">
                  <a:moveTo>
                    <a:pt x="6639" y="1"/>
                  </a:moveTo>
                  <a:cubicBezTo>
                    <a:pt x="6246" y="1"/>
                    <a:pt x="5856" y="54"/>
                    <a:pt x="5476" y="183"/>
                  </a:cubicBezTo>
                  <a:cubicBezTo>
                    <a:pt x="3386" y="793"/>
                    <a:pt x="2535" y="3179"/>
                    <a:pt x="2072" y="5344"/>
                  </a:cubicBezTo>
                  <a:cubicBezTo>
                    <a:pt x="1388" y="8507"/>
                    <a:pt x="851" y="11744"/>
                    <a:pt x="389" y="14981"/>
                  </a:cubicBezTo>
                  <a:cubicBezTo>
                    <a:pt x="149" y="16904"/>
                    <a:pt x="1" y="18828"/>
                    <a:pt x="223" y="20826"/>
                  </a:cubicBezTo>
                  <a:cubicBezTo>
                    <a:pt x="297" y="21677"/>
                    <a:pt x="537" y="22528"/>
                    <a:pt x="999" y="23212"/>
                  </a:cubicBezTo>
                  <a:cubicBezTo>
                    <a:pt x="1221" y="23601"/>
                    <a:pt x="1610" y="23989"/>
                    <a:pt x="1924" y="24229"/>
                  </a:cubicBezTo>
                  <a:cubicBezTo>
                    <a:pt x="11173" y="25617"/>
                    <a:pt x="25823" y="28077"/>
                    <a:pt x="38457" y="30315"/>
                  </a:cubicBezTo>
                  <a:cubicBezTo>
                    <a:pt x="42471" y="29150"/>
                    <a:pt x="45708" y="28225"/>
                    <a:pt x="45856" y="27836"/>
                  </a:cubicBezTo>
                  <a:cubicBezTo>
                    <a:pt x="46170" y="27004"/>
                    <a:pt x="44154" y="27374"/>
                    <a:pt x="43229" y="27004"/>
                  </a:cubicBezTo>
                  <a:cubicBezTo>
                    <a:pt x="42230" y="26764"/>
                    <a:pt x="6697" y="21140"/>
                    <a:pt x="4699" y="18218"/>
                  </a:cubicBezTo>
                  <a:cubicBezTo>
                    <a:pt x="2701" y="15351"/>
                    <a:pt x="4699" y="3179"/>
                    <a:pt x="6937" y="2107"/>
                  </a:cubicBezTo>
                  <a:cubicBezTo>
                    <a:pt x="7028" y="2066"/>
                    <a:pt x="7172" y="2046"/>
                    <a:pt x="7365" y="2046"/>
                  </a:cubicBezTo>
                  <a:cubicBezTo>
                    <a:pt x="11913" y="2046"/>
                    <a:pt x="43563" y="12900"/>
                    <a:pt x="44006" y="13131"/>
                  </a:cubicBezTo>
                  <a:cubicBezTo>
                    <a:pt x="44006" y="13131"/>
                    <a:pt x="45246" y="12891"/>
                    <a:pt x="46170" y="12502"/>
                  </a:cubicBezTo>
                  <a:cubicBezTo>
                    <a:pt x="44691" y="11818"/>
                    <a:pt x="43229" y="11281"/>
                    <a:pt x="41768" y="10819"/>
                  </a:cubicBezTo>
                  <a:cubicBezTo>
                    <a:pt x="30984" y="7027"/>
                    <a:pt x="20033" y="3642"/>
                    <a:pt x="9009" y="479"/>
                  </a:cubicBezTo>
                  <a:cubicBezTo>
                    <a:pt x="8242" y="219"/>
                    <a:pt x="7434" y="1"/>
                    <a:pt x="6639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5384217" y="2025570"/>
              <a:ext cx="905163" cy="510460"/>
            </a:xfrm>
            <a:custGeom>
              <a:rect b="b" l="l" r="r" t="t"/>
              <a:pathLst>
                <a:path extrusionOk="0" h="22512" w="39919">
                  <a:moveTo>
                    <a:pt x="39918" y="0"/>
                  </a:moveTo>
                  <a:lnTo>
                    <a:pt x="39918" y="0"/>
                  </a:lnTo>
                  <a:cubicBezTo>
                    <a:pt x="25731" y="5550"/>
                    <a:pt x="2461" y="15483"/>
                    <a:pt x="1073" y="16870"/>
                  </a:cubicBezTo>
                  <a:cubicBezTo>
                    <a:pt x="148" y="17795"/>
                    <a:pt x="0" y="20033"/>
                    <a:pt x="222" y="22512"/>
                  </a:cubicBezTo>
                  <a:cubicBezTo>
                    <a:pt x="685" y="20570"/>
                    <a:pt x="1684" y="18886"/>
                    <a:pt x="3238" y="17647"/>
                  </a:cubicBezTo>
                  <a:cubicBezTo>
                    <a:pt x="4236" y="16796"/>
                    <a:pt x="5476" y="16260"/>
                    <a:pt x="6697" y="15723"/>
                  </a:cubicBezTo>
                  <a:cubicBezTo>
                    <a:pt x="17869" y="10636"/>
                    <a:pt x="29819" y="6789"/>
                    <a:pt x="39918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0"/>
            <p:cNvSpPr/>
            <p:nvPr/>
          </p:nvSpPr>
          <p:spPr>
            <a:xfrm>
              <a:off x="5544872" y="2747419"/>
              <a:ext cx="2270402" cy="229040"/>
            </a:xfrm>
            <a:custGeom>
              <a:rect b="b" l="l" r="r" t="t"/>
              <a:pathLst>
                <a:path extrusionOk="0" h="10101" w="100128">
                  <a:moveTo>
                    <a:pt x="30669" y="0"/>
                  </a:moveTo>
                  <a:cubicBezTo>
                    <a:pt x="30595" y="148"/>
                    <a:pt x="30595" y="296"/>
                    <a:pt x="30595" y="463"/>
                  </a:cubicBezTo>
                  <a:cubicBezTo>
                    <a:pt x="30595" y="925"/>
                    <a:pt x="30521" y="1462"/>
                    <a:pt x="30207" y="1850"/>
                  </a:cubicBezTo>
                  <a:cubicBezTo>
                    <a:pt x="29837" y="2387"/>
                    <a:pt x="29134" y="2535"/>
                    <a:pt x="28449" y="2609"/>
                  </a:cubicBezTo>
                  <a:cubicBezTo>
                    <a:pt x="19034" y="4384"/>
                    <a:pt x="9563" y="6086"/>
                    <a:pt x="148" y="7788"/>
                  </a:cubicBezTo>
                  <a:cubicBezTo>
                    <a:pt x="74" y="7788"/>
                    <a:pt x="0" y="7788"/>
                    <a:pt x="0" y="7862"/>
                  </a:cubicBezTo>
                  <a:cubicBezTo>
                    <a:pt x="10799" y="7514"/>
                    <a:pt x="28365" y="7296"/>
                    <a:pt x="45440" y="7296"/>
                  </a:cubicBezTo>
                  <a:cubicBezTo>
                    <a:pt x="70160" y="7296"/>
                    <a:pt x="93851" y="7753"/>
                    <a:pt x="94485" y="8935"/>
                  </a:cubicBezTo>
                  <a:cubicBezTo>
                    <a:pt x="94726" y="9249"/>
                    <a:pt x="94874" y="9638"/>
                    <a:pt x="95040" y="10100"/>
                  </a:cubicBezTo>
                  <a:cubicBezTo>
                    <a:pt x="98037" y="8713"/>
                    <a:pt x="100127" y="7547"/>
                    <a:pt x="99961" y="7159"/>
                  </a:cubicBezTo>
                  <a:cubicBezTo>
                    <a:pt x="99739" y="6475"/>
                    <a:pt x="99202" y="6086"/>
                    <a:pt x="98740" y="5772"/>
                  </a:cubicBezTo>
                  <a:cubicBezTo>
                    <a:pt x="98499" y="6401"/>
                    <a:pt x="98185" y="6771"/>
                    <a:pt x="97889" y="6937"/>
                  </a:cubicBezTo>
                  <a:cubicBezTo>
                    <a:pt x="97846" y="6957"/>
                    <a:pt x="97725" y="6966"/>
                    <a:pt x="97532" y="6966"/>
                  </a:cubicBezTo>
                  <a:cubicBezTo>
                    <a:pt x="92470" y="6966"/>
                    <a:pt x="37724" y="446"/>
                    <a:pt x="30669" y="0"/>
                  </a:cubicBezTo>
                  <a:close/>
                </a:path>
              </a:pathLst>
            </a:custGeom>
            <a:solidFill>
              <a:srgbClr val="2B2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6231915" y="2479827"/>
              <a:ext cx="1586728" cy="299061"/>
            </a:xfrm>
            <a:custGeom>
              <a:rect b="b" l="l" r="r" t="t"/>
              <a:pathLst>
                <a:path extrusionOk="0" h="13189" w="69977">
                  <a:moveTo>
                    <a:pt x="0" y="0"/>
                  </a:moveTo>
                  <a:cubicBezTo>
                    <a:pt x="148" y="851"/>
                    <a:pt x="222" y="1776"/>
                    <a:pt x="296" y="2627"/>
                  </a:cubicBezTo>
                  <a:cubicBezTo>
                    <a:pt x="312" y="2626"/>
                    <a:pt x="332" y="2625"/>
                    <a:pt x="355" y="2625"/>
                  </a:cubicBezTo>
                  <a:cubicBezTo>
                    <a:pt x="3434" y="2625"/>
                    <a:pt x="67598" y="12271"/>
                    <a:pt x="68589" y="13189"/>
                  </a:cubicBezTo>
                  <a:cubicBezTo>
                    <a:pt x="68589" y="13189"/>
                    <a:pt x="69976" y="13189"/>
                    <a:pt x="69828" y="12097"/>
                  </a:cubicBezTo>
                  <a:cubicBezTo>
                    <a:pt x="69736" y="11635"/>
                    <a:pt x="58730" y="9563"/>
                    <a:pt x="45467" y="7177"/>
                  </a:cubicBezTo>
                  <a:cubicBezTo>
                    <a:pt x="26581" y="3774"/>
                    <a:pt x="3071" y="0"/>
                    <a:pt x="148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5184990" y="2481505"/>
              <a:ext cx="1032665" cy="272644"/>
            </a:xfrm>
            <a:custGeom>
              <a:rect b="b" l="l" r="r" t="t"/>
              <a:pathLst>
                <a:path extrusionOk="0" h="12024" w="45542">
                  <a:moveTo>
                    <a:pt x="45541" y="0"/>
                  </a:moveTo>
                  <a:lnTo>
                    <a:pt x="45541" y="0"/>
                  </a:lnTo>
                  <a:cubicBezTo>
                    <a:pt x="41157" y="555"/>
                    <a:pt x="21568" y="4329"/>
                    <a:pt x="9859" y="6863"/>
                  </a:cubicBezTo>
                  <a:cubicBezTo>
                    <a:pt x="5087" y="7954"/>
                    <a:pt x="1609" y="8879"/>
                    <a:pt x="1073" y="9175"/>
                  </a:cubicBezTo>
                  <a:cubicBezTo>
                    <a:pt x="463" y="9637"/>
                    <a:pt x="148" y="10729"/>
                    <a:pt x="0" y="12023"/>
                  </a:cubicBezTo>
                  <a:cubicBezTo>
                    <a:pt x="1850" y="10340"/>
                    <a:pt x="4458" y="9637"/>
                    <a:pt x="7011" y="9027"/>
                  </a:cubicBezTo>
                  <a:cubicBezTo>
                    <a:pt x="18960" y="6178"/>
                    <a:pt x="31280" y="4476"/>
                    <a:pt x="43081" y="925"/>
                  </a:cubicBezTo>
                  <a:cubicBezTo>
                    <a:pt x="43932" y="703"/>
                    <a:pt x="44783" y="463"/>
                    <a:pt x="45541" y="0"/>
                  </a:cubicBezTo>
                  <a:close/>
                </a:path>
              </a:pathLst>
            </a:custGeom>
            <a:solidFill>
              <a:srgbClr val="2B2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6764583" y="3178933"/>
              <a:ext cx="1087198" cy="476991"/>
            </a:xfrm>
            <a:custGeom>
              <a:rect b="b" l="l" r="r" t="t"/>
              <a:pathLst>
                <a:path extrusionOk="0" h="21036" w="47947">
                  <a:moveTo>
                    <a:pt x="6937" y="0"/>
                  </a:moveTo>
                  <a:cubicBezTo>
                    <a:pt x="6721" y="0"/>
                    <a:pt x="6517" y="2"/>
                    <a:pt x="6327" y="4"/>
                  </a:cubicBezTo>
                  <a:cubicBezTo>
                    <a:pt x="5717" y="855"/>
                    <a:pt x="5180" y="1854"/>
                    <a:pt x="4866" y="2853"/>
                  </a:cubicBezTo>
                  <a:cubicBezTo>
                    <a:pt x="3404" y="6552"/>
                    <a:pt x="2942" y="10566"/>
                    <a:pt x="3330" y="14488"/>
                  </a:cubicBezTo>
                  <a:cubicBezTo>
                    <a:pt x="3404" y="15579"/>
                    <a:pt x="3626" y="16726"/>
                    <a:pt x="3238" y="17725"/>
                  </a:cubicBezTo>
                  <a:cubicBezTo>
                    <a:pt x="2776" y="19112"/>
                    <a:pt x="1555" y="20111"/>
                    <a:pt x="315" y="20888"/>
                  </a:cubicBezTo>
                  <a:cubicBezTo>
                    <a:pt x="167" y="20888"/>
                    <a:pt x="93" y="20962"/>
                    <a:pt x="1" y="21036"/>
                  </a:cubicBezTo>
                  <a:lnTo>
                    <a:pt x="5717" y="21036"/>
                  </a:lnTo>
                  <a:cubicBezTo>
                    <a:pt x="8954" y="21036"/>
                    <a:pt x="31687" y="20203"/>
                    <a:pt x="42083" y="19112"/>
                  </a:cubicBezTo>
                  <a:cubicBezTo>
                    <a:pt x="45246" y="18816"/>
                    <a:pt x="47336" y="18428"/>
                    <a:pt x="47262" y="18113"/>
                  </a:cubicBezTo>
                  <a:cubicBezTo>
                    <a:pt x="46948" y="17040"/>
                    <a:pt x="45486" y="15727"/>
                    <a:pt x="44561" y="14950"/>
                  </a:cubicBezTo>
                  <a:cubicBezTo>
                    <a:pt x="44321" y="15949"/>
                    <a:pt x="44099" y="16652"/>
                    <a:pt x="43859" y="16800"/>
                  </a:cubicBezTo>
                  <a:cubicBezTo>
                    <a:pt x="43235" y="17285"/>
                    <a:pt x="29378" y="17677"/>
                    <a:pt x="18728" y="17677"/>
                  </a:cubicBezTo>
                  <a:cubicBezTo>
                    <a:pt x="12329" y="17677"/>
                    <a:pt x="7088" y="17536"/>
                    <a:pt x="6568" y="17188"/>
                  </a:cubicBezTo>
                  <a:cubicBezTo>
                    <a:pt x="5180" y="16264"/>
                    <a:pt x="4792" y="5165"/>
                    <a:pt x="7640" y="3389"/>
                  </a:cubicBezTo>
                  <a:cubicBezTo>
                    <a:pt x="8246" y="2985"/>
                    <a:pt x="10340" y="2828"/>
                    <a:pt x="13242" y="2828"/>
                  </a:cubicBezTo>
                  <a:cubicBezTo>
                    <a:pt x="23634" y="2828"/>
                    <a:pt x="44395" y="4851"/>
                    <a:pt x="44395" y="4851"/>
                  </a:cubicBezTo>
                  <a:cubicBezTo>
                    <a:pt x="44395" y="4851"/>
                    <a:pt x="47947" y="3704"/>
                    <a:pt x="46337" y="2853"/>
                  </a:cubicBezTo>
                  <a:cubicBezTo>
                    <a:pt x="45875" y="2538"/>
                    <a:pt x="42712" y="2169"/>
                    <a:pt x="38161" y="1780"/>
                  </a:cubicBezTo>
                  <a:cubicBezTo>
                    <a:pt x="28488" y="959"/>
                    <a:pt x="12875" y="0"/>
                    <a:pt x="6937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5272223" y="2916873"/>
              <a:ext cx="634628" cy="169473"/>
            </a:xfrm>
            <a:custGeom>
              <a:rect b="b" l="l" r="r" t="t"/>
              <a:pathLst>
                <a:path extrusionOk="0" h="7474" w="27988">
                  <a:moveTo>
                    <a:pt x="27987" y="0"/>
                  </a:moveTo>
                  <a:lnTo>
                    <a:pt x="27987" y="0"/>
                  </a:lnTo>
                  <a:cubicBezTo>
                    <a:pt x="13263" y="222"/>
                    <a:pt x="2239" y="611"/>
                    <a:pt x="1462" y="999"/>
                  </a:cubicBezTo>
                  <a:cubicBezTo>
                    <a:pt x="1314" y="1073"/>
                    <a:pt x="1166" y="1240"/>
                    <a:pt x="1074" y="1314"/>
                  </a:cubicBezTo>
                  <a:cubicBezTo>
                    <a:pt x="241" y="2313"/>
                    <a:pt x="1" y="4847"/>
                    <a:pt x="149" y="7473"/>
                  </a:cubicBezTo>
                  <a:cubicBezTo>
                    <a:pt x="315" y="7085"/>
                    <a:pt x="463" y="6789"/>
                    <a:pt x="611" y="6475"/>
                  </a:cubicBezTo>
                  <a:cubicBezTo>
                    <a:pt x="1462" y="4847"/>
                    <a:pt x="2775" y="3385"/>
                    <a:pt x="4477" y="2701"/>
                  </a:cubicBezTo>
                  <a:cubicBezTo>
                    <a:pt x="5624" y="2313"/>
                    <a:pt x="6863" y="2239"/>
                    <a:pt x="8103" y="2165"/>
                  </a:cubicBezTo>
                  <a:cubicBezTo>
                    <a:pt x="14725" y="1776"/>
                    <a:pt x="21347" y="1073"/>
                    <a:pt x="27987" y="0"/>
                  </a:cubicBez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5164015" y="3186143"/>
              <a:ext cx="1655094" cy="193803"/>
            </a:xfrm>
            <a:custGeom>
              <a:rect b="b" l="l" r="r" t="t"/>
              <a:pathLst>
                <a:path extrusionOk="0" h="8547" w="72992">
                  <a:moveTo>
                    <a:pt x="72992" y="1"/>
                  </a:moveTo>
                  <a:cubicBezTo>
                    <a:pt x="64427" y="611"/>
                    <a:pt x="38605" y="2072"/>
                    <a:pt x="20422" y="3386"/>
                  </a:cubicBezTo>
                  <a:cubicBezTo>
                    <a:pt x="10100" y="4070"/>
                    <a:pt x="2312" y="4699"/>
                    <a:pt x="1462" y="5088"/>
                  </a:cubicBezTo>
                  <a:cubicBezTo>
                    <a:pt x="759" y="5384"/>
                    <a:pt x="296" y="6771"/>
                    <a:pt x="0" y="8547"/>
                  </a:cubicBezTo>
                  <a:cubicBezTo>
                    <a:pt x="74" y="8473"/>
                    <a:pt x="148" y="8399"/>
                    <a:pt x="148" y="8325"/>
                  </a:cubicBezTo>
                  <a:cubicBezTo>
                    <a:pt x="1458" y="6829"/>
                    <a:pt x="3492" y="6584"/>
                    <a:pt x="5524" y="6584"/>
                  </a:cubicBezTo>
                  <a:cubicBezTo>
                    <a:pt x="6131" y="6584"/>
                    <a:pt x="6738" y="6606"/>
                    <a:pt x="7325" y="6623"/>
                  </a:cubicBezTo>
                  <a:cubicBezTo>
                    <a:pt x="8016" y="6652"/>
                    <a:pt x="8705" y="6665"/>
                    <a:pt x="9394" y="6665"/>
                  </a:cubicBezTo>
                  <a:cubicBezTo>
                    <a:pt x="19776" y="6665"/>
                    <a:pt x="29972" y="3594"/>
                    <a:pt x="40380" y="3386"/>
                  </a:cubicBezTo>
                  <a:cubicBezTo>
                    <a:pt x="42659" y="3386"/>
                    <a:pt x="44997" y="3481"/>
                    <a:pt x="47338" y="3481"/>
                  </a:cubicBezTo>
                  <a:cubicBezTo>
                    <a:pt x="47923" y="3481"/>
                    <a:pt x="48508" y="3475"/>
                    <a:pt x="49093" y="3460"/>
                  </a:cubicBezTo>
                  <a:cubicBezTo>
                    <a:pt x="54642" y="3386"/>
                    <a:pt x="60117" y="2461"/>
                    <a:pt x="65593" y="1536"/>
                  </a:cubicBezTo>
                  <a:cubicBezTo>
                    <a:pt x="68053" y="1148"/>
                    <a:pt x="70587" y="759"/>
                    <a:pt x="72992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5176169" y="3612305"/>
              <a:ext cx="2747303" cy="667756"/>
            </a:xfrm>
            <a:custGeom>
              <a:rect b="b" l="l" r="r" t="t"/>
              <a:pathLst>
                <a:path extrusionOk="0" h="29449" w="121160">
                  <a:moveTo>
                    <a:pt x="112133" y="0"/>
                  </a:moveTo>
                  <a:cubicBezTo>
                    <a:pt x="101737" y="1091"/>
                    <a:pt x="79004" y="1924"/>
                    <a:pt x="75767" y="1924"/>
                  </a:cubicBezTo>
                  <a:cubicBezTo>
                    <a:pt x="71531" y="1924"/>
                    <a:pt x="3922" y="1702"/>
                    <a:pt x="1314" y="1165"/>
                  </a:cubicBezTo>
                  <a:cubicBezTo>
                    <a:pt x="1000" y="1165"/>
                    <a:pt x="778" y="925"/>
                    <a:pt x="537" y="629"/>
                  </a:cubicBezTo>
                  <a:lnTo>
                    <a:pt x="537" y="629"/>
                  </a:lnTo>
                  <a:cubicBezTo>
                    <a:pt x="1" y="925"/>
                    <a:pt x="75" y="1850"/>
                    <a:pt x="611" y="2238"/>
                  </a:cubicBezTo>
                  <a:cubicBezTo>
                    <a:pt x="1074" y="2701"/>
                    <a:pt x="1850" y="2849"/>
                    <a:pt x="2461" y="2849"/>
                  </a:cubicBezTo>
                  <a:cubicBezTo>
                    <a:pt x="16186" y="4236"/>
                    <a:pt x="29911" y="5549"/>
                    <a:pt x="43618" y="6863"/>
                  </a:cubicBezTo>
                  <a:cubicBezTo>
                    <a:pt x="45634" y="7103"/>
                    <a:pt x="47706" y="7251"/>
                    <a:pt x="49704" y="7714"/>
                  </a:cubicBezTo>
                  <a:cubicBezTo>
                    <a:pt x="50795" y="7862"/>
                    <a:pt x="51942" y="8028"/>
                    <a:pt x="52867" y="8490"/>
                  </a:cubicBezTo>
                  <a:cubicBezTo>
                    <a:pt x="54254" y="9249"/>
                    <a:pt x="53570" y="10174"/>
                    <a:pt x="53107" y="11265"/>
                  </a:cubicBezTo>
                  <a:cubicBezTo>
                    <a:pt x="52719" y="12264"/>
                    <a:pt x="52404" y="13263"/>
                    <a:pt x="52256" y="14262"/>
                  </a:cubicBezTo>
                  <a:cubicBezTo>
                    <a:pt x="51794" y="16352"/>
                    <a:pt x="51720" y="18498"/>
                    <a:pt x="52016" y="20588"/>
                  </a:cubicBezTo>
                  <a:cubicBezTo>
                    <a:pt x="52330" y="22733"/>
                    <a:pt x="53033" y="24898"/>
                    <a:pt x="52571" y="26988"/>
                  </a:cubicBezTo>
                  <a:cubicBezTo>
                    <a:pt x="52478" y="27598"/>
                    <a:pt x="52256" y="28135"/>
                    <a:pt x="52108" y="28745"/>
                  </a:cubicBezTo>
                  <a:cubicBezTo>
                    <a:pt x="54883" y="29134"/>
                    <a:pt x="56807" y="29448"/>
                    <a:pt x="57491" y="29448"/>
                  </a:cubicBezTo>
                  <a:cubicBezTo>
                    <a:pt x="62282" y="29448"/>
                    <a:pt x="121160" y="17184"/>
                    <a:pt x="120771" y="15427"/>
                  </a:cubicBezTo>
                  <a:cubicBezTo>
                    <a:pt x="120549" y="14262"/>
                    <a:pt x="118071" y="13651"/>
                    <a:pt x="116387" y="13337"/>
                  </a:cubicBezTo>
                  <a:cubicBezTo>
                    <a:pt x="116295" y="14410"/>
                    <a:pt x="116147" y="15187"/>
                    <a:pt x="115832" y="15427"/>
                  </a:cubicBezTo>
                  <a:cubicBezTo>
                    <a:pt x="114713" y="16190"/>
                    <a:pt x="70737" y="25851"/>
                    <a:pt x="60239" y="25851"/>
                  </a:cubicBezTo>
                  <a:cubicBezTo>
                    <a:pt x="59289" y="25851"/>
                    <a:pt x="58613" y="25772"/>
                    <a:pt x="58268" y="25601"/>
                  </a:cubicBezTo>
                  <a:cubicBezTo>
                    <a:pt x="54032" y="23436"/>
                    <a:pt x="54420" y="14040"/>
                    <a:pt x="57491" y="11025"/>
                  </a:cubicBezTo>
                  <a:cubicBezTo>
                    <a:pt x="60654" y="8028"/>
                    <a:pt x="115536" y="2090"/>
                    <a:pt x="115536" y="2090"/>
                  </a:cubicBezTo>
                  <a:cubicBezTo>
                    <a:pt x="115536" y="2090"/>
                    <a:pt x="118995" y="1554"/>
                    <a:pt x="118459" y="999"/>
                  </a:cubicBezTo>
                  <a:cubicBezTo>
                    <a:pt x="118385" y="925"/>
                    <a:pt x="115999" y="537"/>
                    <a:pt x="1121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5945002" y="4014545"/>
              <a:ext cx="23" cy="1701"/>
            </a:xfrm>
            <a:custGeom>
              <a:rect b="b" l="l" r="r" t="t"/>
              <a:pathLst>
                <a:path extrusionOk="0" h="75" w="1">
                  <a:moveTo>
                    <a:pt x="1" y="0"/>
                  </a:moveTo>
                  <a:lnTo>
                    <a:pt x="1" y="0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5943324" y="4007402"/>
              <a:ext cx="1701" cy="7165"/>
            </a:xfrm>
            <a:custGeom>
              <a:rect b="b" l="l" r="r" t="t"/>
              <a:pathLst>
                <a:path extrusionOk="0" h="316" w="75">
                  <a:moveTo>
                    <a:pt x="75" y="315"/>
                  </a:moveTo>
                  <a:cubicBezTo>
                    <a:pt x="75" y="149"/>
                    <a:pt x="75" y="75"/>
                    <a:pt x="1" y="1"/>
                  </a:cubicBezTo>
                  <a:cubicBezTo>
                    <a:pt x="75" y="75"/>
                    <a:pt x="75" y="149"/>
                    <a:pt x="75" y="315"/>
                  </a:cubicBez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6076293" y="3926609"/>
              <a:ext cx="2812" cy="1973"/>
            </a:xfrm>
            <a:custGeom>
              <a:rect b="b" l="l" r="r" t="t"/>
              <a:pathLst>
                <a:path extrusionOk="0" h="87" w="124">
                  <a:moveTo>
                    <a:pt x="123" y="1"/>
                  </a:moveTo>
                  <a:cubicBezTo>
                    <a:pt x="122" y="1"/>
                    <a:pt x="86" y="43"/>
                    <a:pt x="0" y="86"/>
                  </a:cubicBezTo>
                  <a:lnTo>
                    <a:pt x="74" y="86"/>
                  </a:lnTo>
                  <a:cubicBezTo>
                    <a:pt x="106" y="24"/>
                    <a:pt x="124" y="1"/>
                    <a:pt x="123" y="1"/>
                  </a:cubicBez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5965977" y="2913222"/>
              <a:ext cx="1754932" cy="327042"/>
            </a:xfrm>
            <a:custGeom>
              <a:rect b="b" l="l" r="r" t="t"/>
              <a:pathLst>
                <a:path extrusionOk="0" h="14423" w="77395">
                  <a:moveTo>
                    <a:pt x="24719" y="0"/>
                  </a:moveTo>
                  <a:cubicBezTo>
                    <a:pt x="22129" y="0"/>
                    <a:pt x="19535" y="5"/>
                    <a:pt x="16963" y="13"/>
                  </a:cubicBezTo>
                  <a:cubicBezTo>
                    <a:pt x="20422" y="383"/>
                    <a:pt x="23825" y="1234"/>
                    <a:pt x="27062" y="2622"/>
                  </a:cubicBezTo>
                  <a:cubicBezTo>
                    <a:pt x="27987" y="3010"/>
                    <a:pt x="28986" y="3472"/>
                    <a:pt x="29375" y="4397"/>
                  </a:cubicBezTo>
                  <a:cubicBezTo>
                    <a:pt x="29985" y="5711"/>
                    <a:pt x="29208" y="7172"/>
                    <a:pt x="28135" y="8097"/>
                  </a:cubicBezTo>
                  <a:cubicBezTo>
                    <a:pt x="26212" y="9725"/>
                    <a:pt x="23511" y="10021"/>
                    <a:pt x="20977" y="10335"/>
                  </a:cubicBezTo>
                  <a:cubicBezTo>
                    <a:pt x="16426" y="10871"/>
                    <a:pt x="11950" y="11648"/>
                    <a:pt x="7474" y="12573"/>
                  </a:cubicBezTo>
                  <a:cubicBezTo>
                    <a:pt x="4939" y="13110"/>
                    <a:pt x="2479" y="13646"/>
                    <a:pt x="1" y="14423"/>
                  </a:cubicBezTo>
                  <a:cubicBezTo>
                    <a:pt x="18498" y="13258"/>
                    <a:pt x="38087" y="12111"/>
                    <a:pt x="40233" y="11796"/>
                  </a:cubicBezTo>
                  <a:cubicBezTo>
                    <a:pt x="40637" y="11741"/>
                    <a:pt x="41370" y="11716"/>
                    <a:pt x="42361" y="11716"/>
                  </a:cubicBezTo>
                  <a:cubicBezTo>
                    <a:pt x="48351" y="11716"/>
                    <a:pt x="63794" y="12641"/>
                    <a:pt x="73380" y="13498"/>
                  </a:cubicBezTo>
                  <a:cubicBezTo>
                    <a:pt x="74620" y="13424"/>
                    <a:pt x="75304" y="13258"/>
                    <a:pt x="75452" y="13184"/>
                  </a:cubicBezTo>
                  <a:cubicBezTo>
                    <a:pt x="77228" y="12037"/>
                    <a:pt x="77394" y="5933"/>
                    <a:pt x="76469" y="2788"/>
                  </a:cubicBezTo>
                  <a:cubicBezTo>
                    <a:pt x="76303" y="2326"/>
                    <a:pt x="76155" y="1937"/>
                    <a:pt x="75914" y="1623"/>
                  </a:cubicBezTo>
                  <a:cubicBezTo>
                    <a:pt x="75293" y="431"/>
                    <a:pt x="50207" y="0"/>
                    <a:pt x="2471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6481480" y="2210964"/>
              <a:ext cx="914369" cy="247906"/>
            </a:xfrm>
            <a:custGeom>
              <a:rect b="b" l="l" r="r" t="t"/>
              <a:pathLst>
                <a:path extrusionOk="0" h="10933" w="40325">
                  <a:moveTo>
                    <a:pt x="0" y="0"/>
                  </a:moveTo>
                  <a:lnTo>
                    <a:pt x="0" y="370"/>
                  </a:lnTo>
                  <a:cubicBezTo>
                    <a:pt x="462" y="463"/>
                    <a:pt x="925" y="611"/>
                    <a:pt x="1387" y="759"/>
                  </a:cubicBezTo>
                  <a:cubicBezTo>
                    <a:pt x="3015" y="1147"/>
                    <a:pt x="4624" y="1610"/>
                    <a:pt x="6252" y="1998"/>
                  </a:cubicBezTo>
                  <a:cubicBezTo>
                    <a:pt x="9415" y="2775"/>
                    <a:pt x="12578" y="3700"/>
                    <a:pt x="15815" y="4236"/>
                  </a:cubicBezTo>
                  <a:cubicBezTo>
                    <a:pt x="17425" y="4458"/>
                    <a:pt x="19053" y="4625"/>
                    <a:pt x="20662" y="4921"/>
                  </a:cubicBezTo>
                  <a:cubicBezTo>
                    <a:pt x="22290" y="5161"/>
                    <a:pt x="23825" y="5550"/>
                    <a:pt x="25434" y="6012"/>
                  </a:cubicBezTo>
                  <a:cubicBezTo>
                    <a:pt x="28597" y="7011"/>
                    <a:pt x="31760" y="8084"/>
                    <a:pt x="34849" y="9157"/>
                  </a:cubicBezTo>
                  <a:cubicBezTo>
                    <a:pt x="36699" y="9711"/>
                    <a:pt x="38475" y="10322"/>
                    <a:pt x="40325" y="10932"/>
                  </a:cubicBezTo>
                  <a:lnTo>
                    <a:pt x="40325" y="10322"/>
                  </a:lnTo>
                  <a:lnTo>
                    <a:pt x="36385" y="9009"/>
                  </a:lnTo>
                  <a:cubicBezTo>
                    <a:pt x="33296" y="7936"/>
                    <a:pt x="30151" y="6937"/>
                    <a:pt x="26988" y="5845"/>
                  </a:cubicBezTo>
                  <a:cubicBezTo>
                    <a:pt x="25434" y="5383"/>
                    <a:pt x="23973" y="4921"/>
                    <a:pt x="22364" y="4625"/>
                  </a:cubicBezTo>
                  <a:cubicBezTo>
                    <a:pt x="20810" y="4236"/>
                    <a:pt x="19201" y="4070"/>
                    <a:pt x="17665" y="3848"/>
                  </a:cubicBezTo>
                  <a:cubicBezTo>
                    <a:pt x="14428" y="3385"/>
                    <a:pt x="11339" y="2682"/>
                    <a:pt x="8176" y="1924"/>
                  </a:cubicBezTo>
                  <a:cubicBezTo>
                    <a:pt x="5475" y="1295"/>
                    <a:pt x="2701" y="611"/>
                    <a:pt x="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6481480" y="2322527"/>
              <a:ext cx="905571" cy="218542"/>
            </a:xfrm>
            <a:custGeom>
              <a:rect b="b" l="l" r="r" t="t"/>
              <a:pathLst>
                <a:path extrusionOk="0" h="9638" w="39937">
                  <a:moveTo>
                    <a:pt x="0" y="1"/>
                  </a:moveTo>
                  <a:cubicBezTo>
                    <a:pt x="0" y="75"/>
                    <a:pt x="93" y="167"/>
                    <a:pt x="93" y="315"/>
                  </a:cubicBezTo>
                  <a:cubicBezTo>
                    <a:pt x="389" y="463"/>
                    <a:pt x="777" y="537"/>
                    <a:pt x="1091" y="703"/>
                  </a:cubicBezTo>
                  <a:cubicBezTo>
                    <a:pt x="1850" y="925"/>
                    <a:pt x="2553" y="1240"/>
                    <a:pt x="3237" y="1462"/>
                  </a:cubicBezTo>
                  <a:cubicBezTo>
                    <a:pt x="4717" y="1924"/>
                    <a:pt x="6104" y="2387"/>
                    <a:pt x="7566" y="2775"/>
                  </a:cubicBezTo>
                  <a:cubicBezTo>
                    <a:pt x="9027" y="3164"/>
                    <a:pt x="10562" y="3404"/>
                    <a:pt x="12116" y="3626"/>
                  </a:cubicBezTo>
                  <a:cubicBezTo>
                    <a:pt x="13577" y="3867"/>
                    <a:pt x="15113" y="4015"/>
                    <a:pt x="16648" y="4329"/>
                  </a:cubicBezTo>
                  <a:cubicBezTo>
                    <a:pt x="19663" y="4865"/>
                    <a:pt x="22586" y="5624"/>
                    <a:pt x="25601" y="6401"/>
                  </a:cubicBezTo>
                  <a:cubicBezTo>
                    <a:pt x="28523" y="7252"/>
                    <a:pt x="31446" y="8028"/>
                    <a:pt x="34461" y="8639"/>
                  </a:cubicBezTo>
                  <a:cubicBezTo>
                    <a:pt x="36237" y="9027"/>
                    <a:pt x="38013" y="9323"/>
                    <a:pt x="39770" y="9638"/>
                  </a:cubicBezTo>
                  <a:cubicBezTo>
                    <a:pt x="39862" y="9490"/>
                    <a:pt x="39862" y="9249"/>
                    <a:pt x="39936" y="9101"/>
                  </a:cubicBezTo>
                  <a:cubicBezTo>
                    <a:pt x="38549" y="8787"/>
                    <a:pt x="37088" y="8565"/>
                    <a:pt x="35700" y="8250"/>
                  </a:cubicBezTo>
                  <a:cubicBezTo>
                    <a:pt x="32685" y="7640"/>
                    <a:pt x="29763" y="6937"/>
                    <a:pt x="26821" y="6179"/>
                  </a:cubicBezTo>
                  <a:cubicBezTo>
                    <a:pt x="23899" y="5328"/>
                    <a:pt x="20976" y="4551"/>
                    <a:pt x="17961" y="3941"/>
                  </a:cubicBezTo>
                  <a:cubicBezTo>
                    <a:pt x="14965" y="3312"/>
                    <a:pt x="11875" y="3090"/>
                    <a:pt x="8879" y="2479"/>
                  </a:cubicBezTo>
                  <a:cubicBezTo>
                    <a:pt x="5938" y="1850"/>
                    <a:pt x="3089" y="925"/>
                    <a:pt x="241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6499076" y="2100648"/>
              <a:ext cx="901807" cy="246636"/>
            </a:xfrm>
            <a:custGeom>
              <a:rect b="b" l="l" r="r" t="t"/>
              <a:pathLst>
                <a:path extrusionOk="0" h="10877" w="39771">
                  <a:moveTo>
                    <a:pt x="75" y="0"/>
                  </a:moveTo>
                  <a:cubicBezTo>
                    <a:pt x="1" y="148"/>
                    <a:pt x="1" y="241"/>
                    <a:pt x="1" y="389"/>
                  </a:cubicBezTo>
                  <a:cubicBezTo>
                    <a:pt x="537" y="537"/>
                    <a:pt x="1166" y="611"/>
                    <a:pt x="1777" y="777"/>
                  </a:cubicBezTo>
                  <a:cubicBezTo>
                    <a:pt x="3386" y="1166"/>
                    <a:pt x="4940" y="1536"/>
                    <a:pt x="6549" y="1924"/>
                  </a:cubicBezTo>
                  <a:cubicBezTo>
                    <a:pt x="9712" y="2701"/>
                    <a:pt x="12949" y="3478"/>
                    <a:pt x="16112" y="4310"/>
                  </a:cubicBezTo>
                  <a:cubicBezTo>
                    <a:pt x="19275" y="5161"/>
                    <a:pt x="22346" y="6012"/>
                    <a:pt x="25509" y="6863"/>
                  </a:cubicBezTo>
                  <a:cubicBezTo>
                    <a:pt x="28672" y="7788"/>
                    <a:pt x="31835" y="8639"/>
                    <a:pt x="34924" y="9564"/>
                  </a:cubicBezTo>
                  <a:cubicBezTo>
                    <a:pt x="36534" y="10026"/>
                    <a:pt x="38161" y="10488"/>
                    <a:pt x="39771" y="10877"/>
                  </a:cubicBezTo>
                  <a:lnTo>
                    <a:pt x="39771" y="10248"/>
                  </a:lnTo>
                  <a:cubicBezTo>
                    <a:pt x="38531" y="9952"/>
                    <a:pt x="37384" y="9638"/>
                    <a:pt x="36145" y="9249"/>
                  </a:cubicBezTo>
                  <a:cubicBezTo>
                    <a:pt x="33075" y="8398"/>
                    <a:pt x="29911" y="7473"/>
                    <a:pt x="26822" y="6623"/>
                  </a:cubicBezTo>
                  <a:cubicBezTo>
                    <a:pt x="23659" y="5698"/>
                    <a:pt x="20496" y="4865"/>
                    <a:pt x="17352" y="4088"/>
                  </a:cubicBezTo>
                  <a:cubicBezTo>
                    <a:pt x="14189" y="3238"/>
                    <a:pt x="10951" y="2461"/>
                    <a:pt x="7788" y="1776"/>
                  </a:cubicBezTo>
                  <a:cubicBezTo>
                    <a:pt x="5236" y="1166"/>
                    <a:pt x="2628" y="537"/>
                    <a:pt x="75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6518373" y="2037724"/>
              <a:ext cx="880833" cy="248337"/>
            </a:xfrm>
            <a:custGeom>
              <a:rect b="b" l="l" r="r" t="t"/>
              <a:pathLst>
                <a:path extrusionOk="0" h="10952" w="38846">
                  <a:moveTo>
                    <a:pt x="149" y="1"/>
                  </a:moveTo>
                  <a:cubicBezTo>
                    <a:pt x="75" y="75"/>
                    <a:pt x="75" y="241"/>
                    <a:pt x="1" y="315"/>
                  </a:cubicBezTo>
                  <a:cubicBezTo>
                    <a:pt x="926" y="611"/>
                    <a:pt x="1777" y="852"/>
                    <a:pt x="2701" y="1074"/>
                  </a:cubicBezTo>
                  <a:cubicBezTo>
                    <a:pt x="4237" y="1536"/>
                    <a:pt x="5772" y="1925"/>
                    <a:pt x="7326" y="2387"/>
                  </a:cubicBezTo>
                  <a:cubicBezTo>
                    <a:pt x="10489" y="3238"/>
                    <a:pt x="13560" y="4015"/>
                    <a:pt x="16723" y="4866"/>
                  </a:cubicBezTo>
                  <a:cubicBezTo>
                    <a:pt x="19812" y="5624"/>
                    <a:pt x="22882" y="6475"/>
                    <a:pt x="26045" y="7252"/>
                  </a:cubicBezTo>
                  <a:cubicBezTo>
                    <a:pt x="28986" y="8010"/>
                    <a:pt x="31983" y="8787"/>
                    <a:pt x="34906" y="9638"/>
                  </a:cubicBezTo>
                  <a:cubicBezTo>
                    <a:pt x="36219" y="10100"/>
                    <a:pt x="37532" y="10489"/>
                    <a:pt x="38846" y="10951"/>
                  </a:cubicBezTo>
                  <a:cubicBezTo>
                    <a:pt x="38772" y="10711"/>
                    <a:pt x="38772" y="10489"/>
                    <a:pt x="38698" y="10248"/>
                  </a:cubicBezTo>
                  <a:cubicBezTo>
                    <a:pt x="37921" y="9952"/>
                    <a:pt x="37070" y="9712"/>
                    <a:pt x="36293" y="9490"/>
                  </a:cubicBezTo>
                  <a:cubicBezTo>
                    <a:pt x="33370" y="8565"/>
                    <a:pt x="30448" y="7788"/>
                    <a:pt x="27507" y="7011"/>
                  </a:cubicBezTo>
                  <a:cubicBezTo>
                    <a:pt x="24362" y="6160"/>
                    <a:pt x="21199" y="5402"/>
                    <a:pt x="18110" y="4551"/>
                  </a:cubicBezTo>
                  <a:cubicBezTo>
                    <a:pt x="14947" y="3774"/>
                    <a:pt x="11876" y="2923"/>
                    <a:pt x="8713" y="2165"/>
                  </a:cubicBezTo>
                  <a:cubicBezTo>
                    <a:pt x="5865" y="1388"/>
                    <a:pt x="2997" y="704"/>
                    <a:pt x="149" y="1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6486922" y="2163572"/>
              <a:ext cx="912283" cy="237838"/>
            </a:xfrm>
            <a:custGeom>
              <a:rect b="b" l="l" r="r" t="t"/>
              <a:pathLst>
                <a:path extrusionOk="0" h="10489" w="40233">
                  <a:moveTo>
                    <a:pt x="75" y="0"/>
                  </a:moveTo>
                  <a:cubicBezTo>
                    <a:pt x="1" y="74"/>
                    <a:pt x="1" y="241"/>
                    <a:pt x="1" y="315"/>
                  </a:cubicBezTo>
                  <a:cubicBezTo>
                    <a:pt x="75" y="389"/>
                    <a:pt x="222" y="389"/>
                    <a:pt x="389" y="389"/>
                  </a:cubicBezTo>
                  <a:cubicBezTo>
                    <a:pt x="1998" y="777"/>
                    <a:pt x="3626" y="999"/>
                    <a:pt x="5235" y="1313"/>
                  </a:cubicBezTo>
                  <a:cubicBezTo>
                    <a:pt x="8546" y="1924"/>
                    <a:pt x="11783" y="2701"/>
                    <a:pt x="15113" y="3478"/>
                  </a:cubicBezTo>
                  <a:cubicBezTo>
                    <a:pt x="18350" y="4310"/>
                    <a:pt x="21661" y="5161"/>
                    <a:pt x="24898" y="6012"/>
                  </a:cubicBezTo>
                  <a:cubicBezTo>
                    <a:pt x="28209" y="6937"/>
                    <a:pt x="31446" y="7861"/>
                    <a:pt x="34683" y="8786"/>
                  </a:cubicBezTo>
                  <a:cubicBezTo>
                    <a:pt x="36533" y="9323"/>
                    <a:pt x="38383" y="9952"/>
                    <a:pt x="40233" y="10488"/>
                  </a:cubicBezTo>
                  <a:lnTo>
                    <a:pt x="40233" y="9859"/>
                  </a:lnTo>
                  <a:cubicBezTo>
                    <a:pt x="38845" y="9397"/>
                    <a:pt x="37532" y="9027"/>
                    <a:pt x="36145" y="8638"/>
                  </a:cubicBezTo>
                  <a:cubicBezTo>
                    <a:pt x="32908" y="7640"/>
                    <a:pt x="29671" y="6715"/>
                    <a:pt x="26360" y="5790"/>
                  </a:cubicBezTo>
                  <a:cubicBezTo>
                    <a:pt x="23122" y="4865"/>
                    <a:pt x="19885" y="4014"/>
                    <a:pt x="16574" y="3237"/>
                  </a:cubicBezTo>
                  <a:cubicBezTo>
                    <a:pt x="13263" y="2460"/>
                    <a:pt x="10026" y="1776"/>
                    <a:pt x="6697" y="1165"/>
                  </a:cubicBezTo>
                  <a:cubicBezTo>
                    <a:pt x="5013" y="851"/>
                    <a:pt x="3386" y="610"/>
                    <a:pt x="1702" y="315"/>
                  </a:cubicBezTo>
                  <a:cubicBezTo>
                    <a:pt x="1147" y="241"/>
                    <a:pt x="611" y="74"/>
                    <a:pt x="75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6478124" y="2256270"/>
              <a:ext cx="913961" cy="242849"/>
            </a:xfrm>
            <a:custGeom>
              <a:rect b="b" l="l" r="r" t="t"/>
              <a:pathLst>
                <a:path extrusionOk="0" h="10710" w="40307">
                  <a:moveTo>
                    <a:pt x="0" y="0"/>
                  </a:moveTo>
                  <a:lnTo>
                    <a:pt x="0" y="222"/>
                  </a:lnTo>
                  <a:cubicBezTo>
                    <a:pt x="2238" y="851"/>
                    <a:pt x="4476" y="1535"/>
                    <a:pt x="6622" y="2072"/>
                  </a:cubicBezTo>
                  <a:cubicBezTo>
                    <a:pt x="9785" y="2997"/>
                    <a:pt x="13022" y="3847"/>
                    <a:pt x="16185" y="4698"/>
                  </a:cubicBezTo>
                  <a:cubicBezTo>
                    <a:pt x="19275" y="5549"/>
                    <a:pt x="22438" y="6474"/>
                    <a:pt x="25508" y="7251"/>
                  </a:cubicBezTo>
                  <a:cubicBezTo>
                    <a:pt x="28671" y="8083"/>
                    <a:pt x="31760" y="8860"/>
                    <a:pt x="34923" y="9563"/>
                  </a:cubicBezTo>
                  <a:cubicBezTo>
                    <a:pt x="36681" y="9933"/>
                    <a:pt x="38456" y="10322"/>
                    <a:pt x="40232" y="10710"/>
                  </a:cubicBezTo>
                  <a:cubicBezTo>
                    <a:pt x="40306" y="10488"/>
                    <a:pt x="40306" y="10322"/>
                    <a:pt x="40306" y="10100"/>
                  </a:cubicBezTo>
                  <a:cubicBezTo>
                    <a:pt x="38993" y="9859"/>
                    <a:pt x="37606" y="9637"/>
                    <a:pt x="36311" y="9323"/>
                  </a:cubicBezTo>
                  <a:cubicBezTo>
                    <a:pt x="33148" y="8638"/>
                    <a:pt x="29985" y="7935"/>
                    <a:pt x="26822" y="7085"/>
                  </a:cubicBezTo>
                  <a:cubicBezTo>
                    <a:pt x="23732" y="6326"/>
                    <a:pt x="20588" y="5475"/>
                    <a:pt x="17499" y="4624"/>
                  </a:cubicBezTo>
                  <a:cubicBezTo>
                    <a:pt x="14336" y="3773"/>
                    <a:pt x="11099" y="2923"/>
                    <a:pt x="7936" y="2072"/>
                  </a:cubicBezTo>
                  <a:cubicBezTo>
                    <a:pt x="5327" y="1387"/>
                    <a:pt x="2701" y="684"/>
                    <a:pt x="0" y="0"/>
                  </a:cubicBezTo>
                  <a:close/>
                </a:path>
              </a:pathLst>
            </a:custGeom>
            <a:solidFill>
              <a:srgbClr val="E2D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7186595" y="2271099"/>
              <a:ext cx="149723" cy="175731"/>
            </a:xfrm>
            <a:custGeom>
              <a:rect b="b" l="l" r="r" t="t"/>
              <a:pathLst>
                <a:path extrusionOk="0" h="7750" w="6603">
                  <a:moveTo>
                    <a:pt x="1563" y="0"/>
                  </a:moveTo>
                  <a:cubicBezTo>
                    <a:pt x="1429" y="0"/>
                    <a:pt x="1320" y="57"/>
                    <a:pt x="1201" y="123"/>
                  </a:cubicBezTo>
                  <a:cubicBezTo>
                    <a:pt x="1053" y="123"/>
                    <a:pt x="905" y="197"/>
                    <a:pt x="812" y="419"/>
                  </a:cubicBezTo>
                  <a:cubicBezTo>
                    <a:pt x="664" y="955"/>
                    <a:pt x="664" y="1510"/>
                    <a:pt x="664" y="1973"/>
                  </a:cubicBezTo>
                  <a:cubicBezTo>
                    <a:pt x="590" y="2509"/>
                    <a:pt x="516" y="2971"/>
                    <a:pt x="442" y="3434"/>
                  </a:cubicBezTo>
                  <a:cubicBezTo>
                    <a:pt x="350" y="4433"/>
                    <a:pt x="202" y="5432"/>
                    <a:pt x="54" y="6431"/>
                  </a:cubicBezTo>
                  <a:cubicBezTo>
                    <a:pt x="1" y="6816"/>
                    <a:pt x="262" y="7124"/>
                    <a:pt x="585" y="7124"/>
                  </a:cubicBezTo>
                  <a:cubicBezTo>
                    <a:pt x="712" y="7124"/>
                    <a:pt x="848" y="7077"/>
                    <a:pt x="979" y="6967"/>
                  </a:cubicBezTo>
                  <a:cubicBezTo>
                    <a:pt x="1589" y="6431"/>
                    <a:pt x="2200" y="5894"/>
                    <a:pt x="2755" y="5284"/>
                  </a:cubicBezTo>
                  <a:cubicBezTo>
                    <a:pt x="3217" y="5968"/>
                    <a:pt x="3679" y="6745"/>
                    <a:pt x="4049" y="7429"/>
                  </a:cubicBezTo>
                  <a:cubicBezTo>
                    <a:pt x="4129" y="7651"/>
                    <a:pt x="4310" y="7749"/>
                    <a:pt x="4504" y="7749"/>
                  </a:cubicBezTo>
                  <a:cubicBezTo>
                    <a:pt x="4715" y="7749"/>
                    <a:pt x="4941" y="7632"/>
                    <a:pt x="5067" y="7429"/>
                  </a:cubicBezTo>
                  <a:cubicBezTo>
                    <a:pt x="5529" y="6745"/>
                    <a:pt x="5677" y="5820"/>
                    <a:pt x="5899" y="4969"/>
                  </a:cubicBezTo>
                  <a:cubicBezTo>
                    <a:pt x="6066" y="4044"/>
                    <a:pt x="6288" y="3193"/>
                    <a:pt x="6454" y="2269"/>
                  </a:cubicBezTo>
                  <a:cubicBezTo>
                    <a:pt x="6602" y="1196"/>
                    <a:pt x="5289" y="1048"/>
                    <a:pt x="4512" y="807"/>
                  </a:cubicBezTo>
                  <a:cubicBezTo>
                    <a:pt x="3587" y="585"/>
                    <a:pt x="2662" y="345"/>
                    <a:pt x="1737" y="30"/>
                  </a:cubicBezTo>
                  <a:cubicBezTo>
                    <a:pt x="1674" y="9"/>
                    <a:pt x="1616" y="0"/>
                    <a:pt x="156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6180368" y="2071072"/>
              <a:ext cx="63804" cy="402035"/>
            </a:xfrm>
            <a:custGeom>
              <a:rect b="b" l="l" r="r" t="t"/>
              <a:pathLst>
                <a:path extrusionOk="0" h="17958" w="2850">
                  <a:moveTo>
                    <a:pt x="2695" y="0"/>
                  </a:moveTo>
                  <a:cubicBezTo>
                    <a:pt x="2640" y="0"/>
                    <a:pt x="2584" y="18"/>
                    <a:pt x="2553" y="49"/>
                  </a:cubicBezTo>
                  <a:cubicBezTo>
                    <a:pt x="2165" y="659"/>
                    <a:pt x="1925" y="1362"/>
                    <a:pt x="1703" y="2046"/>
                  </a:cubicBezTo>
                  <a:cubicBezTo>
                    <a:pt x="1462" y="2823"/>
                    <a:pt x="1240" y="3508"/>
                    <a:pt x="1092" y="4285"/>
                  </a:cubicBezTo>
                  <a:cubicBezTo>
                    <a:pt x="704" y="5672"/>
                    <a:pt x="463" y="7133"/>
                    <a:pt x="241" y="8687"/>
                  </a:cubicBezTo>
                  <a:cubicBezTo>
                    <a:pt x="75" y="10148"/>
                    <a:pt x="1" y="11610"/>
                    <a:pt x="75" y="13145"/>
                  </a:cubicBezTo>
                  <a:cubicBezTo>
                    <a:pt x="75" y="13848"/>
                    <a:pt x="75" y="14606"/>
                    <a:pt x="167" y="15383"/>
                  </a:cubicBezTo>
                  <a:cubicBezTo>
                    <a:pt x="241" y="16086"/>
                    <a:pt x="241" y="16918"/>
                    <a:pt x="463" y="17621"/>
                  </a:cubicBezTo>
                  <a:cubicBezTo>
                    <a:pt x="535" y="17853"/>
                    <a:pt x="704" y="17957"/>
                    <a:pt x="872" y="17957"/>
                  </a:cubicBezTo>
                  <a:cubicBezTo>
                    <a:pt x="1094" y="17957"/>
                    <a:pt x="1314" y="17778"/>
                    <a:pt x="1314" y="17473"/>
                  </a:cubicBezTo>
                  <a:cubicBezTo>
                    <a:pt x="1388" y="16770"/>
                    <a:pt x="1166" y="15994"/>
                    <a:pt x="1166" y="15235"/>
                  </a:cubicBezTo>
                  <a:cubicBezTo>
                    <a:pt x="1092" y="14532"/>
                    <a:pt x="1092" y="13848"/>
                    <a:pt x="1000" y="13145"/>
                  </a:cubicBezTo>
                  <a:cubicBezTo>
                    <a:pt x="1000" y="11610"/>
                    <a:pt x="1092" y="10148"/>
                    <a:pt x="1240" y="8687"/>
                  </a:cubicBezTo>
                  <a:cubicBezTo>
                    <a:pt x="1388" y="7207"/>
                    <a:pt x="1629" y="5820"/>
                    <a:pt x="1925" y="4359"/>
                  </a:cubicBezTo>
                  <a:cubicBezTo>
                    <a:pt x="2017" y="3674"/>
                    <a:pt x="2165" y="2971"/>
                    <a:pt x="2387" y="2287"/>
                  </a:cubicBezTo>
                  <a:cubicBezTo>
                    <a:pt x="2553" y="1584"/>
                    <a:pt x="2775" y="900"/>
                    <a:pt x="2849" y="123"/>
                  </a:cubicBezTo>
                  <a:cubicBezTo>
                    <a:pt x="2849" y="36"/>
                    <a:pt x="2773" y="0"/>
                    <a:pt x="2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6101270" y="2171574"/>
              <a:ext cx="36066" cy="235852"/>
            </a:xfrm>
            <a:custGeom>
              <a:rect b="b" l="l" r="r" t="t"/>
              <a:pathLst>
                <a:path extrusionOk="0" h="10535" w="1611">
                  <a:moveTo>
                    <a:pt x="1276" y="1"/>
                  </a:moveTo>
                  <a:cubicBezTo>
                    <a:pt x="1231" y="1"/>
                    <a:pt x="1186" y="12"/>
                    <a:pt x="1148" y="36"/>
                  </a:cubicBezTo>
                  <a:cubicBezTo>
                    <a:pt x="371" y="573"/>
                    <a:pt x="297" y="1793"/>
                    <a:pt x="463" y="2644"/>
                  </a:cubicBezTo>
                  <a:cubicBezTo>
                    <a:pt x="463" y="2885"/>
                    <a:pt x="537" y="3107"/>
                    <a:pt x="537" y="3347"/>
                  </a:cubicBezTo>
                  <a:cubicBezTo>
                    <a:pt x="537" y="3569"/>
                    <a:pt x="463" y="3810"/>
                    <a:pt x="297" y="4032"/>
                  </a:cubicBezTo>
                  <a:cubicBezTo>
                    <a:pt x="149" y="4494"/>
                    <a:pt x="1" y="4882"/>
                    <a:pt x="1" y="5345"/>
                  </a:cubicBezTo>
                  <a:cubicBezTo>
                    <a:pt x="1" y="5807"/>
                    <a:pt x="75" y="6270"/>
                    <a:pt x="149" y="6658"/>
                  </a:cubicBezTo>
                  <a:cubicBezTo>
                    <a:pt x="223" y="6880"/>
                    <a:pt x="371" y="7121"/>
                    <a:pt x="463" y="7269"/>
                  </a:cubicBezTo>
                  <a:cubicBezTo>
                    <a:pt x="537" y="7435"/>
                    <a:pt x="537" y="7435"/>
                    <a:pt x="537" y="7583"/>
                  </a:cubicBezTo>
                  <a:cubicBezTo>
                    <a:pt x="463" y="7657"/>
                    <a:pt x="371" y="7805"/>
                    <a:pt x="371" y="7898"/>
                  </a:cubicBezTo>
                  <a:cubicBezTo>
                    <a:pt x="149" y="8360"/>
                    <a:pt x="149" y="8822"/>
                    <a:pt x="75" y="9285"/>
                  </a:cubicBezTo>
                  <a:cubicBezTo>
                    <a:pt x="75" y="9747"/>
                    <a:pt x="149" y="10210"/>
                    <a:pt x="371" y="10506"/>
                  </a:cubicBezTo>
                  <a:cubicBezTo>
                    <a:pt x="415" y="10525"/>
                    <a:pt x="459" y="10535"/>
                    <a:pt x="499" y="10535"/>
                  </a:cubicBezTo>
                  <a:cubicBezTo>
                    <a:pt x="611" y="10535"/>
                    <a:pt x="705" y="10466"/>
                    <a:pt x="759" y="10358"/>
                  </a:cubicBezTo>
                  <a:cubicBezTo>
                    <a:pt x="926" y="9969"/>
                    <a:pt x="833" y="9581"/>
                    <a:pt x="926" y="9118"/>
                  </a:cubicBezTo>
                  <a:cubicBezTo>
                    <a:pt x="1000" y="8656"/>
                    <a:pt x="1148" y="8267"/>
                    <a:pt x="1388" y="7898"/>
                  </a:cubicBezTo>
                  <a:cubicBezTo>
                    <a:pt x="1536" y="7435"/>
                    <a:pt x="1388" y="7121"/>
                    <a:pt x="1148" y="6732"/>
                  </a:cubicBezTo>
                  <a:cubicBezTo>
                    <a:pt x="1000" y="6344"/>
                    <a:pt x="926" y="5881"/>
                    <a:pt x="926" y="5419"/>
                  </a:cubicBezTo>
                  <a:cubicBezTo>
                    <a:pt x="1000" y="4956"/>
                    <a:pt x="1148" y="4660"/>
                    <a:pt x="1296" y="4198"/>
                  </a:cubicBezTo>
                  <a:cubicBezTo>
                    <a:pt x="1536" y="3810"/>
                    <a:pt x="1536" y="3347"/>
                    <a:pt x="1462" y="2885"/>
                  </a:cubicBezTo>
                  <a:cubicBezTo>
                    <a:pt x="1462" y="2422"/>
                    <a:pt x="1388" y="1960"/>
                    <a:pt x="1462" y="1497"/>
                  </a:cubicBezTo>
                  <a:cubicBezTo>
                    <a:pt x="1536" y="1109"/>
                    <a:pt x="1610" y="647"/>
                    <a:pt x="1536" y="258"/>
                  </a:cubicBezTo>
                  <a:cubicBezTo>
                    <a:pt x="1536" y="94"/>
                    <a:pt x="1404" y="1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5699151" y="2317324"/>
              <a:ext cx="167324" cy="150511"/>
            </a:xfrm>
            <a:custGeom>
              <a:rect b="b" l="l" r="r" t="t"/>
              <a:pathLst>
                <a:path extrusionOk="0" h="6723" w="7474">
                  <a:moveTo>
                    <a:pt x="4459" y="0"/>
                  </a:moveTo>
                  <a:cubicBezTo>
                    <a:pt x="3774" y="0"/>
                    <a:pt x="3164" y="74"/>
                    <a:pt x="2535" y="296"/>
                  </a:cubicBezTo>
                  <a:cubicBezTo>
                    <a:pt x="1850" y="611"/>
                    <a:pt x="1388" y="999"/>
                    <a:pt x="926" y="1461"/>
                  </a:cubicBezTo>
                  <a:cubicBezTo>
                    <a:pt x="537" y="1924"/>
                    <a:pt x="223" y="2460"/>
                    <a:pt x="149" y="3071"/>
                  </a:cubicBezTo>
                  <a:cubicBezTo>
                    <a:pt x="149" y="3071"/>
                    <a:pt x="75" y="3145"/>
                    <a:pt x="75" y="3237"/>
                  </a:cubicBezTo>
                  <a:cubicBezTo>
                    <a:pt x="1" y="3774"/>
                    <a:pt x="75" y="4310"/>
                    <a:pt x="223" y="4847"/>
                  </a:cubicBezTo>
                  <a:cubicBezTo>
                    <a:pt x="463" y="5383"/>
                    <a:pt x="852" y="5845"/>
                    <a:pt x="1314" y="6160"/>
                  </a:cubicBezTo>
                  <a:cubicBezTo>
                    <a:pt x="1850" y="6474"/>
                    <a:pt x="2387" y="6696"/>
                    <a:pt x="2997" y="6696"/>
                  </a:cubicBezTo>
                  <a:cubicBezTo>
                    <a:pt x="3144" y="6714"/>
                    <a:pt x="3289" y="6723"/>
                    <a:pt x="3434" y="6723"/>
                  </a:cubicBezTo>
                  <a:cubicBezTo>
                    <a:pt x="3911" y="6723"/>
                    <a:pt x="4379" y="6623"/>
                    <a:pt x="4847" y="6382"/>
                  </a:cubicBezTo>
                  <a:lnTo>
                    <a:pt x="5013" y="6382"/>
                  </a:lnTo>
                  <a:cubicBezTo>
                    <a:pt x="5624" y="6086"/>
                    <a:pt x="6160" y="5697"/>
                    <a:pt x="6623" y="5235"/>
                  </a:cubicBezTo>
                  <a:cubicBezTo>
                    <a:pt x="7011" y="4699"/>
                    <a:pt x="7233" y="4236"/>
                    <a:pt x="7400" y="3607"/>
                  </a:cubicBezTo>
                  <a:cubicBezTo>
                    <a:pt x="7474" y="2997"/>
                    <a:pt x="7474" y="2460"/>
                    <a:pt x="7233" y="1924"/>
                  </a:cubicBezTo>
                  <a:cubicBezTo>
                    <a:pt x="7011" y="1388"/>
                    <a:pt x="6623" y="925"/>
                    <a:pt x="6160" y="537"/>
                  </a:cubicBezTo>
                  <a:cubicBezTo>
                    <a:pt x="5624" y="222"/>
                    <a:pt x="5087" y="74"/>
                    <a:pt x="4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6045791" y="2137454"/>
              <a:ext cx="41730" cy="367245"/>
            </a:xfrm>
            <a:custGeom>
              <a:rect b="b" l="l" r="r" t="t"/>
              <a:pathLst>
                <a:path extrusionOk="0" h="16404" w="1864">
                  <a:moveTo>
                    <a:pt x="1625" y="1"/>
                  </a:moveTo>
                  <a:cubicBezTo>
                    <a:pt x="1525" y="1"/>
                    <a:pt x="1422" y="61"/>
                    <a:pt x="1387" y="173"/>
                  </a:cubicBezTo>
                  <a:cubicBezTo>
                    <a:pt x="1239" y="469"/>
                    <a:pt x="1091" y="783"/>
                    <a:pt x="999" y="1098"/>
                  </a:cubicBezTo>
                  <a:cubicBezTo>
                    <a:pt x="925" y="1394"/>
                    <a:pt x="851" y="1782"/>
                    <a:pt x="777" y="2097"/>
                  </a:cubicBezTo>
                  <a:cubicBezTo>
                    <a:pt x="629" y="2707"/>
                    <a:pt x="537" y="3410"/>
                    <a:pt x="463" y="4094"/>
                  </a:cubicBezTo>
                  <a:cubicBezTo>
                    <a:pt x="241" y="5408"/>
                    <a:pt x="167" y="6721"/>
                    <a:pt x="74" y="8108"/>
                  </a:cubicBezTo>
                  <a:cubicBezTo>
                    <a:pt x="0" y="10716"/>
                    <a:pt x="315" y="13417"/>
                    <a:pt x="851" y="16044"/>
                  </a:cubicBezTo>
                  <a:cubicBezTo>
                    <a:pt x="912" y="16294"/>
                    <a:pt x="1102" y="16404"/>
                    <a:pt x="1297" y="16404"/>
                  </a:cubicBezTo>
                  <a:cubicBezTo>
                    <a:pt x="1577" y="16404"/>
                    <a:pt x="1863" y="16174"/>
                    <a:pt x="1776" y="15803"/>
                  </a:cubicBezTo>
                  <a:cubicBezTo>
                    <a:pt x="1239" y="13269"/>
                    <a:pt x="925" y="10642"/>
                    <a:pt x="925" y="8034"/>
                  </a:cubicBezTo>
                  <a:cubicBezTo>
                    <a:pt x="999" y="6721"/>
                    <a:pt x="1091" y="5408"/>
                    <a:pt x="1239" y="4094"/>
                  </a:cubicBezTo>
                  <a:cubicBezTo>
                    <a:pt x="1387" y="2781"/>
                    <a:pt x="1702" y="1468"/>
                    <a:pt x="1850" y="247"/>
                  </a:cubicBezTo>
                  <a:cubicBezTo>
                    <a:pt x="1850" y="79"/>
                    <a:pt x="1739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5481736" y="2388811"/>
              <a:ext cx="39783" cy="221524"/>
            </a:xfrm>
            <a:custGeom>
              <a:rect b="b" l="l" r="r" t="t"/>
              <a:pathLst>
                <a:path extrusionOk="0" h="9895" w="1777">
                  <a:moveTo>
                    <a:pt x="808" y="0"/>
                  </a:moveTo>
                  <a:cubicBezTo>
                    <a:pt x="734" y="0"/>
                    <a:pt x="662" y="35"/>
                    <a:pt x="611" y="118"/>
                  </a:cubicBezTo>
                  <a:cubicBezTo>
                    <a:pt x="148" y="655"/>
                    <a:pt x="148" y="1654"/>
                    <a:pt x="74" y="2356"/>
                  </a:cubicBezTo>
                  <a:cubicBezTo>
                    <a:pt x="0" y="3189"/>
                    <a:pt x="0" y="4040"/>
                    <a:pt x="0" y="4891"/>
                  </a:cubicBezTo>
                  <a:cubicBezTo>
                    <a:pt x="74" y="5741"/>
                    <a:pt x="148" y="6592"/>
                    <a:pt x="296" y="7351"/>
                  </a:cubicBezTo>
                  <a:cubicBezTo>
                    <a:pt x="389" y="7813"/>
                    <a:pt x="463" y="8202"/>
                    <a:pt x="537" y="8590"/>
                  </a:cubicBezTo>
                  <a:cubicBezTo>
                    <a:pt x="685" y="8978"/>
                    <a:pt x="759" y="9441"/>
                    <a:pt x="999" y="9755"/>
                  </a:cubicBezTo>
                  <a:cubicBezTo>
                    <a:pt x="1073" y="9853"/>
                    <a:pt x="1172" y="9894"/>
                    <a:pt x="1276" y="9894"/>
                  </a:cubicBezTo>
                  <a:cubicBezTo>
                    <a:pt x="1487" y="9894"/>
                    <a:pt x="1714" y="9725"/>
                    <a:pt x="1776" y="9515"/>
                  </a:cubicBezTo>
                  <a:cubicBezTo>
                    <a:pt x="1776" y="9126"/>
                    <a:pt x="1610" y="8738"/>
                    <a:pt x="1462" y="8368"/>
                  </a:cubicBezTo>
                  <a:cubicBezTo>
                    <a:pt x="1388" y="8054"/>
                    <a:pt x="1314" y="7665"/>
                    <a:pt x="1221" y="7277"/>
                  </a:cubicBezTo>
                  <a:cubicBezTo>
                    <a:pt x="1073" y="6518"/>
                    <a:pt x="925" y="5741"/>
                    <a:pt x="851" y="4891"/>
                  </a:cubicBezTo>
                  <a:lnTo>
                    <a:pt x="851" y="2578"/>
                  </a:lnTo>
                  <a:cubicBezTo>
                    <a:pt x="925" y="2190"/>
                    <a:pt x="925" y="1802"/>
                    <a:pt x="999" y="1432"/>
                  </a:cubicBezTo>
                  <a:cubicBezTo>
                    <a:pt x="999" y="1117"/>
                    <a:pt x="1147" y="655"/>
                    <a:pt x="1147" y="266"/>
                  </a:cubicBezTo>
                  <a:cubicBezTo>
                    <a:pt x="1099" y="121"/>
                    <a:pt x="948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5174455" y="3234988"/>
              <a:ext cx="1589378" cy="393460"/>
            </a:xfrm>
            <a:custGeom>
              <a:rect b="b" l="l" r="r" t="t"/>
              <a:pathLst>
                <a:path extrusionOk="0" h="17575" w="70994">
                  <a:moveTo>
                    <a:pt x="66665" y="853"/>
                  </a:moveTo>
                  <a:cubicBezTo>
                    <a:pt x="67202" y="853"/>
                    <a:pt x="67757" y="927"/>
                    <a:pt x="68219" y="1168"/>
                  </a:cubicBezTo>
                  <a:cubicBezTo>
                    <a:pt x="69144" y="1778"/>
                    <a:pt x="69144" y="3240"/>
                    <a:pt x="69218" y="4238"/>
                  </a:cubicBezTo>
                  <a:cubicBezTo>
                    <a:pt x="69607" y="6865"/>
                    <a:pt x="69828" y="9566"/>
                    <a:pt x="69976" y="12192"/>
                  </a:cubicBezTo>
                  <a:cubicBezTo>
                    <a:pt x="70069" y="12877"/>
                    <a:pt x="70069" y="13580"/>
                    <a:pt x="70143" y="14264"/>
                  </a:cubicBezTo>
                  <a:cubicBezTo>
                    <a:pt x="70143" y="14800"/>
                    <a:pt x="70217" y="15429"/>
                    <a:pt x="69828" y="15892"/>
                  </a:cubicBezTo>
                  <a:cubicBezTo>
                    <a:pt x="69514" y="16188"/>
                    <a:pt x="68978" y="16354"/>
                    <a:pt x="68589" y="16502"/>
                  </a:cubicBezTo>
                  <a:cubicBezTo>
                    <a:pt x="67979" y="16576"/>
                    <a:pt x="67368" y="16650"/>
                    <a:pt x="66739" y="16650"/>
                  </a:cubicBezTo>
                  <a:cubicBezTo>
                    <a:pt x="65079" y="16799"/>
                    <a:pt x="63412" y="16827"/>
                    <a:pt x="61741" y="16827"/>
                  </a:cubicBezTo>
                  <a:cubicBezTo>
                    <a:pt x="60714" y="16827"/>
                    <a:pt x="59685" y="16817"/>
                    <a:pt x="58656" y="16817"/>
                  </a:cubicBezTo>
                  <a:cubicBezTo>
                    <a:pt x="53255" y="16817"/>
                    <a:pt x="47872" y="16817"/>
                    <a:pt x="42397" y="16724"/>
                  </a:cubicBezTo>
                  <a:cubicBezTo>
                    <a:pt x="36995" y="16650"/>
                    <a:pt x="31520" y="16576"/>
                    <a:pt x="26137" y="16502"/>
                  </a:cubicBezTo>
                  <a:cubicBezTo>
                    <a:pt x="20736" y="16428"/>
                    <a:pt x="15335" y="16428"/>
                    <a:pt x="9952" y="16354"/>
                  </a:cubicBezTo>
                  <a:cubicBezTo>
                    <a:pt x="8639" y="16262"/>
                    <a:pt x="7399" y="16354"/>
                    <a:pt x="6160" y="16188"/>
                  </a:cubicBezTo>
                  <a:cubicBezTo>
                    <a:pt x="5013" y="16114"/>
                    <a:pt x="3848" y="15799"/>
                    <a:pt x="3089" y="14967"/>
                  </a:cubicBezTo>
                  <a:cubicBezTo>
                    <a:pt x="1536" y="13339"/>
                    <a:pt x="1536" y="10638"/>
                    <a:pt x="1628" y="8567"/>
                  </a:cubicBezTo>
                  <a:cubicBezTo>
                    <a:pt x="1702" y="7790"/>
                    <a:pt x="1776" y="7013"/>
                    <a:pt x="1924" y="6181"/>
                  </a:cubicBezTo>
                  <a:cubicBezTo>
                    <a:pt x="1998" y="6088"/>
                    <a:pt x="2090" y="5940"/>
                    <a:pt x="1998" y="5792"/>
                  </a:cubicBezTo>
                  <a:cubicBezTo>
                    <a:pt x="1998" y="5478"/>
                    <a:pt x="2386" y="5256"/>
                    <a:pt x="2701" y="5089"/>
                  </a:cubicBezTo>
                  <a:cubicBezTo>
                    <a:pt x="3089" y="4941"/>
                    <a:pt x="3552" y="4867"/>
                    <a:pt x="4014" y="4867"/>
                  </a:cubicBezTo>
                  <a:cubicBezTo>
                    <a:pt x="5328" y="4701"/>
                    <a:pt x="6622" y="4627"/>
                    <a:pt x="8010" y="4553"/>
                  </a:cubicBezTo>
                  <a:cubicBezTo>
                    <a:pt x="10710" y="4331"/>
                    <a:pt x="13411" y="4164"/>
                    <a:pt x="16112" y="3942"/>
                  </a:cubicBezTo>
                  <a:cubicBezTo>
                    <a:pt x="21513" y="3554"/>
                    <a:pt x="26896" y="3092"/>
                    <a:pt x="32297" y="2703"/>
                  </a:cubicBezTo>
                  <a:cubicBezTo>
                    <a:pt x="37698" y="2315"/>
                    <a:pt x="43155" y="1852"/>
                    <a:pt x="48556" y="1556"/>
                  </a:cubicBezTo>
                  <a:cubicBezTo>
                    <a:pt x="53958" y="1242"/>
                    <a:pt x="59340" y="1001"/>
                    <a:pt x="64742" y="853"/>
                  </a:cubicBezTo>
                  <a:close/>
                  <a:moveTo>
                    <a:pt x="66239" y="0"/>
                  </a:moveTo>
                  <a:cubicBezTo>
                    <a:pt x="66045" y="0"/>
                    <a:pt x="65853" y="2"/>
                    <a:pt x="65667" y="2"/>
                  </a:cubicBezTo>
                  <a:cubicBezTo>
                    <a:pt x="64205" y="76"/>
                    <a:pt x="62818" y="76"/>
                    <a:pt x="61357" y="169"/>
                  </a:cubicBezTo>
                  <a:cubicBezTo>
                    <a:pt x="58508" y="243"/>
                    <a:pt x="55733" y="391"/>
                    <a:pt x="52866" y="465"/>
                  </a:cubicBezTo>
                  <a:cubicBezTo>
                    <a:pt x="47169" y="779"/>
                    <a:pt x="41546" y="1168"/>
                    <a:pt x="35848" y="1630"/>
                  </a:cubicBezTo>
                  <a:cubicBezTo>
                    <a:pt x="30133" y="2019"/>
                    <a:pt x="24510" y="2389"/>
                    <a:pt x="18886" y="2851"/>
                  </a:cubicBezTo>
                  <a:cubicBezTo>
                    <a:pt x="16038" y="3018"/>
                    <a:pt x="13189" y="3240"/>
                    <a:pt x="10322" y="3480"/>
                  </a:cubicBezTo>
                  <a:cubicBezTo>
                    <a:pt x="8935" y="3554"/>
                    <a:pt x="7547" y="3702"/>
                    <a:pt x="6160" y="3776"/>
                  </a:cubicBezTo>
                  <a:cubicBezTo>
                    <a:pt x="5476" y="3868"/>
                    <a:pt x="4773" y="3868"/>
                    <a:pt x="4088" y="3942"/>
                  </a:cubicBezTo>
                  <a:cubicBezTo>
                    <a:pt x="3626" y="4016"/>
                    <a:pt x="3089" y="4016"/>
                    <a:pt x="2627" y="4238"/>
                  </a:cubicBezTo>
                  <a:cubicBezTo>
                    <a:pt x="0" y="5163"/>
                    <a:pt x="999" y="10250"/>
                    <a:pt x="1388" y="12192"/>
                  </a:cubicBezTo>
                  <a:cubicBezTo>
                    <a:pt x="1536" y="13191"/>
                    <a:pt x="1850" y="14190"/>
                    <a:pt x="2460" y="15041"/>
                  </a:cubicBezTo>
                  <a:cubicBezTo>
                    <a:pt x="3163" y="15892"/>
                    <a:pt x="4088" y="16354"/>
                    <a:pt x="5161" y="16576"/>
                  </a:cubicBezTo>
                  <a:cubicBezTo>
                    <a:pt x="6326" y="16817"/>
                    <a:pt x="7640" y="16724"/>
                    <a:pt x="8861" y="16817"/>
                  </a:cubicBezTo>
                  <a:lnTo>
                    <a:pt x="13023" y="16891"/>
                  </a:lnTo>
                  <a:cubicBezTo>
                    <a:pt x="15871" y="16891"/>
                    <a:pt x="18738" y="16965"/>
                    <a:pt x="21587" y="16965"/>
                  </a:cubicBezTo>
                  <a:cubicBezTo>
                    <a:pt x="27284" y="17113"/>
                    <a:pt x="32981" y="17187"/>
                    <a:pt x="38697" y="17279"/>
                  </a:cubicBezTo>
                  <a:cubicBezTo>
                    <a:pt x="44320" y="17353"/>
                    <a:pt x="50018" y="17427"/>
                    <a:pt x="55641" y="17501"/>
                  </a:cubicBezTo>
                  <a:cubicBezTo>
                    <a:pt x="58508" y="17575"/>
                    <a:pt x="61357" y="17575"/>
                    <a:pt x="64205" y="17575"/>
                  </a:cubicBezTo>
                  <a:cubicBezTo>
                    <a:pt x="65593" y="17575"/>
                    <a:pt x="66906" y="17575"/>
                    <a:pt x="68293" y="17353"/>
                  </a:cubicBezTo>
                  <a:cubicBezTo>
                    <a:pt x="69292" y="17187"/>
                    <a:pt x="70365" y="16891"/>
                    <a:pt x="70753" y="15892"/>
                  </a:cubicBezTo>
                  <a:cubicBezTo>
                    <a:pt x="70994" y="15337"/>
                    <a:pt x="70994" y="14726"/>
                    <a:pt x="70901" y="14116"/>
                  </a:cubicBezTo>
                  <a:cubicBezTo>
                    <a:pt x="70901" y="13413"/>
                    <a:pt x="70827" y="12729"/>
                    <a:pt x="70827" y="12026"/>
                  </a:cubicBezTo>
                  <a:cubicBezTo>
                    <a:pt x="70679" y="10638"/>
                    <a:pt x="70605" y="9251"/>
                    <a:pt x="70439" y="7864"/>
                  </a:cubicBezTo>
                  <a:cubicBezTo>
                    <a:pt x="70291" y="6477"/>
                    <a:pt x="70143" y="5089"/>
                    <a:pt x="69976" y="3702"/>
                  </a:cubicBezTo>
                  <a:cubicBezTo>
                    <a:pt x="69828" y="2629"/>
                    <a:pt x="69754" y="1390"/>
                    <a:pt x="68904" y="631"/>
                  </a:cubicBezTo>
                  <a:cubicBezTo>
                    <a:pt x="68140" y="51"/>
                    <a:pt x="67161" y="0"/>
                    <a:pt x="6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6498016" y="3284063"/>
              <a:ext cx="50126" cy="318731"/>
            </a:xfrm>
            <a:custGeom>
              <a:rect b="b" l="l" r="r" t="t"/>
              <a:pathLst>
                <a:path extrusionOk="0" h="14237" w="2239">
                  <a:moveTo>
                    <a:pt x="284" y="0"/>
                  </a:moveTo>
                  <a:cubicBezTo>
                    <a:pt x="251" y="0"/>
                    <a:pt x="222" y="18"/>
                    <a:pt x="222" y="49"/>
                  </a:cubicBezTo>
                  <a:cubicBezTo>
                    <a:pt x="0" y="585"/>
                    <a:pt x="74" y="1214"/>
                    <a:pt x="148" y="1750"/>
                  </a:cubicBezTo>
                  <a:cubicBezTo>
                    <a:pt x="148" y="2361"/>
                    <a:pt x="222" y="2971"/>
                    <a:pt x="315" y="3526"/>
                  </a:cubicBezTo>
                  <a:cubicBezTo>
                    <a:pt x="463" y="4747"/>
                    <a:pt x="611" y="5986"/>
                    <a:pt x="777" y="7226"/>
                  </a:cubicBezTo>
                  <a:cubicBezTo>
                    <a:pt x="851" y="8446"/>
                    <a:pt x="925" y="9686"/>
                    <a:pt x="999" y="10833"/>
                  </a:cubicBezTo>
                  <a:cubicBezTo>
                    <a:pt x="1073" y="11462"/>
                    <a:pt x="1147" y="12072"/>
                    <a:pt x="1147" y="12682"/>
                  </a:cubicBezTo>
                  <a:cubicBezTo>
                    <a:pt x="1240" y="13145"/>
                    <a:pt x="1073" y="13922"/>
                    <a:pt x="1536" y="14236"/>
                  </a:cubicBezTo>
                  <a:cubicBezTo>
                    <a:pt x="1610" y="14236"/>
                    <a:pt x="1776" y="14236"/>
                    <a:pt x="1850" y="14162"/>
                  </a:cubicBezTo>
                  <a:cubicBezTo>
                    <a:pt x="2239" y="13848"/>
                    <a:pt x="1998" y="13145"/>
                    <a:pt x="1998" y="12682"/>
                  </a:cubicBezTo>
                  <a:cubicBezTo>
                    <a:pt x="1924" y="12072"/>
                    <a:pt x="1924" y="11462"/>
                    <a:pt x="1850" y="10833"/>
                  </a:cubicBezTo>
                  <a:cubicBezTo>
                    <a:pt x="1702" y="9686"/>
                    <a:pt x="1610" y="8446"/>
                    <a:pt x="1388" y="7226"/>
                  </a:cubicBezTo>
                  <a:cubicBezTo>
                    <a:pt x="1073" y="4821"/>
                    <a:pt x="611" y="2509"/>
                    <a:pt x="389" y="123"/>
                  </a:cubicBezTo>
                  <a:cubicBezTo>
                    <a:pt x="389" y="36"/>
                    <a:pt x="33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6337334" y="3320042"/>
              <a:ext cx="26104" cy="220226"/>
            </a:xfrm>
            <a:custGeom>
              <a:rect b="b" l="l" r="r" t="t"/>
              <a:pathLst>
                <a:path extrusionOk="0" h="9837" w="1166">
                  <a:moveTo>
                    <a:pt x="269" y="0"/>
                  </a:moveTo>
                  <a:cubicBezTo>
                    <a:pt x="241" y="0"/>
                    <a:pt x="204" y="23"/>
                    <a:pt x="167" y="69"/>
                  </a:cubicBezTo>
                  <a:cubicBezTo>
                    <a:pt x="0" y="828"/>
                    <a:pt x="0" y="1679"/>
                    <a:pt x="0" y="2456"/>
                  </a:cubicBezTo>
                  <a:cubicBezTo>
                    <a:pt x="0" y="3380"/>
                    <a:pt x="0" y="4231"/>
                    <a:pt x="93" y="5156"/>
                  </a:cubicBezTo>
                  <a:cubicBezTo>
                    <a:pt x="93" y="5989"/>
                    <a:pt x="167" y="6839"/>
                    <a:pt x="241" y="7690"/>
                  </a:cubicBezTo>
                  <a:cubicBezTo>
                    <a:pt x="241" y="8079"/>
                    <a:pt x="315" y="8467"/>
                    <a:pt x="315" y="8930"/>
                  </a:cubicBezTo>
                  <a:cubicBezTo>
                    <a:pt x="389" y="9226"/>
                    <a:pt x="463" y="9614"/>
                    <a:pt x="777" y="9781"/>
                  </a:cubicBezTo>
                  <a:cubicBezTo>
                    <a:pt x="814" y="9818"/>
                    <a:pt x="833" y="9836"/>
                    <a:pt x="851" y="9836"/>
                  </a:cubicBezTo>
                  <a:cubicBezTo>
                    <a:pt x="870" y="9836"/>
                    <a:pt x="888" y="9818"/>
                    <a:pt x="925" y="9781"/>
                  </a:cubicBezTo>
                  <a:cubicBezTo>
                    <a:pt x="1166" y="9540"/>
                    <a:pt x="1166" y="9152"/>
                    <a:pt x="1166" y="8856"/>
                  </a:cubicBezTo>
                  <a:cubicBezTo>
                    <a:pt x="1092" y="8467"/>
                    <a:pt x="1018" y="8005"/>
                    <a:pt x="1018" y="7616"/>
                  </a:cubicBezTo>
                  <a:cubicBezTo>
                    <a:pt x="851" y="6765"/>
                    <a:pt x="777" y="5915"/>
                    <a:pt x="703" y="5064"/>
                  </a:cubicBezTo>
                  <a:cubicBezTo>
                    <a:pt x="629" y="4231"/>
                    <a:pt x="629" y="3380"/>
                    <a:pt x="555" y="2530"/>
                  </a:cubicBezTo>
                  <a:cubicBezTo>
                    <a:pt x="463" y="1753"/>
                    <a:pt x="555" y="828"/>
                    <a:pt x="315" y="69"/>
                  </a:cubicBezTo>
                  <a:cubicBezTo>
                    <a:pt x="315" y="23"/>
                    <a:pt x="296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5868116" y="3899011"/>
              <a:ext cx="74147" cy="139877"/>
            </a:xfrm>
            <a:custGeom>
              <a:rect b="b" l="l" r="r" t="t"/>
              <a:pathLst>
                <a:path extrusionOk="0" h="6248" w="3312">
                  <a:moveTo>
                    <a:pt x="1605" y="0"/>
                  </a:moveTo>
                  <a:cubicBezTo>
                    <a:pt x="1173" y="0"/>
                    <a:pt x="675" y="235"/>
                    <a:pt x="463" y="642"/>
                  </a:cubicBezTo>
                  <a:cubicBezTo>
                    <a:pt x="315" y="938"/>
                    <a:pt x="149" y="1179"/>
                    <a:pt x="149" y="1493"/>
                  </a:cubicBezTo>
                  <a:cubicBezTo>
                    <a:pt x="75" y="1789"/>
                    <a:pt x="1" y="2104"/>
                    <a:pt x="1" y="2418"/>
                  </a:cubicBezTo>
                  <a:cubicBezTo>
                    <a:pt x="1" y="3028"/>
                    <a:pt x="75" y="3565"/>
                    <a:pt x="149" y="4101"/>
                  </a:cubicBezTo>
                  <a:cubicBezTo>
                    <a:pt x="241" y="4730"/>
                    <a:pt x="389" y="5341"/>
                    <a:pt x="852" y="5803"/>
                  </a:cubicBezTo>
                  <a:cubicBezTo>
                    <a:pt x="1132" y="6083"/>
                    <a:pt x="1527" y="6248"/>
                    <a:pt x="1915" y="6248"/>
                  </a:cubicBezTo>
                  <a:cubicBezTo>
                    <a:pt x="2167" y="6248"/>
                    <a:pt x="2416" y="6178"/>
                    <a:pt x="2627" y="6025"/>
                  </a:cubicBezTo>
                  <a:cubicBezTo>
                    <a:pt x="3164" y="5803"/>
                    <a:pt x="3312" y="5267"/>
                    <a:pt x="3312" y="4730"/>
                  </a:cubicBezTo>
                  <a:cubicBezTo>
                    <a:pt x="3238" y="4175"/>
                    <a:pt x="3164" y="3713"/>
                    <a:pt x="3016" y="3176"/>
                  </a:cubicBezTo>
                  <a:lnTo>
                    <a:pt x="3016" y="2252"/>
                  </a:lnTo>
                  <a:cubicBezTo>
                    <a:pt x="3016" y="1789"/>
                    <a:pt x="2923" y="1401"/>
                    <a:pt x="2775" y="938"/>
                  </a:cubicBezTo>
                  <a:cubicBezTo>
                    <a:pt x="2701" y="476"/>
                    <a:pt x="2239" y="106"/>
                    <a:pt x="1776" y="13"/>
                  </a:cubicBezTo>
                  <a:cubicBezTo>
                    <a:pt x="1721" y="4"/>
                    <a:pt x="1664" y="0"/>
                    <a:pt x="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5940588" y="3997857"/>
              <a:ext cx="1679" cy="7074"/>
            </a:xfrm>
            <a:custGeom>
              <a:rect b="b" l="l" r="r" t="t"/>
              <a:pathLst>
                <a:path extrusionOk="0" h="316" w="75">
                  <a:moveTo>
                    <a:pt x="75" y="315"/>
                  </a:moveTo>
                  <a:cubicBezTo>
                    <a:pt x="75" y="149"/>
                    <a:pt x="75" y="75"/>
                    <a:pt x="1" y="1"/>
                  </a:cubicBezTo>
                  <a:cubicBezTo>
                    <a:pt x="75" y="75"/>
                    <a:pt x="75" y="149"/>
                    <a:pt x="75" y="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5961297" y="3890279"/>
              <a:ext cx="74147" cy="161391"/>
            </a:xfrm>
            <a:custGeom>
              <a:rect b="b" l="l" r="r" t="t"/>
              <a:pathLst>
                <a:path extrusionOk="0" h="7209" w="3312">
                  <a:moveTo>
                    <a:pt x="1592" y="1"/>
                  </a:moveTo>
                  <a:cubicBezTo>
                    <a:pt x="1296" y="1"/>
                    <a:pt x="1014" y="105"/>
                    <a:pt x="851" y="329"/>
                  </a:cubicBezTo>
                  <a:cubicBezTo>
                    <a:pt x="537" y="644"/>
                    <a:pt x="315" y="958"/>
                    <a:pt x="241" y="1328"/>
                  </a:cubicBezTo>
                  <a:cubicBezTo>
                    <a:pt x="149" y="1495"/>
                    <a:pt x="149" y="1717"/>
                    <a:pt x="149" y="1957"/>
                  </a:cubicBezTo>
                  <a:cubicBezTo>
                    <a:pt x="75" y="2494"/>
                    <a:pt x="1" y="3030"/>
                    <a:pt x="75" y="3640"/>
                  </a:cubicBezTo>
                  <a:cubicBezTo>
                    <a:pt x="75" y="4195"/>
                    <a:pt x="149" y="4732"/>
                    <a:pt x="241" y="5268"/>
                  </a:cubicBezTo>
                  <a:cubicBezTo>
                    <a:pt x="315" y="5490"/>
                    <a:pt x="389" y="5731"/>
                    <a:pt x="463" y="5879"/>
                  </a:cubicBezTo>
                  <a:cubicBezTo>
                    <a:pt x="537" y="6341"/>
                    <a:pt x="851" y="6581"/>
                    <a:pt x="1073" y="6877"/>
                  </a:cubicBezTo>
                  <a:cubicBezTo>
                    <a:pt x="1301" y="7105"/>
                    <a:pt x="1606" y="7209"/>
                    <a:pt x="1910" y="7209"/>
                  </a:cubicBezTo>
                  <a:cubicBezTo>
                    <a:pt x="2447" y="7209"/>
                    <a:pt x="2983" y="6884"/>
                    <a:pt x="3090" y="6341"/>
                  </a:cubicBezTo>
                  <a:lnTo>
                    <a:pt x="3164" y="6119"/>
                  </a:lnTo>
                  <a:lnTo>
                    <a:pt x="3164" y="6119"/>
                  </a:lnTo>
                  <a:cubicBezTo>
                    <a:pt x="3103" y="6210"/>
                    <a:pt x="3067" y="6264"/>
                    <a:pt x="3061" y="6264"/>
                  </a:cubicBezTo>
                  <a:cubicBezTo>
                    <a:pt x="3053" y="6264"/>
                    <a:pt x="3107" y="6152"/>
                    <a:pt x="3238" y="5879"/>
                  </a:cubicBezTo>
                  <a:cubicBezTo>
                    <a:pt x="3238" y="5731"/>
                    <a:pt x="3312" y="5657"/>
                    <a:pt x="3238" y="5490"/>
                  </a:cubicBezTo>
                  <a:lnTo>
                    <a:pt x="3238" y="4880"/>
                  </a:lnTo>
                  <a:cubicBezTo>
                    <a:pt x="3164" y="4658"/>
                    <a:pt x="3164" y="4417"/>
                    <a:pt x="3090" y="4195"/>
                  </a:cubicBezTo>
                  <a:cubicBezTo>
                    <a:pt x="3016" y="4029"/>
                    <a:pt x="3090" y="3733"/>
                    <a:pt x="3016" y="3566"/>
                  </a:cubicBezTo>
                  <a:lnTo>
                    <a:pt x="3016" y="2346"/>
                  </a:lnTo>
                  <a:lnTo>
                    <a:pt x="3016" y="1717"/>
                  </a:lnTo>
                  <a:cubicBezTo>
                    <a:pt x="2923" y="1254"/>
                    <a:pt x="2775" y="958"/>
                    <a:pt x="2627" y="570"/>
                  </a:cubicBezTo>
                  <a:cubicBezTo>
                    <a:pt x="2444" y="204"/>
                    <a:pt x="2004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6052821" y="3913384"/>
              <a:ext cx="74147" cy="154093"/>
            </a:xfrm>
            <a:custGeom>
              <a:rect b="b" l="l" r="r" t="t"/>
              <a:pathLst>
                <a:path extrusionOk="0" h="6883" w="3312">
                  <a:moveTo>
                    <a:pt x="1776" y="0"/>
                  </a:moveTo>
                  <a:cubicBezTo>
                    <a:pt x="1388" y="0"/>
                    <a:pt x="1147" y="74"/>
                    <a:pt x="925" y="296"/>
                  </a:cubicBezTo>
                  <a:cubicBezTo>
                    <a:pt x="851" y="296"/>
                    <a:pt x="777" y="389"/>
                    <a:pt x="685" y="389"/>
                  </a:cubicBezTo>
                  <a:cubicBezTo>
                    <a:pt x="611" y="537"/>
                    <a:pt x="537" y="611"/>
                    <a:pt x="463" y="759"/>
                  </a:cubicBezTo>
                  <a:cubicBezTo>
                    <a:pt x="389" y="925"/>
                    <a:pt x="315" y="1073"/>
                    <a:pt x="223" y="1221"/>
                  </a:cubicBezTo>
                  <a:cubicBezTo>
                    <a:pt x="149" y="1388"/>
                    <a:pt x="149" y="1610"/>
                    <a:pt x="75" y="1850"/>
                  </a:cubicBezTo>
                  <a:cubicBezTo>
                    <a:pt x="1" y="2386"/>
                    <a:pt x="1" y="2923"/>
                    <a:pt x="1" y="3459"/>
                  </a:cubicBezTo>
                  <a:cubicBezTo>
                    <a:pt x="75" y="3996"/>
                    <a:pt x="149" y="4551"/>
                    <a:pt x="223" y="5013"/>
                  </a:cubicBezTo>
                  <a:cubicBezTo>
                    <a:pt x="315" y="5383"/>
                    <a:pt x="463" y="5771"/>
                    <a:pt x="685" y="6012"/>
                  </a:cubicBezTo>
                  <a:cubicBezTo>
                    <a:pt x="851" y="6308"/>
                    <a:pt x="1073" y="6474"/>
                    <a:pt x="1388" y="6696"/>
                  </a:cubicBezTo>
                  <a:cubicBezTo>
                    <a:pt x="1579" y="6826"/>
                    <a:pt x="1784" y="6883"/>
                    <a:pt x="1984" y="6883"/>
                  </a:cubicBezTo>
                  <a:cubicBezTo>
                    <a:pt x="2501" y="6883"/>
                    <a:pt x="2990" y="6505"/>
                    <a:pt x="3164" y="6012"/>
                  </a:cubicBezTo>
                  <a:cubicBezTo>
                    <a:pt x="3164" y="5845"/>
                    <a:pt x="3238" y="5697"/>
                    <a:pt x="3238" y="5549"/>
                  </a:cubicBezTo>
                  <a:cubicBezTo>
                    <a:pt x="3312" y="5161"/>
                    <a:pt x="3238" y="4773"/>
                    <a:pt x="3164" y="4384"/>
                  </a:cubicBezTo>
                  <a:cubicBezTo>
                    <a:pt x="3164" y="4088"/>
                    <a:pt x="3090" y="3774"/>
                    <a:pt x="2997" y="3459"/>
                  </a:cubicBezTo>
                  <a:cubicBezTo>
                    <a:pt x="2997" y="3071"/>
                    <a:pt x="2923" y="2701"/>
                    <a:pt x="2923" y="2238"/>
                  </a:cubicBezTo>
                  <a:lnTo>
                    <a:pt x="2923" y="1610"/>
                  </a:lnTo>
                  <a:cubicBezTo>
                    <a:pt x="2923" y="1462"/>
                    <a:pt x="2849" y="1388"/>
                    <a:pt x="2849" y="1221"/>
                  </a:cubicBezTo>
                  <a:lnTo>
                    <a:pt x="2849" y="1147"/>
                  </a:lnTo>
                  <a:cubicBezTo>
                    <a:pt x="2775" y="925"/>
                    <a:pt x="2701" y="759"/>
                    <a:pt x="2627" y="537"/>
                  </a:cubicBezTo>
                  <a:cubicBezTo>
                    <a:pt x="2387" y="222"/>
                    <a:pt x="2165" y="74"/>
                    <a:pt x="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5148775" y="3794098"/>
              <a:ext cx="68774" cy="68259"/>
            </a:xfrm>
            <a:custGeom>
              <a:rect b="b" l="l" r="r" t="t"/>
              <a:pathLst>
                <a:path extrusionOk="0" h="3049" w="3072">
                  <a:moveTo>
                    <a:pt x="1462" y="1"/>
                  </a:moveTo>
                  <a:cubicBezTo>
                    <a:pt x="1295" y="1"/>
                    <a:pt x="1073" y="1"/>
                    <a:pt x="925" y="75"/>
                  </a:cubicBezTo>
                  <a:cubicBezTo>
                    <a:pt x="759" y="167"/>
                    <a:pt x="611" y="241"/>
                    <a:pt x="463" y="389"/>
                  </a:cubicBezTo>
                  <a:cubicBezTo>
                    <a:pt x="296" y="630"/>
                    <a:pt x="148" y="778"/>
                    <a:pt x="74" y="1000"/>
                  </a:cubicBezTo>
                  <a:cubicBezTo>
                    <a:pt x="74" y="1166"/>
                    <a:pt x="0" y="1314"/>
                    <a:pt x="0" y="1462"/>
                  </a:cubicBezTo>
                  <a:lnTo>
                    <a:pt x="74" y="1851"/>
                  </a:lnTo>
                  <a:cubicBezTo>
                    <a:pt x="148" y="2165"/>
                    <a:pt x="296" y="2313"/>
                    <a:pt x="463" y="2554"/>
                  </a:cubicBezTo>
                  <a:cubicBezTo>
                    <a:pt x="611" y="2628"/>
                    <a:pt x="685" y="2776"/>
                    <a:pt x="833" y="2850"/>
                  </a:cubicBezTo>
                  <a:cubicBezTo>
                    <a:pt x="999" y="2942"/>
                    <a:pt x="1221" y="3016"/>
                    <a:pt x="1388" y="3016"/>
                  </a:cubicBezTo>
                  <a:cubicBezTo>
                    <a:pt x="1462" y="3041"/>
                    <a:pt x="1527" y="3049"/>
                    <a:pt x="1591" y="3049"/>
                  </a:cubicBezTo>
                  <a:cubicBezTo>
                    <a:pt x="1719" y="3049"/>
                    <a:pt x="1838" y="3016"/>
                    <a:pt x="1998" y="3016"/>
                  </a:cubicBezTo>
                  <a:cubicBezTo>
                    <a:pt x="2146" y="2942"/>
                    <a:pt x="2313" y="2850"/>
                    <a:pt x="2461" y="2702"/>
                  </a:cubicBezTo>
                  <a:cubicBezTo>
                    <a:pt x="2609" y="2628"/>
                    <a:pt x="2775" y="2480"/>
                    <a:pt x="2849" y="2313"/>
                  </a:cubicBezTo>
                  <a:lnTo>
                    <a:pt x="2997" y="2017"/>
                  </a:lnTo>
                  <a:cubicBezTo>
                    <a:pt x="3071" y="1703"/>
                    <a:pt x="3071" y="1462"/>
                    <a:pt x="2997" y="1240"/>
                  </a:cubicBezTo>
                  <a:cubicBezTo>
                    <a:pt x="2997" y="1166"/>
                    <a:pt x="2923" y="1166"/>
                    <a:pt x="2923" y="1166"/>
                  </a:cubicBezTo>
                  <a:lnTo>
                    <a:pt x="2923" y="1092"/>
                  </a:lnTo>
                  <a:cubicBezTo>
                    <a:pt x="2923" y="926"/>
                    <a:pt x="2775" y="704"/>
                    <a:pt x="2683" y="630"/>
                  </a:cubicBezTo>
                  <a:cubicBezTo>
                    <a:pt x="2535" y="389"/>
                    <a:pt x="2461" y="315"/>
                    <a:pt x="2220" y="241"/>
                  </a:cubicBezTo>
                  <a:lnTo>
                    <a:pt x="2072" y="167"/>
                  </a:lnTo>
                  <a:lnTo>
                    <a:pt x="1998" y="75"/>
                  </a:lnTo>
                  <a:lnTo>
                    <a:pt x="1850" y="75"/>
                  </a:lnTo>
                  <a:cubicBezTo>
                    <a:pt x="1758" y="1"/>
                    <a:pt x="1610" y="1"/>
                    <a:pt x="1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7578058" y="3783754"/>
              <a:ext cx="160720" cy="157362"/>
            </a:xfrm>
            <a:custGeom>
              <a:rect b="b" l="l" r="r" t="t"/>
              <a:pathLst>
                <a:path extrusionOk="0" h="7029" w="7179">
                  <a:moveTo>
                    <a:pt x="6253" y="1"/>
                  </a:moveTo>
                  <a:cubicBezTo>
                    <a:pt x="5624" y="75"/>
                    <a:pt x="1" y="315"/>
                    <a:pt x="167" y="1554"/>
                  </a:cubicBezTo>
                  <a:cubicBezTo>
                    <a:pt x="389" y="3238"/>
                    <a:pt x="852" y="4939"/>
                    <a:pt x="1166" y="6641"/>
                  </a:cubicBezTo>
                  <a:cubicBezTo>
                    <a:pt x="1213" y="6876"/>
                    <a:pt x="1476" y="7029"/>
                    <a:pt x="1742" y="7029"/>
                  </a:cubicBezTo>
                  <a:cubicBezTo>
                    <a:pt x="1896" y="7029"/>
                    <a:pt x="2050" y="6978"/>
                    <a:pt x="2165" y="6863"/>
                  </a:cubicBezTo>
                  <a:cubicBezTo>
                    <a:pt x="2776" y="6179"/>
                    <a:pt x="3405" y="5328"/>
                    <a:pt x="3941" y="4551"/>
                  </a:cubicBezTo>
                  <a:cubicBezTo>
                    <a:pt x="4625" y="5087"/>
                    <a:pt x="5402" y="5550"/>
                    <a:pt x="6179" y="6012"/>
                  </a:cubicBezTo>
                  <a:cubicBezTo>
                    <a:pt x="6257" y="6047"/>
                    <a:pt x="6346" y="6064"/>
                    <a:pt x="6439" y="6064"/>
                  </a:cubicBezTo>
                  <a:cubicBezTo>
                    <a:pt x="6786" y="6064"/>
                    <a:pt x="7178" y="5825"/>
                    <a:pt x="7178" y="5402"/>
                  </a:cubicBezTo>
                  <a:cubicBezTo>
                    <a:pt x="7104" y="3867"/>
                    <a:pt x="7012" y="2313"/>
                    <a:pt x="6938" y="777"/>
                  </a:cubicBezTo>
                  <a:cubicBezTo>
                    <a:pt x="6938" y="389"/>
                    <a:pt x="6642" y="1"/>
                    <a:pt x="6253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hasCustomPrompt="1" type="title"/>
          </p:nvPr>
        </p:nvSpPr>
        <p:spPr>
          <a:xfrm>
            <a:off x="1616040" y="1106638"/>
            <a:ext cx="2051100" cy="128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D2E2D"/>
              </a:buClr>
              <a:buSzPts val="7200"/>
              <a:buNone/>
              <a:defRPr sz="7200">
                <a:solidFill>
                  <a:srgbClr val="CD2E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"/>
          <p:cNvSpPr txBox="1"/>
          <p:nvPr>
            <p:ph idx="2" type="ctrTitle"/>
          </p:nvPr>
        </p:nvSpPr>
        <p:spPr>
          <a:xfrm>
            <a:off x="1183440" y="2231975"/>
            <a:ext cx="24837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3"/>
          <p:cNvSpPr txBox="1"/>
          <p:nvPr>
            <p:ph idx="1" type="subTitle"/>
          </p:nvPr>
        </p:nvSpPr>
        <p:spPr>
          <a:xfrm flipH="1">
            <a:off x="952450" y="3609975"/>
            <a:ext cx="27147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03" name="Google Shape;203;p3"/>
          <p:cNvSpPr/>
          <p:nvPr/>
        </p:nvSpPr>
        <p:spPr>
          <a:xfrm rot="-405001">
            <a:off x="3450249" y="395344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5530996" y="1994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5273057" y="2733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5239800" y="3210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5378550" y="4259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5260994" y="2109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/>
          <p:nvPr/>
        </p:nvSpPr>
        <p:spPr>
          <a:xfrm>
            <a:off x="5220855" y="3857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5469118" y="3571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5519002" y="3594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5571749" y="3594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5624495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5676629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5729375" y="3594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"/>
          <p:cNvSpPr/>
          <p:nvPr/>
        </p:nvSpPr>
        <p:spPr>
          <a:xfrm>
            <a:off x="5782122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5834255" y="3594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5887001" y="3594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5937499" y="3594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"/>
          <p:cNvSpPr/>
          <p:nvPr/>
        </p:nvSpPr>
        <p:spPr>
          <a:xfrm>
            <a:off x="5989632" y="3594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6032633" y="3594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6063573" y="3571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"/>
          <p:cNvSpPr/>
          <p:nvPr/>
        </p:nvSpPr>
        <p:spPr>
          <a:xfrm flipH="1">
            <a:off x="4640147" y="743964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 flipH="1">
            <a:off x="8741763" y="-46428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"/>
          <p:cNvSpPr/>
          <p:nvPr/>
        </p:nvSpPr>
        <p:spPr>
          <a:xfrm flipH="1">
            <a:off x="5946522" y="-124606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 rot="2362983">
            <a:off x="1008287" y="906680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8405138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7827392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7034547" y="8114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3"/>
          <p:cNvGrpSpPr/>
          <p:nvPr/>
        </p:nvGrpSpPr>
        <p:grpSpPr>
          <a:xfrm>
            <a:off x="7718395" y="550938"/>
            <a:ext cx="524069" cy="674181"/>
            <a:chOff x="8020220" y="1258388"/>
            <a:chExt cx="524069" cy="674181"/>
          </a:xfrm>
        </p:grpSpPr>
        <p:sp>
          <p:nvSpPr>
            <p:cNvPr id="231" name="Google Shape;231;p3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842063" y="78135"/>
            <a:ext cx="654629" cy="607894"/>
            <a:chOff x="493632" y="1501379"/>
            <a:chExt cx="797356" cy="740432"/>
          </a:xfrm>
        </p:grpSpPr>
        <p:sp>
          <p:nvSpPr>
            <p:cNvPr id="242" name="Google Shape;242;p3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1777533" y="373799"/>
            <a:ext cx="559752" cy="687321"/>
            <a:chOff x="1461451" y="2587509"/>
            <a:chExt cx="762293" cy="936021"/>
          </a:xfrm>
        </p:grpSpPr>
        <p:sp>
          <p:nvSpPr>
            <p:cNvPr id="251" name="Google Shape;251;p3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">
  <p:cSld name="CUSTOM_9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1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3" name="Google Shape;1653;p21"/>
          <p:cNvSpPr txBox="1"/>
          <p:nvPr>
            <p:ph idx="2" type="title"/>
          </p:nvPr>
        </p:nvSpPr>
        <p:spPr>
          <a:xfrm>
            <a:off x="1219200" y="2400300"/>
            <a:ext cx="20097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4" name="Google Shape;1654;p21"/>
          <p:cNvSpPr txBox="1"/>
          <p:nvPr>
            <p:ph idx="1" type="subTitle"/>
          </p:nvPr>
        </p:nvSpPr>
        <p:spPr>
          <a:xfrm>
            <a:off x="990600" y="2933700"/>
            <a:ext cx="22383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5" name="Google Shape;1655;p21"/>
          <p:cNvSpPr/>
          <p:nvPr/>
        </p:nvSpPr>
        <p:spPr>
          <a:xfrm rot="2362983">
            <a:off x="23530" y="752355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21"/>
          <p:cNvGrpSpPr/>
          <p:nvPr/>
        </p:nvGrpSpPr>
        <p:grpSpPr>
          <a:xfrm>
            <a:off x="-142693" y="-76190"/>
            <a:ext cx="654629" cy="607894"/>
            <a:chOff x="493632" y="1501379"/>
            <a:chExt cx="797356" cy="740432"/>
          </a:xfrm>
        </p:grpSpPr>
        <p:sp>
          <p:nvSpPr>
            <p:cNvPr id="1657" name="Google Shape;1657;p21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21"/>
          <p:cNvGrpSpPr/>
          <p:nvPr/>
        </p:nvGrpSpPr>
        <p:grpSpPr>
          <a:xfrm>
            <a:off x="792777" y="219474"/>
            <a:ext cx="559752" cy="687321"/>
            <a:chOff x="1461451" y="2587509"/>
            <a:chExt cx="762293" cy="936021"/>
          </a:xfrm>
        </p:grpSpPr>
        <p:sp>
          <p:nvSpPr>
            <p:cNvPr id="1666" name="Google Shape;1666;p21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5" name="Google Shape;1695;p21"/>
          <p:cNvSpPr/>
          <p:nvPr/>
        </p:nvSpPr>
        <p:spPr>
          <a:xfrm flipH="1">
            <a:off x="7657123" y="15684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1"/>
          <p:cNvSpPr/>
          <p:nvPr/>
        </p:nvSpPr>
        <p:spPr>
          <a:xfrm flipH="1">
            <a:off x="8840608" y="68472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1"/>
          <p:cNvSpPr/>
          <p:nvPr/>
        </p:nvSpPr>
        <p:spPr>
          <a:xfrm flipH="1">
            <a:off x="8637155" y="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8" name="Google Shape;1698;p21"/>
          <p:cNvGrpSpPr/>
          <p:nvPr/>
        </p:nvGrpSpPr>
        <p:grpSpPr>
          <a:xfrm flipH="1">
            <a:off x="7577449" y="551277"/>
            <a:ext cx="952912" cy="465626"/>
            <a:chOff x="966065" y="692711"/>
            <a:chExt cx="803603" cy="392635"/>
          </a:xfrm>
        </p:grpSpPr>
        <p:sp>
          <p:nvSpPr>
            <p:cNvPr id="1699" name="Google Shape;1699;p21"/>
            <p:cNvSpPr/>
            <p:nvPr/>
          </p:nvSpPr>
          <p:spPr>
            <a:xfrm>
              <a:off x="1227611" y="692711"/>
              <a:ext cx="367003" cy="140744"/>
            </a:xfrm>
            <a:custGeom>
              <a:rect b="b" l="l" r="r" t="t"/>
              <a:pathLst>
                <a:path extrusionOk="0" h="2449" w="6386">
                  <a:moveTo>
                    <a:pt x="1" y="1"/>
                  </a:moveTo>
                  <a:lnTo>
                    <a:pt x="3231" y="2415"/>
                  </a:lnTo>
                  <a:lnTo>
                    <a:pt x="6386" y="244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1010087" y="755066"/>
              <a:ext cx="179421" cy="60516"/>
            </a:xfrm>
            <a:custGeom>
              <a:rect b="b" l="l" r="r" t="t"/>
              <a:pathLst>
                <a:path extrusionOk="0" h="1053" w="3122">
                  <a:moveTo>
                    <a:pt x="841" y="1"/>
                  </a:moveTo>
                  <a:lnTo>
                    <a:pt x="0" y="312"/>
                  </a:lnTo>
                  <a:lnTo>
                    <a:pt x="841" y="1052"/>
                  </a:lnTo>
                  <a:lnTo>
                    <a:pt x="3121" y="105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982041" y="795238"/>
              <a:ext cx="787626" cy="115112"/>
            </a:xfrm>
            <a:custGeom>
              <a:rect b="b" l="l" r="r" t="t"/>
              <a:pathLst>
                <a:path extrusionOk="0" h="2003" w="13705">
                  <a:moveTo>
                    <a:pt x="1784" y="0"/>
                  </a:moveTo>
                  <a:cubicBezTo>
                    <a:pt x="1784" y="0"/>
                    <a:pt x="0" y="34"/>
                    <a:pt x="0" y="984"/>
                  </a:cubicBezTo>
                  <a:cubicBezTo>
                    <a:pt x="0" y="1927"/>
                    <a:pt x="1784" y="1960"/>
                    <a:pt x="1784" y="1960"/>
                  </a:cubicBezTo>
                  <a:lnTo>
                    <a:pt x="12055" y="2002"/>
                  </a:lnTo>
                  <a:cubicBezTo>
                    <a:pt x="12055" y="2002"/>
                    <a:pt x="13704" y="2002"/>
                    <a:pt x="13704" y="1506"/>
                  </a:cubicBezTo>
                  <a:cubicBezTo>
                    <a:pt x="13704" y="1018"/>
                    <a:pt x="13182" y="951"/>
                    <a:pt x="13182" y="951"/>
                  </a:cubicBezTo>
                  <a:cubicBezTo>
                    <a:pt x="13182" y="951"/>
                    <a:pt x="12686" y="909"/>
                    <a:pt x="12409" y="454"/>
                  </a:cubicBezTo>
                  <a:cubicBezTo>
                    <a:pt x="12130" y="59"/>
                    <a:pt x="11137" y="33"/>
                    <a:pt x="10885" y="33"/>
                  </a:cubicBezTo>
                  <a:cubicBezTo>
                    <a:pt x="10848" y="33"/>
                    <a:pt x="10827" y="34"/>
                    <a:pt x="10827" y="34"/>
                  </a:cubicBezTo>
                  <a:cubicBezTo>
                    <a:pt x="8800" y="34"/>
                    <a:pt x="1784" y="0"/>
                    <a:pt x="1784" y="0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1099050" y="883684"/>
              <a:ext cx="461254" cy="201662"/>
            </a:xfrm>
            <a:custGeom>
              <a:rect b="b" l="l" r="r" t="t"/>
              <a:pathLst>
                <a:path extrusionOk="0" h="3509" w="8026">
                  <a:moveTo>
                    <a:pt x="4131" y="1"/>
                  </a:moveTo>
                  <a:lnTo>
                    <a:pt x="0" y="3332"/>
                  </a:lnTo>
                  <a:lnTo>
                    <a:pt x="1893" y="3508"/>
                  </a:lnTo>
                  <a:lnTo>
                    <a:pt x="8025" y="211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999915" y="702366"/>
              <a:ext cx="101090" cy="117066"/>
            </a:xfrm>
            <a:custGeom>
              <a:rect b="b" l="l" r="r" t="t"/>
              <a:pathLst>
                <a:path extrusionOk="0" h="2037" w="1759">
                  <a:moveTo>
                    <a:pt x="1" y="1"/>
                  </a:moveTo>
                  <a:lnTo>
                    <a:pt x="287" y="2037"/>
                  </a:lnTo>
                  <a:lnTo>
                    <a:pt x="1759" y="1725"/>
                  </a:lnTo>
                  <a:lnTo>
                    <a:pt x="741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E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966065" y="849834"/>
              <a:ext cx="181375" cy="64366"/>
            </a:xfrm>
            <a:custGeom>
              <a:rect b="b" l="l" r="r" t="t"/>
              <a:pathLst>
                <a:path extrusionOk="0" h="1120" w="3156">
                  <a:moveTo>
                    <a:pt x="842" y="1"/>
                  </a:moveTo>
                  <a:lnTo>
                    <a:pt x="1" y="800"/>
                  </a:lnTo>
                  <a:lnTo>
                    <a:pt x="842" y="1120"/>
                  </a:lnTo>
                  <a:lnTo>
                    <a:pt x="3155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EBA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1175428" y="825697"/>
              <a:ext cx="14080" cy="15977"/>
            </a:xfrm>
            <a:custGeom>
              <a:rect b="b" l="l" r="r" t="t"/>
              <a:pathLst>
                <a:path extrusionOk="0" h="278" w="245">
                  <a:moveTo>
                    <a:pt x="34" y="0"/>
                  </a:moveTo>
                  <a:cubicBezTo>
                    <a:pt x="0" y="0"/>
                    <a:pt x="0" y="34"/>
                    <a:pt x="0" y="67"/>
                  </a:cubicBezTo>
                  <a:lnTo>
                    <a:pt x="0" y="244"/>
                  </a:lnTo>
                  <a:cubicBezTo>
                    <a:pt x="0" y="244"/>
                    <a:pt x="0" y="278"/>
                    <a:pt x="34" y="278"/>
                  </a:cubicBezTo>
                  <a:lnTo>
                    <a:pt x="211" y="278"/>
                  </a:lnTo>
                  <a:cubicBezTo>
                    <a:pt x="244" y="278"/>
                    <a:pt x="244" y="244"/>
                    <a:pt x="244" y="244"/>
                  </a:cubicBezTo>
                  <a:lnTo>
                    <a:pt x="244" y="67"/>
                  </a:lnTo>
                  <a:cubicBezTo>
                    <a:pt x="244" y="34"/>
                    <a:pt x="244" y="0"/>
                    <a:pt x="211" y="0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1217496" y="827593"/>
              <a:ext cx="16494" cy="14080"/>
            </a:xfrm>
            <a:custGeom>
              <a:rect b="b" l="l" r="r" t="t"/>
              <a:pathLst>
                <a:path extrusionOk="0" h="245" w="287">
                  <a:moveTo>
                    <a:pt x="76" y="1"/>
                  </a:moveTo>
                  <a:cubicBezTo>
                    <a:pt x="42" y="1"/>
                    <a:pt x="42" y="1"/>
                    <a:pt x="42" y="34"/>
                  </a:cubicBezTo>
                  <a:lnTo>
                    <a:pt x="0" y="211"/>
                  </a:lnTo>
                  <a:cubicBezTo>
                    <a:pt x="0" y="245"/>
                    <a:pt x="42" y="245"/>
                    <a:pt x="76" y="245"/>
                  </a:cubicBezTo>
                  <a:lnTo>
                    <a:pt x="253" y="245"/>
                  </a:lnTo>
                  <a:cubicBezTo>
                    <a:pt x="286" y="245"/>
                    <a:pt x="286" y="245"/>
                    <a:pt x="286" y="211"/>
                  </a:cubicBezTo>
                  <a:lnTo>
                    <a:pt x="286" y="34"/>
                  </a:lnTo>
                  <a:cubicBezTo>
                    <a:pt x="286" y="1"/>
                    <a:pt x="286" y="1"/>
                    <a:pt x="253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1261978" y="827593"/>
              <a:ext cx="15977" cy="14080"/>
            </a:xfrm>
            <a:custGeom>
              <a:rect b="b" l="l" r="r" t="t"/>
              <a:pathLst>
                <a:path extrusionOk="0" h="245" w="278">
                  <a:moveTo>
                    <a:pt x="67" y="1"/>
                  </a:moveTo>
                  <a:cubicBezTo>
                    <a:pt x="34" y="1"/>
                    <a:pt x="0" y="1"/>
                    <a:pt x="0" y="34"/>
                  </a:cubicBezTo>
                  <a:lnTo>
                    <a:pt x="0" y="211"/>
                  </a:lnTo>
                  <a:cubicBezTo>
                    <a:pt x="0" y="245"/>
                    <a:pt x="34" y="245"/>
                    <a:pt x="67" y="245"/>
                  </a:cubicBezTo>
                  <a:lnTo>
                    <a:pt x="210" y="245"/>
                  </a:lnTo>
                  <a:cubicBezTo>
                    <a:pt x="244" y="245"/>
                    <a:pt x="278" y="245"/>
                    <a:pt x="278" y="211"/>
                  </a:cubicBezTo>
                  <a:lnTo>
                    <a:pt x="278" y="34"/>
                  </a:lnTo>
                  <a:cubicBezTo>
                    <a:pt x="278" y="1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1306460" y="827593"/>
              <a:ext cx="15977" cy="16034"/>
            </a:xfrm>
            <a:custGeom>
              <a:rect b="b" l="l" r="r" t="t"/>
              <a:pathLst>
                <a:path extrusionOk="0" h="279" w="278">
                  <a:moveTo>
                    <a:pt x="67" y="1"/>
                  </a:moveTo>
                  <a:cubicBezTo>
                    <a:pt x="34" y="1"/>
                    <a:pt x="0" y="1"/>
                    <a:pt x="0" y="34"/>
                  </a:cubicBezTo>
                  <a:lnTo>
                    <a:pt x="0" y="211"/>
                  </a:lnTo>
                  <a:cubicBezTo>
                    <a:pt x="0" y="245"/>
                    <a:pt x="34" y="245"/>
                    <a:pt x="67" y="245"/>
                  </a:cubicBezTo>
                  <a:lnTo>
                    <a:pt x="210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34"/>
                  </a:lnTo>
                  <a:cubicBezTo>
                    <a:pt x="278" y="1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1350424" y="827593"/>
              <a:ext cx="16494" cy="16034"/>
            </a:xfrm>
            <a:custGeom>
              <a:rect b="b" l="l" r="r" t="t"/>
              <a:pathLst>
                <a:path extrusionOk="0" h="279" w="287">
                  <a:moveTo>
                    <a:pt x="76" y="1"/>
                  </a:moveTo>
                  <a:cubicBezTo>
                    <a:pt x="43" y="1"/>
                    <a:pt x="1" y="34"/>
                    <a:pt x="1" y="34"/>
                  </a:cubicBezTo>
                  <a:lnTo>
                    <a:pt x="1" y="211"/>
                  </a:lnTo>
                  <a:cubicBezTo>
                    <a:pt x="1" y="245"/>
                    <a:pt x="43" y="278"/>
                    <a:pt x="76" y="278"/>
                  </a:cubicBezTo>
                  <a:lnTo>
                    <a:pt x="211" y="278"/>
                  </a:lnTo>
                  <a:cubicBezTo>
                    <a:pt x="253" y="278"/>
                    <a:pt x="287" y="245"/>
                    <a:pt x="287" y="211"/>
                  </a:cubicBezTo>
                  <a:lnTo>
                    <a:pt x="287" y="68"/>
                  </a:lnTo>
                  <a:cubicBezTo>
                    <a:pt x="287" y="34"/>
                    <a:pt x="253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1394906" y="827593"/>
              <a:ext cx="16034" cy="16034"/>
            </a:xfrm>
            <a:custGeom>
              <a:rect b="b" l="l" r="r" t="t"/>
              <a:pathLst>
                <a:path extrusionOk="0" h="279" w="279">
                  <a:moveTo>
                    <a:pt x="68" y="1"/>
                  </a:moveTo>
                  <a:cubicBezTo>
                    <a:pt x="34" y="1"/>
                    <a:pt x="0" y="34"/>
                    <a:pt x="0" y="68"/>
                  </a:cubicBezTo>
                  <a:lnTo>
                    <a:pt x="0" y="211"/>
                  </a:lnTo>
                  <a:cubicBezTo>
                    <a:pt x="0" y="245"/>
                    <a:pt x="34" y="278"/>
                    <a:pt x="68" y="278"/>
                  </a:cubicBezTo>
                  <a:lnTo>
                    <a:pt x="211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68"/>
                  </a:lnTo>
                  <a:cubicBezTo>
                    <a:pt x="278" y="34"/>
                    <a:pt x="244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1439388" y="827593"/>
              <a:ext cx="15977" cy="16034"/>
            </a:xfrm>
            <a:custGeom>
              <a:rect b="b" l="l" r="r" t="t"/>
              <a:pathLst>
                <a:path extrusionOk="0" h="279" w="278">
                  <a:moveTo>
                    <a:pt x="34" y="1"/>
                  </a:moveTo>
                  <a:cubicBezTo>
                    <a:pt x="34" y="1"/>
                    <a:pt x="0" y="34"/>
                    <a:pt x="0" y="68"/>
                  </a:cubicBezTo>
                  <a:lnTo>
                    <a:pt x="0" y="211"/>
                  </a:lnTo>
                  <a:cubicBezTo>
                    <a:pt x="0" y="245"/>
                    <a:pt x="34" y="278"/>
                    <a:pt x="34" y="278"/>
                  </a:cubicBezTo>
                  <a:lnTo>
                    <a:pt x="211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68"/>
                  </a:lnTo>
                  <a:cubicBezTo>
                    <a:pt x="278" y="34"/>
                    <a:pt x="244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1483352" y="827593"/>
              <a:ext cx="14597" cy="16034"/>
            </a:xfrm>
            <a:custGeom>
              <a:rect b="b" l="l" r="r" t="t"/>
              <a:pathLst>
                <a:path extrusionOk="0" h="279" w="254">
                  <a:moveTo>
                    <a:pt x="43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211"/>
                  </a:lnTo>
                  <a:cubicBezTo>
                    <a:pt x="1" y="245"/>
                    <a:pt x="1" y="278"/>
                    <a:pt x="43" y="278"/>
                  </a:cubicBezTo>
                  <a:lnTo>
                    <a:pt x="211" y="278"/>
                  </a:lnTo>
                  <a:cubicBezTo>
                    <a:pt x="253" y="278"/>
                    <a:pt x="253" y="245"/>
                    <a:pt x="253" y="211"/>
                  </a:cubicBezTo>
                  <a:lnTo>
                    <a:pt x="253" y="68"/>
                  </a:lnTo>
                  <a:cubicBezTo>
                    <a:pt x="253" y="34"/>
                    <a:pt x="253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1527834" y="827593"/>
              <a:ext cx="14080" cy="16034"/>
            </a:xfrm>
            <a:custGeom>
              <a:rect b="b" l="l" r="r" t="t"/>
              <a:pathLst>
                <a:path extrusionOk="0" h="279" w="245">
                  <a:moveTo>
                    <a:pt x="35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211"/>
                  </a:lnTo>
                  <a:cubicBezTo>
                    <a:pt x="1" y="245"/>
                    <a:pt x="1" y="278"/>
                    <a:pt x="35" y="278"/>
                  </a:cubicBezTo>
                  <a:lnTo>
                    <a:pt x="211" y="278"/>
                  </a:lnTo>
                  <a:cubicBezTo>
                    <a:pt x="245" y="278"/>
                    <a:pt x="245" y="245"/>
                    <a:pt x="245" y="211"/>
                  </a:cubicBezTo>
                  <a:lnTo>
                    <a:pt x="245" y="68"/>
                  </a:lnTo>
                  <a:cubicBezTo>
                    <a:pt x="245" y="34"/>
                    <a:pt x="245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1570419" y="827593"/>
              <a:ext cx="15977" cy="16034"/>
            </a:xfrm>
            <a:custGeom>
              <a:rect b="b" l="l" r="r" t="t"/>
              <a:pathLst>
                <a:path extrusionOk="0" h="279" w="278">
                  <a:moveTo>
                    <a:pt x="67" y="1"/>
                  </a:moveTo>
                  <a:cubicBezTo>
                    <a:pt x="34" y="1"/>
                    <a:pt x="0" y="34"/>
                    <a:pt x="0" y="68"/>
                  </a:cubicBezTo>
                  <a:lnTo>
                    <a:pt x="0" y="211"/>
                  </a:lnTo>
                  <a:cubicBezTo>
                    <a:pt x="0" y="245"/>
                    <a:pt x="34" y="278"/>
                    <a:pt x="67" y="278"/>
                  </a:cubicBezTo>
                  <a:lnTo>
                    <a:pt x="210" y="278"/>
                  </a:lnTo>
                  <a:cubicBezTo>
                    <a:pt x="244" y="278"/>
                    <a:pt x="278" y="245"/>
                    <a:pt x="278" y="211"/>
                  </a:cubicBezTo>
                  <a:lnTo>
                    <a:pt x="278" y="68"/>
                  </a:lnTo>
                  <a:cubicBezTo>
                    <a:pt x="278" y="34"/>
                    <a:pt x="244" y="1"/>
                    <a:pt x="210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1614384" y="827593"/>
              <a:ext cx="16494" cy="16034"/>
            </a:xfrm>
            <a:custGeom>
              <a:rect b="b" l="l" r="r" t="t"/>
              <a:pathLst>
                <a:path extrusionOk="0" h="279" w="287">
                  <a:moveTo>
                    <a:pt x="76" y="1"/>
                  </a:moveTo>
                  <a:cubicBezTo>
                    <a:pt x="34" y="1"/>
                    <a:pt x="1" y="34"/>
                    <a:pt x="1" y="68"/>
                  </a:cubicBezTo>
                  <a:lnTo>
                    <a:pt x="1" y="211"/>
                  </a:lnTo>
                  <a:cubicBezTo>
                    <a:pt x="1" y="245"/>
                    <a:pt x="34" y="278"/>
                    <a:pt x="76" y="278"/>
                  </a:cubicBezTo>
                  <a:lnTo>
                    <a:pt x="211" y="278"/>
                  </a:lnTo>
                  <a:cubicBezTo>
                    <a:pt x="245" y="278"/>
                    <a:pt x="287" y="245"/>
                    <a:pt x="287" y="211"/>
                  </a:cubicBezTo>
                  <a:lnTo>
                    <a:pt x="287" y="68"/>
                  </a:lnTo>
                  <a:cubicBezTo>
                    <a:pt x="287" y="34"/>
                    <a:pt x="245" y="1"/>
                    <a:pt x="211" y="1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1650647" y="827593"/>
              <a:ext cx="28563" cy="17931"/>
            </a:xfrm>
            <a:custGeom>
              <a:rect b="b" l="l" r="r" t="t"/>
              <a:pathLst>
                <a:path extrusionOk="0" h="312" w="497">
                  <a:moveTo>
                    <a:pt x="1" y="1"/>
                  </a:moveTo>
                  <a:lnTo>
                    <a:pt x="34" y="312"/>
                  </a:lnTo>
                  <a:lnTo>
                    <a:pt x="497" y="312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1676739" y="825697"/>
              <a:ext cx="40689" cy="19827"/>
            </a:xfrm>
            <a:custGeom>
              <a:rect b="b" l="l" r="r" t="t"/>
              <a:pathLst>
                <a:path extrusionOk="0" h="345" w="708">
                  <a:moveTo>
                    <a:pt x="354" y="0"/>
                  </a:moveTo>
                  <a:cubicBezTo>
                    <a:pt x="253" y="0"/>
                    <a:pt x="110" y="34"/>
                    <a:pt x="1" y="34"/>
                  </a:cubicBezTo>
                  <a:lnTo>
                    <a:pt x="144" y="345"/>
                  </a:lnTo>
                  <a:lnTo>
                    <a:pt x="707" y="278"/>
                  </a:lnTo>
                  <a:cubicBezTo>
                    <a:pt x="598" y="210"/>
                    <a:pt x="464" y="135"/>
                    <a:pt x="354" y="0"/>
                  </a:cubicBezTo>
                  <a:close/>
                </a:path>
              </a:pathLst>
            </a:custGeom>
            <a:solidFill>
              <a:srgbClr val="EE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1"/>
          <p:cNvGrpSpPr/>
          <p:nvPr/>
        </p:nvGrpSpPr>
        <p:grpSpPr>
          <a:xfrm flipH="1" rot="-3481065">
            <a:off x="177211" y="3702618"/>
            <a:ext cx="977130" cy="993279"/>
            <a:chOff x="2712348" y="3057314"/>
            <a:chExt cx="846073" cy="860096"/>
          </a:xfrm>
        </p:grpSpPr>
        <p:sp>
          <p:nvSpPr>
            <p:cNvPr id="1719" name="Google Shape;1719;p21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21"/>
          <p:cNvGrpSpPr/>
          <p:nvPr/>
        </p:nvGrpSpPr>
        <p:grpSpPr>
          <a:xfrm rot="2889402">
            <a:off x="8078799" y="4135712"/>
            <a:ext cx="838723" cy="852566"/>
            <a:chOff x="2712348" y="3057314"/>
            <a:chExt cx="846073" cy="860096"/>
          </a:xfrm>
        </p:grpSpPr>
        <p:sp>
          <p:nvSpPr>
            <p:cNvPr id="1725" name="Google Shape;1725;p21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4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2"/>
          <p:cNvSpPr txBox="1"/>
          <p:nvPr>
            <p:ph idx="1" type="body"/>
          </p:nvPr>
        </p:nvSpPr>
        <p:spPr>
          <a:xfrm>
            <a:off x="713225" y="1000075"/>
            <a:ext cx="77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Catamaran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732" name="Google Shape;1732;p22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3" name="Google Shape;1733;p22"/>
          <p:cNvSpPr/>
          <p:nvPr/>
        </p:nvSpPr>
        <p:spPr>
          <a:xfrm>
            <a:off x="228782" y="4483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2"/>
          <p:cNvSpPr/>
          <p:nvPr/>
        </p:nvSpPr>
        <p:spPr>
          <a:xfrm>
            <a:off x="1276171" y="314927"/>
            <a:ext cx="435190" cy="166905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22"/>
          <p:cNvSpPr/>
          <p:nvPr/>
        </p:nvSpPr>
        <p:spPr>
          <a:xfrm>
            <a:off x="1018232" y="388874"/>
            <a:ext cx="212756" cy="71765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2"/>
          <p:cNvSpPr/>
          <p:nvPr/>
        </p:nvSpPr>
        <p:spPr>
          <a:xfrm>
            <a:off x="984975" y="436513"/>
            <a:ext cx="933961" cy="136509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22"/>
          <p:cNvSpPr/>
          <p:nvPr/>
        </p:nvSpPr>
        <p:spPr>
          <a:xfrm>
            <a:off x="1123725" y="541402"/>
            <a:ext cx="546952" cy="239147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2"/>
          <p:cNvSpPr/>
          <p:nvPr/>
        </p:nvSpPr>
        <p:spPr>
          <a:xfrm>
            <a:off x="1006169" y="326377"/>
            <a:ext cx="119871" cy="138827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2"/>
          <p:cNvSpPr/>
          <p:nvPr/>
        </p:nvSpPr>
        <p:spPr>
          <a:xfrm>
            <a:off x="966030" y="501259"/>
            <a:ext cx="215074" cy="76331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2"/>
          <p:cNvSpPr/>
          <p:nvPr/>
        </p:nvSpPr>
        <p:spPr>
          <a:xfrm>
            <a:off x="1214293" y="472635"/>
            <a:ext cx="16696" cy="18946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2"/>
          <p:cNvSpPr/>
          <p:nvPr/>
        </p:nvSpPr>
        <p:spPr>
          <a:xfrm>
            <a:off x="1264177" y="474884"/>
            <a:ext cx="19558" cy="16697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2"/>
          <p:cNvSpPr/>
          <p:nvPr/>
        </p:nvSpPr>
        <p:spPr>
          <a:xfrm>
            <a:off x="1316924" y="474884"/>
            <a:ext cx="18945" cy="16697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2"/>
          <p:cNvSpPr/>
          <p:nvPr/>
        </p:nvSpPr>
        <p:spPr>
          <a:xfrm>
            <a:off x="1369670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2"/>
          <p:cNvSpPr/>
          <p:nvPr/>
        </p:nvSpPr>
        <p:spPr>
          <a:xfrm>
            <a:off x="1421804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2"/>
          <p:cNvSpPr/>
          <p:nvPr/>
        </p:nvSpPr>
        <p:spPr>
          <a:xfrm>
            <a:off x="1474550" y="4748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2"/>
          <p:cNvSpPr/>
          <p:nvPr/>
        </p:nvSpPr>
        <p:spPr>
          <a:xfrm>
            <a:off x="1527297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2"/>
          <p:cNvSpPr/>
          <p:nvPr/>
        </p:nvSpPr>
        <p:spPr>
          <a:xfrm>
            <a:off x="1579430" y="474884"/>
            <a:ext cx="17309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2"/>
          <p:cNvSpPr/>
          <p:nvPr/>
        </p:nvSpPr>
        <p:spPr>
          <a:xfrm>
            <a:off x="1632176" y="4748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1682674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1734807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1777808" y="474884"/>
            <a:ext cx="33869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2"/>
          <p:cNvSpPr/>
          <p:nvPr/>
        </p:nvSpPr>
        <p:spPr>
          <a:xfrm>
            <a:off x="1808748" y="472635"/>
            <a:ext cx="48248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3" name="Google Shape;1753;p22"/>
          <p:cNvGrpSpPr/>
          <p:nvPr/>
        </p:nvGrpSpPr>
        <p:grpSpPr>
          <a:xfrm flipH="1" rot="-2829478">
            <a:off x="-46277" y="1275554"/>
            <a:ext cx="977120" cy="993256"/>
            <a:chOff x="2712348" y="3057314"/>
            <a:chExt cx="846073" cy="860096"/>
          </a:xfrm>
        </p:grpSpPr>
        <p:sp>
          <p:nvSpPr>
            <p:cNvPr id="1754" name="Google Shape;1754;p22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9" name="Google Shape;1759;p22"/>
          <p:cNvSpPr/>
          <p:nvPr/>
        </p:nvSpPr>
        <p:spPr>
          <a:xfrm rot="878938">
            <a:off x="8340238" y="3798640"/>
            <a:ext cx="620849" cy="475625"/>
          </a:xfrm>
          <a:custGeom>
            <a:rect b="b" l="l" r="r" t="t"/>
            <a:pathLst>
              <a:path extrusionOk="0" h="9642" w="12586">
                <a:moveTo>
                  <a:pt x="3332" y="1"/>
                </a:moveTo>
                <a:lnTo>
                  <a:pt x="0" y="4871"/>
                </a:lnTo>
                <a:cubicBezTo>
                  <a:pt x="2036" y="8203"/>
                  <a:pt x="5611" y="9574"/>
                  <a:pt x="10205" y="9641"/>
                </a:cubicBezTo>
                <a:lnTo>
                  <a:pt x="12585" y="3122"/>
                </a:lnTo>
                <a:lnTo>
                  <a:pt x="12585" y="3122"/>
                </a:lnTo>
                <a:cubicBezTo>
                  <a:pt x="12115" y="3189"/>
                  <a:pt x="11657" y="3221"/>
                  <a:pt x="11210" y="3221"/>
                </a:cubicBezTo>
                <a:cubicBezTo>
                  <a:pt x="8202" y="3221"/>
                  <a:pt x="5712" y="1774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2"/>
          <p:cNvSpPr/>
          <p:nvPr/>
        </p:nvSpPr>
        <p:spPr>
          <a:xfrm>
            <a:off x="8686849" y="3084801"/>
            <a:ext cx="335328" cy="279884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1" name="Google Shape;1761;p22"/>
          <p:cNvGrpSpPr/>
          <p:nvPr/>
        </p:nvGrpSpPr>
        <p:grpSpPr>
          <a:xfrm flipH="1" rot="-3889057">
            <a:off x="8550415" y="4416838"/>
            <a:ext cx="608181" cy="740445"/>
            <a:chOff x="192897" y="3945468"/>
            <a:chExt cx="812247" cy="1019348"/>
          </a:xfrm>
        </p:grpSpPr>
        <p:sp>
          <p:nvSpPr>
            <p:cNvPr id="1762" name="Google Shape;1762;p22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23"/>
          <p:cNvSpPr/>
          <p:nvPr/>
        </p:nvSpPr>
        <p:spPr>
          <a:xfrm flipH="1">
            <a:off x="3588919" y="4125858"/>
            <a:ext cx="2706" cy="63"/>
          </a:xfrm>
          <a:custGeom>
            <a:rect b="b" l="l" r="r" t="t"/>
            <a:pathLst>
              <a:path extrusionOk="0" h="1" w="43"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E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3"/>
          <p:cNvSpPr/>
          <p:nvPr/>
        </p:nvSpPr>
        <p:spPr>
          <a:xfrm flipH="1">
            <a:off x="3586779" y="4445583"/>
            <a:ext cx="4845" cy="63"/>
          </a:xfrm>
          <a:custGeom>
            <a:rect b="b" l="l" r="r" t="t"/>
            <a:pathLst>
              <a:path extrusionOk="0" h="1" w="7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0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  <a:moveTo>
                  <a:pt x="76" y="0"/>
                </a:moveTo>
                <a:lnTo>
                  <a:pt x="76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23"/>
          <p:cNvSpPr/>
          <p:nvPr/>
        </p:nvSpPr>
        <p:spPr>
          <a:xfrm flipH="1">
            <a:off x="5381223" y="4540109"/>
            <a:ext cx="3314" cy="49"/>
          </a:xfrm>
          <a:custGeom>
            <a:rect b="b" l="l" r="r" t="t"/>
            <a:pathLst>
              <a:path extrusionOk="0" h="1" w="68">
                <a:moveTo>
                  <a:pt x="68" y="0"/>
                </a:moveTo>
                <a:lnTo>
                  <a:pt x="68" y="0"/>
                </a:lnTo>
                <a:lnTo>
                  <a:pt x="68" y="0"/>
                </a:lnTo>
                <a:close/>
                <a:moveTo>
                  <a:pt x="34" y="0"/>
                </a:moveTo>
                <a:lnTo>
                  <a:pt x="68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3"/>
          <p:cNvSpPr/>
          <p:nvPr/>
        </p:nvSpPr>
        <p:spPr>
          <a:xfrm flipH="1">
            <a:off x="5001946" y="3820983"/>
            <a:ext cx="32459" cy="30802"/>
          </a:xfrm>
          <a:custGeom>
            <a:rect b="b" l="l" r="r" t="t"/>
            <a:pathLst>
              <a:path extrusionOk="0" h="632" w="666">
                <a:moveTo>
                  <a:pt x="312" y="0"/>
                </a:moveTo>
                <a:lnTo>
                  <a:pt x="245" y="210"/>
                </a:lnTo>
                <a:lnTo>
                  <a:pt x="1" y="244"/>
                </a:lnTo>
                <a:lnTo>
                  <a:pt x="177" y="421"/>
                </a:lnTo>
                <a:lnTo>
                  <a:pt x="144" y="631"/>
                </a:lnTo>
                <a:lnTo>
                  <a:pt x="312" y="522"/>
                </a:lnTo>
                <a:lnTo>
                  <a:pt x="522" y="631"/>
                </a:lnTo>
                <a:lnTo>
                  <a:pt x="489" y="421"/>
                </a:lnTo>
                <a:lnTo>
                  <a:pt x="665" y="244"/>
                </a:lnTo>
                <a:lnTo>
                  <a:pt x="421" y="210"/>
                </a:lnTo>
                <a:lnTo>
                  <a:pt x="3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3"/>
          <p:cNvSpPr/>
          <p:nvPr/>
        </p:nvSpPr>
        <p:spPr>
          <a:xfrm flipH="1">
            <a:off x="4398864" y="3895990"/>
            <a:ext cx="25880" cy="20567"/>
          </a:xfrm>
          <a:custGeom>
            <a:rect b="b" l="l" r="r" t="t"/>
            <a:pathLst>
              <a:path extrusionOk="0" h="422" w="531">
                <a:moveTo>
                  <a:pt x="253" y="1"/>
                </a:moveTo>
                <a:cubicBezTo>
                  <a:pt x="1" y="1"/>
                  <a:pt x="1" y="421"/>
                  <a:pt x="253" y="421"/>
                </a:cubicBezTo>
                <a:cubicBezTo>
                  <a:pt x="531" y="421"/>
                  <a:pt x="531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3"/>
          <p:cNvSpPr/>
          <p:nvPr/>
        </p:nvSpPr>
        <p:spPr>
          <a:xfrm flipH="1">
            <a:off x="4844912" y="3921821"/>
            <a:ext cx="25490" cy="20567"/>
          </a:xfrm>
          <a:custGeom>
            <a:rect b="b" l="l" r="r" t="t"/>
            <a:pathLst>
              <a:path extrusionOk="0" h="422" w="523">
                <a:moveTo>
                  <a:pt x="278" y="1"/>
                </a:moveTo>
                <a:cubicBezTo>
                  <a:pt x="1" y="1"/>
                  <a:pt x="1" y="421"/>
                  <a:pt x="278" y="421"/>
                </a:cubicBezTo>
                <a:cubicBezTo>
                  <a:pt x="522" y="421"/>
                  <a:pt x="522" y="1"/>
                  <a:pt x="2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3"/>
          <p:cNvSpPr/>
          <p:nvPr/>
        </p:nvSpPr>
        <p:spPr>
          <a:xfrm flipH="1" rot="-2700000">
            <a:off x="631122" y="1572622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3"/>
          <p:cNvSpPr/>
          <p:nvPr/>
        </p:nvSpPr>
        <p:spPr>
          <a:xfrm flipH="1">
            <a:off x="6689152" y="847420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3"/>
          <p:cNvSpPr/>
          <p:nvPr/>
        </p:nvSpPr>
        <p:spPr>
          <a:xfrm flipH="1">
            <a:off x="7270284" y="2252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3"/>
          <p:cNvSpPr/>
          <p:nvPr/>
        </p:nvSpPr>
        <p:spPr>
          <a:xfrm flipH="1">
            <a:off x="8453769" y="7531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3"/>
          <p:cNvSpPr/>
          <p:nvPr/>
        </p:nvSpPr>
        <p:spPr>
          <a:xfrm flipH="1">
            <a:off x="277011" y="5316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23"/>
          <p:cNvSpPr/>
          <p:nvPr/>
        </p:nvSpPr>
        <p:spPr>
          <a:xfrm flipH="1">
            <a:off x="976076" y="1491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3"/>
          <p:cNvSpPr/>
          <p:nvPr/>
        </p:nvSpPr>
        <p:spPr>
          <a:xfrm flipH="1">
            <a:off x="2039673" y="4372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3"/>
          <p:cNvSpPr/>
          <p:nvPr/>
        </p:nvSpPr>
        <p:spPr>
          <a:xfrm flipH="1">
            <a:off x="8250316" y="684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3"/>
          <p:cNvSpPr/>
          <p:nvPr/>
        </p:nvSpPr>
        <p:spPr>
          <a:xfrm flipH="1">
            <a:off x="7398189" y="6197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3"/>
          <p:cNvSpPr/>
          <p:nvPr/>
        </p:nvSpPr>
        <p:spPr>
          <a:xfrm flipH="1">
            <a:off x="7878564" y="6936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23"/>
          <p:cNvSpPr/>
          <p:nvPr/>
        </p:nvSpPr>
        <p:spPr>
          <a:xfrm flipH="1">
            <a:off x="7190610" y="7413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3"/>
          <p:cNvSpPr/>
          <p:nvPr/>
        </p:nvSpPr>
        <p:spPr>
          <a:xfrm flipH="1">
            <a:off x="7438873" y="8462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3"/>
          <p:cNvSpPr/>
          <p:nvPr/>
        </p:nvSpPr>
        <p:spPr>
          <a:xfrm flipH="1">
            <a:off x="7983511" y="6311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3"/>
          <p:cNvSpPr/>
          <p:nvPr/>
        </p:nvSpPr>
        <p:spPr>
          <a:xfrm flipH="1">
            <a:off x="7928448" y="8060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3"/>
          <p:cNvSpPr/>
          <p:nvPr/>
        </p:nvSpPr>
        <p:spPr>
          <a:xfrm flipH="1">
            <a:off x="7878564" y="7774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3"/>
          <p:cNvSpPr/>
          <p:nvPr/>
        </p:nvSpPr>
        <p:spPr>
          <a:xfrm flipH="1">
            <a:off x="7825817" y="7796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3"/>
          <p:cNvSpPr/>
          <p:nvPr/>
        </p:nvSpPr>
        <p:spPr>
          <a:xfrm flipH="1">
            <a:off x="7773684" y="7796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3"/>
          <p:cNvSpPr/>
          <p:nvPr/>
        </p:nvSpPr>
        <p:spPr>
          <a:xfrm flipH="1">
            <a:off x="7720937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23"/>
          <p:cNvSpPr/>
          <p:nvPr/>
        </p:nvSpPr>
        <p:spPr>
          <a:xfrm flipH="1">
            <a:off x="7668191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23"/>
          <p:cNvSpPr/>
          <p:nvPr/>
        </p:nvSpPr>
        <p:spPr>
          <a:xfrm flipH="1">
            <a:off x="7615990" y="7796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3"/>
          <p:cNvSpPr/>
          <p:nvPr/>
        </p:nvSpPr>
        <p:spPr>
          <a:xfrm flipH="1">
            <a:off x="7563311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3"/>
          <p:cNvSpPr/>
          <p:nvPr/>
        </p:nvSpPr>
        <p:spPr>
          <a:xfrm flipH="1">
            <a:off x="7512814" y="7796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3"/>
          <p:cNvSpPr/>
          <p:nvPr/>
        </p:nvSpPr>
        <p:spPr>
          <a:xfrm flipH="1">
            <a:off x="7460681" y="7796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23"/>
          <p:cNvSpPr/>
          <p:nvPr/>
        </p:nvSpPr>
        <p:spPr>
          <a:xfrm flipH="1">
            <a:off x="7407934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3"/>
          <p:cNvSpPr/>
          <p:nvPr/>
        </p:nvSpPr>
        <p:spPr>
          <a:xfrm flipH="1">
            <a:off x="7355188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3"/>
          <p:cNvSpPr/>
          <p:nvPr/>
        </p:nvSpPr>
        <p:spPr>
          <a:xfrm flipH="1">
            <a:off x="7297875" y="7796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3"/>
          <p:cNvSpPr/>
          <p:nvPr/>
        </p:nvSpPr>
        <p:spPr>
          <a:xfrm flipH="1">
            <a:off x="7252557" y="7774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23"/>
          <p:cNvGrpSpPr/>
          <p:nvPr/>
        </p:nvGrpSpPr>
        <p:grpSpPr>
          <a:xfrm flipH="1">
            <a:off x="885189" y="562938"/>
            <a:ext cx="524069" cy="674181"/>
            <a:chOff x="8020220" y="1258388"/>
            <a:chExt cx="524069" cy="674181"/>
          </a:xfrm>
        </p:grpSpPr>
        <p:sp>
          <p:nvSpPr>
            <p:cNvPr id="1826" name="Google Shape;1826;p23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3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6" name="Google Shape;1836;p23"/>
          <p:cNvSpPr/>
          <p:nvPr/>
        </p:nvSpPr>
        <p:spPr>
          <a:xfrm flipH="1">
            <a:off x="404225" y="11744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23"/>
          <p:cNvSpPr/>
          <p:nvPr/>
        </p:nvSpPr>
        <p:spPr>
          <a:xfrm flipH="1" rot="-8566601">
            <a:off x="8471947" y="1368834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23"/>
          <p:cNvSpPr txBox="1"/>
          <p:nvPr/>
        </p:nvSpPr>
        <p:spPr>
          <a:xfrm>
            <a:off x="3032550" y="3584050"/>
            <a:ext cx="307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rgbClr val="23255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23255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23255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2325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23"/>
          <p:cNvSpPr txBox="1"/>
          <p:nvPr>
            <p:ph idx="1" type="subTitle"/>
          </p:nvPr>
        </p:nvSpPr>
        <p:spPr>
          <a:xfrm>
            <a:off x="3157050" y="1854632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0" name="Google Shape;1840;p23"/>
          <p:cNvGrpSpPr/>
          <p:nvPr/>
        </p:nvGrpSpPr>
        <p:grpSpPr>
          <a:xfrm>
            <a:off x="7584073" y="1424544"/>
            <a:ext cx="687744" cy="622242"/>
            <a:chOff x="6916118" y="4006777"/>
            <a:chExt cx="983335" cy="889553"/>
          </a:xfrm>
        </p:grpSpPr>
        <p:sp>
          <p:nvSpPr>
            <p:cNvPr id="1841" name="Google Shape;1841;p23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3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9" name="Google Shape;1849;p23"/>
          <p:cNvSpPr txBox="1"/>
          <p:nvPr>
            <p:ph type="title"/>
          </p:nvPr>
        </p:nvSpPr>
        <p:spPr>
          <a:xfrm>
            <a:off x="2599800" y="1163663"/>
            <a:ext cx="39444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4"/>
          <p:cNvSpPr/>
          <p:nvPr/>
        </p:nvSpPr>
        <p:spPr>
          <a:xfrm flipH="1">
            <a:off x="281907" y="361687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4"/>
          <p:cNvSpPr/>
          <p:nvPr/>
        </p:nvSpPr>
        <p:spPr>
          <a:xfrm flipH="1">
            <a:off x="1138819" y="408190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3" name="Google Shape;1853;p24"/>
          <p:cNvGrpSpPr/>
          <p:nvPr/>
        </p:nvGrpSpPr>
        <p:grpSpPr>
          <a:xfrm flipH="1" rot="-2889529">
            <a:off x="262489" y="2520688"/>
            <a:ext cx="977134" cy="993271"/>
            <a:chOff x="2712348" y="3057314"/>
            <a:chExt cx="846073" cy="860096"/>
          </a:xfrm>
        </p:grpSpPr>
        <p:sp>
          <p:nvSpPr>
            <p:cNvPr id="1854" name="Google Shape;1854;p24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24"/>
          <p:cNvGrpSpPr/>
          <p:nvPr/>
        </p:nvGrpSpPr>
        <p:grpSpPr>
          <a:xfrm rot="6538749">
            <a:off x="262047" y="4235108"/>
            <a:ext cx="708541" cy="862680"/>
            <a:chOff x="192897" y="3945468"/>
            <a:chExt cx="812247" cy="1019348"/>
          </a:xfrm>
        </p:grpSpPr>
        <p:sp>
          <p:nvSpPr>
            <p:cNvPr id="1860" name="Google Shape;1860;p24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24"/>
          <p:cNvGrpSpPr/>
          <p:nvPr/>
        </p:nvGrpSpPr>
        <p:grpSpPr>
          <a:xfrm flipH="1" rot="4370870">
            <a:off x="7959839" y="2855236"/>
            <a:ext cx="1460756" cy="1046301"/>
            <a:chOff x="5892161" y="2885240"/>
            <a:chExt cx="1350023" cy="1203530"/>
          </a:xfrm>
        </p:grpSpPr>
        <p:sp>
          <p:nvSpPr>
            <p:cNvPr id="1890" name="Google Shape;1890;p24"/>
            <p:cNvSpPr/>
            <p:nvPr/>
          </p:nvSpPr>
          <p:spPr>
            <a:xfrm rot="-222920">
              <a:off x="6797206" y="2899036"/>
              <a:ext cx="434796" cy="277483"/>
            </a:xfrm>
            <a:custGeom>
              <a:rect b="b" l="l" r="r" t="t"/>
              <a:pathLst>
                <a:path extrusionOk="0" h="3399" w="5326">
                  <a:moveTo>
                    <a:pt x="5326" y="0"/>
                  </a:moveTo>
                  <a:lnTo>
                    <a:pt x="775" y="1960"/>
                  </a:lnTo>
                  <a:lnTo>
                    <a:pt x="1" y="3399"/>
                  </a:lnTo>
                  <a:lnTo>
                    <a:pt x="53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 rot="-222920">
              <a:off x="6798866" y="2898982"/>
              <a:ext cx="429327" cy="160089"/>
            </a:xfrm>
            <a:custGeom>
              <a:rect b="b" l="l" r="r" t="t"/>
              <a:pathLst>
                <a:path extrusionOk="0" h="1961" w="5259">
                  <a:moveTo>
                    <a:pt x="5259" y="0"/>
                  </a:moveTo>
                  <a:lnTo>
                    <a:pt x="1" y="976"/>
                  </a:lnTo>
                  <a:lnTo>
                    <a:pt x="708" y="1960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4"/>
            <p:cNvSpPr/>
            <p:nvPr/>
          </p:nvSpPr>
          <p:spPr>
            <a:xfrm rot="-222920">
              <a:off x="6797206" y="2899036"/>
              <a:ext cx="434796" cy="277483"/>
            </a:xfrm>
            <a:custGeom>
              <a:rect b="b" l="l" r="r" t="t"/>
              <a:pathLst>
                <a:path extrusionOk="0" h="3399" w="5326">
                  <a:moveTo>
                    <a:pt x="5326" y="0"/>
                  </a:moveTo>
                  <a:lnTo>
                    <a:pt x="1052" y="2524"/>
                  </a:lnTo>
                  <a:lnTo>
                    <a:pt x="1" y="3399"/>
                  </a:lnTo>
                  <a:lnTo>
                    <a:pt x="1" y="3399"/>
                  </a:lnTo>
                  <a:lnTo>
                    <a:pt x="1296" y="2835"/>
                  </a:lnTo>
                  <a:lnTo>
                    <a:pt x="5326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4"/>
            <p:cNvSpPr/>
            <p:nvPr/>
          </p:nvSpPr>
          <p:spPr>
            <a:xfrm rot="-222920">
              <a:off x="6883821" y="2896227"/>
              <a:ext cx="348915" cy="302953"/>
            </a:xfrm>
            <a:custGeom>
              <a:rect b="b" l="l" r="r" t="t"/>
              <a:pathLst>
                <a:path extrusionOk="0" h="3711" w="4274">
                  <a:moveTo>
                    <a:pt x="4274" y="0"/>
                  </a:moveTo>
                  <a:lnTo>
                    <a:pt x="0" y="2524"/>
                  </a:lnTo>
                  <a:lnTo>
                    <a:pt x="909" y="3710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4"/>
            <p:cNvSpPr/>
            <p:nvPr/>
          </p:nvSpPr>
          <p:spPr>
            <a:xfrm rot="-222920">
              <a:off x="5921715" y="3118770"/>
              <a:ext cx="907227" cy="941596"/>
            </a:xfrm>
            <a:custGeom>
              <a:rect b="b" l="l" r="r" t="t"/>
              <a:pathLst>
                <a:path extrusionOk="0" h="11534" w="11113">
                  <a:moveTo>
                    <a:pt x="7605" y="1"/>
                  </a:moveTo>
                  <a:cubicBezTo>
                    <a:pt x="7361" y="34"/>
                    <a:pt x="7117" y="102"/>
                    <a:pt x="6907" y="211"/>
                  </a:cubicBezTo>
                  <a:lnTo>
                    <a:pt x="6974" y="312"/>
                  </a:lnTo>
                  <a:cubicBezTo>
                    <a:pt x="7184" y="245"/>
                    <a:pt x="7395" y="144"/>
                    <a:pt x="7605" y="144"/>
                  </a:cubicBezTo>
                  <a:lnTo>
                    <a:pt x="7605" y="1"/>
                  </a:lnTo>
                  <a:close/>
                  <a:moveTo>
                    <a:pt x="8303" y="102"/>
                  </a:moveTo>
                  <a:lnTo>
                    <a:pt x="8270" y="211"/>
                  </a:lnTo>
                  <a:cubicBezTo>
                    <a:pt x="8446" y="312"/>
                    <a:pt x="8623" y="455"/>
                    <a:pt x="8724" y="665"/>
                  </a:cubicBezTo>
                  <a:lnTo>
                    <a:pt x="8867" y="598"/>
                  </a:lnTo>
                  <a:cubicBezTo>
                    <a:pt x="8724" y="388"/>
                    <a:pt x="8556" y="211"/>
                    <a:pt x="8303" y="102"/>
                  </a:cubicBezTo>
                  <a:close/>
                  <a:moveTo>
                    <a:pt x="6310" y="564"/>
                  </a:moveTo>
                  <a:cubicBezTo>
                    <a:pt x="6099" y="733"/>
                    <a:pt x="5923" y="909"/>
                    <a:pt x="5780" y="1086"/>
                  </a:cubicBezTo>
                  <a:lnTo>
                    <a:pt x="5923" y="1195"/>
                  </a:lnTo>
                  <a:cubicBezTo>
                    <a:pt x="6032" y="985"/>
                    <a:pt x="6200" y="842"/>
                    <a:pt x="6377" y="699"/>
                  </a:cubicBezTo>
                  <a:lnTo>
                    <a:pt x="6310" y="564"/>
                  </a:lnTo>
                  <a:close/>
                  <a:moveTo>
                    <a:pt x="11004" y="1296"/>
                  </a:moveTo>
                  <a:cubicBezTo>
                    <a:pt x="10869" y="1473"/>
                    <a:pt x="10692" y="1616"/>
                    <a:pt x="10482" y="1750"/>
                  </a:cubicBezTo>
                  <a:lnTo>
                    <a:pt x="10583" y="1860"/>
                  </a:lnTo>
                  <a:cubicBezTo>
                    <a:pt x="10760" y="1717"/>
                    <a:pt x="10936" y="1574"/>
                    <a:pt x="11113" y="1406"/>
                  </a:cubicBezTo>
                  <a:lnTo>
                    <a:pt x="11004" y="1296"/>
                  </a:lnTo>
                  <a:close/>
                  <a:moveTo>
                    <a:pt x="8934" y="1296"/>
                  </a:moveTo>
                  <a:lnTo>
                    <a:pt x="8934" y="1364"/>
                  </a:lnTo>
                  <a:cubicBezTo>
                    <a:pt x="8934" y="1574"/>
                    <a:pt x="8901" y="1750"/>
                    <a:pt x="8833" y="1961"/>
                  </a:cubicBezTo>
                  <a:lnTo>
                    <a:pt x="8976" y="1994"/>
                  </a:lnTo>
                  <a:cubicBezTo>
                    <a:pt x="9044" y="1784"/>
                    <a:pt x="9077" y="1574"/>
                    <a:pt x="9077" y="1364"/>
                  </a:cubicBezTo>
                  <a:lnTo>
                    <a:pt x="9077" y="1296"/>
                  </a:lnTo>
                  <a:close/>
                  <a:moveTo>
                    <a:pt x="5569" y="1784"/>
                  </a:moveTo>
                  <a:cubicBezTo>
                    <a:pt x="5611" y="1893"/>
                    <a:pt x="5611" y="1961"/>
                    <a:pt x="5645" y="2036"/>
                  </a:cubicBezTo>
                  <a:cubicBezTo>
                    <a:pt x="5679" y="2205"/>
                    <a:pt x="5780" y="2348"/>
                    <a:pt x="5889" y="2457"/>
                  </a:cubicBezTo>
                  <a:lnTo>
                    <a:pt x="5990" y="2348"/>
                  </a:lnTo>
                  <a:cubicBezTo>
                    <a:pt x="5889" y="2280"/>
                    <a:pt x="5822" y="2137"/>
                    <a:pt x="5746" y="1994"/>
                  </a:cubicBezTo>
                  <a:cubicBezTo>
                    <a:pt x="5746" y="1927"/>
                    <a:pt x="5746" y="1860"/>
                    <a:pt x="5712" y="1784"/>
                  </a:cubicBezTo>
                  <a:close/>
                  <a:moveTo>
                    <a:pt x="9918" y="2137"/>
                  </a:moveTo>
                  <a:cubicBezTo>
                    <a:pt x="9708" y="2247"/>
                    <a:pt x="9498" y="2348"/>
                    <a:pt x="9287" y="2415"/>
                  </a:cubicBezTo>
                  <a:lnTo>
                    <a:pt x="9321" y="2558"/>
                  </a:lnTo>
                  <a:cubicBezTo>
                    <a:pt x="9565" y="2457"/>
                    <a:pt x="9775" y="2348"/>
                    <a:pt x="9986" y="2247"/>
                  </a:cubicBezTo>
                  <a:lnTo>
                    <a:pt x="9918" y="2137"/>
                  </a:lnTo>
                  <a:close/>
                  <a:moveTo>
                    <a:pt x="6587" y="2667"/>
                  </a:moveTo>
                  <a:lnTo>
                    <a:pt x="6553" y="2802"/>
                  </a:lnTo>
                  <a:cubicBezTo>
                    <a:pt x="6764" y="2878"/>
                    <a:pt x="7008" y="2911"/>
                    <a:pt x="7218" y="2911"/>
                  </a:cubicBezTo>
                  <a:lnTo>
                    <a:pt x="7252" y="2911"/>
                  </a:lnTo>
                  <a:lnTo>
                    <a:pt x="7252" y="2768"/>
                  </a:lnTo>
                  <a:lnTo>
                    <a:pt x="7218" y="2768"/>
                  </a:lnTo>
                  <a:cubicBezTo>
                    <a:pt x="7008" y="2768"/>
                    <a:pt x="6797" y="2735"/>
                    <a:pt x="6587" y="2667"/>
                  </a:cubicBezTo>
                  <a:close/>
                  <a:moveTo>
                    <a:pt x="8514" y="2558"/>
                  </a:moveTo>
                  <a:cubicBezTo>
                    <a:pt x="8481" y="2601"/>
                    <a:pt x="8448" y="2644"/>
                    <a:pt x="8413" y="2686"/>
                  </a:cubicBezTo>
                  <a:lnTo>
                    <a:pt x="8413" y="2686"/>
                  </a:lnTo>
                  <a:cubicBezTo>
                    <a:pt x="8260" y="2723"/>
                    <a:pt x="8102" y="2745"/>
                    <a:pt x="7958" y="2768"/>
                  </a:cubicBezTo>
                  <a:lnTo>
                    <a:pt x="7958" y="2911"/>
                  </a:lnTo>
                  <a:cubicBezTo>
                    <a:pt x="8060" y="2897"/>
                    <a:pt x="8161" y="2882"/>
                    <a:pt x="8260" y="2864"/>
                  </a:cubicBezTo>
                  <a:lnTo>
                    <a:pt x="8260" y="2864"/>
                  </a:lnTo>
                  <a:cubicBezTo>
                    <a:pt x="8197" y="2930"/>
                    <a:pt x="8131" y="2991"/>
                    <a:pt x="8059" y="3046"/>
                  </a:cubicBezTo>
                  <a:lnTo>
                    <a:pt x="8135" y="3155"/>
                  </a:lnTo>
                  <a:cubicBezTo>
                    <a:pt x="8249" y="3059"/>
                    <a:pt x="8367" y="2946"/>
                    <a:pt x="8475" y="2819"/>
                  </a:cubicBezTo>
                  <a:lnTo>
                    <a:pt x="8475" y="2819"/>
                  </a:lnTo>
                  <a:cubicBezTo>
                    <a:pt x="8538" y="2804"/>
                    <a:pt x="8598" y="2787"/>
                    <a:pt x="8657" y="2768"/>
                  </a:cubicBezTo>
                  <a:lnTo>
                    <a:pt x="8623" y="2625"/>
                  </a:lnTo>
                  <a:lnTo>
                    <a:pt x="8514" y="2558"/>
                  </a:lnTo>
                  <a:close/>
                  <a:moveTo>
                    <a:pt x="7462" y="3433"/>
                  </a:moveTo>
                  <a:cubicBezTo>
                    <a:pt x="7294" y="3542"/>
                    <a:pt x="7083" y="3643"/>
                    <a:pt x="6831" y="3719"/>
                  </a:cubicBezTo>
                  <a:lnTo>
                    <a:pt x="6907" y="3854"/>
                  </a:lnTo>
                  <a:cubicBezTo>
                    <a:pt x="7117" y="3753"/>
                    <a:pt x="7327" y="3677"/>
                    <a:pt x="7538" y="3542"/>
                  </a:cubicBezTo>
                  <a:lnTo>
                    <a:pt x="7462" y="3433"/>
                  </a:lnTo>
                  <a:close/>
                  <a:moveTo>
                    <a:pt x="6200" y="3929"/>
                  </a:moveTo>
                  <a:cubicBezTo>
                    <a:pt x="6032" y="3963"/>
                    <a:pt x="5889" y="3997"/>
                    <a:pt x="5712" y="4030"/>
                  </a:cubicBezTo>
                  <a:cubicBezTo>
                    <a:pt x="5645" y="4064"/>
                    <a:pt x="5569" y="4064"/>
                    <a:pt x="5502" y="4064"/>
                  </a:cubicBezTo>
                  <a:lnTo>
                    <a:pt x="5536" y="4207"/>
                  </a:lnTo>
                  <a:cubicBezTo>
                    <a:pt x="5611" y="4207"/>
                    <a:pt x="5679" y="4207"/>
                    <a:pt x="5746" y="4173"/>
                  </a:cubicBezTo>
                  <a:cubicBezTo>
                    <a:pt x="5889" y="4140"/>
                    <a:pt x="6066" y="4097"/>
                    <a:pt x="6242" y="4064"/>
                  </a:cubicBezTo>
                  <a:lnTo>
                    <a:pt x="6200" y="3929"/>
                  </a:lnTo>
                  <a:close/>
                  <a:moveTo>
                    <a:pt x="4837" y="4207"/>
                  </a:moveTo>
                  <a:cubicBezTo>
                    <a:pt x="4593" y="4240"/>
                    <a:pt x="4349" y="4274"/>
                    <a:pt x="4139" y="4350"/>
                  </a:cubicBezTo>
                  <a:lnTo>
                    <a:pt x="4173" y="4451"/>
                  </a:lnTo>
                  <a:cubicBezTo>
                    <a:pt x="4383" y="4417"/>
                    <a:pt x="4627" y="4384"/>
                    <a:pt x="4837" y="4350"/>
                  </a:cubicBezTo>
                  <a:lnTo>
                    <a:pt x="4837" y="4207"/>
                  </a:lnTo>
                  <a:close/>
                  <a:moveTo>
                    <a:pt x="3433" y="4484"/>
                  </a:moveTo>
                  <a:cubicBezTo>
                    <a:pt x="3222" y="4560"/>
                    <a:pt x="2978" y="4627"/>
                    <a:pt x="2768" y="4728"/>
                  </a:cubicBezTo>
                  <a:lnTo>
                    <a:pt x="2835" y="4838"/>
                  </a:lnTo>
                  <a:cubicBezTo>
                    <a:pt x="3046" y="4770"/>
                    <a:pt x="3256" y="4695"/>
                    <a:pt x="3466" y="4627"/>
                  </a:cubicBezTo>
                  <a:lnTo>
                    <a:pt x="3433" y="4484"/>
                  </a:lnTo>
                  <a:close/>
                  <a:moveTo>
                    <a:pt x="2137" y="5014"/>
                  </a:moveTo>
                  <a:cubicBezTo>
                    <a:pt x="1927" y="5149"/>
                    <a:pt x="1716" y="5292"/>
                    <a:pt x="1540" y="5435"/>
                  </a:cubicBezTo>
                  <a:lnTo>
                    <a:pt x="1649" y="5536"/>
                  </a:lnTo>
                  <a:cubicBezTo>
                    <a:pt x="1826" y="5401"/>
                    <a:pt x="1994" y="5258"/>
                    <a:pt x="2204" y="5149"/>
                  </a:cubicBezTo>
                  <a:lnTo>
                    <a:pt x="2137" y="5014"/>
                  </a:lnTo>
                  <a:close/>
                  <a:moveTo>
                    <a:pt x="1052" y="5957"/>
                  </a:moveTo>
                  <a:cubicBezTo>
                    <a:pt x="909" y="6133"/>
                    <a:pt x="774" y="6310"/>
                    <a:pt x="631" y="6520"/>
                  </a:cubicBezTo>
                  <a:lnTo>
                    <a:pt x="774" y="6588"/>
                  </a:lnTo>
                  <a:cubicBezTo>
                    <a:pt x="875" y="6411"/>
                    <a:pt x="1018" y="6201"/>
                    <a:pt x="1153" y="6032"/>
                  </a:cubicBezTo>
                  <a:lnTo>
                    <a:pt x="1052" y="5957"/>
                  </a:lnTo>
                  <a:close/>
                  <a:moveTo>
                    <a:pt x="312" y="7151"/>
                  </a:moveTo>
                  <a:cubicBezTo>
                    <a:pt x="211" y="7395"/>
                    <a:pt x="143" y="7605"/>
                    <a:pt x="101" y="7849"/>
                  </a:cubicBezTo>
                  <a:lnTo>
                    <a:pt x="244" y="7883"/>
                  </a:lnTo>
                  <a:cubicBezTo>
                    <a:pt x="278" y="7639"/>
                    <a:pt x="354" y="7429"/>
                    <a:pt x="455" y="7218"/>
                  </a:cubicBezTo>
                  <a:lnTo>
                    <a:pt x="312" y="7151"/>
                  </a:lnTo>
                  <a:close/>
                  <a:moveTo>
                    <a:pt x="0" y="8556"/>
                  </a:moveTo>
                  <a:lnTo>
                    <a:pt x="0" y="8766"/>
                  </a:lnTo>
                  <a:cubicBezTo>
                    <a:pt x="0" y="8901"/>
                    <a:pt x="34" y="9078"/>
                    <a:pt x="34" y="9254"/>
                  </a:cubicBezTo>
                  <a:lnTo>
                    <a:pt x="177" y="9254"/>
                  </a:lnTo>
                  <a:cubicBezTo>
                    <a:pt x="177" y="9078"/>
                    <a:pt x="143" y="8901"/>
                    <a:pt x="143" y="8766"/>
                  </a:cubicBezTo>
                  <a:lnTo>
                    <a:pt x="143" y="8556"/>
                  </a:lnTo>
                  <a:close/>
                  <a:moveTo>
                    <a:pt x="312" y="9919"/>
                  </a:moveTo>
                  <a:lnTo>
                    <a:pt x="177" y="9952"/>
                  </a:lnTo>
                  <a:cubicBezTo>
                    <a:pt x="244" y="10196"/>
                    <a:pt x="312" y="10407"/>
                    <a:pt x="421" y="10617"/>
                  </a:cubicBezTo>
                  <a:lnTo>
                    <a:pt x="564" y="10550"/>
                  </a:lnTo>
                  <a:cubicBezTo>
                    <a:pt x="455" y="10339"/>
                    <a:pt x="387" y="10129"/>
                    <a:pt x="312" y="9919"/>
                  </a:cubicBezTo>
                  <a:close/>
                  <a:moveTo>
                    <a:pt x="875" y="11147"/>
                  </a:moveTo>
                  <a:lnTo>
                    <a:pt x="774" y="11248"/>
                  </a:lnTo>
                  <a:cubicBezTo>
                    <a:pt x="842" y="11357"/>
                    <a:pt x="909" y="11425"/>
                    <a:pt x="985" y="11534"/>
                  </a:cubicBezTo>
                  <a:lnTo>
                    <a:pt x="1085" y="11425"/>
                  </a:lnTo>
                  <a:cubicBezTo>
                    <a:pt x="1018" y="11357"/>
                    <a:pt x="942" y="11248"/>
                    <a:pt x="875" y="11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5" name="Google Shape;1895;p24"/>
          <p:cNvSpPr/>
          <p:nvPr/>
        </p:nvSpPr>
        <p:spPr>
          <a:xfrm flipH="1" rot="1892607">
            <a:off x="9021130" y="4615476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4"/>
          <p:cNvSpPr/>
          <p:nvPr/>
        </p:nvSpPr>
        <p:spPr>
          <a:xfrm>
            <a:off x="8606732" y="4417219"/>
            <a:ext cx="279717" cy="106528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24"/>
          <p:cNvSpPr/>
          <p:nvPr/>
        </p:nvSpPr>
        <p:spPr>
          <a:xfrm>
            <a:off x="8368818" y="4278557"/>
            <a:ext cx="237985" cy="189342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24"/>
          <p:cNvSpPr/>
          <p:nvPr/>
        </p:nvSpPr>
        <p:spPr>
          <a:xfrm>
            <a:off x="8210823" y="4305816"/>
            <a:ext cx="361409" cy="521779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4"/>
          <p:cNvSpPr/>
          <p:nvPr/>
        </p:nvSpPr>
        <p:spPr>
          <a:xfrm>
            <a:off x="8481755" y="4471516"/>
            <a:ext cx="416806" cy="429288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4"/>
          <p:cNvSpPr/>
          <p:nvPr/>
        </p:nvSpPr>
        <p:spPr>
          <a:xfrm>
            <a:off x="8422590" y="4441966"/>
            <a:ext cx="222622" cy="412222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24"/>
          <p:cNvSpPr/>
          <p:nvPr/>
        </p:nvSpPr>
        <p:spPr>
          <a:xfrm>
            <a:off x="8472965" y="4507788"/>
            <a:ext cx="120100" cy="288556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24"/>
          <p:cNvSpPr/>
          <p:nvPr/>
        </p:nvSpPr>
        <p:spPr>
          <a:xfrm>
            <a:off x="8283801" y="4599909"/>
            <a:ext cx="147577" cy="116353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4"/>
          <p:cNvSpPr/>
          <p:nvPr/>
        </p:nvSpPr>
        <p:spPr>
          <a:xfrm>
            <a:off x="8278335" y="4594295"/>
            <a:ext cx="156367" cy="128099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25"/>
          <p:cNvSpPr/>
          <p:nvPr/>
        </p:nvSpPr>
        <p:spPr>
          <a:xfrm>
            <a:off x="2022058" y="847420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5"/>
          <p:cNvSpPr/>
          <p:nvPr/>
        </p:nvSpPr>
        <p:spPr>
          <a:xfrm>
            <a:off x="1566154" y="225290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5"/>
          <p:cNvSpPr/>
          <p:nvPr/>
        </p:nvSpPr>
        <p:spPr>
          <a:xfrm>
            <a:off x="259856" y="7531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25"/>
          <p:cNvSpPr/>
          <p:nvPr/>
        </p:nvSpPr>
        <p:spPr>
          <a:xfrm>
            <a:off x="338138" y="68457"/>
            <a:ext cx="552172" cy="350567"/>
          </a:xfrm>
          <a:custGeom>
            <a:rect b="b" l="l" r="r" t="t"/>
            <a:pathLst>
              <a:path extrusionOk="0" h="6100" w="9608">
                <a:moveTo>
                  <a:pt x="2978" y="0"/>
                </a:moveTo>
                <a:cubicBezTo>
                  <a:pt x="2877" y="110"/>
                  <a:pt x="2768" y="211"/>
                  <a:pt x="2667" y="354"/>
                </a:cubicBezTo>
                <a:cubicBezTo>
                  <a:pt x="2490" y="244"/>
                  <a:pt x="2280" y="211"/>
                  <a:pt x="2070" y="211"/>
                </a:cubicBezTo>
                <a:cubicBezTo>
                  <a:pt x="1363" y="211"/>
                  <a:pt x="842" y="707"/>
                  <a:pt x="842" y="1296"/>
                </a:cubicBezTo>
                <a:cubicBezTo>
                  <a:pt x="842" y="1472"/>
                  <a:pt x="875" y="1649"/>
                  <a:pt x="985" y="1826"/>
                </a:cubicBezTo>
                <a:cubicBezTo>
                  <a:pt x="564" y="2036"/>
                  <a:pt x="211" y="2347"/>
                  <a:pt x="0" y="2701"/>
                </a:cubicBezTo>
                <a:lnTo>
                  <a:pt x="0" y="4139"/>
                </a:lnTo>
                <a:cubicBezTo>
                  <a:pt x="387" y="4837"/>
                  <a:pt x="1330" y="5334"/>
                  <a:pt x="2457" y="5334"/>
                </a:cubicBezTo>
                <a:cubicBezTo>
                  <a:pt x="2802" y="5334"/>
                  <a:pt x="3121" y="5292"/>
                  <a:pt x="3433" y="5191"/>
                </a:cubicBezTo>
                <a:cubicBezTo>
                  <a:pt x="3576" y="5754"/>
                  <a:pt x="4173" y="6099"/>
                  <a:pt x="4905" y="6099"/>
                </a:cubicBezTo>
                <a:cubicBezTo>
                  <a:pt x="5048" y="6099"/>
                  <a:pt x="5191" y="6099"/>
                  <a:pt x="5325" y="6065"/>
                </a:cubicBezTo>
                <a:cubicBezTo>
                  <a:pt x="6133" y="5922"/>
                  <a:pt x="6764" y="5367"/>
                  <a:pt x="6798" y="4770"/>
                </a:cubicBezTo>
                <a:cubicBezTo>
                  <a:pt x="8379" y="4703"/>
                  <a:pt x="9607" y="3929"/>
                  <a:pt x="9607" y="3020"/>
                </a:cubicBezTo>
                <a:cubicBezTo>
                  <a:pt x="9607" y="2070"/>
                  <a:pt x="8236" y="1262"/>
                  <a:pt x="6587" y="1262"/>
                </a:cubicBezTo>
                <a:cubicBezTo>
                  <a:pt x="6453" y="1262"/>
                  <a:pt x="6310" y="1296"/>
                  <a:pt x="6167" y="1296"/>
                </a:cubicBezTo>
                <a:cubicBezTo>
                  <a:pt x="6099" y="774"/>
                  <a:pt x="5855" y="320"/>
                  <a:pt x="54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9" name="Google Shape;1909;p25"/>
          <p:cNvGrpSpPr/>
          <p:nvPr/>
        </p:nvGrpSpPr>
        <p:grpSpPr>
          <a:xfrm flipH="1" rot="-3481065">
            <a:off x="177211" y="2407218"/>
            <a:ext cx="977130" cy="993279"/>
            <a:chOff x="2712348" y="3057314"/>
            <a:chExt cx="846073" cy="860096"/>
          </a:xfrm>
        </p:grpSpPr>
        <p:sp>
          <p:nvSpPr>
            <p:cNvPr id="1910" name="Google Shape;1910;p25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25"/>
          <p:cNvSpPr/>
          <p:nvPr/>
        </p:nvSpPr>
        <p:spPr>
          <a:xfrm>
            <a:off x="1307245" y="6197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5"/>
          <p:cNvSpPr/>
          <p:nvPr/>
        </p:nvSpPr>
        <p:spPr>
          <a:xfrm>
            <a:off x="1049305" y="6936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25"/>
          <p:cNvSpPr/>
          <p:nvPr/>
        </p:nvSpPr>
        <p:spPr>
          <a:xfrm>
            <a:off x="1016049" y="7413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5"/>
          <p:cNvSpPr/>
          <p:nvPr/>
        </p:nvSpPr>
        <p:spPr>
          <a:xfrm>
            <a:off x="1154798" y="8462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5"/>
          <p:cNvSpPr/>
          <p:nvPr/>
        </p:nvSpPr>
        <p:spPr>
          <a:xfrm>
            <a:off x="1037243" y="6311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5"/>
          <p:cNvSpPr/>
          <p:nvPr/>
        </p:nvSpPr>
        <p:spPr>
          <a:xfrm>
            <a:off x="997104" y="8060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5"/>
          <p:cNvSpPr/>
          <p:nvPr/>
        </p:nvSpPr>
        <p:spPr>
          <a:xfrm>
            <a:off x="1245367" y="7774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5"/>
          <p:cNvSpPr/>
          <p:nvPr/>
        </p:nvSpPr>
        <p:spPr>
          <a:xfrm>
            <a:off x="1295251" y="7796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5"/>
          <p:cNvSpPr/>
          <p:nvPr/>
        </p:nvSpPr>
        <p:spPr>
          <a:xfrm>
            <a:off x="1347997" y="7796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25"/>
          <p:cNvSpPr/>
          <p:nvPr/>
        </p:nvSpPr>
        <p:spPr>
          <a:xfrm>
            <a:off x="1400744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25"/>
          <p:cNvSpPr/>
          <p:nvPr/>
        </p:nvSpPr>
        <p:spPr>
          <a:xfrm>
            <a:off x="1452877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25"/>
          <p:cNvSpPr/>
          <p:nvPr/>
        </p:nvSpPr>
        <p:spPr>
          <a:xfrm>
            <a:off x="1505624" y="7796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25"/>
          <p:cNvSpPr/>
          <p:nvPr/>
        </p:nvSpPr>
        <p:spPr>
          <a:xfrm>
            <a:off x="1558370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5"/>
          <p:cNvSpPr/>
          <p:nvPr/>
        </p:nvSpPr>
        <p:spPr>
          <a:xfrm>
            <a:off x="1610503" y="7796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5"/>
          <p:cNvSpPr/>
          <p:nvPr/>
        </p:nvSpPr>
        <p:spPr>
          <a:xfrm>
            <a:off x="1663250" y="7796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25"/>
          <p:cNvSpPr/>
          <p:nvPr/>
        </p:nvSpPr>
        <p:spPr>
          <a:xfrm>
            <a:off x="1713747" y="7796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5"/>
          <p:cNvSpPr/>
          <p:nvPr/>
        </p:nvSpPr>
        <p:spPr>
          <a:xfrm>
            <a:off x="1765881" y="7796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25"/>
          <p:cNvSpPr/>
          <p:nvPr/>
        </p:nvSpPr>
        <p:spPr>
          <a:xfrm>
            <a:off x="1808882" y="7796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1839821" y="7774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25"/>
          <p:cNvSpPr/>
          <p:nvPr/>
        </p:nvSpPr>
        <p:spPr>
          <a:xfrm rot="8566601">
            <a:off x="277998" y="1368834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25"/>
          <p:cNvGrpSpPr/>
          <p:nvPr/>
        </p:nvGrpSpPr>
        <p:grpSpPr>
          <a:xfrm rot="-5400000">
            <a:off x="-564929" y="1883136"/>
            <a:ext cx="1938288" cy="543935"/>
            <a:chOff x="1640250" y="2530250"/>
            <a:chExt cx="1217900" cy="341775"/>
          </a:xfrm>
        </p:grpSpPr>
        <p:sp>
          <p:nvSpPr>
            <p:cNvPr id="1936" name="Google Shape;1936;p25"/>
            <p:cNvSpPr/>
            <p:nvPr/>
          </p:nvSpPr>
          <p:spPr>
            <a:xfrm>
              <a:off x="2379675" y="2584500"/>
              <a:ext cx="16850" cy="15800"/>
            </a:xfrm>
            <a:custGeom>
              <a:rect b="b" l="l" r="r" t="t"/>
              <a:pathLst>
                <a:path extrusionOk="0" h="632" w="674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422"/>
                  </a:lnTo>
                  <a:lnTo>
                    <a:pt x="144" y="632"/>
                  </a:lnTo>
                  <a:lnTo>
                    <a:pt x="354" y="522"/>
                  </a:lnTo>
                  <a:lnTo>
                    <a:pt x="564" y="632"/>
                  </a:lnTo>
                  <a:lnTo>
                    <a:pt x="564" y="632"/>
                  </a:lnTo>
                  <a:lnTo>
                    <a:pt x="497" y="388"/>
                  </a:lnTo>
                  <a:lnTo>
                    <a:pt x="674" y="211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2200075" y="2856225"/>
              <a:ext cx="16650" cy="15800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78"/>
                  </a:lnTo>
                  <a:lnTo>
                    <a:pt x="177" y="421"/>
                  </a:lnTo>
                  <a:lnTo>
                    <a:pt x="144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97" y="379"/>
                  </a:lnTo>
                  <a:lnTo>
                    <a:pt x="665" y="244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1640250" y="2631825"/>
              <a:ext cx="13050" cy="10550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22" y="421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295550" y="2583675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64" y="421"/>
                    <a:pt x="564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2498075" y="2731725"/>
              <a:ext cx="13075" cy="10550"/>
            </a:xfrm>
            <a:custGeom>
              <a:rect b="b" l="l" r="r" t="t"/>
              <a:pathLst>
                <a:path extrusionOk="0" h="422" w="523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22" y="421"/>
                    <a:pt x="522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2103750" y="2849925"/>
              <a:ext cx="13075" cy="10525"/>
            </a:xfrm>
            <a:custGeom>
              <a:rect b="b" l="l" r="r" t="t"/>
              <a:pathLst>
                <a:path extrusionOk="0" h="421" w="523">
                  <a:moveTo>
                    <a:pt x="245" y="0"/>
                  </a:moveTo>
                  <a:cubicBezTo>
                    <a:pt x="102" y="0"/>
                    <a:pt x="1" y="110"/>
                    <a:pt x="34" y="210"/>
                  </a:cubicBezTo>
                  <a:cubicBezTo>
                    <a:pt x="34" y="320"/>
                    <a:pt x="102" y="421"/>
                    <a:pt x="245" y="421"/>
                  </a:cubicBezTo>
                  <a:lnTo>
                    <a:pt x="312" y="421"/>
                  </a:lnTo>
                  <a:cubicBezTo>
                    <a:pt x="421" y="421"/>
                    <a:pt x="522" y="320"/>
                    <a:pt x="522" y="210"/>
                  </a:cubicBezTo>
                  <a:cubicBezTo>
                    <a:pt x="522" y="110"/>
                    <a:pt x="455" y="0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2123100" y="2602800"/>
              <a:ext cx="13900" cy="10550"/>
            </a:xfrm>
            <a:custGeom>
              <a:rect b="b" l="l" r="r" t="t"/>
              <a:pathLst>
                <a:path extrusionOk="0" h="422" w="556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56" y="421"/>
                    <a:pt x="556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2694300" y="2530250"/>
              <a:ext cx="14950" cy="16650"/>
            </a:xfrm>
            <a:custGeom>
              <a:rect b="b" l="l" r="r" t="t"/>
              <a:pathLst>
                <a:path extrusionOk="0" h="666" w="598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8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598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2748775" y="2664225"/>
              <a:ext cx="13050" cy="10525"/>
            </a:xfrm>
            <a:custGeom>
              <a:rect b="b" l="l" r="r" t="t"/>
              <a:pathLst>
                <a:path extrusionOk="0" h="421" w="522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cubicBezTo>
                    <a:pt x="522" y="421"/>
                    <a:pt x="522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2844250" y="2531100"/>
              <a:ext cx="13900" cy="10525"/>
            </a:xfrm>
            <a:custGeom>
              <a:rect b="b" l="l" r="r" t="t"/>
              <a:pathLst>
                <a:path extrusionOk="0" h="421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2488400" y="2710700"/>
              <a:ext cx="14125" cy="10525"/>
            </a:xfrm>
            <a:custGeom>
              <a:rect b="b" l="l" r="r" t="t"/>
              <a:pathLst>
                <a:path extrusionOk="0" h="421" w="565">
                  <a:moveTo>
                    <a:pt x="279" y="0"/>
                  </a:moveTo>
                  <a:cubicBezTo>
                    <a:pt x="1" y="0"/>
                    <a:pt x="1" y="421"/>
                    <a:pt x="279" y="421"/>
                  </a:cubicBezTo>
                  <a:cubicBezTo>
                    <a:pt x="565" y="421"/>
                    <a:pt x="565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25"/>
          <p:cNvGrpSpPr/>
          <p:nvPr/>
        </p:nvGrpSpPr>
        <p:grpSpPr>
          <a:xfrm flipH="1">
            <a:off x="868809" y="1424544"/>
            <a:ext cx="687744" cy="622242"/>
            <a:chOff x="6916118" y="4006777"/>
            <a:chExt cx="983335" cy="889553"/>
          </a:xfrm>
        </p:grpSpPr>
        <p:sp>
          <p:nvSpPr>
            <p:cNvPr id="1948" name="Google Shape;1948;p25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5"/>
          <p:cNvSpPr/>
          <p:nvPr/>
        </p:nvSpPr>
        <p:spPr>
          <a:xfrm flipH="1">
            <a:off x="281907" y="361687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5"/>
          <p:cNvSpPr/>
          <p:nvPr/>
        </p:nvSpPr>
        <p:spPr>
          <a:xfrm flipH="1">
            <a:off x="1138819" y="408190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8" name="Google Shape;1958;p25"/>
          <p:cNvGrpSpPr/>
          <p:nvPr/>
        </p:nvGrpSpPr>
        <p:grpSpPr>
          <a:xfrm rot="6538749">
            <a:off x="262047" y="4235108"/>
            <a:ext cx="708541" cy="862680"/>
            <a:chOff x="192897" y="3945468"/>
            <a:chExt cx="812247" cy="1019348"/>
          </a:xfrm>
        </p:grpSpPr>
        <p:sp>
          <p:nvSpPr>
            <p:cNvPr id="1959" name="Google Shape;1959;p25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2"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26"/>
          <p:cNvSpPr/>
          <p:nvPr/>
        </p:nvSpPr>
        <p:spPr>
          <a:xfrm>
            <a:off x="7369451" y="1242497"/>
            <a:ext cx="390681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6"/>
          <p:cNvSpPr/>
          <p:nvPr/>
        </p:nvSpPr>
        <p:spPr>
          <a:xfrm>
            <a:off x="8525739" y="48887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6"/>
          <p:cNvSpPr/>
          <p:nvPr/>
        </p:nvSpPr>
        <p:spPr>
          <a:xfrm>
            <a:off x="7947993" y="106472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6"/>
          <p:cNvSpPr/>
          <p:nvPr/>
        </p:nvSpPr>
        <p:spPr>
          <a:xfrm>
            <a:off x="6763536" y="39456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3" name="Google Shape;1993;p26"/>
          <p:cNvGrpSpPr/>
          <p:nvPr/>
        </p:nvGrpSpPr>
        <p:grpSpPr>
          <a:xfrm>
            <a:off x="7820896" y="520213"/>
            <a:ext cx="524069" cy="674181"/>
            <a:chOff x="8020220" y="1258388"/>
            <a:chExt cx="524069" cy="674181"/>
          </a:xfrm>
        </p:grpSpPr>
        <p:sp>
          <p:nvSpPr>
            <p:cNvPr id="1994" name="Google Shape;1994;p26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26"/>
          <p:cNvSpPr/>
          <p:nvPr/>
        </p:nvSpPr>
        <p:spPr>
          <a:xfrm>
            <a:off x="8475349" y="113177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26"/>
          <p:cNvGrpSpPr/>
          <p:nvPr/>
        </p:nvGrpSpPr>
        <p:grpSpPr>
          <a:xfrm rot="2853506">
            <a:off x="7794835" y="2191100"/>
            <a:ext cx="1148482" cy="918282"/>
            <a:chOff x="2218738" y="2143082"/>
            <a:chExt cx="977105" cy="781305"/>
          </a:xfrm>
        </p:grpSpPr>
        <p:sp>
          <p:nvSpPr>
            <p:cNvPr id="2006" name="Google Shape;2006;p26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1" name="Google Shape;2011;p26"/>
          <p:cNvSpPr/>
          <p:nvPr/>
        </p:nvSpPr>
        <p:spPr>
          <a:xfrm flipH="1" rot="3100151">
            <a:off x="8717441" y="4513295"/>
            <a:ext cx="435804" cy="591642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26"/>
          <p:cNvSpPr/>
          <p:nvPr/>
        </p:nvSpPr>
        <p:spPr>
          <a:xfrm rot="1207665">
            <a:off x="8484797" y="4172500"/>
            <a:ext cx="279721" cy="106526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26"/>
          <p:cNvSpPr/>
          <p:nvPr/>
        </p:nvSpPr>
        <p:spPr>
          <a:xfrm rot="1207665">
            <a:off x="8296151" y="3950730"/>
            <a:ext cx="237988" cy="189338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6"/>
          <p:cNvSpPr/>
          <p:nvPr/>
        </p:nvSpPr>
        <p:spPr>
          <a:xfrm rot="1207665">
            <a:off x="8077461" y="3933044"/>
            <a:ext cx="361414" cy="521770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6"/>
          <p:cNvSpPr/>
          <p:nvPr/>
        </p:nvSpPr>
        <p:spPr>
          <a:xfrm rot="1207665">
            <a:off x="8289052" y="4194209"/>
            <a:ext cx="416812" cy="429280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26"/>
          <p:cNvSpPr/>
          <p:nvPr/>
        </p:nvSpPr>
        <p:spPr>
          <a:xfrm rot="1207665">
            <a:off x="8252534" y="4113215"/>
            <a:ext cx="222625" cy="412216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26"/>
          <p:cNvSpPr/>
          <p:nvPr/>
        </p:nvSpPr>
        <p:spPr>
          <a:xfrm rot="1207665">
            <a:off x="8301590" y="4178487"/>
            <a:ext cx="120102" cy="28855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6"/>
          <p:cNvSpPr/>
          <p:nvPr/>
        </p:nvSpPr>
        <p:spPr>
          <a:xfrm rot="1207665">
            <a:off x="8121066" y="4209877"/>
            <a:ext cx="147579" cy="116351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26"/>
          <p:cNvSpPr/>
          <p:nvPr/>
        </p:nvSpPr>
        <p:spPr>
          <a:xfrm rot="1207665">
            <a:off x="8115577" y="4203878"/>
            <a:ext cx="156369" cy="128097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3"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27"/>
          <p:cNvSpPr/>
          <p:nvPr/>
        </p:nvSpPr>
        <p:spPr>
          <a:xfrm>
            <a:off x="8333159" y="3597822"/>
            <a:ext cx="431312" cy="409071"/>
          </a:xfrm>
          <a:custGeom>
            <a:rect b="b" l="l" r="r" t="t"/>
            <a:pathLst>
              <a:path extrusionOk="0" h="7118" w="7505">
                <a:moveTo>
                  <a:pt x="2911" y="0"/>
                </a:moveTo>
                <a:lnTo>
                  <a:pt x="1" y="3121"/>
                </a:lnTo>
                <a:cubicBezTo>
                  <a:pt x="2171" y="3719"/>
                  <a:pt x="3399" y="5334"/>
                  <a:pt x="4451" y="7117"/>
                </a:cubicBezTo>
                <a:lnTo>
                  <a:pt x="7505" y="5157"/>
                </a:lnTo>
                <a:cubicBezTo>
                  <a:pt x="7185" y="2810"/>
                  <a:pt x="5502" y="1195"/>
                  <a:pt x="29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7"/>
          <p:cNvSpPr/>
          <p:nvPr/>
        </p:nvSpPr>
        <p:spPr>
          <a:xfrm>
            <a:off x="7474293" y="4062851"/>
            <a:ext cx="433266" cy="503839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7"/>
          <p:cNvSpPr/>
          <p:nvPr/>
        </p:nvSpPr>
        <p:spPr>
          <a:xfrm flipH="1" rot="6056746">
            <a:off x="1817" y="1594919"/>
            <a:ext cx="390685" cy="326088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27"/>
          <p:cNvSpPr/>
          <p:nvPr/>
        </p:nvSpPr>
        <p:spPr>
          <a:xfrm flipH="1">
            <a:off x="93235" y="46982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7"/>
          <p:cNvSpPr/>
          <p:nvPr/>
        </p:nvSpPr>
        <p:spPr>
          <a:xfrm flipH="1">
            <a:off x="792300" y="87422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27"/>
          <p:cNvSpPr/>
          <p:nvPr/>
        </p:nvSpPr>
        <p:spPr>
          <a:xfrm flipH="1">
            <a:off x="1855897" y="37551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27"/>
          <p:cNvGrpSpPr/>
          <p:nvPr/>
        </p:nvGrpSpPr>
        <p:grpSpPr>
          <a:xfrm flipH="1">
            <a:off x="701413" y="501163"/>
            <a:ext cx="524069" cy="674181"/>
            <a:chOff x="8020220" y="1258388"/>
            <a:chExt cx="524069" cy="674181"/>
          </a:xfrm>
        </p:grpSpPr>
        <p:sp>
          <p:nvSpPr>
            <p:cNvPr id="2028" name="Google Shape;2028;p27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27"/>
          <p:cNvSpPr/>
          <p:nvPr/>
        </p:nvSpPr>
        <p:spPr>
          <a:xfrm flipH="1">
            <a:off x="220449" y="111272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27"/>
          <p:cNvGrpSpPr/>
          <p:nvPr/>
        </p:nvGrpSpPr>
        <p:grpSpPr>
          <a:xfrm rot="2889529">
            <a:off x="7806755" y="2501638"/>
            <a:ext cx="977134" cy="993271"/>
            <a:chOff x="2712348" y="3057314"/>
            <a:chExt cx="846073" cy="860096"/>
          </a:xfrm>
        </p:grpSpPr>
        <p:sp>
          <p:nvSpPr>
            <p:cNvPr id="2040" name="Google Shape;2040;p27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27"/>
          <p:cNvGrpSpPr/>
          <p:nvPr/>
        </p:nvGrpSpPr>
        <p:grpSpPr>
          <a:xfrm flipH="1" rot="-1187971">
            <a:off x="8186124" y="1249612"/>
            <a:ext cx="977018" cy="781235"/>
            <a:chOff x="2218738" y="2143082"/>
            <a:chExt cx="977105" cy="781305"/>
          </a:xfrm>
        </p:grpSpPr>
        <p:sp>
          <p:nvSpPr>
            <p:cNvPr id="2046" name="Google Shape;2046;p27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27"/>
          <p:cNvGrpSpPr/>
          <p:nvPr/>
        </p:nvGrpSpPr>
        <p:grpSpPr>
          <a:xfrm flipH="1" rot="-6538749">
            <a:off x="8075790" y="4216058"/>
            <a:ext cx="708541" cy="862680"/>
            <a:chOff x="192897" y="3945468"/>
            <a:chExt cx="812247" cy="1019348"/>
          </a:xfrm>
        </p:grpSpPr>
        <p:sp>
          <p:nvSpPr>
            <p:cNvPr id="2052" name="Google Shape;2052;p27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rgbClr val="434343"/>
        </a:soli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28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2083" name="Google Shape;2083;p28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/>
          <p:nvPr>
            <p:ph idx="1" type="body"/>
          </p:nvPr>
        </p:nvSpPr>
        <p:spPr>
          <a:xfrm>
            <a:off x="713225" y="1152475"/>
            <a:ext cx="77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5D3765"/>
              </a:buClr>
              <a:buSzPts val="1200"/>
              <a:buFont typeface="Catamaran"/>
              <a:buAutoNum type="arabicPeriod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lphaLcPeriod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romanLcPeriod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rabicPeriod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lphaLcPeriod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romanLcPeriod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rabicPeriod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AutoNum type="alphaLcPeriod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Catamaran"/>
              <a:buAutoNum type="romanLcPeriod"/>
              <a:defRPr sz="1100"/>
            </a:lvl9pPr>
          </a:lstStyle>
          <a:p/>
        </p:txBody>
      </p:sp>
      <p:sp>
        <p:nvSpPr>
          <p:cNvPr id="282" name="Google Shape;282;p4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4"/>
          <p:cNvSpPr/>
          <p:nvPr/>
        </p:nvSpPr>
        <p:spPr>
          <a:xfrm>
            <a:off x="228782" y="448370"/>
            <a:ext cx="427002" cy="265914"/>
          </a:xfrm>
          <a:custGeom>
            <a:rect b="b" l="l" r="r" t="t"/>
            <a:pathLst>
              <a:path extrusionOk="0" h="4627" w="7430">
                <a:moveTo>
                  <a:pt x="3610" y="0"/>
                </a:moveTo>
                <a:cubicBezTo>
                  <a:pt x="2693" y="0"/>
                  <a:pt x="1927" y="631"/>
                  <a:pt x="1927" y="1430"/>
                </a:cubicBezTo>
                <a:lnTo>
                  <a:pt x="1927" y="1540"/>
                </a:lnTo>
                <a:cubicBezTo>
                  <a:pt x="1818" y="1506"/>
                  <a:pt x="1717" y="1472"/>
                  <a:pt x="1574" y="1472"/>
                </a:cubicBezTo>
                <a:cubicBezTo>
                  <a:pt x="699" y="1472"/>
                  <a:pt x="1" y="2171"/>
                  <a:pt x="1" y="3045"/>
                </a:cubicBezTo>
                <a:cubicBezTo>
                  <a:pt x="1" y="3920"/>
                  <a:pt x="699" y="4627"/>
                  <a:pt x="1574" y="4627"/>
                </a:cubicBezTo>
                <a:lnTo>
                  <a:pt x="5217" y="4627"/>
                </a:lnTo>
                <a:lnTo>
                  <a:pt x="5217" y="4585"/>
                </a:lnTo>
                <a:cubicBezTo>
                  <a:pt x="6478" y="4450"/>
                  <a:pt x="7429" y="3744"/>
                  <a:pt x="7429" y="2902"/>
                </a:cubicBezTo>
                <a:cubicBezTo>
                  <a:pt x="7429" y="2028"/>
                  <a:pt x="6520" y="1329"/>
                  <a:pt x="5292" y="1186"/>
                </a:cubicBezTo>
                <a:cubicBezTo>
                  <a:pt x="5149" y="488"/>
                  <a:pt x="4451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1276171" y="314927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1018232" y="388874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"/>
          <p:cNvSpPr/>
          <p:nvPr/>
        </p:nvSpPr>
        <p:spPr>
          <a:xfrm>
            <a:off x="984975" y="436513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1123725" y="541402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1006169" y="326377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966030" y="501259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1214293" y="472635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1264177" y="474884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1316924" y="474884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"/>
          <p:cNvSpPr/>
          <p:nvPr/>
        </p:nvSpPr>
        <p:spPr>
          <a:xfrm>
            <a:off x="1369670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1421804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1474550" y="474884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1527297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1579430" y="474884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"/>
          <p:cNvSpPr/>
          <p:nvPr/>
        </p:nvSpPr>
        <p:spPr>
          <a:xfrm>
            <a:off x="1632176" y="474884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1682674" y="474884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"/>
          <p:cNvSpPr/>
          <p:nvPr/>
        </p:nvSpPr>
        <p:spPr>
          <a:xfrm>
            <a:off x="1734807" y="474884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1777808" y="474884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1808748" y="472635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4"/>
          <p:cNvGrpSpPr/>
          <p:nvPr/>
        </p:nvGrpSpPr>
        <p:grpSpPr>
          <a:xfrm flipH="1" rot="-2829478">
            <a:off x="-46277" y="1275554"/>
            <a:ext cx="977120" cy="993256"/>
            <a:chOff x="2712348" y="3057314"/>
            <a:chExt cx="846073" cy="860096"/>
          </a:xfrm>
        </p:grpSpPr>
        <p:sp>
          <p:nvSpPr>
            <p:cNvPr id="304" name="Google Shape;304;p4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"/>
          <p:cNvSpPr/>
          <p:nvPr/>
        </p:nvSpPr>
        <p:spPr>
          <a:xfrm rot="878938">
            <a:off x="8340238" y="3798640"/>
            <a:ext cx="620849" cy="475625"/>
          </a:xfrm>
          <a:custGeom>
            <a:rect b="b" l="l" r="r" t="t"/>
            <a:pathLst>
              <a:path extrusionOk="0" h="9642" w="12586">
                <a:moveTo>
                  <a:pt x="3332" y="1"/>
                </a:moveTo>
                <a:lnTo>
                  <a:pt x="0" y="4871"/>
                </a:lnTo>
                <a:cubicBezTo>
                  <a:pt x="2036" y="8203"/>
                  <a:pt x="5611" y="9574"/>
                  <a:pt x="10205" y="9641"/>
                </a:cubicBezTo>
                <a:lnTo>
                  <a:pt x="12585" y="3122"/>
                </a:lnTo>
                <a:lnTo>
                  <a:pt x="12585" y="3122"/>
                </a:lnTo>
                <a:cubicBezTo>
                  <a:pt x="12115" y="3189"/>
                  <a:pt x="11657" y="3221"/>
                  <a:pt x="11210" y="3221"/>
                </a:cubicBezTo>
                <a:cubicBezTo>
                  <a:pt x="8202" y="3221"/>
                  <a:pt x="5712" y="1774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"/>
          <p:cNvSpPr/>
          <p:nvPr/>
        </p:nvSpPr>
        <p:spPr>
          <a:xfrm>
            <a:off x="8686849" y="3084801"/>
            <a:ext cx="335328" cy="279884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 flipH="1" rot="-3889057">
            <a:off x="8550415" y="4416838"/>
            <a:ext cx="608181" cy="740445"/>
            <a:chOff x="192897" y="3945468"/>
            <a:chExt cx="812247" cy="1019348"/>
          </a:xfrm>
        </p:grpSpPr>
        <p:sp>
          <p:nvSpPr>
            <p:cNvPr id="312" name="Google Shape;312;p4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"/>
          <p:cNvSpPr txBox="1"/>
          <p:nvPr>
            <p:ph type="title"/>
          </p:nvPr>
        </p:nvSpPr>
        <p:spPr>
          <a:xfrm>
            <a:off x="997800" y="3640825"/>
            <a:ext cx="2074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5"/>
          <p:cNvSpPr txBox="1"/>
          <p:nvPr>
            <p:ph idx="1" type="subTitle"/>
          </p:nvPr>
        </p:nvSpPr>
        <p:spPr>
          <a:xfrm>
            <a:off x="997800" y="2036574"/>
            <a:ext cx="2074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4" name="Google Shape;344;p5"/>
          <p:cNvSpPr txBox="1"/>
          <p:nvPr>
            <p:ph idx="2" type="title"/>
          </p:nvPr>
        </p:nvSpPr>
        <p:spPr>
          <a:xfrm>
            <a:off x="6071400" y="3640825"/>
            <a:ext cx="2074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5" name="Google Shape;345;p5"/>
          <p:cNvSpPr txBox="1"/>
          <p:nvPr>
            <p:ph idx="3" type="subTitle"/>
          </p:nvPr>
        </p:nvSpPr>
        <p:spPr>
          <a:xfrm>
            <a:off x="6063162" y="2036574"/>
            <a:ext cx="2074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5"/>
          <p:cNvSpPr txBox="1"/>
          <p:nvPr>
            <p:ph idx="4"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7" name="Google Shape;347;p5"/>
          <p:cNvSpPr/>
          <p:nvPr/>
        </p:nvSpPr>
        <p:spPr>
          <a:xfrm>
            <a:off x="12298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"/>
          <p:cNvSpPr/>
          <p:nvPr/>
        </p:nvSpPr>
        <p:spPr>
          <a:xfrm>
            <a:off x="7739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"/>
          <p:cNvSpPr/>
          <p:nvPr/>
        </p:nvSpPr>
        <p:spPr>
          <a:xfrm>
            <a:off x="515073" y="438752"/>
            <a:ext cx="435193" cy="166908"/>
          </a:xfrm>
          <a:custGeom>
            <a:rect b="b" l="l" r="r" t="t"/>
            <a:pathLst>
              <a:path extrusionOk="0" h="2449" w="6386">
                <a:moveTo>
                  <a:pt x="1" y="1"/>
                </a:moveTo>
                <a:lnTo>
                  <a:pt x="3231" y="2415"/>
                </a:lnTo>
                <a:lnTo>
                  <a:pt x="6386" y="2449"/>
                </a:lnTo>
                <a:lnTo>
                  <a:pt x="1616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257133" y="512699"/>
            <a:ext cx="212758" cy="71766"/>
          </a:xfrm>
          <a:custGeom>
            <a:rect b="b" l="l" r="r" t="t"/>
            <a:pathLst>
              <a:path extrusionOk="0" h="1053" w="3122">
                <a:moveTo>
                  <a:pt x="841" y="1"/>
                </a:moveTo>
                <a:lnTo>
                  <a:pt x="0" y="312"/>
                </a:lnTo>
                <a:lnTo>
                  <a:pt x="841" y="1052"/>
                </a:lnTo>
                <a:lnTo>
                  <a:pt x="3121" y="1052"/>
                </a:lnTo>
                <a:lnTo>
                  <a:pt x="84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>
            <a:off x="223877" y="560338"/>
            <a:ext cx="933967" cy="136512"/>
          </a:xfrm>
          <a:custGeom>
            <a:rect b="b" l="l" r="r" t="t"/>
            <a:pathLst>
              <a:path extrusionOk="0" h="2003" w="13705">
                <a:moveTo>
                  <a:pt x="1784" y="0"/>
                </a:moveTo>
                <a:cubicBezTo>
                  <a:pt x="1784" y="0"/>
                  <a:pt x="0" y="34"/>
                  <a:pt x="0" y="984"/>
                </a:cubicBezTo>
                <a:cubicBezTo>
                  <a:pt x="0" y="1927"/>
                  <a:pt x="1784" y="1960"/>
                  <a:pt x="1784" y="1960"/>
                </a:cubicBezTo>
                <a:lnTo>
                  <a:pt x="12055" y="2002"/>
                </a:lnTo>
                <a:cubicBezTo>
                  <a:pt x="12055" y="2002"/>
                  <a:pt x="13704" y="2002"/>
                  <a:pt x="13704" y="1506"/>
                </a:cubicBezTo>
                <a:cubicBezTo>
                  <a:pt x="13704" y="1018"/>
                  <a:pt x="13182" y="951"/>
                  <a:pt x="13182" y="951"/>
                </a:cubicBezTo>
                <a:cubicBezTo>
                  <a:pt x="13182" y="951"/>
                  <a:pt x="12686" y="909"/>
                  <a:pt x="12409" y="454"/>
                </a:cubicBezTo>
                <a:cubicBezTo>
                  <a:pt x="12130" y="59"/>
                  <a:pt x="11137" y="33"/>
                  <a:pt x="10885" y="33"/>
                </a:cubicBezTo>
                <a:cubicBezTo>
                  <a:pt x="10848" y="33"/>
                  <a:pt x="10827" y="34"/>
                  <a:pt x="10827" y="34"/>
                </a:cubicBezTo>
                <a:cubicBezTo>
                  <a:pt x="8800" y="34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>
            <a:off x="362626" y="665227"/>
            <a:ext cx="546955" cy="239151"/>
          </a:xfrm>
          <a:custGeom>
            <a:rect b="b" l="l" r="r" t="t"/>
            <a:pathLst>
              <a:path extrusionOk="0" h="3509" w="8026">
                <a:moveTo>
                  <a:pt x="4131" y="1"/>
                </a:moveTo>
                <a:lnTo>
                  <a:pt x="0" y="3332"/>
                </a:lnTo>
                <a:lnTo>
                  <a:pt x="1893" y="3508"/>
                </a:lnTo>
                <a:lnTo>
                  <a:pt x="8025" y="211"/>
                </a:lnTo>
                <a:lnTo>
                  <a:pt x="4131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>
            <a:off x="245071" y="450202"/>
            <a:ext cx="119872" cy="138829"/>
          </a:xfrm>
          <a:custGeom>
            <a:rect b="b" l="l" r="r" t="t"/>
            <a:pathLst>
              <a:path extrusionOk="0" h="2037" w="1759">
                <a:moveTo>
                  <a:pt x="1" y="1"/>
                </a:moveTo>
                <a:lnTo>
                  <a:pt x="287" y="2037"/>
                </a:lnTo>
                <a:lnTo>
                  <a:pt x="1759" y="1725"/>
                </a:lnTo>
                <a:lnTo>
                  <a:pt x="741" y="144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>
            <a:off x="204932" y="625084"/>
            <a:ext cx="215075" cy="76332"/>
          </a:xfrm>
          <a:custGeom>
            <a:rect b="b" l="l" r="r" t="t"/>
            <a:pathLst>
              <a:path extrusionOk="0" h="1120" w="3156">
                <a:moveTo>
                  <a:pt x="842" y="1"/>
                </a:moveTo>
                <a:lnTo>
                  <a:pt x="1" y="800"/>
                </a:lnTo>
                <a:lnTo>
                  <a:pt x="842" y="1120"/>
                </a:lnTo>
                <a:lnTo>
                  <a:pt x="3155" y="34"/>
                </a:lnTo>
                <a:lnTo>
                  <a:pt x="842" y="1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453194" y="596460"/>
            <a:ext cx="16696" cy="18947"/>
          </a:xfrm>
          <a:custGeom>
            <a:rect b="b" l="l" r="r" t="t"/>
            <a:pathLst>
              <a:path extrusionOk="0" h="278" w="245">
                <a:moveTo>
                  <a:pt x="34" y="0"/>
                </a:moveTo>
                <a:cubicBezTo>
                  <a:pt x="0" y="0"/>
                  <a:pt x="0" y="34"/>
                  <a:pt x="0" y="67"/>
                </a:cubicBezTo>
                <a:lnTo>
                  <a:pt x="0" y="244"/>
                </a:lnTo>
                <a:cubicBezTo>
                  <a:pt x="0" y="244"/>
                  <a:pt x="0" y="278"/>
                  <a:pt x="34" y="278"/>
                </a:cubicBezTo>
                <a:lnTo>
                  <a:pt x="211" y="278"/>
                </a:lnTo>
                <a:cubicBezTo>
                  <a:pt x="244" y="278"/>
                  <a:pt x="244" y="244"/>
                  <a:pt x="244" y="244"/>
                </a:cubicBezTo>
                <a:lnTo>
                  <a:pt x="244" y="67"/>
                </a:lnTo>
                <a:cubicBezTo>
                  <a:pt x="244" y="34"/>
                  <a:pt x="244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503079" y="598709"/>
            <a:ext cx="19558" cy="16698"/>
          </a:xfrm>
          <a:custGeom>
            <a:rect b="b" l="l" r="r" t="t"/>
            <a:pathLst>
              <a:path extrusionOk="0" h="245" w="287">
                <a:moveTo>
                  <a:pt x="76" y="1"/>
                </a:moveTo>
                <a:cubicBezTo>
                  <a:pt x="42" y="1"/>
                  <a:pt x="42" y="1"/>
                  <a:pt x="42" y="34"/>
                </a:cubicBezTo>
                <a:lnTo>
                  <a:pt x="0" y="211"/>
                </a:lnTo>
                <a:cubicBezTo>
                  <a:pt x="0" y="245"/>
                  <a:pt x="42" y="245"/>
                  <a:pt x="76" y="245"/>
                </a:cubicBezTo>
                <a:lnTo>
                  <a:pt x="253" y="245"/>
                </a:lnTo>
                <a:cubicBezTo>
                  <a:pt x="286" y="245"/>
                  <a:pt x="286" y="245"/>
                  <a:pt x="286" y="211"/>
                </a:cubicBezTo>
                <a:lnTo>
                  <a:pt x="286" y="34"/>
                </a:lnTo>
                <a:cubicBezTo>
                  <a:pt x="286" y="1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555825" y="598709"/>
            <a:ext cx="18945" cy="16698"/>
          </a:xfrm>
          <a:custGeom>
            <a:rect b="b" l="l" r="r" t="t"/>
            <a:pathLst>
              <a:path extrusionOk="0" h="245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45"/>
                </a:lnTo>
                <a:cubicBezTo>
                  <a:pt x="244" y="245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608572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1"/>
                  <a:pt x="0" y="34"/>
                </a:cubicBezTo>
                <a:lnTo>
                  <a:pt x="0" y="211"/>
                </a:lnTo>
                <a:cubicBezTo>
                  <a:pt x="0" y="245"/>
                  <a:pt x="34" y="245"/>
                  <a:pt x="67" y="245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34"/>
                </a:lnTo>
                <a:cubicBezTo>
                  <a:pt x="278" y="1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660705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3" y="1"/>
                  <a:pt x="1" y="34"/>
                  <a:pt x="1" y="34"/>
                </a:cubicBezTo>
                <a:lnTo>
                  <a:pt x="1" y="211"/>
                </a:lnTo>
                <a:cubicBezTo>
                  <a:pt x="1" y="245"/>
                  <a:pt x="43" y="278"/>
                  <a:pt x="76" y="278"/>
                </a:cubicBezTo>
                <a:lnTo>
                  <a:pt x="211" y="278"/>
                </a:lnTo>
                <a:cubicBezTo>
                  <a:pt x="253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713451" y="598709"/>
            <a:ext cx="19013" cy="19015"/>
          </a:xfrm>
          <a:custGeom>
            <a:rect b="b" l="l" r="r" t="t"/>
            <a:pathLst>
              <a:path extrusionOk="0" h="279" w="279">
                <a:moveTo>
                  <a:pt x="68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766198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34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34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818331" y="598709"/>
            <a:ext cx="17310" cy="19015"/>
          </a:xfrm>
          <a:custGeom>
            <a:rect b="b" l="l" r="r" t="t"/>
            <a:pathLst>
              <a:path extrusionOk="0" h="279" w="254">
                <a:moveTo>
                  <a:pt x="43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5"/>
                  <a:pt x="253" y="211"/>
                </a:cubicBezTo>
                <a:lnTo>
                  <a:pt x="253" y="68"/>
                </a:lnTo>
                <a:cubicBezTo>
                  <a:pt x="253" y="34"/>
                  <a:pt x="253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871078" y="598709"/>
            <a:ext cx="16696" cy="19015"/>
          </a:xfrm>
          <a:custGeom>
            <a:rect b="b" l="l" r="r" t="t"/>
            <a:pathLst>
              <a:path extrusionOk="0" h="279" w="245">
                <a:moveTo>
                  <a:pt x="35" y="1"/>
                </a:moveTo>
                <a:cubicBezTo>
                  <a:pt x="1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1" y="278"/>
                  <a:pt x="35" y="278"/>
                </a:cubicBezTo>
                <a:lnTo>
                  <a:pt x="211" y="278"/>
                </a:lnTo>
                <a:cubicBezTo>
                  <a:pt x="245" y="278"/>
                  <a:pt x="245" y="245"/>
                  <a:pt x="245" y="211"/>
                </a:cubicBezTo>
                <a:lnTo>
                  <a:pt x="245" y="68"/>
                </a:lnTo>
                <a:cubicBezTo>
                  <a:pt x="245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"/>
          <p:cNvSpPr/>
          <p:nvPr/>
        </p:nvSpPr>
        <p:spPr>
          <a:xfrm>
            <a:off x="921575" y="598709"/>
            <a:ext cx="18945" cy="19015"/>
          </a:xfrm>
          <a:custGeom>
            <a:rect b="b" l="l" r="r" t="t"/>
            <a:pathLst>
              <a:path extrusionOk="0" h="279" w="278">
                <a:moveTo>
                  <a:pt x="67" y="1"/>
                </a:moveTo>
                <a:cubicBezTo>
                  <a:pt x="34" y="1"/>
                  <a:pt x="0" y="34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4"/>
                  <a:pt x="244" y="1"/>
                  <a:pt x="210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973708" y="598709"/>
            <a:ext cx="19558" cy="19015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34" y="1"/>
                  <a:pt x="1" y="34"/>
                  <a:pt x="1" y="68"/>
                </a:cubicBezTo>
                <a:lnTo>
                  <a:pt x="1" y="211"/>
                </a:lnTo>
                <a:cubicBezTo>
                  <a:pt x="1" y="245"/>
                  <a:pt x="34" y="278"/>
                  <a:pt x="76" y="278"/>
                </a:cubicBezTo>
                <a:lnTo>
                  <a:pt x="211" y="278"/>
                </a:lnTo>
                <a:cubicBezTo>
                  <a:pt x="245" y="278"/>
                  <a:pt x="287" y="245"/>
                  <a:pt x="287" y="211"/>
                </a:cubicBezTo>
                <a:lnTo>
                  <a:pt x="287" y="68"/>
                </a:lnTo>
                <a:cubicBezTo>
                  <a:pt x="287" y="34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1016710" y="598709"/>
            <a:ext cx="33870" cy="21264"/>
          </a:xfrm>
          <a:custGeom>
            <a:rect b="b" l="l" r="r" t="t"/>
            <a:pathLst>
              <a:path extrusionOk="0" h="312" w="497">
                <a:moveTo>
                  <a:pt x="1" y="1"/>
                </a:moveTo>
                <a:lnTo>
                  <a:pt x="34" y="312"/>
                </a:lnTo>
                <a:lnTo>
                  <a:pt x="497" y="312"/>
                </a:lnTo>
                <a:lnTo>
                  <a:pt x="354" y="1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1047649" y="596460"/>
            <a:ext cx="48249" cy="23513"/>
          </a:xfrm>
          <a:custGeom>
            <a:rect b="b" l="l" r="r" t="t"/>
            <a:pathLst>
              <a:path extrusionOk="0" h="345" w="708">
                <a:moveTo>
                  <a:pt x="354" y="0"/>
                </a:moveTo>
                <a:cubicBezTo>
                  <a:pt x="253" y="0"/>
                  <a:pt x="110" y="34"/>
                  <a:pt x="1" y="34"/>
                </a:cubicBezTo>
                <a:lnTo>
                  <a:pt x="144" y="345"/>
                </a:lnTo>
                <a:lnTo>
                  <a:pt x="707" y="278"/>
                </a:lnTo>
                <a:cubicBezTo>
                  <a:pt x="598" y="210"/>
                  <a:pt x="464" y="135"/>
                  <a:pt x="354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5"/>
          <p:cNvGrpSpPr/>
          <p:nvPr/>
        </p:nvGrpSpPr>
        <p:grpSpPr>
          <a:xfrm flipH="1" rot="-6699302">
            <a:off x="7699599" y="260267"/>
            <a:ext cx="667155" cy="837262"/>
            <a:chOff x="192897" y="3945468"/>
            <a:chExt cx="812247" cy="1019348"/>
          </a:xfrm>
        </p:grpSpPr>
        <p:sp>
          <p:nvSpPr>
            <p:cNvPr id="369" name="Google Shape;369;p5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5"/>
          <p:cNvSpPr/>
          <p:nvPr/>
        </p:nvSpPr>
        <p:spPr>
          <a:xfrm>
            <a:off x="8545086" y="666445"/>
            <a:ext cx="429416" cy="288212"/>
          </a:xfrm>
          <a:custGeom>
            <a:rect b="b" l="l" r="r" t="t"/>
            <a:pathLst>
              <a:path extrusionOk="0" h="5015" w="7472">
                <a:moveTo>
                  <a:pt x="4106" y="1"/>
                </a:moveTo>
                <a:cubicBezTo>
                  <a:pt x="3332" y="1"/>
                  <a:pt x="2701" y="598"/>
                  <a:pt x="2600" y="1338"/>
                </a:cubicBezTo>
                <a:lnTo>
                  <a:pt x="2281" y="1338"/>
                </a:lnTo>
                <a:cubicBezTo>
                  <a:pt x="1019" y="1338"/>
                  <a:pt x="1" y="1935"/>
                  <a:pt x="1" y="2667"/>
                </a:cubicBezTo>
                <a:cubicBezTo>
                  <a:pt x="1" y="3366"/>
                  <a:pt x="951" y="3929"/>
                  <a:pt x="2104" y="3963"/>
                </a:cubicBezTo>
                <a:cubicBezTo>
                  <a:pt x="2180" y="4459"/>
                  <a:pt x="2634" y="4880"/>
                  <a:pt x="3265" y="4981"/>
                </a:cubicBezTo>
                <a:cubicBezTo>
                  <a:pt x="3366" y="4981"/>
                  <a:pt x="3475" y="5014"/>
                  <a:pt x="3576" y="5014"/>
                </a:cubicBezTo>
                <a:cubicBezTo>
                  <a:pt x="4140" y="5014"/>
                  <a:pt x="4594" y="4737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71" y="3753"/>
                  <a:pt x="7471" y="2945"/>
                </a:cubicBezTo>
                <a:cubicBezTo>
                  <a:pt x="7471" y="2457"/>
                  <a:pt x="7084" y="2003"/>
                  <a:pt x="6562" y="1759"/>
                </a:cubicBezTo>
                <a:cubicBezTo>
                  <a:pt x="6630" y="1616"/>
                  <a:pt x="6663" y="1473"/>
                  <a:pt x="6663" y="1338"/>
                </a:cubicBezTo>
                <a:cubicBezTo>
                  <a:pt x="6663" y="884"/>
                  <a:pt x="6243" y="497"/>
                  <a:pt x="5755" y="497"/>
                </a:cubicBezTo>
                <a:cubicBezTo>
                  <a:pt x="5578" y="497"/>
                  <a:pt x="5435" y="564"/>
                  <a:pt x="5301" y="632"/>
                </a:cubicBezTo>
                <a:cubicBezTo>
                  <a:pt x="5015" y="253"/>
                  <a:pt x="4594" y="1"/>
                  <a:pt x="4106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"/>
          <p:cNvSpPr/>
          <p:nvPr/>
        </p:nvSpPr>
        <p:spPr>
          <a:xfrm>
            <a:off x="8089182" y="44315"/>
            <a:ext cx="304189" cy="189076"/>
          </a:xfrm>
          <a:custGeom>
            <a:rect b="b" l="l" r="r" t="t"/>
            <a:pathLst>
              <a:path extrusionOk="0" h="3290" w="5293">
                <a:moveTo>
                  <a:pt x="2701" y="1"/>
                </a:moveTo>
                <a:cubicBezTo>
                  <a:pt x="2104" y="1"/>
                  <a:pt x="1608" y="345"/>
                  <a:pt x="1540" y="842"/>
                </a:cubicBezTo>
                <a:cubicBezTo>
                  <a:pt x="665" y="943"/>
                  <a:pt x="1" y="1473"/>
                  <a:pt x="1" y="2070"/>
                </a:cubicBezTo>
                <a:cubicBezTo>
                  <a:pt x="1" y="2659"/>
                  <a:pt x="665" y="3189"/>
                  <a:pt x="1574" y="3256"/>
                </a:cubicBezTo>
                <a:lnTo>
                  <a:pt x="1574" y="3290"/>
                </a:lnTo>
                <a:lnTo>
                  <a:pt x="4173" y="3290"/>
                </a:lnTo>
                <a:cubicBezTo>
                  <a:pt x="4762" y="3290"/>
                  <a:pt x="5292" y="2802"/>
                  <a:pt x="5292" y="2171"/>
                </a:cubicBezTo>
                <a:cubicBezTo>
                  <a:pt x="5292" y="1540"/>
                  <a:pt x="4762" y="1052"/>
                  <a:pt x="4173" y="1052"/>
                </a:cubicBezTo>
                <a:cubicBezTo>
                  <a:pt x="4064" y="1052"/>
                  <a:pt x="3997" y="1052"/>
                  <a:pt x="3887" y="1086"/>
                </a:cubicBezTo>
                <a:lnTo>
                  <a:pt x="3887" y="1018"/>
                </a:lnTo>
                <a:cubicBezTo>
                  <a:pt x="3887" y="455"/>
                  <a:pt x="3366" y="1"/>
                  <a:pt x="2701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6907312" y="403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-3481065">
            <a:off x="61263" y="1338093"/>
            <a:ext cx="977130" cy="993279"/>
            <a:chOff x="2712348" y="3057314"/>
            <a:chExt cx="846073" cy="860096"/>
          </a:xfrm>
        </p:grpSpPr>
        <p:sp>
          <p:nvSpPr>
            <p:cNvPr id="402" name="Google Shape;402;p5"/>
            <p:cNvSpPr/>
            <p:nvPr/>
          </p:nvSpPr>
          <p:spPr>
            <a:xfrm>
              <a:off x="2954067" y="3057314"/>
              <a:ext cx="604355" cy="860096"/>
            </a:xfrm>
            <a:custGeom>
              <a:rect b="b" l="l" r="r" t="t"/>
              <a:pathLst>
                <a:path extrusionOk="0" h="14966" w="10516">
                  <a:moveTo>
                    <a:pt x="7050" y="0"/>
                  </a:moveTo>
                  <a:lnTo>
                    <a:pt x="7050" y="143"/>
                  </a:lnTo>
                  <a:cubicBezTo>
                    <a:pt x="7184" y="143"/>
                    <a:pt x="7361" y="177"/>
                    <a:pt x="7504" y="244"/>
                  </a:cubicBezTo>
                  <a:cubicBezTo>
                    <a:pt x="7571" y="286"/>
                    <a:pt x="7605" y="286"/>
                    <a:pt x="7681" y="320"/>
                  </a:cubicBezTo>
                  <a:lnTo>
                    <a:pt x="7748" y="210"/>
                  </a:lnTo>
                  <a:cubicBezTo>
                    <a:pt x="7681" y="177"/>
                    <a:pt x="7605" y="143"/>
                    <a:pt x="7571" y="109"/>
                  </a:cubicBezTo>
                  <a:cubicBezTo>
                    <a:pt x="7395" y="34"/>
                    <a:pt x="7218" y="0"/>
                    <a:pt x="7050" y="0"/>
                  </a:cubicBezTo>
                  <a:close/>
                  <a:moveTo>
                    <a:pt x="6309" y="143"/>
                  </a:moveTo>
                  <a:cubicBezTo>
                    <a:pt x="6099" y="210"/>
                    <a:pt x="5889" y="353"/>
                    <a:pt x="5712" y="496"/>
                  </a:cubicBezTo>
                  <a:lnTo>
                    <a:pt x="5788" y="597"/>
                  </a:lnTo>
                  <a:cubicBezTo>
                    <a:pt x="5956" y="454"/>
                    <a:pt x="6166" y="353"/>
                    <a:pt x="6377" y="286"/>
                  </a:cubicBezTo>
                  <a:lnTo>
                    <a:pt x="6309" y="143"/>
                  </a:lnTo>
                  <a:close/>
                  <a:moveTo>
                    <a:pt x="8312" y="665"/>
                  </a:moveTo>
                  <a:lnTo>
                    <a:pt x="8202" y="740"/>
                  </a:lnTo>
                  <a:cubicBezTo>
                    <a:pt x="8345" y="917"/>
                    <a:pt x="8446" y="1127"/>
                    <a:pt x="8522" y="1338"/>
                  </a:cubicBezTo>
                  <a:lnTo>
                    <a:pt x="8657" y="1295"/>
                  </a:lnTo>
                  <a:cubicBezTo>
                    <a:pt x="8556" y="1052"/>
                    <a:pt x="8446" y="841"/>
                    <a:pt x="8312" y="665"/>
                  </a:cubicBezTo>
                  <a:close/>
                  <a:moveTo>
                    <a:pt x="5224" y="1018"/>
                  </a:moveTo>
                  <a:cubicBezTo>
                    <a:pt x="5157" y="1127"/>
                    <a:pt x="5115" y="1228"/>
                    <a:pt x="5048" y="1338"/>
                  </a:cubicBezTo>
                  <a:cubicBezTo>
                    <a:pt x="5014" y="1438"/>
                    <a:pt x="4980" y="1582"/>
                    <a:pt x="4947" y="1682"/>
                  </a:cubicBezTo>
                  <a:lnTo>
                    <a:pt x="5081" y="1716"/>
                  </a:lnTo>
                  <a:cubicBezTo>
                    <a:pt x="5081" y="1615"/>
                    <a:pt x="5157" y="1506"/>
                    <a:pt x="5191" y="1371"/>
                  </a:cubicBezTo>
                  <a:cubicBezTo>
                    <a:pt x="5224" y="1295"/>
                    <a:pt x="5292" y="1195"/>
                    <a:pt x="5325" y="1085"/>
                  </a:cubicBezTo>
                  <a:lnTo>
                    <a:pt x="5224" y="1018"/>
                  </a:lnTo>
                  <a:close/>
                  <a:moveTo>
                    <a:pt x="8623" y="2002"/>
                  </a:moveTo>
                  <a:lnTo>
                    <a:pt x="8623" y="2246"/>
                  </a:lnTo>
                  <a:cubicBezTo>
                    <a:pt x="8589" y="2389"/>
                    <a:pt x="8556" y="2524"/>
                    <a:pt x="8522" y="2667"/>
                  </a:cubicBezTo>
                  <a:lnTo>
                    <a:pt x="8657" y="2700"/>
                  </a:lnTo>
                  <a:cubicBezTo>
                    <a:pt x="8690" y="2557"/>
                    <a:pt x="8732" y="2423"/>
                    <a:pt x="8766" y="2280"/>
                  </a:cubicBezTo>
                  <a:lnTo>
                    <a:pt x="8766" y="2002"/>
                  </a:lnTo>
                  <a:close/>
                  <a:moveTo>
                    <a:pt x="4837" y="2389"/>
                  </a:moveTo>
                  <a:cubicBezTo>
                    <a:pt x="4837" y="2633"/>
                    <a:pt x="4871" y="2877"/>
                    <a:pt x="4905" y="3121"/>
                  </a:cubicBezTo>
                  <a:lnTo>
                    <a:pt x="5048" y="3087"/>
                  </a:lnTo>
                  <a:cubicBezTo>
                    <a:pt x="5014" y="2843"/>
                    <a:pt x="4980" y="2633"/>
                    <a:pt x="4980" y="2389"/>
                  </a:cubicBezTo>
                  <a:close/>
                  <a:moveTo>
                    <a:pt x="8236" y="3298"/>
                  </a:moveTo>
                  <a:cubicBezTo>
                    <a:pt x="8101" y="3474"/>
                    <a:pt x="7958" y="3651"/>
                    <a:pt x="7782" y="3819"/>
                  </a:cubicBezTo>
                  <a:lnTo>
                    <a:pt x="7891" y="3929"/>
                  </a:lnTo>
                  <a:cubicBezTo>
                    <a:pt x="8059" y="3752"/>
                    <a:pt x="8202" y="3575"/>
                    <a:pt x="8345" y="3365"/>
                  </a:cubicBezTo>
                  <a:lnTo>
                    <a:pt x="8236" y="3298"/>
                  </a:lnTo>
                  <a:close/>
                  <a:moveTo>
                    <a:pt x="5258" y="3718"/>
                  </a:moveTo>
                  <a:lnTo>
                    <a:pt x="5157" y="3786"/>
                  </a:lnTo>
                  <a:cubicBezTo>
                    <a:pt x="5191" y="3929"/>
                    <a:pt x="5292" y="4105"/>
                    <a:pt x="5367" y="4240"/>
                  </a:cubicBezTo>
                  <a:cubicBezTo>
                    <a:pt x="5401" y="4282"/>
                    <a:pt x="5435" y="4349"/>
                    <a:pt x="5468" y="4416"/>
                  </a:cubicBezTo>
                  <a:lnTo>
                    <a:pt x="5611" y="4349"/>
                  </a:lnTo>
                  <a:cubicBezTo>
                    <a:pt x="5536" y="4282"/>
                    <a:pt x="5502" y="4206"/>
                    <a:pt x="5468" y="4172"/>
                  </a:cubicBezTo>
                  <a:cubicBezTo>
                    <a:pt x="5401" y="4029"/>
                    <a:pt x="5325" y="3895"/>
                    <a:pt x="5258" y="3718"/>
                  </a:cubicBezTo>
                  <a:close/>
                  <a:moveTo>
                    <a:pt x="110" y="4029"/>
                  </a:moveTo>
                  <a:lnTo>
                    <a:pt x="0" y="4139"/>
                  </a:lnTo>
                  <a:cubicBezTo>
                    <a:pt x="177" y="4315"/>
                    <a:pt x="354" y="4450"/>
                    <a:pt x="564" y="4593"/>
                  </a:cubicBezTo>
                  <a:lnTo>
                    <a:pt x="631" y="4492"/>
                  </a:lnTo>
                  <a:cubicBezTo>
                    <a:pt x="454" y="4349"/>
                    <a:pt x="278" y="4206"/>
                    <a:pt x="110" y="4029"/>
                  </a:cubicBezTo>
                  <a:close/>
                  <a:moveTo>
                    <a:pt x="7218" y="4240"/>
                  </a:moveTo>
                  <a:cubicBezTo>
                    <a:pt x="7050" y="4383"/>
                    <a:pt x="6873" y="4492"/>
                    <a:pt x="6663" y="4559"/>
                  </a:cubicBezTo>
                  <a:lnTo>
                    <a:pt x="6696" y="4702"/>
                  </a:lnTo>
                  <a:lnTo>
                    <a:pt x="7327" y="4383"/>
                  </a:lnTo>
                  <a:lnTo>
                    <a:pt x="7327" y="4349"/>
                  </a:lnTo>
                  <a:lnTo>
                    <a:pt x="7260" y="4240"/>
                  </a:lnTo>
                  <a:close/>
                  <a:moveTo>
                    <a:pt x="1228" y="4803"/>
                  </a:moveTo>
                  <a:lnTo>
                    <a:pt x="1195" y="4946"/>
                  </a:lnTo>
                  <a:cubicBezTo>
                    <a:pt x="1405" y="5014"/>
                    <a:pt x="1615" y="5081"/>
                    <a:pt x="1859" y="5157"/>
                  </a:cubicBezTo>
                  <a:lnTo>
                    <a:pt x="1893" y="5014"/>
                  </a:lnTo>
                  <a:cubicBezTo>
                    <a:pt x="1649" y="4980"/>
                    <a:pt x="1439" y="4871"/>
                    <a:pt x="1228" y="4803"/>
                  </a:cubicBezTo>
                  <a:close/>
                  <a:moveTo>
                    <a:pt x="4627" y="5081"/>
                  </a:moveTo>
                  <a:cubicBezTo>
                    <a:pt x="4417" y="5123"/>
                    <a:pt x="4173" y="5157"/>
                    <a:pt x="3962" y="5157"/>
                  </a:cubicBezTo>
                  <a:lnTo>
                    <a:pt x="3962" y="5291"/>
                  </a:lnTo>
                  <a:cubicBezTo>
                    <a:pt x="4206" y="5291"/>
                    <a:pt x="4417" y="5258"/>
                    <a:pt x="4661" y="5224"/>
                  </a:cubicBezTo>
                  <a:lnTo>
                    <a:pt x="4627" y="5081"/>
                  </a:lnTo>
                  <a:close/>
                  <a:moveTo>
                    <a:pt x="2558" y="5157"/>
                  </a:moveTo>
                  <a:lnTo>
                    <a:pt x="2558" y="5291"/>
                  </a:lnTo>
                  <a:cubicBezTo>
                    <a:pt x="2768" y="5291"/>
                    <a:pt x="3012" y="5333"/>
                    <a:pt x="3264" y="5333"/>
                  </a:cubicBezTo>
                  <a:lnTo>
                    <a:pt x="3264" y="5190"/>
                  </a:lnTo>
                  <a:cubicBezTo>
                    <a:pt x="3012" y="5190"/>
                    <a:pt x="2802" y="5157"/>
                    <a:pt x="2558" y="5157"/>
                  </a:cubicBezTo>
                  <a:close/>
                  <a:moveTo>
                    <a:pt x="5998" y="4803"/>
                  </a:moveTo>
                  <a:cubicBezTo>
                    <a:pt x="5788" y="4871"/>
                    <a:pt x="5578" y="4946"/>
                    <a:pt x="5325" y="4980"/>
                  </a:cubicBezTo>
                  <a:lnTo>
                    <a:pt x="5367" y="5123"/>
                  </a:lnTo>
                  <a:cubicBezTo>
                    <a:pt x="5533" y="5090"/>
                    <a:pt x="5720" y="5041"/>
                    <a:pt x="5895" y="4989"/>
                  </a:cubicBezTo>
                  <a:lnTo>
                    <a:pt x="5895" y="4989"/>
                  </a:lnTo>
                  <a:cubicBezTo>
                    <a:pt x="6037" y="5194"/>
                    <a:pt x="6211" y="5336"/>
                    <a:pt x="6377" y="5502"/>
                  </a:cubicBezTo>
                  <a:lnTo>
                    <a:pt x="6452" y="5401"/>
                  </a:lnTo>
                  <a:cubicBezTo>
                    <a:pt x="6319" y="5268"/>
                    <a:pt x="6157" y="5105"/>
                    <a:pt x="6027" y="4948"/>
                  </a:cubicBezTo>
                  <a:lnTo>
                    <a:pt x="6027" y="4948"/>
                  </a:lnTo>
                  <a:cubicBezTo>
                    <a:pt x="6029" y="4947"/>
                    <a:pt x="6030" y="4947"/>
                    <a:pt x="6032" y="4946"/>
                  </a:cubicBezTo>
                  <a:lnTo>
                    <a:pt x="5998" y="4803"/>
                  </a:lnTo>
                  <a:close/>
                  <a:moveTo>
                    <a:pt x="6974" y="5889"/>
                  </a:moveTo>
                  <a:lnTo>
                    <a:pt x="6873" y="5998"/>
                  </a:lnTo>
                  <a:cubicBezTo>
                    <a:pt x="7050" y="6133"/>
                    <a:pt x="7184" y="6276"/>
                    <a:pt x="7361" y="6419"/>
                  </a:cubicBezTo>
                  <a:cubicBezTo>
                    <a:pt x="7361" y="6452"/>
                    <a:pt x="7395" y="6452"/>
                    <a:pt x="7395" y="6452"/>
                  </a:cubicBezTo>
                  <a:lnTo>
                    <a:pt x="7504" y="6343"/>
                  </a:lnTo>
                  <a:cubicBezTo>
                    <a:pt x="7470" y="6343"/>
                    <a:pt x="7470" y="6343"/>
                    <a:pt x="7428" y="6309"/>
                  </a:cubicBezTo>
                  <a:cubicBezTo>
                    <a:pt x="7294" y="6175"/>
                    <a:pt x="7117" y="6032"/>
                    <a:pt x="6974" y="5889"/>
                  </a:cubicBezTo>
                  <a:close/>
                  <a:moveTo>
                    <a:pt x="8026" y="6806"/>
                  </a:moveTo>
                  <a:lnTo>
                    <a:pt x="7925" y="6906"/>
                  </a:lnTo>
                  <a:cubicBezTo>
                    <a:pt x="8101" y="7083"/>
                    <a:pt x="8270" y="7226"/>
                    <a:pt x="8446" y="7394"/>
                  </a:cubicBezTo>
                  <a:lnTo>
                    <a:pt x="8556" y="7293"/>
                  </a:lnTo>
                  <a:cubicBezTo>
                    <a:pt x="8379" y="7117"/>
                    <a:pt x="8202" y="6974"/>
                    <a:pt x="8026" y="6806"/>
                  </a:cubicBezTo>
                  <a:close/>
                  <a:moveTo>
                    <a:pt x="9043" y="7781"/>
                  </a:moveTo>
                  <a:lnTo>
                    <a:pt x="8943" y="7891"/>
                  </a:lnTo>
                  <a:cubicBezTo>
                    <a:pt x="9111" y="8067"/>
                    <a:pt x="9254" y="8236"/>
                    <a:pt x="9397" y="8412"/>
                  </a:cubicBezTo>
                  <a:lnTo>
                    <a:pt x="9498" y="8345"/>
                  </a:lnTo>
                  <a:cubicBezTo>
                    <a:pt x="9363" y="8135"/>
                    <a:pt x="9220" y="7958"/>
                    <a:pt x="9043" y="7781"/>
                  </a:cubicBezTo>
                  <a:close/>
                  <a:moveTo>
                    <a:pt x="9885" y="8942"/>
                  </a:moveTo>
                  <a:lnTo>
                    <a:pt x="9742" y="9010"/>
                  </a:lnTo>
                  <a:cubicBezTo>
                    <a:pt x="9851" y="9220"/>
                    <a:pt x="9952" y="9430"/>
                    <a:pt x="10028" y="9640"/>
                  </a:cubicBezTo>
                  <a:lnTo>
                    <a:pt x="10162" y="9607"/>
                  </a:lnTo>
                  <a:cubicBezTo>
                    <a:pt x="10095" y="9363"/>
                    <a:pt x="9994" y="9153"/>
                    <a:pt x="9885" y="8942"/>
                  </a:cubicBezTo>
                  <a:close/>
                  <a:moveTo>
                    <a:pt x="10373" y="10271"/>
                  </a:moveTo>
                  <a:lnTo>
                    <a:pt x="10238" y="10305"/>
                  </a:lnTo>
                  <a:cubicBezTo>
                    <a:pt x="10272" y="10515"/>
                    <a:pt x="10305" y="10759"/>
                    <a:pt x="10339" y="10970"/>
                  </a:cubicBezTo>
                  <a:lnTo>
                    <a:pt x="10482" y="10970"/>
                  </a:lnTo>
                  <a:cubicBezTo>
                    <a:pt x="10448" y="10726"/>
                    <a:pt x="10415" y="10482"/>
                    <a:pt x="10373" y="10271"/>
                  </a:cubicBezTo>
                  <a:close/>
                  <a:moveTo>
                    <a:pt x="10373" y="11676"/>
                  </a:moveTo>
                  <a:cubicBezTo>
                    <a:pt x="10373" y="11920"/>
                    <a:pt x="10339" y="12130"/>
                    <a:pt x="10305" y="12374"/>
                  </a:cubicBezTo>
                  <a:lnTo>
                    <a:pt x="10448" y="12374"/>
                  </a:lnTo>
                  <a:cubicBezTo>
                    <a:pt x="10482" y="12164"/>
                    <a:pt x="10516" y="11920"/>
                    <a:pt x="10516" y="11676"/>
                  </a:cubicBezTo>
                  <a:close/>
                  <a:moveTo>
                    <a:pt x="10204" y="13039"/>
                  </a:moveTo>
                  <a:cubicBezTo>
                    <a:pt x="10129" y="13249"/>
                    <a:pt x="10061" y="13493"/>
                    <a:pt x="9952" y="13704"/>
                  </a:cubicBezTo>
                  <a:lnTo>
                    <a:pt x="10095" y="13746"/>
                  </a:lnTo>
                  <a:cubicBezTo>
                    <a:pt x="10204" y="13535"/>
                    <a:pt x="10272" y="13325"/>
                    <a:pt x="10305" y="13073"/>
                  </a:cubicBezTo>
                  <a:lnTo>
                    <a:pt x="10204" y="13039"/>
                  </a:lnTo>
                  <a:close/>
                  <a:moveTo>
                    <a:pt x="9674" y="14334"/>
                  </a:moveTo>
                  <a:cubicBezTo>
                    <a:pt x="9573" y="14511"/>
                    <a:pt x="9430" y="14721"/>
                    <a:pt x="9287" y="14898"/>
                  </a:cubicBezTo>
                  <a:lnTo>
                    <a:pt x="9397" y="14965"/>
                  </a:lnTo>
                  <a:cubicBezTo>
                    <a:pt x="9531" y="14797"/>
                    <a:pt x="9674" y="14587"/>
                    <a:pt x="9784" y="14410"/>
                  </a:cubicBezTo>
                  <a:lnTo>
                    <a:pt x="9674" y="14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4240" y="2844"/>
                  </a:lnTo>
                  <a:lnTo>
                    <a:pt x="3643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712348" y="3127888"/>
              <a:ext cx="243673" cy="96722"/>
            </a:xfrm>
            <a:custGeom>
              <a:rect b="b" l="l" r="r" t="t"/>
              <a:pathLst>
                <a:path extrusionOk="0" h="1683" w="4240">
                  <a:moveTo>
                    <a:pt x="0" y="0"/>
                  </a:moveTo>
                  <a:lnTo>
                    <a:pt x="3643" y="1683"/>
                  </a:lnTo>
                  <a:lnTo>
                    <a:pt x="4240" y="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712348" y="3127888"/>
              <a:ext cx="243673" cy="163445"/>
            </a:xfrm>
            <a:custGeom>
              <a:rect b="b" l="l" r="r" t="t"/>
              <a:pathLst>
                <a:path extrusionOk="0" h="2844" w="4240">
                  <a:moveTo>
                    <a:pt x="0" y="0"/>
                  </a:moveTo>
                  <a:lnTo>
                    <a:pt x="3188" y="2381"/>
                  </a:lnTo>
                  <a:lnTo>
                    <a:pt x="4240" y="2844"/>
                  </a:lnTo>
                  <a:lnTo>
                    <a:pt x="4240" y="284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712348" y="3127888"/>
              <a:ext cx="195341" cy="175513"/>
            </a:xfrm>
            <a:custGeom>
              <a:rect b="b" l="l" r="r" t="t"/>
              <a:pathLst>
                <a:path extrusionOk="0" h="3054" w="3399">
                  <a:moveTo>
                    <a:pt x="0" y="0"/>
                  </a:moveTo>
                  <a:lnTo>
                    <a:pt x="2633" y="3054"/>
                  </a:lnTo>
                  <a:lnTo>
                    <a:pt x="3399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1154693">
            <a:off x="8133553" y="1444077"/>
            <a:ext cx="977086" cy="781289"/>
            <a:chOff x="2218738" y="2143082"/>
            <a:chExt cx="977105" cy="781305"/>
          </a:xfrm>
        </p:grpSpPr>
        <p:sp>
          <p:nvSpPr>
            <p:cNvPr id="408" name="Google Shape;408;p5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5"/>
          <p:cNvSpPr/>
          <p:nvPr/>
        </p:nvSpPr>
        <p:spPr>
          <a:xfrm rot="-8638863">
            <a:off x="-348132" y="3937737"/>
            <a:ext cx="718941" cy="594750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"/>
          <p:cNvSpPr/>
          <p:nvPr/>
        </p:nvSpPr>
        <p:spPr>
          <a:xfrm flipH="1" rot="1892607">
            <a:off x="9025430" y="3853476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"/>
          <p:cNvSpPr/>
          <p:nvPr/>
        </p:nvSpPr>
        <p:spPr>
          <a:xfrm rot="10202763">
            <a:off x="8322630" y="4686991"/>
            <a:ext cx="279715" cy="106527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"/>
          <p:cNvSpPr/>
          <p:nvPr/>
        </p:nvSpPr>
        <p:spPr>
          <a:xfrm rot="10202763">
            <a:off x="8615192" y="4696644"/>
            <a:ext cx="237983" cy="1893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"/>
          <p:cNvSpPr/>
          <p:nvPr/>
        </p:nvSpPr>
        <p:spPr>
          <a:xfrm rot="10202763">
            <a:off x="8614869" y="4323219"/>
            <a:ext cx="361406" cy="521776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"/>
          <p:cNvSpPr/>
          <p:nvPr/>
        </p:nvSpPr>
        <p:spPr>
          <a:xfrm rot="10202763">
            <a:off x="8272388" y="4303428"/>
            <a:ext cx="416802" cy="429285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"/>
          <p:cNvSpPr/>
          <p:nvPr/>
        </p:nvSpPr>
        <p:spPr>
          <a:xfrm rot="10202763">
            <a:off x="8529966" y="4322459"/>
            <a:ext cx="222620" cy="412220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"/>
          <p:cNvSpPr/>
          <p:nvPr/>
        </p:nvSpPr>
        <p:spPr>
          <a:xfrm rot="10202763">
            <a:off x="8581409" y="4380210"/>
            <a:ext cx="120099" cy="288554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"/>
          <p:cNvSpPr/>
          <p:nvPr/>
        </p:nvSpPr>
        <p:spPr>
          <a:xfrm rot="10202763">
            <a:off x="8739417" y="4430058"/>
            <a:ext cx="147576" cy="116352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"/>
          <p:cNvSpPr/>
          <p:nvPr/>
        </p:nvSpPr>
        <p:spPr>
          <a:xfrm rot="10202763">
            <a:off x="8736032" y="4423745"/>
            <a:ext cx="156366" cy="128099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5"/>
          <p:cNvGrpSpPr/>
          <p:nvPr/>
        </p:nvGrpSpPr>
        <p:grpSpPr>
          <a:xfrm rot="162784">
            <a:off x="400449" y="4408421"/>
            <a:ext cx="687630" cy="622135"/>
            <a:chOff x="6916118" y="4006777"/>
            <a:chExt cx="983335" cy="889553"/>
          </a:xfrm>
        </p:grpSpPr>
        <p:sp>
          <p:nvSpPr>
            <p:cNvPr id="424" name="Google Shape;424;p5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4" name="Google Shape;434;p6"/>
          <p:cNvSpPr/>
          <p:nvPr/>
        </p:nvSpPr>
        <p:spPr>
          <a:xfrm rot="2362983">
            <a:off x="109062" y="763805"/>
            <a:ext cx="390683" cy="326086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6"/>
          <p:cNvGrpSpPr/>
          <p:nvPr/>
        </p:nvGrpSpPr>
        <p:grpSpPr>
          <a:xfrm>
            <a:off x="-57162" y="-64740"/>
            <a:ext cx="654629" cy="607894"/>
            <a:chOff x="493632" y="1501379"/>
            <a:chExt cx="797356" cy="740432"/>
          </a:xfrm>
        </p:grpSpPr>
        <p:sp>
          <p:nvSpPr>
            <p:cNvPr id="436" name="Google Shape;436;p6"/>
            <p:cNvSpPr/>
            <p:nvPr/>
          </p:nvSpPr>
          <p:spPr>
            <a:xfrm>
              <a:off x="818911" y="1501379"/>
              <a:ext cx="251035" cy="233081"/>
            </a:xfrm>
            <a:custGeom>
              <a:rect b="b" l="l" r="r" t="t"/>
              <a:pathLst>
                <a:path extrusionOk="0" h="2207" w="2377">
                  <a:moveTo>
                    <a:pt x="1344" y="0"/>
                  </a:moveTo>
                  <a:cubicBezTo>
                    <a:pt x="23" y="751"/>
                    <a:pt x="1" y="2206"/>
                    <a:pt x="1" y="2206"/>
                  </a:cubicBezTo>
                  <a:lnTo>
                    <a:pt x="2376" y="282"/>
                  </a:lnTo>
                  <a:lnTo>
                    <a:pt x="2376" y="254"/>
                  </a:lnTo>
                  <a:cubicBezTo>
                    <a:pt x="2277" y="167"/>
                    <a:pt x="2150" y="120"/>
                    <a:pt x="2021" y="120"/>
                  </a:cubicBezTo>
                  <a:cubicBezTo>
                    <a:pt x="1908" y="120"/>
                    <a:pt x="1793" y="155"/>
                    <a:pt x="1693" y="232"/>
                  </a:cubicBezTo>
                  <a:lnTo>
                    <a:pt x="1598" y="113"/>
                  </a:lnTo>
                  <a:lnTo>
                    <a:pt x="1457" y="20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06094" y="1695068"/>
              <a:ext cx="312922" cy="136448"/>
            </a:xfrm>
            <a:custGeom>
              <a:rect b="b" l="l" r="r" t="t"/>
              <a:pathLst>
                <a:path extrusionOk="0" h="1292" w="2963">
                  <a:moveTo>
                    <a:pt x="1556" y="0"/>
                  </a:moveTo>
                  <a:cubicBezTo>
                    <a:pt x="1200" y="0"/>
                    <a:pt x="804" y="73"/>
                    <a:pt x="401" y="282"/>
                  </a:cubicBezTo>
                  <a:lnTo>
                    <a:pt x="497" y="491"/>
                  </a:lnTo>
                  <a:lnTo>
                    <a:pt x="328" y="564"/>
                  </a:lnTo>
                  <a:lnTo>
                    <a:pt x="401" y="705"/>
                  </a:lnTo>
                  <a:lnTo>
                    <a:pt x="379" y="705"/>
                  </a:lnTo>
                  <a:cubicBezTo>
                    <a:pt x="142" y="795"/>
                    <a:pt x="1" y="1032"/>
                    <a:pt x="46" y="1292"/>
                  </a:cubicBezTo>
                  <a:lnTo>
                    <a:pt x="2963" y="372"/>
                  </a:lnTo>
                  <a:cubicBezTo>
                    <a:pt x="2963" y="372"/>
                    <a:pt x="2363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93632" y="1746817"/>
              <a:ext cx="508935" cy="494994"/>
            </a:xfrm>
            <a:custGeom>
              <a:rect b="b" l="l" r="r" t="t"/>
              <a:pathLst>
                <a:path extrusionOk="0" h="4687" w="4819">
                  <a:moveTo>
                    <a:pt x="2635" y="1"/>
                  </a:moveTo>
                  <a:lnTo>
                    <a:pt x="141" y="802"/>
                  </a:lnTo>
                  <a:cubicBezTo>
                    <a:pt x="51" y="847"/>
                    <a:pt x="0" y="966"/>
                    <a:pt x="51" y="1061"/>
                  </a:cubicBezTo>
                  <a:lnTo>
                    <a:pt x="2139" y="4588"/>
                  </a:lnTo>
                  <a:cubicBezTo>
                    <a:pt x="2177" y="4657"/>
                    <a:pt x="2239" y="4686"/>
                    <a:pt x="2309" y="4686"/>
                  </a:cubicBezTo>
                  <a:cubicBezTo>
                    <a:pt x="2331" y="4686"/>
                    <a:pt x="2353" y="4683"/>
                    <a:pt x="2376" y="4678"/>
                  </a:cubicBezTo>
                  <a:lnTo>
                    <a:pt x="4819" y="3905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1122" y="1524085"/>
              <a:ext cx="439866" cy="597647"/>
            </a:xfrm>
            <a:custGeom>
              <a:rect b="b" l="l" r="r" t="t"/>
              <a:pathLst>
                <a:path extrusionOk="0" h="5659" w="4165">
                  <a:moveTo>
                    <a:pt x="2170" y="0"/>
                  </a:moveTo>
                  <a:cubicBezTo>
                    <a:pt x="2140" y="0"/>
                    <a:pt x="2111" y="13"/>
                    <a:pt x="2094" y="39"/>
                  </a:cubicBezTo>
                  <a:lnTo>
                    <a:pt x="1" y="1687"/>
                  </a:lnTo>
                  <a:lnTo>
                    <a:pt x="2071" y="5659"/>
                  </a:lnTo>
                  <a:lnTo>
                    <a:pt x="4068" y="4039"/>
                  </a:lnTo>
                  <a:cubicBezTo>
                    <a:pt x="4142" y="3989"/>
                    <a:pt x="4164" y="3898"/>
                    <a:pt x="4114" y="3802"/>
                  </a:cubicBezTo>
                  <a:lnTo>
                    <a:pt x="2280" y="90"/>
                  </a:lnTo>
                  <a:cubicBezTo>
                    <a:pt x="2266" y="31"/>
                    <a:pt x="2217" y="0"/>
                    <a:pt x="217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71915" y="1702144"/>
              <a:ext cx="298031" cy="457503"/>
            </a:xfrm>
            <a:custGeom>
              <a:rect b="b" l="l" r="r" t="t"/>
              <a:pathLst>
                <a:path extrusionOk="0" h="4332" w="2822">
                  <a:moveTo>
                    <a:pt x="751" y="1"/>
                  </a:moveTo>
                  <a:cubicBezTo>
                    <a:pt x="564" y="238"/>
                    <a:pt x="282" y="379"/>
                    <a:pt x="0" y="424"/>
                  </a:cubicBezTo>
                  <a:lnTo>
                    <a:pt x="2184" y="4328"/>
                  </a:lnTo>
                  <a:cubicBezTo>
                    <a:pt x="2184" y="4328"/>
                    <a:pt x="2208" y="4332"/>
                    <a:pt x="2249" y="4332"/>
                  </a:cubicBezTo>
                  <a:cubicBezTo>
                    <a:pt x="2377" y="4332"/>
                    <a:pt x="2659" y="4293"/>
                    <a:pt x="2821" y="3973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843941" y="1799833"/>
              <a:ext cx="168765" cy="289688"/>
            </a:xfrm>
            <a:custGeom>
              <a:rect b="b" l="l" r="r" t="t"/>
              <a:pathLst>
                <a:path extrusionOk="0" h="2743" w="1598">
                  <a:moveTo>
                    <a:pt x="81" y="1"/>
                  </a:moveTo>
                  <a:cubicBezTo>
                    <a:pt x="69" y="1"/>
                    <a:pt x="57" y="7"/>
                    <a:pt x="46" y="18"/>
                  </a:cubicBezTo>
                  <a:cubicBezTo>
                    <a:pt x="23" y="18"/>
                    <a:pt x="1" y="63"/>
                    <a:pt x="23" y="86"/>
                  </a:cubicBezTo>
                  <a:lnTo>
                    <a:pt x="1479" y="2720"/>
                  </a:lnTo>
                  <a:cubicBezTo>
                    <a:pt x="1502" y="2743"/>
                    <a:pt x="1530" y="2743"/>
                    <a:pt x="1530" y="2743"/>
                  </a:cubicBezTo>
                  <a:lnTo>
                    <a:pt x="1575" y="2743"/>
                  </a:lnTo>
                  <a:cubicBezTo>
                    <a:pt x="1598" y="2720"/>
                    <a:pt x="1598" y="2698"/>
                    <a:pt x="1575" y="2675"/>
                  </a:cubicBezTo>
                  <a:lnTo>
                    <a:pt x="119" y="18"/>
                  </a:lnTo>
                  <a:cubicBezTo>
                    <a:pt x="105" y="7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930963" y="1640151"/>
              <a:ext cx="190837" cy="166336"/>
            </a:xfrm>
            <a:custGeom>
              <a:rect b="b" l="l" r="r" t="t"/>
              <a:pathLst>
                <a:path extrusionOk="0" h="1575" w="1807">
                  <a:moveTo>
                    <a:pt x="1383" y="1"/>
                  </a:moveTo>
                  <a:lnTo>
                    <a:pt x="1" y="915"/>
                  </a:lnTo>
                  <a:lnTo>
                    <a:pt x="424" y="1575"/>
                  </a:lnTo>
                  <a:lnTo>
                    <a:pt x="1806" y="66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923888" y="1638250"/>
              <a:ext cx="205623" cy="170666"/>
            </a:xfrm>
            <a:custGeom>
              <a:rect b="b" l="l" r="r" t="t"/>
              <a:pathLst>
                <a:path extrusionOk="0" h="1616" w="1947">
                  <a:moveTo>
                    <a:pt x="1382" y="115"/>
                  </a:moveTo>
                  <a:cubicBezTo>
                    <a:pt x="1450" y="137"/>
                    <a:pt x="1760" y="560"/>
                    <a:pt x="1760" y="628"/>
                  </a:cubicBezTo>
                  <a:cubicBezTo>
                    <a:pt x="1760" y="865"/>
                    <a:pt x="959" y="1192"/>
                    <a:pt x="773" y="1311"/>
                  </a:cubicBezTo>
                  <a:cubicBezTo>
                    <a:pt x="667" y="1376"/>
                    <a:pt x="605" y="1426"/>
                    <a:pt x="544" y="1426"/>
                  </a:cubicBezTo>
                  <a:cubicBezTo>
                    <a:pt x="495" y="1426"/>
                    <a:pt x="445" y="1394"/>
                    <a:pt x="372" y="1311"/>
                  </a:cubicBezTo>
                  <a:cubicBezTo>
                    <a:pt x="287" y="1186"/>
                    <a:pt x="202" y="1061"/>
                    <a:pt x="121" y="936"/>
                  </a:cubicBezTo>
                  <a:lnTo>
                    <a:pt x="121" y="936"/>
                  </a:lnTo>
                  <a:cubicBezTo>
                    <a:pt x="375" y="735"/>
                    <a:pt x="687" y="597"/>
                    <a:pt x="936" y="397"/>
                  </a:cubicBezTo>
                  <a:cubicBezTo>
                    <a:pt x="1004" y="346"/>
                    <a:pt x="1264" y="115"/>
                    <a:pt x="1382" y="115"/>
                  </a:cubicBezTo>
                  <a:close/>
                  <a:moveTo>
                    <a:pt x="1419" y="0"/>
                  </a:moveTo>
                  <a:cubicBezTo>
                    <a:pt x="1376" y="0"/>
                    <a:pt x="1338" y="32"/>
                    <a:pt x="1286" y="64"/>
                  </a:cubicBezTo>
                  <a:cubicBezTo>
                    <a:pt x="1077" y="160"/>
                    <a:pt x="886" y="301"/>
                    <a:pt x="699" y="442"/>
                  </a:cubicBezTo>
                  <a:cubicBezTo>
                    <a:pt x="491" y="606"/>
                    <a:pt x="231" y="702"/>
                    <a:pt x="17" y="888"/>
                  </a:cubicBezTo>
                  <a:cubicBezTo>
                    <a:pt x="5" y="900"/>
                    <a:pt x="1" y="914"/>
                    <a:pt x="2" y="928"/>
                  </a:cubicBezTo>
                  <a:lnTo>
                    <a:pt x="2" y="928"/>
                  </a:lnTo>
                  <a:cubicBezTo>
                    <a:pt x="1" y="944"/>
                    <a:pt x="5" y="964"/>
                    <a:pt x="17" y="984"/>
                  </a:cubicBezTo>
                  <a:cubicBezTo>
                    <a:pt x="158" y="1170"/>
                    <a:pt x="254" y="1429"/>
                    <a:pt x="417" y="1616"/>
                  </a:cubicBezTo>
                  <a:lnTo>
                    <a:pt x="491" y="1616"/>
                  </a:lnTo>
                  <a:cubicBezTo>
                    <a:pt x="982" y="1384"/>
                    <a:pt x="1450" y="1051"/>
                    <a:pt x="1901" y="747"/>
                  </a:cubicBezTo>
                  <a:cubicBezTo>
                    <a:pt x="1924" y="747"/>
                    <a:pt x="1946" y="702"/>
                    <a:pt x="1924" y="679"/>
                  </a:cubicBezTo>
                  <a:cubicBezTo>
                    <a:pt x="1828" y="560"/>
                    <a:pt x="1732" y="419"/>
                    <a:pt x="1664" y="278"/>
                  </a:cubicBezTo>
                  <a:cubicBezTo>
                    <a:pt x="1619" y="228"/>
                    <a:pt x="1568" y="41"/>
                    <a:pt x="1478" y="19"/>
                  </a:cubicBezTo>
                  <a:cubicBezTo>
                    <a:pt x="1457" y="6"/>
                    <a:pt x="143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6"/>
          <p:cNvGrpSpPr/>
          <p:nvPr/>
        </p:nvGrpSpPr>
        <p:grpSpPr>
          <a:xfrm>
            <a:off x="878308" y="230924"/>
            <a:ext cx="559752" cy="687321"/>
            <a:chOff x="1461451" y="2587509"/>
            <a:chExt cx="762293" cy="936021"/>
          </a:xfrm>
        </p:grpSpPr>
        <p:sp>
          <p:nvSpPr>
            <p:cNvPr id="445" name="Google Shape;445;p6"/>
            <p:cNvSpPr/>
            <p:nvPr/>
          </p:nvSpPr>
          <p:spPr>
            <a:xfrm>
              <a:off x="1461451" y="2587509"/>
              <a:ext cx="762293" cy="936021"/>
            </a:xfrm>
            <a:custGeom>
              <a:rect b="b" l="l" r="r" t="t"/>
              <a:pathLst>
                <a:path extrusionOk="0" h="8863" w="7218">
                  <a:moveTo>
                    <a:pt x="3290" y="0"/>
                  </a:moveTo>
                  <a:cubicBezTo>
                    <a:pt x="3202" y="0"/>
                    <a:pt x="3119" y="63"/>
                    <a:pt x="3104" y="160"/>
                  </a:cubicBezTo>
                  <a:lnTo>
                    <a:pt x="2466" y="2699"/>
                  </a:lnTo>
                  <a:cubicBezTo>
                    <a:pt x="2444" y="2749"/>
                    <a:pt x="2444" y="2772"/>
                    <a:pt x="2421" y="2795"/>
                  </a:cubicBezTo>
                  <a:lnTo>
                    <a:pt x="69" y="5311"/>
                  </a:lnTo>
                  <a:cubicBezTo>
                    <a:pt x="1" y="5379"/>
                    <a:pt x="1" y="5520"/>
                    <a:pt x="91" y="5593"/>
                  </a:cubicBezTo>
                  <a:lnTo>
                    <a:pt x="3713" y="8815"/>
                  </a:lnTo>
                  <a:cubicBezTo>
                    <a:pt x="3757" y="8845"/>
                    <a:pt x="3806" y="8862"/>
                    <a:pt x="3852" y="8862"/>
                  </a:cubicBezTo>
                  <a:cubicBezTo>
                    <a:pt x="3907" y="8862"/>
                    <a:pt x="3959" y="8838"/>
                    <a:pt x="3995" y="8786"/>
                  </a:cubicBezTo>
                  <a:lnTo>
                    <a:pt x="6393" y="6202"/>
                  </a:lnTo>
                  <a:cubicBezTo>
                    <a:pt x="6416" y="6180"/>
                    <a:pt x="6416" y="6157"/>
                    <a:pt x="6438" y="6135"/>
                  </a:cubicBezTo>
                  <a:lnTo>
                    <a:pt x="7194" y="3314"/>
                  </a:lnTo>
                  <a:cubicBezTo>
                    <a:pt x="7217" y="3240"/>
                    <a:pt x="7172" y="3144"/>
                    <a:pt x="7121" y="3099"/>
                  </a:cubicBezTo>
                  <a:lnTo>
                    <a:pt x="3409" y="41"/>
                  </a:lnTo>
                  <a:cubicBezTo>
                    <a:pt x="3372" y="13"/>
                    <a:pt x="3330" y="0"/>
                    <a:pt x="329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481095" y="2877831"/>
              <a:ext cx="645488" cy="624155"/>
            </a:xfrm>
            <a:custGeom>
              <a:rect b="b" l="l" r="r" t="t"/>
              <a:pathLst>
                <a:path extrusionOk="0" h="5910" w="6112">
                  <a:moveTo>
                    <a:pt x="2258" y="0"/>
                  </a:moveTo>
                  <a:lnTo>
                    <a:pt x="74" y="2511"/>
                  </a:lnTo>
                  <a:cubicBezTo>
                    <a:pt x="1" y="2584"/>
                    <a:pt x="24" y="2680"/>
                    <a:pt x="74" y="2725"/>
                  </a:cubicBezTo>
                  <a:lnTo>
                    <a:pt x="3646" y="5874"/>
                  </a:lnTo>
                  <a:cubicBezTo>
                    <a:pt x="3677" y="5897"/>
                    <a:pt x="3718" y="5909"/>
                    <a:pt x="3758" y="5909"/>
                  </a:cubicBezTo>
                  <a:cubicBezTo>
                    <a:pt x="3807" y="5909"/>
                    <a:pt x="3855" y="5891"/>
                    <a:pt x="3883" y="5851"/>
                  </a:cubicBezTo>
                  <a:lnTo>
                    <a:pt x="6111" y="3408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709318" y="2604301"/>
              <a:ext cx="491720" cy="633554"/>
            </a:xfrm>
            <a:custGeom>
              <a:rect b="b" l="l" r="r" t="t"/>
              <a:pathLst>
                <a:path extrusionOk="0" h="5999" w="4656">
                  <a:moveTo>
                    <a:pt x="1129" y="1"/>
                  </a:moveTo>
                  <a:cubicBezTo>
                    <a:pt x="1129" y="1"/>
                    <a:pt x="661" y="446"/>
                    <a:pt x="1" y="475"/>
                  </a:cubicBezTo>
                  <a:lnTo>
                    <a:pt x="97" y="2590"/>
                  </a:lnTo>
                  <a:lnTo>
                    <a:pt x="3950" y="5998"/>
                  </a:lnTo>
                  <a:cubicBezTo>
                    <a:pt x="3950" y="5998"/>
                    <a:pt x="3809" y="4537"/>
                    <a:pt x="4611" y="3459"/>
                  </a:cubicBezTo>
                  <a:cubicBezTo>
                    <a:pt x="4656" y="3386"/>
                    <a:pt x="4656" y="3296"/>
                    <a:pt x="4588" y="3222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498415" y="2877831"/>
              <a:ext cx="628168" cy="596697"/>
            </a:xfrm>
            <a:custGeom>
              <a:rect b="b" l="l" r="r" t="t"/>
              <a:pathLst>
                <a:path extrusionOk="0" h="5650" w="5948">
                  <a:moveTo>
                    <a:pt x="2094" y="0"/>
                  </a:moveTo>
                  <a:cubicBezTo>
                    <a:pt x="616" y="960"/>
                    <a:pt x="142" y="1947"/>
                    <a:pt x="23" y="2280"/>
                  </a:cubicBezTo>
                  <a:cubicBezTo>
                    <a:pt x="1" y="2325"/>
                    <a:pt x="23" y="2398"/>
                    <a:pt x="74" y="2443"/>
                  </a:cubicBezTo>
                  <a:lnTo>
                    <a:pt x="3623" y="5614"/>
                  </a:lnTo>
                  <a:cubicBezTo>
                    <a:pt x="3654" y="5637"/>
                    <a:pt x="3690" y="5650"/>
                    <a:pt x="3725" y="5650"/>
                  </a:cubicBezTo>
                  <a:cubicBezTo>
                    <a:pt x="3767" y="5650"/>
                    <a:pt x="3807" y="5632"/>
                    <a:pt x="3832" y="5592"/>
                  </a:cubicBezTo>
                  <a:lnTo>
                    <a:pt x="5947" y="3408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667602" y="2654360"/>
              <a:ext cx="458981" cy="583495"/>
            </a:xfrm>
            <a:custGeom>
              <a:rect b="b" l="l" r="r" t="t"/>
              <a:pathLst>
                <a:path extrusionOk="0" h="5525" w="4346">
                  <a:moveTo>
                    <a:pt x="396" y="1"/>
                  </a:moveTo>
                  <a:cubicBezTo>
                    <a:pt x="396" y="1"/>
                    <a:pt x="1" y="751"/>
                    <a:pt x="492" y="2116"/>
                  </a:cubicBezTo>
                  <a:lnTo>
                    <a:pt x="4345" y="5524"/>
                  </a:lnTo>
                  <a:cubicBezTo>
                    <a:pt x="4345" y="5524"/>
                    <a:pt x="3550" y="4514"/>
                    <a:pt x="4041" y="3217"/>
                  </a:cubicBezTo>
                  <a:cubicBezTo>
                    <a:pt x="4063" y="3149"/>
                    <a:pt x="4041" y="3053"/>
                    <a:pt x="3996" y="300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873225" y="3219057"/>
              <a:ext cx="191365" cy="197491"/>
            </a:xfrm>
            <a:custGeom>
              <a:rect b="b" l="l" r="r" t="t"/>
              <a:pathLst>
                <a:path extrusionOk="0" h="1870" w="1812">
                  <a:moveTo>
                    <a:pt x="1773" y="1"/>
                  </a:moveTo>
                  <a:cubicBezTo>
                    <a:pt x="1769" y="1"/>
                    <a:pt x="1766" y="4"/>
                    <a:pt x="1766" y="14"/>
                  </a:cubicBezTo>
                  <a:cubicBezTo>
                    <a:pt x="1744" y="14"/>
                    <a:pt x="520" y="741"/>
                    <a:pt x="29" y="1796"/>
                  </a:cubicBezTo>
                  <a:cubicBezTo>
                    <a:pt x="0" y="1819"/>
                    <a:pt x="29" y="1847"/>
                    <a:pt x="51" y="1870"/>
                  </a:cubicBezTo>
                  <a:cubicBezTo>
                    <a:pt x="74" y="1870"/>
                    <a:pt x="74" y="1847"/>
                    <a:pt x="96" y="1847"/>
                  </a:cubicBezTo>
                  <a:cubicBezTo>
                    <a:pt x="565" y="786"/>
                    <a:pt x="1789" y="81"/>
                    <a:pt x="1789" y="81"/>
                  </a:cubicBezTo>
                  <a:cubicBezTo>
                    <a:pt x="1812" y="59"/>
                    <a:pt x="1812" y="36"/>
                    <a:pt x="1812" y="14"/>
                  </a:cubicBezTo>
                  <a:cubicBezTo>
                    <a:pt x="1797" y="14"/>
                    <a:pt x="1782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841014" y="3195400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44" y="1"/>
                  </a:moveTo>
                  <a:cubicBezTo>
                    <a:pt x="1744" y="23"/>
                    <a:pt x="497" y="728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52" y="1857"/>
                  </a:lnTo>
                  <a:cubicBezTo>
                    <a:pt x="52" y="1857"/>
                    <a:pt x="74" y="1857"/>
                    <a:pt x="74" y="1834"/>
                  </a:cubicBezTo>
                  <a:cubicBezTo>
                    <a:pt x="565" y="774"/>
                    <a:pt x="1767" y="68"/>
                    <a:pt x="1789" y="68"/>
                  </a:cubicBezTo>
                  <a:cubicBezTo>
                    <a:pt x="1789" y="46"/>
                    <a:pt x="1812" y="46"/>
                    <a:pt x="1789" y="23"/>
                  </a:cubicBezTo>
                  <a:cubicBezTo>
                    <a:pt x="1789" y="1"/>
                    <a:pt x="1767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808908" y="3163189"/>
              <a:ext cx="188936" cy="196223"/>
            </a:xfrm>
            <a:custGeom>
              <a:rect b="b" l="l" r="r" t="t"/>
              <a:pathLst>
                <a:path extrusionOk="0" h="1858" w="1789">
                  <a:moveTo>
                    <a:pt x="1738" y="1"/>
                  </a:moveTo>
                  <a:cubicBezTo>
                    <a:pt x="1715" y="1"/>
                    <a:pt x="497" y="729"/>
                    <a:pt x="0" y="1812"/>
                  </a:cubicBezTo>
                  <a:cubicBezTo>
                    <a:pt x="0" y="1835"/>
                    <a:pt x="0" y="1835"/>
                    <a:pt x="23" y="1857"/>
                  </a:cubicBezTo>
                  <a:cubicBezTo>
                    <a:pt x="45" y="1857"/>
                    <a:pt x="73" y="1857"/>
                    <a:pt x="73" y="1835"/>
                  </a:cubicBezTo>
                  <a:cubicBezTo>
                    <a:pt x="542" y="774"/>
                    <a:pt x="1766" y="69"/>
                    <a:pt x="1766" y="69"/>
                  </a:cubicBezTo>
                  <a:cubicBezTo>
                    <a:pt x="1789" y="46"/>
                    <a:pt x="1789" y="23"/>
                    <a:pt x="1789" y="23"/>
                  </a:cubicBezTo>
                  <a:cubicBezTo>
                    <a:pt x="1789" y="1"/>
                    <a:pt x="1766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1768988" y="3134780"/>
              <a:ext cx="191365" cy="197174"/>
            </a:xfrm>
            <a:custGeom>
              <a:rect b="b" l="l" r="r" t="t"/>
              <a:pathLst>
                <a:path extrusionOk="0" h="1867" w="1812">
                  <a:moveTo>
                    <a:pt x="1773" y="0"/>
                  </a:moveTo>
                  <a:cubicBezTo>
                    <a:pt x="1769" y="0"/>
                    <a:pt x="1766" y="3"/>
                    <a:pt x="1766" y="10"/>
                  </a:cubicBezTo>
                  <a:cubicBezTo>
                    <a:pt x="1744" y="10"/>
                    <a:pt x="519" y="738"/>
                    <a:pt x="28" y="1799"/>
                  </a:cubicBezTo>
                  <a:cubicBezTo>
                    <a:pt x="0" y="1821"/>
                    <a:pt x="28" y="1844"/>
                    <a:pt x="51" y="1867"/>
                  </a:cubicBezTo>
                  <a:cubicBezTo>
                    <a:pt x="73" y="1867"/>
                    <a:pt x="73" y="1844"/>
                    <a:pt x="96" y="1844"/>
                  </a:cubicBezTo>
                  <a:cubicBezTo>
                    <a:pt x="564" y="783"/>
                    <a:pt x="1789" y="78"/>
                    <a:pt x="1789" y="78"/>
                  </a:cubicBezTo>
                  <a:cubicBezTo>
                    <a:pt x="1811" y="56"/>
                    <a:pt x="1811" y="33"/>
                    <a:pt x="1811" y="10"/>
                  </a:cubicBezTo>
                  <a:cubicBezTo>
                    <a:pt x="1796" y="10"/>
                    <a:pt x="1781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729595" y="3103625"/>
              <a:ext cx="191365" cy="196118"/>
            </a:xfrm>
            <a:custGeom>
              <a:rect b="b" l="l" r="r" t="t"/>
              <a:pathLst>
                <a:path extrusionOk="0" h="1857" w="1812">
                  <a:moveTo>
                    <a:pt x="1739" y="1"/>
                  </a:moveTo>
                  <a:cubicBezTo>
                    <a:pt x="1739" y="1"/>
                    <a:pt x="492" y="729"/>
                    <a:pt x="1" y="1812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74"/>
                    <a:pt x="1761" y="68"/>
                    <a:pt x="1784" y="68"/>
                  </a:cubicBezTo>
                  <a:cubicBezTo>
                    <a:pt x="1812" y="46"/>
                    <a:pt x="1812" y="23"/>
                    <a:pt x="1784" y="23"/>
                  </a:cubicBezTo>
                  <a:cubicBezTo>
                    <a:pt x="1784" y="1"/>
                    <a:pt x="1761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697490" y="3068457"/>
              <a:ext cx="190732" cy="196751"/>
            </a:xfrm>
            <a:custGeom>
              <a:rect b="b" l="l" r="r" t="t"/>
              <a:pathLst>
                <a:path extrusionOk="0" h="1863" w="1806">
                  <a:moveTo>
                    <a:pt x="1760" y="1"/>
                  </a:moveTo>
                  <a:cubicBezTo>
                    <a:pt x="1738" y="1"/>
                    <a:pt x="514" y="734"/>
                    <a:pt x="23" y="1812"/>
                  </a:cubicBezTo>
                  <a:cubicBezTo>
                    <a:pt x="0" y="1834"/>
                    <a:pt x="23" y="1834"/>
                    <a:pt x="45" y="1863"/>
                  </a:cubicBezTo>
                  <a:cubicBezTo>
                    <a:pt x="68" y="1863"/>
                    <a:pt x="68" y="1863"/>
                    <a:pt x="90" y="1834"/>
                  </a:cubicBezTo>
                  <a:cubicBezTo>
                    <a:pt x="564" y="779"/>
                    <a:pt x="1783" y="74"/>
                    <a:pt x="1783" y="74"/>
                  </a:cubicBezTo>
                  <a:cubicBezTo>
                    <a:pt x="1806" y="52"/>
                    <a:pt x="1806" y="29"/>
                    <a:pt x="1806" y="29"/>
                  </a:cubicBezTo>
                  <a:cubicBezTo>
                    <a:pt x="1783" y="1"/>
                    <a:pt x="1760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659892" y="3041632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38" y="1"/>
                  </a:moveTo>
                  <a:cubicBezTo>
                    <a:pt x="1738" y="24"/>
                    <a:pt x="497" y="729"/>
                    <a:pt x="1" y="1806"/>
                  </a:cubicBezTo>
                  <a:cubicBezTo>
                    <a:pt x="1" y="1835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74" y="1857"/>
                    <a:pt x="74" y="1835"/>
                  </a:cubicBezTo>
                  <a:cubicBezTo>
                    <a:pt x="565" y="796"/>
                    <a:pt x="1767" y="69"/>
                    <a:pt x="1789" y="69"/>
                  </a:cubicBezTo>
                  <a:cubicBezTo>
                    <a:pt x="1812" y="69"/>
                    <a:pt x="1812" y="46"/>
                    <a:pt x="1789" y="24"/>
                  </a:cubicBezTo>
                  <a:cubicBezTo>
                    <a:pt x="1789" y="1"/>
                    <a:pt x="176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627681" y="3012484"/>
              <a:ext cx="189042" cy="195590"/>
            </a:xfrm>
            <a:custGeom>
              <a:rect b="b" l="l" r="r" t="t"/>
              <a:pathLst>
                <a:path extrusionOk="0" h="1852" w="1790">
                  <a:moveTo>
                    <a:pt x="1773" y="0"/>
                  </a:moveTo>
                  <a:cubicBezTo>
                    <a:pt x="1763" y="0"/>
                    <a:pt x="1750" y="6"/>
                    <a:pt x="1739" y="17"/>
                  </a:cubicBezTo>
                  <a:cubicBezTo>
                    <a:pt x="1716" y="17"/>
                    <a:pt x="492" y="745"/>
                    <a:pt x="1" y="1800"/>
                  </a:cubicBezTo>
                  <a:cubicBezTo>
                    <a:pt x="1" y="1828"/>
                    <a:pt x="1" y="1851"/>
                    <a:pt x="24" y="1851"/>
                  </a:cubicBezTo>
                  <a:cubicBezTo>
                    <a:pt x="46" y="1851"/>
                    <a:pt x="69" y="1851"/>
                    <a:pt x="69" y="1828"/>
                  </a:cubicBezTo>
                  <a:cubicBezTo>
                    <a:pt x="543" y="790"/>
                    <a:pt x="1761" y="85"/>
                    <a:pt x="1761" y="63"/>
                  </a:cubicBezTo>
                  <a:cubicBezTo>
                    <a:pt x="1789" y="63"/>
                    <a:pt x="1789" y="40"/>
                    <a:pt x="1789" y="17"/>
                  </a:cubicBezTo>
                  <a:cubicBezTo>
                    <a:pt x="1789" y="6"/>
                    <a:pt x="178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593147" y="2982068"/>
              <a:ext cx="190837" cy="196118"/>
            </a:xfrm>
            <a:custGeom>
              <a:rect b="b" l="l" r="r" t="t"/>
              <a:pathLst>
                <a:path extrusionOk="0" h="1857" w="1807">
                  <a:moveTo>
                    <a:pt x="1738" y="1"/>
                  </a:moveTo>
                  <a:cubicBezTo>
                    <a:pt x="1738" y="23"/>
                    <a:pt x="492" y="729"/>
                    <a:pt x="1" y="1806"/>
                  </a:cubicBezTo>
                  <a:cubicBezTo>
                    <a:pt x="1" y="1834"/>
                    <a:pt x="1" y="1857"/>
                    <a:pt x="23" y="1857"/>
                  </a:cubicBezTo>
                  <a:lnTo>
                    <a:pt x="46" y="1857"/>
                  </a:lnTo>
                  <a:cubicBezTo>
                    <a:pt x="46" y="1857"/>
                    <a:pt x="68" y="1857"/>
                    <a:pt x="68" y="1834"/>
                  </a:cubicBezTo>
                  <a:cubicBezTo>
                    <a:pt x="565" y="796"/>
                    <a:pt x="1761" y="68"/>
                    <a:pt x="1784" y="68"/>
                  </a:cubicBezTo>
                  <a:cubicBezTo>
                    <a:pt x="1784" y="68"/>
                    <a:pt x="1806" y="46"/>
                    <a:pt x="1784" y="23"/>
                  </a:cubicBezTo>
                  <a:cubicBezTo>
                    <a:pt x="1784" y="1"/>
                    <a:pt x="1761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560408" y="2946900"/>
              <a:ext cx="191365" cy="196223"/>
            </a:xfrm>
            <a:custGeom>
              <a:rect b="b" l="l" r="r" t="t"/>
              <a:pathLst>
                <a:path extrusionOk="0" h="1858" w="1812">
                  <a:moveTo>
                    <a:pt x="1744" y="1"/>
                  </a:moveTo>
                  <a:cubicBezTo>
                    <a:pt x="1744" y="23"/>
                    <a:pt x="497" y="729"/>
                    <a:pt x="0" y="1812"/>
                  </a:cubicBezTo>
                  <a:cubicBezTo>
                    <a:pt x="0" y="1835"/>
                    <a:pt x="0" y="1857"/>
                    <a:pt x="29" y="1857"/>
                  </a:cubicBezTo>
                  <a:lnTo>
                    <a:pt x="51" y="1857"/>
                  </a:lnTo>
                  <a:cubicBezTo>
                    <a:pt x="51" y="1857"/>
                    <a:pt x="74" y="1857"/>
                    <a:pt x="74" y="1835"/>
                  </a:cubicBezTo>
                  <a:cubicBezTo>
                    <a:pt x="565" y="802"/>
                    <a:pt x="1766" y="74"/>
                    <a:pt x="1789" y="74"/>
                  </a:cubicBezTo>
                  <a:cubicBezTo>
                    <a:pt x="1789" y="74"/>
                    <a:pt x="1812" y="52"/>
                    <a:pt x="1789" y="23"/>
                  </a:cubicBezTo>
                  <a:cubicBezTo>
                    <a:pt x="1789" y="1"/>
                    <a:pt x="1766" y="1"/>
                    <a:pt x="1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087191" y="2984497"/>
              <a:ext cx="72132" cy="247972"/>
            </a:xfrm>
            <a:custGeom>
              <a:rect b="b" l="l" r="r" t="t"/>
              <a:pathLst>
                <a:path extrusionOk="0" h="2348" w="683">
                  <a:moveTo>
                    <a:pt x="654" y="0"/>
                  </a:moveTo>
                  <a:cubicBezTo>
                    <a:pt x="654" y="0"/>
                    <a:pt x="632" y="0"/>
                    <a:pt x="609" y="23"/>
                  </a:cubicBezTo>
                  <a:cubicBezTo>
                    <a:pt x="0" y="1411"/>
                    <a:pt x="305" y="2280"/>
                    <a:pt x="327" y="2325"/>
                  </a:cubicBezTo>
                  <a:lnTo>
                    <a:pt x="350" y="2347"/>
                  </a:lnTo>
                  <a:lnTo>
                    <a:pt x="372" y="2347"/>
                  </a:lnTo>
                  <a:cubicBezTo>
                    <a:pt x="401" y="2325"/>
                    <a:pt x="401" y="2302"/>
                    <a:pt x="401" y="2302"/>
                  </a:cubicBezTo>
                  <a:cubicBezTo>
                    <a:pt x="401" y="2280"/>
                    <a:pt x="68" y="1411"/>
                    <a:pt x="683" y="45"/>
                  </a:cubicBezTo>
                  <a:cubicBezTo>
                    <a:pt x="683" y="23"/>
                    <a:pt x="683" y="0"/>
                    <a:pt x="65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072194" y="2989249"/>
              <a:ext cx="57346" cy="248606"/>
            </a:xfrm>
            <a:custGeom>
              <a:rect b="b" l="l" r="r" t="t"/>
              <a:pathLst>
                <a:path extrusionOk="0" h="2354" w="543">
                  <a:moveTo>
                    <a:pt x="424" y="0"/>
                  </a:moveTo>
                  <a:cubicBezTo>
                    <a:pt x="402" y="0"/>
                    <a:pt x="373" y="23"/>
                    <a:pt x="373" y="23"/>
                  </a:cubicBezTo>
                  <a:cubicBezTo>
                    <a:pt x="1" y="1575"/>
                    <a:pt x="447" y="2302"/>
                    <a:pt x="469" y="2331"/>
                  </a:cubicBezTo>
                  <a:cubicBezTo>
                    <a:pt x="469" y="2353"/>
                    <a:pt x="492" y="2353"/>
                    <a:pt x="492" y="2353"/>
                  </a:cubicBezTo>
                  <a:lnTo>
                    <a:pt x="514" y="2353"/>
                  </a:lnTo>
                  <a:cubicBezTo>
                    <a:pt x="543" y="2331"/>
                    <a:pt x="543" y="2302"/>
                    <a:pt x="514" y="2302"/>
                  </a:cubicBezTo>
                  <a:cubicBezTo>
                    <a:pt x="514" y="2280"/>
                    <a:pt x="69" y="1552"/>
                    <a:pt x="447" y="46"/>
                  </a:cubicBezTo>
                  <a:cubicBezTo>
                    <a:pt x="447" y="23"/>
                    <a:pt x="447" y="23"/>
                    <a:pt x="424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764130" y="2651403"/>
              <a:ext cx="327919" cy="275959"/>
            </a:xfrm>
            <a:custGeom>
              <a:rect b="b" l="l" r="r" t="t"/>
              <a:pathLst>
                <a:path extrusionOk="0" h="2613" w="3105">
                  <a:moveTo>
                    <a:pt x="24" y="0"/>
                  </a:moveTo>
                  <a:cubicBezTo>
                    <a:pt x="1" y="29"/>
                    <a:pt x="1" y="51"/>
                    <a:pt x="24" y="51"/>
                  </a:cubicBezTo>
                  <a:lnTo>
                    <a:pt x="3036" y="2613"/>
                  </a:lnTo>
                  <a:lnTo>
                    <a:pt x="3104" y="2613"/>
                  </a:lnTo>
                  <a:cubicBezTo>
                    <a:pt x="3104" y="2590"/>
                    <a:pt x="3104" y="2568"/>
                    <a:pt x="3082" y="2539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816618" y="2640103"/>
              <a:ext cx="342704" cy="299827"/>
            </a:xfrm>
            <a:custGeom>
              <a:rect b="b" l="l" r="r" t="t"/>
              <a:pathLst>
                <a:path extrusionOk="0" h="2839" w="3245">
                  <a:moveTo>
                    <a:pt x="37" y="0"/>
                  </a:moveTo>
                  <a:cubicBezTo>
                    <a:pt x="29" y="0"/>
                    <a:pt x="23" y="6"/>
                    <a:pt x="23" y="17"/>
                  </a:cubicBezTo>
                  <a:cubicBezTo>
                    <a:pt x="0" y="17"/>
                    <a:pt x="0" y="40"/>
                    <a:pt x="23" y="62"/>
                  </a:cubicBezTo>
                  <a:lnTo>
                    <a:pt x="3171" y="2838"/>
                  </a:lnTo>
                  <a:lnTo>
                    <a:pt x="3194" y="2838"/>
                  </a:lnTo>
                  <a:cubicBezTo>
                    <a:pt x="3194" y="2838"/>
                    <a:pt x="3216" y="2838"/>
                    <a:pt x="3216" y="2816"/>
                  </a:cubicBezTo>
                  <a:cubicBezTo>
                    <a:pt x="3245" y="2816"/>
                    <a:pt x="3245" y="2787"/>
                    <a:pt x="3216" y="2765"/>
                  </a:cubicBezTo>
                  <a:lnTo>
                    <a:pt x="68" y="17"/>
                  </a:lnTo>
                  <a:cubicBezTo>
                    <a:pt x="57" y="6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704" y="2708644"/>
              <a:ext cx="37069" cy="171616"/>
            </a:xfrm>
            <a:custGeom>
              <a:rect b="b" l="l" r="r" t="t"/>
              <a:pathLst>
                <a:path extrusionOk="0" h="1625" w="351">
                  <a:moveTo>
                    <a:pt x="209" y="0"/>
                  </a:moveTo>
                  <a:cubicBezTo>
                    <a:pt x="187" y="0"/>
                    <a:pt x="164" y="0"/>
                    <a:pt x="164" y="23"/>
                  </a:cubicBezTo>
                  <a:cubicBezTo>
                    <a:pt x="164" y="51"/>
                    <a:pt x="1" y="801"/>
                    <a:pt x="260" y="1602"/>
                  </a:cubicBezTo>
                  <a:cubicBezTo>
                    <a:pt x="283" y="1602"/>
                    <a:pt x="283" y="1625"/>
                    <a:pt x="305" y="1625"/>
                  </a:cubicBezTo>
                  <a:cubicBezTo>
                    <a:pt x="328" y="1602"/>
                    <a:pt x="351" y="1574"/>
                    <a:pt x="328" y="1574"/>
                  </a:cubicBezTo>
                  <a:cubicBezTo>
                    <a:pt x="68" y="801"/>
                    <a:pt x="232" y="51"/>
                    <a:pt x="232" y="51"/>
                  </a:cubicBezTo>
                  <a:cubicBezTo>
                    <a:pt x="232" y="23"/>
                    <a:pt x="232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744486" y="2735997"/>
              <a:ext cx="37069" cy="171722"/>
            </a:xfrm>
            <a:custGeom>
              <a:rect b="b" l="l" r="r" t="t"/>
              <a:pathLst>
                <a:path extrusionOk="0" h="1626" w="351">
                  <a:moveTo>
                    <a:pt x="210" y="1"/>
                  </a:moveTo>
                  <a:cubicBezTo>
                    <a:pt x="187" y="1"/>
                    <a:pt x="187" y="23"/>
                    <a:pt x="164" y="46"/>
                  </a:cubicBezTo>
                  <a:cubicBezTo>
                    <a:pt x="164" y="46"/>
                    <a:pt x="1" y="802"/>
                    <a:pt x="283" y="1597"/>
                  </a:cubicBezTo>
                  <a:cubicBezTo>
                    <a:pt x="283" y="1625"/>
                    <a:pt x="305" y="1625"/>
                    <a:pt x="305" y="1625"/>
                  </a:cubicBezTo>
                  <a:lnTo>
                    <a:pt x="328" y="1625"/>
                  </a:lnTo>
                  <a:cubicBezTo>
                    <a:pt x="351" y="1625"/>
                    <a:pt x="351" y="1597"/>
                    <a:pt x="351" y="1575"/>
                  </a:cubicBezTo>
                  <a:cubicBezTo>
                    <a:pt x="69" y="802"/>
                    <a:pt x="232" y="74"/>
                    <a:pt x="232" y="46"/>
                  </a:cubicBezTo>
                  <a:cubicBezTo>
                    <a:pt x="260" y="23"/>
                    <a:pt x="232" y="23"/>
                    <a:pt x="210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776697" y="2764828"/>
              <a:ext cx="37069" cy="169715"/>
            </a:xfrm>
            <a:custGeom>
              <a:rect b="b" l="l" r="r" t="t"/>
              <a:pathLst>
                <a:path extrusionOk="0" h="1607" w="351">
                  <a:moveTo>
                    <a:pt x="190" y="0"/>
                  </a:moveTo>
                  <a:cubicBezTo>
                    <a:pt x="175" y="0"/>
                    <a:pt x="164" y="16"/>
                    <a:pt x="164" y="32"/>
                  </a:cubicBezTo>
                  <a:cubicBezTo>
                    <a:pt x="164" y="32"/>
                    <a:pt x="0" y="788"/>
                    <a:pt x="260" y="1584"/>
                  </a:cubicBezTo>
                  <a:cubicBezTo>
                    <a:pt x="283" y="1606"/>
                    <a:pt x="283" y="1606"/>
                    <a:pt x="305" y="1606"/>
                  </a:cubicBezTo>
                  <a:cubicBezTo>
                    <a:pt x="328" y="1606"/>
                    <a:pt x="350" y="1584"/>
                    <a:pt x="328" y="1561"/>
                  </a:cubicBezTo>
                  <a:cubicBezTo>
                    <a:pt x="68" y="788"/>
                    <a:pt x="237" y="55"/>
                    <a:pt x="237" y="32"/>
                  </a:cubicBezTo>
                  <a:cubicBezTo>
                    <a:pt x="237" y="32"/>
                    <a:pt x="237" y="10"/>
                    <a:pt x="209" y="10"/>
                  </a:cubicBezTo>
                  <a:cubicBezTo>
                    <a:pt x="203" y="3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806479" y="2793237"/>
              <a:ext cx="37069" cy="168659"/>
            </a:xfrm>
            <a:custGeom>
              <a:rect b="b" l="l" r="r" t="t"/>
              <a:pathLst>
                <a:path extrusionOk="0" h="1597" w="351">
                  <a:moveTo>
                    <a:pt x="209" y="0"/>
                  </a:moveTo>
                  <a:cubicBezTo>
                    <a:pt x="187" y="0"/>
                    <a:pt x="187" y="0"/>
                    <a:pt x="164" y="23"/>
                  </a:cubicBezTo>
                  <a:cubicBezTo>
                    <a:pt x="164" y="23"/>
                    <a:pt x="1" y="801"/>
                    <a:pt x="283" y="1574"/>
                  </a:cubicBezTo>
                  <a:cubicBezTo>
                    <a:pt x="283" y="1597"/>
                    <a:pt x="305" y="1597"/>
                    <a:pt x="305" y="1597"/>
                  </a:cubicBezTo>
                  <a:lnTo>
                    <a:pt x="328" y="1597"/>
                  </a:lnTo>
                  <a:cubicBezTo>
                    <a:pt x="350" y="1597"/>
                    <a:pt x="350" y="1574"/>
                    <a:pt x="350" y="1552"/>
                  </a:cubicBezTo>
                  <a:cubicBezTo>
                    <a:pt x="68" y="801"/>
                    <a:pt x="238" y="45"/>
                    <a:pt x="260" y="45"/>
                  </a:cubicBezTo>
                  <a:cubicBezTo>
                    <a:pt x="260" y="23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838690" y="2820590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1"/>
                  </a:moveTo>
                  <a:cubicBezTo>
                    <a:pt x="186" y="1"/>
                    <a:pt x="164" y="1"/>
                    <a:pt x="164" y="23"/>
                  </a:cubicBezTo>
                  <a:cubicBezTo>
                    <a:pt x="164" y="46"/>
                    <a:pt x="0" y="796"/>
                    <a:pt x="282" y="1597"/>
                  </a:cubicBezTo>
                  <a:cubicBezTo>
                    <a:pt x="282" y="1597"/>
                    <a:pt x="282" y="1620"/>
                    <a:pt x="305" y="1620"/>
                  </a:cubicBezTo>
                  <a:lnTo>
                    <a:pt x="327" y="1620"/>
                  </a:lnTo>
                  <a:cubicBezTo>
                    <a:pt x="327" y="1597"/>
                    <a:pt x="356" y="1575"/>
                    <a:pt x="356" y="1575"/>
                  </a:cubicBezTo>
                  <a:cubicBezTo>
                    <a:pt x="74" y="796"/>
                    <a:pt x="237" y="46"/>
                    <a:pt x="237" y="46"/>
                  </a:cubicBezTo>
                  <a:cubicBezTo>
                    <a:pt x="237" y="23"/>
                    <a:pt x="237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68472" y="2848049"/>
              <a:ext cx="37597" cy="171088"/>
            </a:xfrm>
            <a:custGeom>
              <a:rect b="b" l="l" r="r" t="t"/>
              <a:pathLst>
                <a:path extrusionOk="0" h="1620" w="356">
                  <a:moveTo>
                    <a:pt x="215" y="0"/>
                  </a:moveTo>
                  <a:cubicBezTo>
                    <a:pt x="215" y="0"/>
                    <a:pt x="187" y="23"/>
                    <a:pt x="187" y="45"/>
                  </a:cubicBezTo>
                  <a:cubicBezTo>
                    <a:pt x="164" y="45"/>
                    <a:pt x="0" y="796"/>
                    <a:pt x="282" y="1597"/>
                  </a:cubicBezTo>
                  <a:cubicBezTo>
                    <a:pt x="282" y="1620"/>
                    <a:pt x="305" y="1620"/>
                    <a:pt x="328" y="1620"/>
                  </a:cubicBezTo>
                  <a:cubicBezTo>
                    <a:pt x="356" y="1620"/>
                    <a:pt x="356" y="1597"/>
                    <a:pt x="356" y="1574"/>
                  </a:cubicBezTo>
                  <a:cubicBezTo>
                    <a:pt x="96" y="796"/>
                    <a:pt x="260" y="68"/>
                    <a:pt x="260" y="45"/>
                  </a:cubicBezTo>
                  <a:cubicBezTo>
                    <a:pt x="260" y="23"/>
                    <a:pt x="237" y="23"/>
                    <a:pt x="21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900683" y="2876563"/>
              <a:ext cx="37597" cy="170032"/>
            </a:xfrm>
            <a:custGeom>
              <a:rect b="b" l="l" r="r" t="t"/>
              <a:pathLst>
                <a:path extrusionOk="0" h="1610" w="356">
                  <a:moveTo>
                    <a:pt x="194" y="1"/>
                  </a:moveTo>
                  <a:cubicBezTo>
                    <a:pt x="178" y="1"/>
                    <a:pt x="164" y="19"/>
                    <a:pt x="164" y="35"/>
                  </a:cubicBezTo>
                  <a:cubicBezTo>
                    <a:pt x="164" y="35"/>
                    <a:pt x="0" y="785"/>
                    <a:pt x="282" y="1587"/>
                  </a:cubicBezTo>
                  <a:cubicBezTo>
                    <a:pt x="282" y="1609"/>
                    <a:pt x="282" y="1609"/>
                    <a:pt x="305" y="1609"/>
                  </a:cubicBezTo>
                  <a:lnTo>
                    <a:pt x="333" y="1609"/>
                  </a:lnTo>
                  <a:cubicBezTo>
                    <a:pt x="333" y="1609"/>
                    <a:pt x="355" y="1587"/>
                    <a:pt x="355" y="1564"/>
                  </a:cubicBezTo>
                  <a:cubicBezTo>
                    <a:pt x="73" y="785"/>
                    <a:pt x="237" y="58"/>
                    <a:pt x="237" y="35"/>
                  </a:cubicBezTo>
                  <a:cubicBezTo>
                    <a:pt x="237" y="35"/>
                    <a:pt x="237" y="12"/>
                    <a:pt x="214" y="12"/>
                  </a:cubicBezTo>
                  <a:cubicBezTo>
                    <a:pt x="208" y="4"/>
                    <a:pt x="200" y="1"/>
                    <a:pt x="19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930465" y="2904656"/>
              <a:ext cx="37597" cy="169293"/>
            </a:xfrm>
            <a:custGeom>
              <a:rect b="b" l="l" r="r" t="t"/>
              <a:pathLst>
                <a:path extrusionOk="0" h="1603" w="356">
                  <a:moveTo>
                    <a:pt x="237" y="0"/>
                  </a:moveTo>
                  <a:cubicBezTo>
                    <a:pt x="215" y="0"/>
                    <a:pt x="192" y="0"/>
                    <a:pt x="192" y="28"/>
                  </a:cubicBezTo>
                  <a:cubicBezTo>
                    <a:pt x="192" y="28"/>
                    <a:pt x="0" y="801"/>
                    <a:pt x="282" y="1580"/>
                  </a:cubicBezTo>
                  <a:cubicBezTo>
                    <a:pt x="282" y="1603"/>
                    <a:pt x="305" y="1603"/>
                    <a:pt x="333" y="1603"/>
                  </a:cubicBezTo>
                  <a:cubicBezTo>
                    <a:pt x="356" y="1603"/>
                    <a:pt x="356" y="1580"/>
                    <a:pt x="356" y="1552"/>
                  </a:cubicBezTo>
                  <a:cubicBezTo>
                    <a:pt x="96" y="801"/>
                    <a:pt x="260" y="51"/>
                    <a:pt x="260" y="51"/>
                  </a:cubicBezTo>
                  <a:cubicBezTo>
                    <a:pt x="260" y="28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962571" y="2932009"/>
              <a:ext cx="37703" cy="171722"/>
            </a:xfrm>
            <a:custGeom>
              <a:rect b="b" l="l" r="r" t="t"/>
              <a:pathLst>
                <a:path extrusionOk="0" h="1626" w="357">
                  <a:moveTo>
                    <a:pt x="215" y="1"/>
                  </a:moveTo>
                  <a:cubicBezTo>
                    <a:pt x="193" y="1"/>
                    <a:pt x="170" y="1"/>
                    <a:pt x="170" y="23"/>
                  </a:cubicBezTo>
                  <a:cubicBezTo>
                    <a:pt x="170" y="52"/>
                    <a:pt x="1" y="802"/>
                    <a:pt x="283" y="1603"/>
                  </a:cubicBezTo>
                  <a:lnTo>
                    <a:pt x="311" y="1626"/>
                  </a:lnTo>
                  <a:lnTo>
                    <a:pt x="334" y="1626"/>
                  </a:lnTo>
                  <a:cubicBezTo>
                    <a:pt x="356" y="1603"/>
                    <a:pt x="356" y="1575"/>
                    <a:pt x="356" y="1575"/>
                  </a:cubicBezTo>
                  <a:cubicBezTo>
                    <a:pt x="74" y="802"/>
                    <a:pt x="238" y="52"/>
                    <a:pt x="238" y="52"/>
                  </a:cubicBezTo>
                  <a:cubicBezTo>
                    <a:pt x="238" y="23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992353" y="2959467"/>
              <a:ext cx="40026" cy="171722"/>
            </a:xfrm>
            <a:custGeom>
              <a:rect b="b" l="l" r="r" t="t"/>
              <a:pathLst>
                <a:path extrusionOk="0" h="1626" w="379">
                  <a:moveTo>
                    <a:pt x="238" y="0"/>
                  </a:moveTo>
                  <a:cubicBezTo>
                    <a:pt x="215" y="0"/>
                    <a:pt x="193" y="23"/>
                    <a:pt x="193" y="45"/>
                  </a:cubicBezTo>
                  <a:cubicBezTo>
                    <a:pt x="193" y="45"/>
                    <a:pt x="1" y="802"/>
                    <a:pt x="283" y="1597"/>
                  </a:cubicBezTo>
                  <a:cubicBezTo>
                    <a:pt x="311" y="1625"/>
                    <a:pt x="311" y="1625"/>
                    <a:pt x="334" y="1625"/>
                  </a:cubicBezTo>
                  <a:cubicBezTo>
                    <a:pt x="356" y="1625"/>
                    <a:pt x="379" y="1597"/>
                    <a:pt x="356" y="1574"/>
                  </a:cubicBezTo>
                  <a:cubicBezTo>
                    <a:pt x="97" y="802"/>
                    <a:pt x="260" y="74"/>
                    <a:pt x="260" y="45"/>
                  </a:cubicBezTo>
                  <a:cubicBezTo>
                    <a:pt x="260" y="23"/>
                    <a:pt x="238" y="23"/>
                    <a:pt x="23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6"/>
          <p:cNvSpPr/>
          <p:nvPr/>
        </p:nvSpPr>
        <p:spPr>
          <a:xfrm>
            <a:off x="8359021" y="4677750"/>
            <a:ext cx="683980" cy="479694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"/>
          <p:cNvSpPr/>
          <p:nvPr/>
        </p:nvSpPr>
        <p:spPr>
          <a:xfrm>
            <a:off x="7712782" y="3976895"/>
            <a:ext cx="390143" cy="45371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"/>
          <p:cNvSpPr/>
          <p:nvPr/>
        </p:nvSpPr>
        <p:spPr>
          <a:xfrm>
            <a:off x="8333528" y="4388402"/>
            <a:ext cx="31288" cy="170229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"/>
          <p:cNvSpPr/>
          <p:nvPr/>
        </p:nvSpPr>
        <p:spPr>
          <a:xfrm>
            <a:off x="8264294" y="4457635"/>
            <a:ext cx="169658" cy="31763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"/>
          <p:cNvSpPr/>
          <p:nvPr/>
        </p:nvSpPr>
        <p:spPr>
          <a:xfrm>
            <a:off x="7864015" y="4645269"/>
            <a:ext cx="360144" cy="137134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"/>
          <p:cNvSpPr/>
          <p:nvPr/>
        </p:nvSpPr>
        <p:spPr>
          <a:xfrm>
            <a:off x="7557695" y="4466765"/>
            <a:ext cx="306412" cy="2437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"/>
          <p:cNvSpPr/>
          <p:nvPr/>
        </p:nvSpPr>
        <p:spPr>
          <a:xfrm>
            <a:off x="7354274" y="4501857"/>
            <a:ext cx="465324" cy="671691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"/>
          <p:cNvSpPr/>
          <p:nvPr/>
        </p:nvSpPr>
        <p:spPr>
          <a:xfrm>
            <a:off x="7703104" y="4715169"/>
            <a:ext cx="536649" cy="552626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"/>
          <p:cNvSpPr/>
          <p:nvPr/>
        </p:nvSpPr>
        <p:spPr>
          <a:xfrm>
            <a:off x="7626928" y="4677128"/>
            <a:ext cx="286631" cy="53065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"/>
          <p:cNvSpPr/>
          <p:nvPr/>
        </p:nvSpPr>
        <p:spPr>
          <a:xfrm>
            <a:off x="7691787" y="4761863"/>
            <a:ext cx="154633" cy="37146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"/>
          <p:cNvSpPr/>
          <p:nvPr/>
        </p:nvSpPr>
        <p:spPr>
          <a:xfrm>
            <a:off x="7448234" y="4880454"/>
            <a:ext cx="190010" cy="149782"/>
          </a:xfrm>
          <a:custGeom>
            <a:rect b="b" l="l" r="r" t="t"/>
            <a:pathLst>
              <a:path extrusionOk="0" h="1575" w="1998">
                <a:moveTo>
                  <a:pt x="378" y="1"/>
                </a:moveTo>
                <a:lnTo>
                  <a:pt x="0" y="751"/>
                </a:lnTo>
                <a:lnTo>
                  <a:pt x="1620" y="1575"/>
                </a:lnTo>
                <a:lnTo>
                  <a:pt x="1998" y="824"/>
                </a:lnTo>
                <a:lnTo>
                  <a:pt x="3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"/>
          <p:cNvSpPr/>
          <p:nvPr/>
        </p:nvSpPr>
        <p:spPr>
          <a:xfrm>
            <a:off x="7441196" y="4873227"/>
            <a:ext cx="201327" cy="164903"/>
          </a:xfrm>
          <a:custGeom>
            <a:rect b="b" l="l" r="r" t="t"/>
            <a:pathLst>
              <a:path extrusionOk="0" h="1734" w="2117">
                <a:moveTo>
                  <a:pt x="474" y="129"/>
                </a:moveTo>
                <a:cubicBezTo>
                  <a:pt x="692" y="204"/>
                  <a:pt x="831" y="339"/>
                  <a:pt x="1039" y="426"/>
                </a:cubicBezTo>
                <a:cubicBezTo>
                  <a:pt x="1203" y="522"/>
                  <a:pt x="1366" y="567"/>
                  <a:pt x="1530" y="641"/>
                </a:cubicBezTo>
                <a:cubicBezTo>
                  <a:pt x="1603" y="686"/>
                  <a:pt x="1671" y="737"/>
                  <a:pt x="1744" y="759"/>
                </a:cubicBezTo>
                <a:cubicBezTo>
                  <a:pt x="1885" y="850"/>
                  <a:pt x="1931" y="827"/>
                  <a:pt x="1931" y="968"/>
                </a:cubicBezTo>
                <a:cubicBezTo>
                  <a:pt x="1931" y="1087"/>
                  <a:pt x="1722" y="1510"/>
                  <a:pt x="1626" y="1555"/>
                </a:cubicBezTo>
                <a:cubicBezTo>
                  <a:pt x="1611" y="1560"/>
                  <a:pt x="1595" y="1563"/>
                  <a:pt x="1578" y="1563"/>
                </a:cubicBezTo>
                <a:cubicBezTo>
                  <a:pt x="1428" y="1563"/>
                  <a:pt x="1190" y="1382"/>
                  <a:pt x="1084" y="1301"/>
                </a:cubicBezTo>
                <a:cubicBezTo>
                  <a:pt x="875" y="1205"/>
                  <a:pt x="684" y="1087"/>
                  <a:pt x="497" y="968"/>
                </a:cubicBezTo>
                <a:cubicBezTo>
                  <a:pt x="261" y="827"/>
                  <a:pt x="170" y="827"/>
                  <a:pt x="261" y="567"/>
                </a:cubicBezTo>
                <a:cubicBezTo>
                  <a:pt x="326" y="421"/>
                  <a:pt x="405" y="275"/>
                  <a:pt x="474" y="129"/>
                </a:cubicBezTo>
                <a:close/>
                <a:moveTo>
                  <a:pt x="462" y="0"/>
                </a:moveTo>
                <a:cubicBezTo>
                  <a:pt x="452" y="0"/>
                  <a:pt x="443" y="5"/>
                  <a:pt x="435" y="13"/>
                </a:cubicBezTo>
                <a:lnTo>
                  <a:pt x="435" y="13"/>
                </a:lnTo>
                <a:cubicBezTo>
                  <a:pt x="421" y="20"/>
                  <a:pt x="408" y="33"/>
                  <a:pt x="402" y="54"/>
                </a:cubicBezTo>
                <a:cubicBezTo>
                  <a:pt x="311" y="285"/>
                  <a:pt x="97" y="545"/>
                  <a:pt x="29" y="782"/>
                </a:cubicBezTo>
                <a:cubicBezTo>
                  <a:pt x="1" y="804"/>
                  <a:pt x="29" y="827"/>
                  <a:pt x="52" y="850"/>
                </a:cubicBezTo>
                <a:cubicBezTo>
                  <a:pt x="543" y="1182"/>
                  <a:pt x="1107" y="1465"/>
                  <a:pt x="1626" y="1724"/>
                </a:cubicBezTo>
                <a:cubicBezTo>
                  <a:pt x="1632" y="1731"/>
                  <a:pt x="1641" y="1733"/>
                  <a:pt x="1649" y="1733"/>
                </a:cubicBezTo>
                <a:cubicBezTo>
                  <a:pt x="1671" y="1733"/>
                  <a:pt x="1694" y="1716"/>
                  <a:pt x="1694" y="1696"/>
                </a:cubicBezTo>
                <a:cubicBezTo>
                  <a:pt x="1790" y="1532"/>
                  <a:pt x="1863" y="1391"/>
                  <a:pt x="1931" y="1228"/>
                </a:cubicBezTo>
                <a:cubicBezTo>
                  <a:pt x="1976" y="1160"/>
                  <a:pt x="2117" y="1019"/>
                  <a:pt x="2094" y="923"/>
                </a:cubicBezTo>
                <a:cubicBezTo>
                  <a:pt x="2094" y="827"/>
                  <a:pt x="2026" y="804"/>
                  <a:pt x="1953" y="759"/>
                </a:cubicBezTo>
                <a:cubicBezTo>
                  <a:pt x="1744" y="618"/>
                  <a:pt x="1507" y="522"/>
                  <a:pt x="1270" y="426"/>
                </a:cubicBezTo>
                <a:cubicBezTo>
                  <a:pt x="988" y="314"/>
                  <a:pt x="780" y="99"/>
                  <a:pt x="475" y="3"/>
                </a:cubicBezTo>
                <a:cubicBezTo>
                  <a:pt x="471" y="1"/>
                  <a:pt x="466" y="0"/>
                  <a:pt x="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"/>
          <p:cNvSpPr/>
          <p:nvPr/>
        </p:nvSpPr>
        <p:spPr>
          <a:xfrm>
            <a:off x="8575770" y="3639001"/>
            <a:ext cx="749198" cy="940919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"/>
          <p:cNvSpPr/>
          <p:nvPr/>
        </p:nvSpPr>
        <p:spPr>
          <a:xfrm>
            <a:off x="8645003" y="3660779"/>
            <a:ext cx="659518" cy="617865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"/>
          <p:cNvSpPr/>
          <p:nvPr/>
        </p:nvSpPr>
        <p:spPr>
          <a:xfrm>
            <a:off x="8593458" y="3949600"/>
            <a:ext cx="525998" cy="615012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"/>
          <p:cNvSpPr/>
          <p:nvPr/>
        </p:nvSpPr>
        <p:spPr>
          <a:xfrm>
            <a:off x="8645003" y="3690450"/>
            <a:ext cx="644017" cy="588193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"/>
          <p:cNvSpPr/>
          <p:nvPr/>
        </p:nvSpPr>
        <p:spPr>
          <a:xfrm>
            <a:off x="8645003" y="3949600"/>
            <a:ext cx="509831" cy="552816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"/>
          <p:cNvSpPr/>
          <p:nvPr/>
        </p:nvSpPr>
        <p:spPr>
          <a:xfrm>
            <a:off x="8709957" y="3766626"/>
            <a:ext cx="168042" cy="203514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"/>
          <p:cNvSpPr/>
          <p:nvPr/>
        </p:nvSpPr>
        <p:spPr>
          <a:xfrm>
            <a:off x="8745905" y="3786502"/>
            <a:ext cx="167471" cy="203419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"/>
          <p:cNvSpPr/>
          <p:nvPr/>
        </p:nvSpPr>
        <p:spPr>
          <a:xfrm>
            <a:off x="8779190" y="3815508"/>
            <a:ext cx="168042" cy="203989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"/>
          <p:cNvSpPr/>
          <p:nvPr/>
        </p:nvSpPr>
        <p:spPr>
          <a:xfrm>
            <a:off x="8817231" y="3840139"/>
            <a:ext cx="168042" cy="201327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"/>
          <p:cNvSpPr/>
          <p:nvPr/>
        </p:nvSpPr>
        <p:spPr>
          <a:xfrm>
            <a:off x="8859646" y="3866958"/>
            <a:ext cx="168042" cy="201327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"/>
          <p:cNvSpPr/>
          <p:nvPr/>
        </p:nvSpPr>
        <p:spPr>
          <a:xfrm>
            <a:off x="8891314" y="3897485"/>
            <a:ext cx="167471" cy="202468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"/>
          <p:cNvSpPr/>
          <p:nvPr/>
        </p:nvSpPr>
        <p:spPr>
          <a:xfrm>
            <a:off x="8928879" y="3920690"/>
            <a:ext cx="170134" cy="201232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"/>
          <p:cNvSpPr/>
          <p:nvPr/>
        </p:nvSpPr>
        <p:spPr>
          <a:xfrm>
            <a:off x="8964827" y="3945321"/>
            <a:ext cx="168042" cy="203419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"/>
          <p:cNvSpPr/>
          <p:nvPr/>
        </p:nvSpPr>
        <p:spPr>
          <a:xfrm>
            <a:off x="8998588" y="3972139"/>
            <a:ext cx="167471" cy="201327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"/>
          <p:cNvSpPr/>
          <p:nvPr/>
        </p:nvSpPr>
        <p:spPr>
          <a:xfrm>
            <a:off x="9034061" y="4002381"/>
            <a:ext cx="168042" cy="202183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"/>
          <p:cNvSpPr/>
          <p:nvPr/>
        </p:nvSpPr>
        <p:spPr>
          <a:xfrm>
            <a:off x="8638536" y="3962154"/>
            <a:ext cx="58106" cy="240318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"/>
          <p:cNvSpPr/>
          <p:nvPr/>
        </p:nvSpPr>
        <p:spPr>
          <a:xfrm>
            <a:off x="8649853" y="3956638"/>
            <a:ext cx="60198" cy="237179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"/>
          <p:cNvSpPr/>
          <p:nvPr/>
        </p:nvSpPr>
        <p:spPr>
          <a:xfrm>
            <a:off x="8707770" y="4250785"/>
            <a:ext cx="335418" cy="240318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"/>
          <p:cNvSpPr/>
          <p:nvPr/>
        </p:nvSpPr>
        <p:spPr>
          <a:xfrm>
            <a:off x="8645003" y="4244699"/>
            <a:ext cx="348827" cy="262000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"/>
          <p:cNvSpPr/>
          <p:nvPr/>
        </p:nvSpPr>
        <p:spPr>
          <a:xfrm>
            <a:off x="9038816" y="4270566"/>
            <a:ext cx="42510" cy="162050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"/>
          <p:cNvSpPr/>
          <p:nvPr/>
        </p:nvSpPr>
        <p:spPr>
          <a:xfrm>
            <a:off x="9007147" y="4246316"/>
            <a:ext cx="42510" cy="162146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"/>
          <p:cNvSpPr/>
          <p:nvPr/>
        </p:nvSpPr>
        <p:spPr>
          <a:xfrm>
            <a:off x="8976049" y="4221875"/>
            <a:ext cx="40322" cy="161955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"/>
          <p:cNvSpPr/>
          <p:nvPr/>
        </p:nvSpPr>
        <p:spPr>
          <a:xfrm>
            <a:off x="8942288" y="4198099"/>
            <a:ext cx="42985" cy="161004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"/>
          <p:cNvSpPr/>
          <p:nvPr/>
        </p:nvSpPr>
        <p:spPr>
          <a:xfrm>
            <a:off x="8911095" y="4173373"/>
            <a:ext cx="42510" cy="163192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"/>
          <p:cNvSpPr/>
          <p:nvPr/>
        </p:nvSpPr>
        <p:spPr>
          <a:xfrm>
            <a:off x="8879997" y="4148647"/>
            <a:ext cx="40322" cy="163287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"/>
          <p:cNvSpPr/>
          <p:nvPr/>
        </p:nvSpPr>
        <p:spPr>
          <a:xfrm>
            <a:off x="8846237" y="4124016"/>
            <a:ext cx="42510" cy="163762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"/>
          <p:cNvSpPr/>
          <p:nvPr/>
        </p:nvSpPr>
        <p:spPr>
          <a:xfrm>
            <a:off x="8815139" y="4099860"/>
            <a:ext cx="42415" cy="163192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"/>
          <p:cNvSpPr/>
          <p:nvPr/>
        </p:nvSpPr>
        <p:spPr>
          <a:xfrm>
            <a:off x="8783946" y="4076370"/>
            <a:ext cx="42510" cy="162050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"/>
          <p:cNvSpPr/>
          <p:nvPr/>
        </p:nvSpPr>
        <p:spPr>
          <a:xfrm>
            <a:off x="8750185" y="4051739"/>
            <a:ext cx="42510" cy="161955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"/>
          <p:cNvSpPr txBox="1"/>
          <p:nvPr>
            <p:ph idx="1" type="body"/>
          </p:nvPr>
        </p:nvSpPr>
        <p:spPr>
          <a:xfrm>
            <a:off x="3075375" y="1859950"/>
            <a:ext cx="42969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8" name="Google Shape;518;p7"/>
          <p:cNvSpPr/>
          <p:nvPr/>
        </p:nvSpPr>
        <p:spPr>
          <a:xfrm>
            <a:off x="8359021" y="4677750"/>
            <a:ext cx="683980" cy="479694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"/>
          <p:cNvSpPr/>
          <p:nvPr/>
        </p:nvSpPr>
        <p:spPr>
          <a:xfrm>
            <a:off x="7712782" y="3976895"/>
            <a:ext cx="390143" cy="45371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"/>
          <p:cNvSpPr/>
          <p:nvPr/>
        </p:nvSpPr>
        <p:spPr>
          <a:xfrm>
            <a:off x="8333528" y="4388402"/>
            <a:ext cx="31288" cy="170229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"/>
          <p:cNvSpPr/>
          <p:nvPr/>
        </p:nvSpPr>
        <p:spPr>
          <a:xfrm>
            <a:off x="8264294" y="4457635"/>
            <a:ext cx="169658" cy="31763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"/>
          <p:cNvSpPr/>
          <p:nvPr/>
        </p:nvSpPr>
        <p:spPr>
          <a:xfrm>
            <a:off x="7864015" y="4645269"/>
            <a:ext cx="360144" cy="137134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7"/>
          <p:cNvSpPr/>
          <p:nvPr/>
        </p:nvSpPr>
        <p:spPr>
          <a:xfrm>
            <a:off x="7557695" y="4466765"/>
            <a:ext cx="306412" cy="2437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"/>
          <p:cNvSpPr/>
          <p:nvPr/>
        </p:nvSpPr>
        <p:spPr>
          <a:xfrm>
            <a:off x="7354274" y="4501857"/>
            <a:ext cx="465324" cy="671691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7703104" y="4715169"/>
            <a:ext cx="536649" cy="552626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7626928" y="4677128"/>
            <a:ext cx="286631" cy="53065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7691787" y="4761863"/>
            <a:ext cx="154633" cy="37146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8575770" y="3639001"/>
            <a:ext cx="749198" cy="940919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8645003" y="3660779"/>
            <a:ext cx="659518" cy="617865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"/>
          <p:cNvSpPr/>
          <p:nvPr/>
        </p:nvSpPr>
        <p:spPr>
          <a:xfrm>
            <a:off x="8593458" y="3949600"/>
            <a:ext cx="525998" cy="615012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645003" y="3690450"/>
            <a:ext cx="644017" cy="588193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"/>
          <p:cNvSpPr/>
          <p:nvPr/>
        </p:nvSpPr>
        <p:spPr>
          <a:xfrm>
            <a:off x="8645003" y="3949600"/>
            <a:ext cx="509831" cy="552816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>
            <a:off x="8709957" y="3766626"/>
            <a:ext cx="168042" cy="203514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745905" y="3786502"/>
            <a:ext cx="167471" cy="203419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8779190" y="3815508"/>
            <a:ext cx="168042" cy="203989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8817231" y="3840139"/>
            <a:ext cx="168042" cy="201327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8859646" y="3866958"/>
            <a:ext cx="168042" cy="201327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8891314" y="3897485"/>
            <a:ext cx="167471" cy="202468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8928879" y="3920690"/>
            <a:ext cx="170134" cy="201232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8964827" y="3945321"/>
            <a:ext cx="168042" cy="203419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8998588" y="3972139"/>
            <a:ext cx="167471" cy="201327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9034061" y="4002381"/>
            <a:ext cx="168042" cy="202183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8638536" y="3962154"/>
            <a:ext cx="58106" cy="240318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8649853" y="3956638"/>
            <a:ext cx="60198" cy="237179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8707770" y="4250785"/>
            <a:ext cx="335418" cy="240318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8645003" y="4244699"/>
            <a:ext cx="348827" cy="262000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9038816" y="4270566"/>
            <a:ext cx="42510" cy="162050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9007147" y="4246316"/>
            <a:ext cx="42510" cy="162146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8976049" y="4221875"/>
            <a:ext cx="40322" cy="161955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8942288" y="4198099"/>
            <a:ext cx="42985" cy="161004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8911095" y="4173373"/>
            <a:ext cx="42510" cy="163192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8879997" y="4148647"/>
            <a:ext cx="40322" cy="163287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8846237" y="4124016"/>
            <a:ext cx="42510" cy="163762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8815139" y="4099860"/>
            <a:ext cx="42415" cy="163192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8783946" y="4076370"/>
            <a:ext cx="42510" cy="162050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8750185" y="4051739"/>
            <a:ext cx="42510" cy="161955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8897564" y="260277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8319818" y="-122128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7135361" y="165969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7"/>
          <p:cNvGrpSpPr/>
          <p:nvPr/>
        </p:nvGrpSpPr>
        <p:grpSpPr>
          <a:xfrm>
            <a:off x="8192721" y="291613"/>
            <a:ext cx="524069" cy="674181"/>
            <a:chOff x="8020220" y="1258388"/>
            <a:chExt cx="524069" cy="674181"/>
          </a:xfrm>
        </p:grpSpPr>
        <p:sp>
          <p:nvSpPr>
            <p:cNvPr id="561" name="Google Shape;561;p7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>
            <a:off x="8847174" y="903171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2853449">
            <a:off x="8212276" y="1636492"/>
            <a:ext cx="977032" cy="781247"/>
            <a:chOff x="2218738" y="2143082"/>
            <a:chExt cx="977105" cy="781305"/>
          </a:xfrm>
        </p:grpSpPr>
        <p:sp>
          <p:nvSpPr>
            <p:cNvPr id="573" name="Google Shape;573;p7"/>
            <p:cNvSpPr/>
            <p:nvPr/>
          </p:nvSpPr>
          <p:spPr>
            <a:xfrm>
              <a:off x="2662062" y="2276010"/>
              <a:ext cx="533781" cy="648377"/>
            </a:xfrm>
            <a:custGeom>
              <a:rect b="b" l="l" r="r" t="t"/>
              <a:pathLst>
                <a:path extrusionOk="0" h="11282" w="9288">
                  <a:moveTo>
                    <a:pt x="67" y="1"/>
                  </a:moveTo>
                  <a:lnTo>
                    <a:pt x="0" y="135"/>
                  </a:lnTo>
                  <a:cubicBezTo>
                    <a:pt x="177" y="211"/>
                    <a:pt x="311" y="312"/>
                    <a:pt x="488" y="421"/>
                  </a:cubicBezTo>
                  <a:lnTo>
                    <a:pt x="564" y="278"/>
                  </a:lnTo>
                  <a:cubicBezTo>
                    <a:pt x="387" y="169"/>
                    <a:pt x="244" y="102"/>
                    <a:pt x="67" y="1"/>
                  </a:cubicBezTo>
                  <a:close/>
                  <a:moveTo>
                    <a:pt x="1153" y="665"/>
                  </a:moveTo>
                  <a:lnTo>
                    <a:pt x="1052" y="766"/>
                  </a:lnTo>
                  <a:cubicBezTo>
                    <a:pt x="1262" y="909"/>
                    <a:pt x="1439" y="1052"/>
                    <a:pt x="1649" y="1187"/>
                  </a:cubicBezTo>
                  <a:lnTo>
                    <a:pt x="1716" y="1052"/>
                  </a:lnTo>
                  <a:cubicBezTo>
                    <a:pt x="1540" y="943"/>
                    <a:pt x="1329" y="800"/>
                    <a:pt x="1153" y="665"/>
                  </a:cubicBezTo>
                  <a:close/>
                  <a:moveTo>
                    <a:pt x="2280" y="1507"/>
                  </a:moveTo>
                  <a:lnTo>
                    <a:pt x="2204" y="1608"/>
                  </a:lnTo>
                  <a:cubicBezTo>
                    <a:pt x="2381" y="1751"/>
                    <a:pt x="2558" y="1894"/>
                    <a:pt x="2734" y="2028"/>
                  </a:cubicBezTo>
                  <a:lnTo>
                    <a:pt x="2835" y="1927"/>
                  </a:lnTo>
                  <a:cubicBezTo>
                    <a:pt x="2667" y="1784"/>
                    <a:pt x="2457" y="1641"/>
                    <a:pt x="2280" y="1507"/>
                  </a:cubicBezTo>
                  <a:close/>
                  <a:moveTo>
                    <a:pt x="3365" y="2415"/>
                  </a:moveTo>
                  <a:lnTo>
                    <a:pt x="3256" y="2482"/>
                  </a:lnTo>
                  <a:lnTo>
                    <a:pt x="3752" y="2979"/>
                  </a:lnTo>
                  <a:lnTo>
                    <a:pt x="3853" y="2869"/>
                  </a:lnTo>
                  <a:cubicBezTo>
                    <a:pt x="3676" y="2735"/>
                    <a:pt x="3542" y="2558"/>
                    <a:pt x="3365" y="2415"/>
                  </a:cubicBezTo>
                  <a:close/>
                  <a:moveTo>
                    <a:pt x="4349" y="3399"/>
                  </a:moveTo>
                  <a:lnTo>
                    <a:pt x="4274" y="3467"/>
                  </a:lnTo>
                  <a:cubicBezTo>
                    <a:pt x="4417" y="3643"/>
                    <a:pt x="4593" y="3820"/>
                    <a:pt x="4728" y="3997"/>
                  </a:cubicBezTo>
                  <a:lnTo>
                    <a:pt x="4837" y="3887"/>
                  </a:lnTo>
                  <a:cubicBezTo>
                    <a:pt x="4694" y="3711"/>
                    <a:pt x="4518" y="3534"/>
                    <a:pt x="4349" y="3399"/>
                  </a:cubicBezTo>
                  <a:close/>
                  <a:moveTo>
                    <a:pt x="5325" y="4417"/>
                  </a:moveTo>
                  <a:lnTo>
                    <a:pt x="5224" y="4518"/>
                  </a:lnTo>
                  <a:cubicBezTo>
                    <a:pt x="5359" y="4661"/>
                    <a:pt x="5502" y="4838"/>
                    <a:pt x="5679" y="5006"/>
                  </a:cubicBezTo>
                  <a:lnTo>
                    <a:pt x="5779" y="4939"/>
                  </a:lnTo>
                  <a:cubicBezTo>
                    <a:pt x="5611" y="4762"/>
                    <a:pt x="5468" y="4585"/>
                    <a:pt x="5325" y="4417"/>
                  </a:cubicBezTo>
                  <a:close/>
                  <a:moveTo>
                    <a:pt x="6242" y="5469"/>
                  </a:moveTo>
                  <a:lnTo>
                    <a:pt x="6133" y="5570"/>
                  </a:lnTo>
                  <a:cubicBezTo>
                    <a:pt x="6276" y="5746"/>
                    <a:pt x="6410" y="5923"/>
                    <a:pt x="6520" y="6133"/>
                  </a:cubicBezTo>
                  <a:lnTo>
                    <a:pt x="6663" y="6058"/>
                  </a:lnTo>
                  <a:cubicBezTo>
                    <a:pt x="6520" y="5847"/>
                    <a:pt x="6377" y="5679"/>
                    <a:pt x="6242" y="5469"/>
                  </a:cubicBezTo>
                  <a:close/>
                  <a:moveTo>
                    <a:pt x="7008" y="6655"/>
                  </a:moveTo>
                  <a:lnTo>
                    <a:pt x="6873" y="6731"/>
                  </a:lnTo>
                  <a:cubicBezTo>
                    <a:pt x="6974" y="6941"/>
                    <a:pt x="7083" y="7151"/>
                    <a:pt x="7151" y="7362"/>
                  </a:cubicBezTo>
                  <a:lnTo>
                    <a:pt x="7294" y="7319"/>
                  </a:lnTo>
                  <a:cubicBezTo>
                    <a:pt x="7184" y="7076"/>
                    <a:pt x="7117" y="6865"/>
                    <a:pt x="7008" y="6655"/>
                  </a:cubicBezTo>
                  <a:close/>
                  <a:moveTo>
                    <a:pt x="5535" y="7496"/>
                  </a:moveTo>
                  <a:cubicBezTo>
                    <a:pt x="5325" y="7496"/>
                    <a:pt x="5081" y="7530"/>
                    <a:pt x="4837" y="7605"/>
                  </a:cubicBezTo>
                  <a:lnTo>
                    <a:pt x="4871" y="7740"/>
                  </a:lnTo>
                  <a:cubicBezTo>
                    <a:pt x="5081" y="7673"/>
                    <a:pt x="5325" y="7639"/>
                    <a:pt x="5535" y="7639"/>
                  </a:cubicBezTo>
                  <a:lnTo>
                    <a:pt x="5535" y="7496"/>
                  </a:lnTo>
                  <a:close/>
                  <a:moveTo>
                    <a:pt x="6276" y="7572"/>
                  </a:moveTo>
                  <a:lnTo>
                    <a:pt x="6242" y="7706"/>
                  </a:lnTo>
                  <a:cubicBezTo>
                    <a:pt x="6452" y="7740"/>
                    <a:pt x="6696" y="7816"/>
                    <a:pt x="6907" y="7883"/>
                  </a:cubicBezTo>
                  <a:lnTo>
                    <a:pt x="6940" y="7740"/>
                  </a:lnTo>
                  <a:cubicBezTo>
                    <a:pt x="6730" y="7673"/>
                    <a:pt x="6486" y="7605"/>
                    <a:pt x="6276" y="7572"/>
                  </a:cubicBezTo>
                  <a:close/>
                  <a:moveTo>
                    <a:pt x="4206" y="7917"/>
                  </a:moveTo>
                  <a:cubicBezTo>
                    <a:pt x="3996" y="8060"/>
                    <a:pt x="3819" y="8236"/>
                    <a:pt x="3676" y="8413"/>
                  </a:cubicBezTo>
                  <a:lnTo>
                    <a:pt x="3786" y="8514"/>
                  </a:lnTo>
                  <a:cubicBezTo>
                    <a:pt x="3929" y="8304"/>
                    <a:pt x="4063" y="8161"/>
                    <a:pt x="4274" y="8026"/>
                  </a:cubicBezTo>
                  <a:lnTo>
                    <a:pt x="4206" y="7917"/>
                  </a:lnTo>
                  <a:close/>
                  <a:moveTo>
                    <a:pt x="7605" y="8060"/>
                  </a:moveTo>
                  <a:lnTo>
                    <a:pt x="7538" y="8161"/>
                  </a:lnTo>
                  <a:cubicBezTo>
                    <a:pt x="7748" y="8304"/>
                    <a:pt x="7925" y="8413"/>
                    <a:pt x="8135" y="8548"/>
                  </a:cubicBezTo>
                  <a:lnTo>
                    <a:pt x="8202" y="8447"/>
                  </a:lnTo>
                  <a:cubicBezTo>
                    <a:pt x="7992" y="8304"/>
                    <a:pt x="7815" y="8161"/>
                    <a:pt x="7605" y="8060"/>
                  </a:cubicBezTo>
                  <a:close/>
                  <a:moveTo>
                    <a:pt x="7294" y="8026"/>
                  </a:moveTo>
                  <a:lnTo>
                    <a:pt x="7327" y="8060"/>
                  </a:lnTo>
                  <a:cubicBezTo>
                    <a:pt x="7327" y="8203"/>
                    <a:pt x="7361" y="8371"/>
                    <a:pt x="7361" y="8514"/>
                  </a:cubicBezTo>
                  <a:cubicBezTo>
                    <a:pt x="7361" y="8581"/>
                    <a:pt x="7327" y="8657"/>
                    <a:pt x="7327" y="8724"/>
                  </a:cubicBezTo>
                  <a:lnTo>
                    <a:pt x="7462" y="8724"/>
                  </a:lnTo>
                  <a:cubicBezTo>
                    <a:pt x="7462" y="8657"/>
                    <a:pt x="7504" y="8581"/>
                    <a:pt x="7504" y="8514"/>
                  </a:cubicBezTo>
                  <a:cubicBezTo>
                    <a:pt x="7504" y="8337"/>
                    <a:pt x="7462" y="8203"/>
                    <a:pt x="7428" y="8026"/>
                  </a:cubicBezTo>
                  <a:close/>
                  <a:moveTo>
                    <a:pt x="8766" y="8867"/>
                  </a:moveTo>
                  <a:lnTo>
                    <a:pt x="8656" y="8968"/>
                  </a:lnTo>
                  <a:cubicBezTo>
                    <a:pt x="8867" y="9111"/>
                    <a:pt x="9043" y="9254"/>
                    <a:pt x="9220" y="9389"/>
                  </a:cubicBezTo>
                  <a:lnTo>
                    <a:pt x="9287" y="9288"/>
                  </a:lnTo>
                  <a:cubicBezTo>
                    <a:pt x="9111" y="9145"/>
                    <a:pt x="8934" y="9002"/>
                    <a:pt x="8766" y="8867"/>
                  </a:cubicBezTo>
                  <a:close/>
                  <a:moveTo>
                    <a:pt x="3331" y="9044"/>
                  </a:moveTo>
                  <a:cubicBezTo>
                    <a:pt x="3256" y="9212"/>
                    <a:pt x="3222" y="9423"/>
                    <a:pt x="3222" y="9599"/>
                  </a:cubicBezTo>
                  <a:cubicBezTo>
                    <a:pt x="3222" y="9675"/>
                    <a:pt x="3256" y="9709"/>
                    <a:pt x="3256" y="9776"/>
                  </a:cubicBezTo>
                  <a:lnTo>
                    <a:pt x="3399" y="9742"/>
                  </a:lnTo>
                  <a:cubicBezTo>
                    <a:pt x="3399" y="9709"/>
                    <a:pt x="3365" y="9675"/>
                    <a:pt x="3365" y="9599"/>
                  </a:cubicBezTo>
                  <a:cubicBezTo>
                    <a:pt x="3365" y="9423"/>
                    <a:pt x="3399" y="9254"/>
                    <a:pt x="3466" y="9111"/>
                  </a:cubicBezTo>
                  <a:lnTo>
                    <a:pt x="3331" y="9044"/>
                  </a:lnTo>
                  <a:close/>
                  <a:moveTo>
                    <a:pt x="7218" y="9389"/>
                  </a:moveTo>
                  <a:cubicBezTo>
                    <a:pt x="7151" y="9599"/>
                    <a:pt x="7083" y="9809"/>
                    <a:pt x="6974" y="10020"/>
                  </a:cubicBezTo>
                  <a:lnTo>
                    <a:pt x="7083" y="10096"/>
                  </a:lnTo>
                  <a:cubicBezTo>
                    <a:pt x="7218" y="9885"/>
                    <a:pt x="7294" y="9675"/>
                    <a:pt x="7361" y="9423"/>
                  </a:cubicBezTo>
                  <a:lnTo>
                    <a:pt x="7218" y="9389"/>
                  </a:lnTo>
                  <a:close/>
                  <a:moveTo>
                    <a:pt x="3609" y="10373"/>
                  </a:moveTo>
                  <a:lnTo>
                    <a:pt x="3466" y="10440"/>
                  </a:lnTo>
                  <a:cubicBezTo>
                    <a:pt x="3609" y="10651"/>
                    <a:pt x="3786" y="10827"/>
                    <a:pt x="3996" y="10970"/>
                  </a:cubicBezTo>
                  <a:lnTo>
                    <a:pt x="4063" y="10861"/>
                  </a:lnTo>
                  <a:cubicBezTo>
                    <a:pt x="3887" y="10726"/>
                    <a:pt x="3718" y="10583"/>
                    <a:pt x="3609" y="10373"/>
                  </a:cubicBezTo>
                  <a:close/>
                  <a:moveTo>
                    <a:pt x="6553" y="10583"/>
                  </a:moveTo>
                  <a:cubicBezTo>
                    <a:pt x="6452" y="10684"/>
                    <a:pt x="6309" y="10827"/>
                    <a:pt x="6133" y="10895"/>
                  </a:cubicBezTo>
                  <a:cubicBezTo>
                    <a:pt x="6099" y="10937"/>
                    <a:pt x="6065" y="10937"/>
                    <a:pt x="6032" y="10970"/>
                  </a:cubicBezTo>
                  <a:lnTo>
                    <a:pt x="6099" y="11105"/>
                  </a:lnTo>
                  <a:cubicBezTo>
                    <a:pt x="6133" y="11071"/>
                    <a:pt x="6166" y="11038"/>
                    <a:pt x="6200" y="11038"/>
                  </a:cubicBezTo>
                  <a:cubicBezTo>
                    <a:pt x="6377" y="10937"/>
                    <a:pt x="6520" y="10794"/>
                    <a:pt x="6663" y="10651"/>
                  </a:cubicBezTo>
                  <a:lnTo>
                    <a:pt x="6553" y="10583"/>
                  </a:lnTo>
                  <a:close/>
                  <a:moveTo>
                    <a:pt x="4694" y="11105"/>
                  </a:moveTo>
                  <a:lnTo>
                    <a:pt x="4661" y="11248"/>
                  </a:lnTo>
                  <a:cubicBezTo>
                    <a:pt x="4837" y="11282"/>
                    <a:pt x="5014" y="11282"/>
                    <a:pt x="5191" y="11282"/>
                  </a:cubicBezTo>
                  <a:lnTo>
                    <a:pt x="5401" y="11282"/>
                  </a:lnTo>
                  <a:lnTo>
                    <a:pt x="5359" y="11147"/>
                  </a:lnTo>
                  <a:lnTo>
                    <a:pt x="5191" y="11147"/>
                  </a:lnTo>
                  <a:cubicBezTo>
                    <a:pt x="5014" y="11147"/>
                    <a:pt x="4871" y="11147"/>
                    <a:pt x="4694" y="11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9784" y="2869"/>
                  </a:lnTo>
                  <a:lnTo>
                    <a:pt x="7992" y="9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2218738" y="2143082"/>
              <a:ext cx="493667" cy="104480"/>
            </a:xfrm>
            <a:custGeom>
              <a:rect b="b" l="l" r="r" t="t"/>
              <a:pathLst>
                <a:path extrusionOk="0" h="1818" w="8590">
                  <a:moveTo>
                    <a:pt x="8589" y="0"/>
                  </a:moveTo>
                  <a:lnTo>
                    <a:pt x="0" y="842"/>
                  </a:lnTo>
                  <a:lnTo>
                    <a:pt x="7992" y="181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218738" y="2191414"/>
              <a:ext cx="562286" cy="164939"/>
            </a:xfrm>
            <a:custGeom>
              <a:rect b="b" l="l" r="r" t="t"/>
              <a:pathLst>
                <a:path extrusionOk="0" h="2870" w="9784">
                  <a:moveTo>
                    <a:pt x="0" y="1"/>
                  </a:moveTo>
                  <a:lnTo>
                    <a:pt x="7504" y="2625"/>
                  </a:lnTo>
                  <a:lnTo>
                    <a:pt x="9784" y="2869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2218738" y="2191414"/>
              <a:ext cx="447232" cy="243730"/>
            </a:xfrm>
            <a:custGeom>
              <a:rect b="b" l="l" r="r" t="t"/>
              <a:pathLst>
                <a:path extrusionOk="0" h="4241" w="7782">
                  <a:moveTo>
                    <a:pt x="0" y="1"/>
                  </a:moveTo>
                  <a:lnTo>
                    <a:pt x="6873" y="4240"/>
                  </a:lnTo>
                  <a:lnTo>
                    <a:pt x="7781" y="1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"/>
          <p:cNvSpPr txBox="1"/>
          <p:nvPr>
            <p:ph type="title"/>
          </p:nvPr>
        </p:nvSpPr>
        <p:spPr>
          <a:xfrm>
            <a:off x="1388100" y="145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0" name="Google Shape;580;p8"/>
          <p:cNvSpPr/>
          <p:nvPr/>
        </p:nvSpPr>
        <p:spPr>
          <a:xfrm>
            <a:off x="8611330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"/>
          <p:cNvSpPr/>
          <p:nvPr/>
        </p:nvSpPr>
        <p:spPr>
          <a:xfrm>
            <a:off x="8033584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"/>
          <p:cNvSpPr/>
          <p:nvPr/>
        </p:nvSpPr>
        <p:spPr>
          <a:xfrm>
            <a:off x="6862415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"/>
          <p:cNvSpPr/>
          <p:nvPr/>
        </p:nvSpPr>
        <p:spPr>
          <a:xfrm>
            <a:off x="8560940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"/>
          <p:cNvSpPr/>
          <p:nvPr/>
        </p:nvSpPr>
        <p:spPr>
          <a:xfrm flipH="1">
            <a:off x="52040" y="455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"/>
          <p:cNvSpPr/>
          <p:nvPr/>
        </p:nvSpPr>
        <p:spPr>
          <a:xfrm flipH="1">
            <a:off x="751105" y="72997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"/>
          <p:cNvSpPr/>
          <p:nvPr/>
        </p:nvSpPr>
        <p:spPr>
          <a:xfrm flipH="1">
            <a:off x="1801415" y="1927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8"/>
          <p:cNvSpPr/>
          <p:nvPr/>
        </p:nvSpPr>
        <p:spPr>
          <a:xfrm flipH="1">
            <a:off x="179254" y="1098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8"/>
          <p:cNvSpPr/>
          <p:nvPr/>
        </p:nvSpPr>
        <p:spPr>
          <a:xfrm flipH="1" rot="1117667">
            <a:off x="5819656" y="2626379"/>
            <a:ext cx="822898" cy="1228829"/>
          </a:xfrm>
          <a:custGeom>
            <a:rect b="b" l="l" r="r" t="t"/>
            <a:pathLst>
              <a:path extrusionOk="0" h="15076" w="10096">
                <a:moveTo>
                  <a:pt x="7252" y="0"/>
                </a:moveTo>
                <a:lnTo>
                  <a:pt x="7252" y="143"/>
                </a:lnTo>
                <a:cubicBezTo>
                  <a:pt x="7395" y="143"/>
                  <a:pt x="7572" y="177"/>
                  <a:pt x="7707" y="244"/>
                </a:cubicBezTo>
                <a:cubicBezTo>
                  <a:pt x="7782" y="286"/>
                  <a:pt x="7816" y="286"/>
                  <a:pt x="7883" y="320"/>
                </a:cubicBezTo>
                <a:lnTo>
                  <a:pt x="7951" y="211"/>
                </a:lnTo>
                <a:cubicBezTo>
                  <a:pt x="7883" y="177"/>
                  <a:pt x="7816" y="143"/>
                  <a:pt x="7782" y="110"/>
                </a:cubicBezTo>
                <a:cubicBezTo>
                  <a:pt x="7606" y="34"/>
                  <a:pt x="7429" y="0"/>
                  <a:pt x="7252" y="0"/>
                </a:cubicBezTo>
                <a:close/>
                <a:moveTo>
                  <a:pt x="6554" y="76"/>
                </a:moveTo>
                <a:cubicBezTo>
                  <a:pt x="6310" y="143"/>
                  <a:pt x="6100" y="244"/>
                  <a:pt x="5889" y="387"/>
                </a:cubicBezTo>
                <a:lnTo>
                  <a:pt x="5957" y="497"/>
                </a:lnTo>
                <a:cubicBezTo>
                  <a:pt x="6167" y="387"/>
                  <a:pt x="6377" y="286"/>
                  <a:pt x="6588" y="211"/>
                </a:cubicBezTo>
                <a:lnTo>
                  <a:pt x="6554" y="76"/>
                </a:lnTo>
                <a:close/>
                <a:moveTo>
                  <a:pt x="8480" y="707"/>
                </a:moveTo>
                <a:lnTo>
                  <a:pt x="8371" y="774"/>
                </a:lnTo>
                <a:cubicBezTo>
                  <a:pt x="8480" y="951"/>
                  <a:pt x="8581" y="1161"/>
                  <a:pt x="8657" y="1405"/>
                </a:cubicBezTo>
                <a:lnTo>
                  <a:pt x="8792" y="1338"/>
                </a:lnTo>
                <a:cubicBezTo>
                  <a:pt x="8724" y="1128"/>
                  <a:pt x="8624" y="875"/>
                  <a:pt x="8480" y="707"/>
                </a:cubicBezTo>
                <a:close/>
                <a:moveTo>
                  <a:pt x="5393" y="917"/>
                </a:moveTo>
                <a:cubicBezTo>
                  <a:pt x="5326" y="985"/>
                  <a:pt x="5259" y="1086"/>
                  <a:pt x="5183" y="1195"/>
                </a:cubicBezTo>
                <a:cubicBezTo>
                  <a:pt x="5149" y="1296"/>
                  <a:pt x="5116" y="1439"/>
                  <a:pt x="5048" y="1548"/>
                </a:cubicBezTo>
                <a:lnTo>
                  <a:pt x="5183" y="1582"/>
                </a:lnTo>
                <a:cubicBezTo>
                  <a:pt x="5217" y="1472"/>
                  <a:pt x="5292" y="1372"/>
                  <a:pt x="5326" y="1262"/>
                </a:cubicBezTo>
                <a:cubicBezTo>
                  <a:pt x="5360" y="1161"/>
                  <a:pt x="5427" y="1052"/>
                  <a:pt x="5503" y="985"/>
                </a:cubicBezTo>
                <a:lnTo>
                  <a:pt x="5393" y="917"/>
                </a:lnTo>
                <a:close/>
                <a:moveTo>
                  <a:pt x="8724" y="2070"/>
                </a:moveTo>
                <a:cubicBezTo>
                  <a:pt x="8724" y="2137"/>
                  <a:pt x="8724" y="2213"/>
                  <a:pt x="8691" y="2314"/>
                </a:cubicBezTo>
                <a:cubicBezTo>
                  <a:pt x="8691" y="2457"/>
                  <a:pt x="8657" y="2600"/>
                  <a:pt x="8581" y="2734"/>
                </a:cubicBezTo>
                <a:lnTo>
                  <a:pt x="8724" y="2768"/>
                </a:lnTo>
                <a:cubicBezTo>
                  <a:pt x="8758" y="2633"/>
                  <a:pt x="8834" y="2490"/>
                  <a:pt x="8834" y="2347"/>
                </a:cubicBezTo>
                <a:cubicBezTo>
                  <a:pt x="8867" y="2246"/>
                  <a:pt x="8867" y="2137"/>
                  <a:pt x="8867" y="2070"/>
                </a:cubicBezTo>
                <a:close/>
                <a:moveTo>
                  <a:pt x="4939" y="2246"/>
                </a:moveTo>
                <a:lnTo>
                  <a:pt x="4939" y="2423"/>
                </a:lnTo>
                <a:cubicBezTo>
                  <a:pt x="4939" y="2600"/>
                  <a:pt x="4939" y="2768"/>
                  <a:pt x="4973" y="2978"/>
                </a:cubicBezTo>
                <a:lnTo>
                  <a:pt x="5116" y="2945"/>
                </a:lnTo>
                <a:cubicBezTo>
                  <a:pt x="5082" y="2768"/>
                  <a:pt x="5082" y="2600"/>
                  <a:pt x="5082" y="2423"/>
                </a:cubicBezTo>
                <a:lnTo>
                  <a:pt x="5082" y="2246"/>
                </a:lnTo>
                <a:close/>
                <a:moveTo>
                  <a:pt x="8270" y="3332"/>
                </a:moveTo>
                <a:cubicBezTo>
                  <a:pt x="8127" y="3508"/>
                  <a:pt x="7993" y="3685"/>
                  <a:pt x="7816" y="3820"/>
                </a:cubicBezTo>
                <a:lnTo>
                  <a:pt x="7883" y="3929"/>
                </a:lnTo>
                <a:cubicBezTo>
                  <a:pt x="8060" y="3752"/>
                  <a:pt x="8237" y="3576"/>
                  <a:pt x="8371" y="3399"/>
                </a:cubicBezTo>
                <a:lnTo>
                  <a:pt x="8270" y="3332"/>
                </a:lnTo>
                <a:close/>
                <a:moveTo>
                  <a:pt x="102" y="3609"/>
                </a:moveTo>
                <a:lnTo>
                  <a:pt x="1" y="3719"/>
                </a:lnTo>
                <a:cubicBezTo>
                  <a:pt x="169" y="3895"/>
                  <a:pt x="346" y="4072"/>
                  <a:pt x="522" y="4206"/>
                </a:cubicBezTo>
                <a:lnTo>
                  <a:pt x="632" y="4106"/>
                </a:lnTo>
                <a:cubicBezTo>
                  <a:pt x="421" y="3963"/>
                  <a:pt x="278" y="3786"/>
                  <a:pt x="102" y="3609"/>
                </a:cubicBezTo>
                <a:close/>
                <a:moveTo>
                  <a:pt x="5292" y="3609"/>
                </a:moveTo>
                <a:lnTo>
                  <a:pt x="5149" y="3651"/>
                </a:lnTo>
                <a:cubicBezTo>
                  <a:pt x="5217" y="3820"/>
                  <a:pt x="5292" y="3963"/>
                  <a:pt x="5360" y="4106"/>
                </a:cubicBezTo>
                <a:cubicBezTo>
                  <a:pt x="5393" y="4173"/>
                  <a:pt x="5427" y="4240"/>
                  <a:pt x="5469" y="4316"/>
                </a:cubicBezTo>
                <a:lnTo>
                  <a:pt x="5570" y="4240"/>
                </a:lnTo>
                <a:cubicBezTo>
                  <a:pt x="5536" y="4173"/>
                  <a:pt x="5503" y="4106"/>
                  <a:pt x="5469" y="4030"/>
                </a:cubicBezTo>
                <a:cubicBezTo>
                  <a:pt x="5393" y="3895"/>
                  <a:pt x="5326" y="3752"/>
                  <a:pt x="5292" y="3609"/>
                </a:cubicBezTo>
                <a:close/>
                <a:moveTo>
                  <a:pt x="7252" y="4206"/>
                </a:moveTo>
                <a:lnTo>
                  <a:pt x="7219" y="4240"/>
                </a:lnTo>
                <a:cubicBezTo>
                  <a:pt x="7042" y="4349"/>
                  <a:pt x="6832" y="4450"/>
                  <a:pt x="6621" y="4526"/>
                </a:cubicBezTo>
                <a:lnTo>
                  <a:pt x="6655" y="4661"/>
                </a:lnTo>
                <a:cubicBezTo>
                  <a:pt x="6899" y="4560"/>
                  <a:pt x="7076" y="4450"/>
                  <a:pt x="7286" y="4349"/>
                </a:cubicBezTo>
                <a:lnTo>
                  <a:pt x="7320" y="4349"/>
                </a:lnTo>
                <a:lnTo>
                  <a:pt x="7252" y="4206"/>
                </a:lnTo>
                <a:close/>
                <a:moveTo>
                  <a:pt x="1187" y="4450"/>
                </a:moveTo>
                <a:lnTo>
                  <a:pt x="1120" y="4593"/>
                </a:lnTo>
                <a:cubicBezTo>
                  <a:pt x="1364" y="4703"/>
                  <a:pt x="1574" y="4770"/>
                  <a:pt x="1784" y="4837"/>
                </a:cubicBezTo>
                <a:lnTo>
                  <a:pt x="1852" y="4703"/>
                </a:lnTo>
                <a:cubicBezTo>
                  <a:pt x="1608" y="4627"/>
                  <a:pt x="1397" y="4560"/>
                  <a:pt x="1187" y="4450"/>
                </a:cubicBezTo>
                <a:close/>
                <a:moveTo>
                  <a:pt x="2525" y="4871"/>
                </a:moveTo>
                <a:lnTo>
                  <a:pt x="2483" y="5014"/>
                </a:lnTo>
                <a:cubicBezTo>
                  <a:pt x="2735" y="5048"/>
                  <a:pt x="2945" y="5081"/>
                  <a:pt x="3189" y="5081"/>
                </a:cubicBezTo>
                <a:lnTo>
                  <a:pt x="3189" y="4947"/>
                </a:lnTo>
                <a:cubicBezTo>
                  <a:pt x="2979" y="4947"/>
                  <a:pt x="2735" y="4913"/>
                  <a:pt x="2525" y="4871"/>
                </a:cubicBezTo>
                <a:close/>
                <a:moveTo>
                  <a:pt x="4586" y="4947"/>
                </a:moveTo>
                <a:cubicBezTo>
                  <a:pt x="4342" y="4947"/>
                  <a:pt x="4131" y="4980"/>
                  <a:pt x="3887" y="4980"/>
                </a:cubicBezTo>
                <a:lnTo>
                  <a:pt x="3887" y="5123"/>
                </a:lnTo>
                <a:cubicBezTo>
                  <a:pt x="4131" y="5123"/>
                  <a:pt x="4375" y="5081"/>
                  <a:pt x="4586" y="5081"/>
                </a:cubicBezTo>
                <a:lnTo>
                  <a:pt x="4586" y="4947"/>
                </a:lnTo>
                <a:close/>
                <a:moveTo>
                  <a:pt x="5957" y="4736"/>
                </a:moveTo>
                <a:cubicBezTo>
                  <a:pt x="5746" y="4770"/>
                  <a:pt x="5503" y="4804"/>
                  <a:pt x="5292" y="4837"/>
                </a:cubicBezTo>
                <a:lnTo>
                  <a:pt x="5292" y="4980"/>
                </a:lnTo>
                <a:cubicBezTo>
                  <a:pt x="5499" y="4952"/>
                  <a:pt x="5705" y="4923"/>
                  <a:pt x="5891" y="4870"/>
                </a:cubicBezTo>
                <a:lnTo>
                  <a:pt x="5891" y="4870"/>
                </a:lnTo>
                <a:lnTo>
                  <a:pt x="5847" y="4913"/>
                </a:lnTo>
                <a:cubicBezTo>
                  <a:pt x="5990" y="5081"/>
                  <a:pt x="6133" y="5258"/>
                  <a:pt x="6268" y="5435"/>
                </a:cubicBezTo>
                <a:lnTo>
                  <a:pt x="6377" y="5367"/>
                </a:lnTo>
                <a:cubicBezTo>
                  <a:pt x="6243" y="5201"/>
                  <a:pt x="6116" y="5035"/>
                  <a:pt x="5982" y="4840"/>
                </a:cubicBezTo>
                <a:lnTo>
                  <a:pt x="5982" y="4840"/>
                </a:lnTo>
                <a:cubicBezTo>
                  <a:pt x="5985" y="4839"/>
                  <a:pt x="5988" y="4838"/>
                  <a:pt x="5990" y="4837"/>
                </a:cubicBezTo>
                <a:lnTo>
                  <a:pt x="5957" y="4736"/>
                </a:lnTo>
                <a:close/>
                <a:moveTo>
                  <a:pt x="6865" y="5855"/>
                </a:moveTo>
                <a:lnTo>
                  <a:pt x="6764" y="5965"/>
                </a:lnTo>
                <a:cubicBezTo>
                  <a:pt x="6941" y="6099"/>
                  <a:pt x="7076" y="6242"/>
                  <a:pt x="7219" y="6419"/>
                </a:cubicBezTo>
                <a:cubicBezTo>
                  <a:pt x="7252" y="6419"/>
                  <a:pt x="7252" y="6419"/>
                  <a:pt x="7286" y="6453"/>
                </a:cubicBezTo>
                <a:lnTo>
                  <a:pt x="7362" y="6343"/>
                </a:lnTo>
                <a:lnTo>
                  <a:pt x="7320" y="6310"/>
                </a:lnTo>
                <a:cubicBezTo>
                  <a:pt x="7185" y="6175"/>
                  <a:pt x="7008" y="5998"/>
                  <a:pt x="6865" y="5855"/>
                </a:cubicBezTo>
                <a:close/>
                <a:moveTo>
                  <a:pt x="7883" y="6840"/>
                </a:moveTo>
                <a:lnTo>
                  <a:pt x="7782" y="6940"/>
                </a:lnTo>
                <a:cubicBezTo>
                  <a:pt x="7951" y="7083"/>
                  <a:pt x="8094" y="7260"/>
                  <a:pt x="8270" y="7437"/>
                </a:cubicBezTo>
                <a:lnTo>
                  <a:pt x="8371" y="7327"/>
                </a:lnTo>
                <a:cubicBezTo>
                  <a:pt x="8203" y="7151"/>
                  <a:pt x="8060" y="7016"/>
                  <a:pt x="7883" y="6840"/>
                </a:cubicBezTo>
                <a:close/>
                <a:moveTo>
                  <a:pt x="8834" y="7857"/>
                </a:moveTo>
                <a:lnTo>
                  <a:pt x="8724" y="7958"/>
                </a:lnTo>
                <a:cubicBezTo>
                  <a:pt x="8867" y="8135"/>
                  <a:pt x="9002" y="8312"/>
                  <a:pt x="9145" y="8522"/>
                </a:cubicBezTo>
                <a:lnTo>
                  <a:pt x="9254" y="8446"/>
                </a:lnTo>
                <a:cubicBezTo>
                  <a:pt x="9145" y="8236"/>
                  <a:pt x="9002" y="8026"/>
                  <a:pt x="8834" y="7857"/>
                </a:cubicBezTo>
                <a:close/>
                <a:moveTo>
                  <a:pt x="9599" y="9044"/>
                </a:moveTo>
                <a:lnTo>
                  <a:pt x="9465" y="9119"/>
                </a:lnTo>
                <a:cubicBezTo>
                  <a:pt x="9566" y="9330"/>
                  <a:pt x="9675" y="9540"/>
                  <a:pt x="9742" y="9750"/>
                </a:cubicBezTo>
                <a:lnTo>
                  <a:pt x="9843" y="9708"/>
                </a:lnTo>
                <a:cubicBezTo>
                  <a:pt x="9776" y="9498"/>
                  <a:pt x="9709" y="9254"/>
                  <a:pt x="9599" y="9044"/>
                </a:cubicBezTo>
                <a:close/>
                <a:moveTo>
                  <a:pt x="9885" y="10415"/>
                </a:moveTo>
                <a:cubicBezTo>
                  <a:pt x="9919" y="10659"/>
                  <a:pt x="9953" y="10903"/>
                  <a:pt x="9953" y="11113"/>
                </a:cubicBezTo>
                <a:lnTo>
                  <a:pt x="10096" y="11113"/>
                </a:lnTo>
                <a:cubicBezTo>
                  <a:pt x="10096" y="10869"/>
                  <a:pt x="10054" y="10625"/>
                  <a:pt x="10020" y="10415"/>
                </a:cubicBezTo>
                <a:close/>
                <a:moveTo>
                  <a:pt x="9953" y="11811"/>
                </a:moveTo>
                <a:cubicBezTo>
                  <a:pt x="9953" y="12021"/>
                  <a:pt x="9919" y="12274"/>
                  <a:pt x="9885" y="12484"/>
                </a:cubicBezTo>
                <a:lnTo>
                  <a:pt x="10020" y="12518"/>
                </a:lnTo>
                <a:cubicBezTo>
                  <a:pt x="10054" y="12307"/>
                  <a:pt x="10096" y="12064"/>
                  <a:pt x="10096" y="11811"/>
                </a:cubicBezTo>
                <a:close/>
                <a:moveTo>
                  <a:pt x="9709" y="13182"/>
                </a:moveTo>
                <a:cubicBezTo>
                  <a:pt x="9633" y="13393"/>
                  <a:pt x="9532" y="13603"/>
                  <a:pt x="9465" y="13813"/>
                </a:cubicBezTo>
                <a:lnTo>
                  <a:pt x="9566" y="13881"/>
                </a:lnTo>
                <a:cubicBezTo>
                  <a:pt x="9675" y="13670"/>
                  <a:pt x="9776" y="13426"/>
                  <a:pt x="9843" y="13216"/>
                </a:cubicBezTo>
                <a:lnTo>
                  <a:pt x="9709" y="13182"/>
                </a:lnTo>
                <a:close/>
                <a:moveTo>
                  <a:pt x="9111" y="14411"/>
                </a:moveTo>
                <a:cubicBezTo>
                  <a:pt x="9002" y="14621"/>
                  <a:pt x="8867" y="14797"/>
                  <a:pt x="8691" y="14966"/>
                </a:cubicBezTo>
                <a:lnTo>
                  <a:pt x="8792" y="15075"/>
                </a:lnTo>
                <a:cubicBezTo>
                  <a:pt x="8968" y="14865"/>
                  <a:pt x="9111" y="14688"/>
                  <a:pt x="9212" y="14478"/>
                </a:cubicBezTo>
                <a:lnTo>
                  <a:pt x="9111" y="144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"/>
          <p:cNvSpPr/>
          <p:nvPr/>
        </p:nvSpPr>
        <p:spPr>
          <a:xfrm flipH="1" rot="1117667">
            <a:off x="6750103" y="2881603"/>
            <a:ext cx="331980" cy="251700"/>
          </a:xfrm>
          <a:custGeom>
            <a:rect b="b" l="l" r="r" t="t"/>
            <a:pathLst>
              <a:path extrusionOk="0" h="3088" w="4073">
                <a:moveTo>
                  <a:pt x="1" y="1"/>
                </a:moveTo>
                <a:lnTo>
                  <a:pt x="4073" y="3088"/>
                </a:lnTo>
                <a:lnTo>
                  <a:pt x="4073" y="3088"/>
                </a:lnTo>
                <a:lnTo>
                  <a:pt x="3543" y="1893"/>
                </a:lnTo>
                <a:lnTo>
                  <a:pt x="1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"/>
          <p:cNvSpPr/>
          <p:nvPr/>
        </p:nvSpPr>
        <p:spPr>
          <a:xfrm flipH="1" rot="1117667">
            <a:off x="6757628" y="2882837"/>
            <a:ext cx="340212" cy="154378"/>
          </a:xfrm>
          <a:custGeom>
            <a:rect b="b" l="l" r="r" t="t"/>
            <a:pathLst>
              <a:path extrusionOk="0" h="1894" w="4174">
                <a:moveTo>
                  <a:pt x="1" y="1"/>
                </a:moveTo>
                <a:lnTo>
                  <a:pt x="3543" y="1893"/>
                </a:lnTo>
                <a:lnTo>
                  <a:pt x="4173" y="116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"/>
          <p:cNvSpPr/>
          <p:nvPr/>
        </p:nvSpPr>
        <p:spPr>
          <a:xfrm flipH="1" rot="1117667">
            <a:off x="6750103" y="2881603"/>
            <a:ext cx="331980" cy="251700"/>
          </a:xfrm>
          <a:custGeom>
            <a:rect b="b" l="l" r="r" t="t"/>
            <a:pathLst>
              <a:path extrusionOk="0" h="3088" w="4073">
                <a:moveTo>
                  <a:pt x="1" y="1"/>
                </a:moveTo>
                <a:lnTo>
                  <a:pt x="3055" y="2558"/>
                </a:lnTo>
                <a:lnTo>
                  <a:pt x="4073" y="3088"/>
                </a:lnTo>
                <a:lnTo>
                  <a:pt x="3299" y="2314"/>
                </a:lnTo>
                <a:lnTo>
                  <a:pt x="1" y="1"/>
                </a:lnTo>
                <a:close/>
                <a:moveTo>
                  <a:pt x="4073" y="3088"/>
                </a:moveTo>
                <a:lnTo>
                  <a:pt x="4073" y="3088"/>
                </a:lnTo>
                <a:lnTo>
                  <a:pt x="4073" y="308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"/>
          <p:cNvSpPr/>
          <p:nvPr/>
        </p:nvSpPr>
        <p:spPr>
          <a:xfrm flipH="1" rot="1117667">
            <a:off x="6810223" y="2891463"/>
            <a:ext cx="268893" cy="259932"/>
          </a:xfrm>
          <a:custGeom>
            <a:rect b="b" l="l" r="r" t="t"/>
            <a:pathLst>
              <a:path extrusionOk="0" h="3189" w="3299">
                <a:moveTo>
                  <a:pt x="1" y="1"/>
                </a:moveTo>
                <a:lnTo>
                  <a:pt x="2457" y="3189"/>
                </a:lnTo>
                <a:lnTo>
                  <a:pt x="3299" y="2314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"/>
          <p:cNvSpPr/>
          <p:nvPr/>
        </p:nvSpPr>
        <p:spPr>
          <a:xfrm flipH="1" rot="222920">
            <a:off x="1804980" y="2899036"/>
            <a:ext cx="434796" cy="277483"/>
          </a:xfrm>
          <a:custGeom>
            <a:rect b="b" l="l" r="r" t="t"/>
            <a:pathLst>
              <a:path extrusionOk="0" h="3399" w="5326">
                <a:moveTo>
                  <a:pt x="5326" y="0"/>
                </a:moveTo>
                <a:lnTo>
                  <a:pt x="775" y="1960"/>
                </a:lnTo>
                <a:lnTo>
                  <a:pt x="1" y="3399"/>
                </a:lnTo>
                <a:lnTo>
                  <a:pt x="532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8"/>
          <p:cNvSpPr/>
          <p:nvPr/>
        </p:nvSpPr>
        <p:spPr>
          <a:xfrm flipH="1" rot="222920">
            <a:off x="1808789" y="2898982"/>
            <a:ext cx="429327" cy="160089"/>
          </a:xfrm>
          <a:custGeom>
            <a:rect b="b" l="l" r="r" t="t"/>
            <a:pathLst>
              <a:path extrusionOk="0" h="1961" w="5259">
                <a:moveTo>
                  <a:pt x="5259" y="0"/>
                </a:moveTo>
                <a:lnTo>
                  <a:pt x="1" y="976"/>
                </a:lnTo>
                <a:lnTo>
                  <a:pt x="708" y="1960"/>
                </a:lnTo>
                <a:lnTo>
                  <a:pt x="5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8"/>
          <p:cNvSpPr/>
          <p:nvPr/>
        </p:nvSpPr>
        <p:spPr>
          <a:xfrm flipH="1" rot="222920">
            <a:off x="1804980" y="2899036"/>
            <a:ext cx="434796" cy="277483"/>
          </a:xfrm>
          <a:custGeom>
            <a:rect b="b" l="l" r="r" t="t"/>
            <a:pathLst>
              <a:path extrusionOk="0" h="3399" w="5326">
                <a:moveTo>
                  <a:pt x="5326" y="0"/>
                </a:moveTo>
                <a:lnTo>
                  <a:pt x="1052" y="2524"/>
                </a:lnTo>
                <a:lnTo>
                  <a:pt x="1" y="3399"/>
                </a:lnTo>
                <a:lnTo>
                  <a:pt x="1" y="3399"/>
                </a:lnTo>
                <a:lnTo>
                  <a:pt x="1296" y="2835"/>
                </a:lnTo>
                <a:lnTo>
                  <a:pt x="5326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"/>
          <p:cNvSpPr/>
          <p:nvPr/>
        </p:nvSpPr>
        <p:spPr>
          <a:xfrm flipH="1" rot="222920">
            <a:off x="1804247" y="2896227"/>
            <a:ext cx="348915" cy="302953"/>
          </a:xfrm>
          <a:custGeom>
            <a:rect b="b" l="l" r="r" t="t"/>
            <a:pathLst>
              <a:path extrusionOk="0" h="3711" w="4274">
                <a:moveTo>
                  <a:pt x="4274" y="0"/>
                </a:moveTo>
                <a:lnTo>
                  <a:pt x="0" y="2524"/>
                </a:lnTo>
                <a:lnTo>
                  <a:pt x="909" y="3710"/>
                </a:lnTo>
                <a:lnTo>
                  <a:pt x="42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"/>
          <p:cNvSpPr/>
          <p:nvPr/>
        </p:nvSpPr>
        <p:spPr>
          <a:xfrm flipH="1" rot="222920">
            <a:off x="2208040" y="3118770"/>
            <a:ext cx="907227" cy="941596"/>
          </a:xfrm>
          <a:custGeom>
            <a:rect b="b" l="l" r="r" t="t"/>
            <a:pathLst>
              <a:path extrusionOk="0" h="11534" w="11113">
                <a:moveTo>
                  <a:pt x="7605" y="1"/>
                </a:moveTo>
                <a:cubicBezTo>
                  <a:pt x="7361" y="34"/>
                  <a:pt x="7117" y="102"/>
                  <a:pt x="6907" y="211"/>
                </a:cubicBezTo>
                <a:lnTo>
                  <a:pt x="6974" y="312"/>
                </a:lnTo>
                <a:cubicBezTo>
                  <a:pt x="7184" y="245"/>
                  <a:pt x="7395" y="144"/>
                  <a:pt x="7605" y="144"/>
                </a:cubicBezTo>
                <a:lnTo>
                  <a:pt x="7605" y="1"/>
                </a:lnTo>
                <a:close/>
                <a:moveTo>
                  <a:pt x="8303" y="102"/>
                </a:moveTo>
                <a:lnTo>
                  <a:pt x="8270" y="211"/>
                </a:lnTo>
                <a:cubicBezTo>
                  <a:pt x="8446" y="312"/>
                  <a:pt x="8623" y="455"/>
                  <a:pt x="8724" y="665"/>
                </a:cubicBezTo>
                <a:lnTo>
                  <a:pt x="8867" y="598"/>
                </a:lnTo>
                <a:cubicBezTo>
                  <a:pt x="8724" y="388"/>
                  <a:pt x="8556" y="211"/>
                  <a:pt x="8303" y="102"/>
                </a:cubicBezTo>
                <a:close/>
                <a:moveTo>
                  <a:pt x="6310" y="564"/>
                </a:moveTo>
                <a:cubicBezTo>
                  <a:pt x="6099" y="733"/>
                  <a:pt x="5923" y="909"/>
                  <a:pt x="5780" y="1086"/>
                </a:cubicBezTo>
                <a:lnTo>
                  <a:pt x="5923" y="1195"/>
                </a:lnTo>
                <a:cubicBezTo>
                  <a:pt x="6032" y="985"/>
                  <a:pt x="6200" y="842"/>
                  <a:pt x="6377" y="699"/>
                </a:cubicBezTo>
                <a:lnTo>
                  <a:pt x="6310" y="564"/>
                </a:lnTo>
                <a:close/>
                <a:moveTo>
                  <a:pt x="11004" y="1296"/>
                </a:moveTo>
                <a:cubicBezTo>
                  <a:pt x="10869" y="1473"/>
                  <a:pt x="10692" y="1616"/>
                  <a:pt x="10482" y="1750"/>
                </a:cubicBezTo>
                <a:lnTo>
                  <a:pt x="10583" y="1860"/>
                </a:lnTo>
                <a:cubicBezTo>
                  <a:pt x="10760" y="1717"/>
                  <a:pt x="10936" y="1574"/>
                  <a:pt x="11113" y="1406"/>
                </a:cubicBezTo>
                <a:lnTo>
                  <a:pt x="11004" y="1296"/>
                </a:lnTo>
                <a:close/>
                <a:moveTo>
                  <a:pt x="8934" y="1296"/>
                </a:moveTo>
                <a:lnTo>
                  <a:pt x="8934" y="1364"/>
                </a:lnTo>
                <a:cubicBezTo>
                  <a:pt x="8934" y="1574"/>
                  <a:pt x="8901" y="1750"/>
                  <a:pt x="8833" y="1961"/>
                </a:cubicBezTo>
                <a:lnTo>
                  <a:pt x="8976" y="1994"/>
                </a:lnTo>
                <a:cubicBezTo>
                  <a:pt x="9044" y="1784"/>
                  <a:pt x="9077" y="1574"/>
                  <a:pt x="9077" y="1364"/>
                </a:cubicBezTo>
                <a:lnTo>
                  <a:pt x="9077" y="1296"/>
                </a:lnTo>
                <a:close/>
                <a:moveTo>
                  <a:pt x="5569" y="1784"/>
                </a:moveTo>
                <a:cubicBezTo>
                  <a:pt x="5611" y="1893"/>
                  <a:pt x="5611" y="1961"/>
                  <a:pt x="5645" y="2036"/>
                </a:cubicBezTo>
                <a:cubicBezTo>
                  <a:pt x="5679" y="2205"/>
                  <a:pt x="5780" y="2348"/>
                  <a:pt x="5889" y="2457"/>
                </a:cubicBezTo>
                <a:lnTo>
                  <a:pt x="5990" y="2348"/>
                </a:lnTo>
                <a:cubicBezTo>
                  <a:pt x="5889" y="2280"/>
                  <a:pt x="5822" y="2137"/>
                  <a:pt x="5746" y="1994"/>
                </a:cubicBezTo>
                <a:cubicBezTo>
                  <a:pt x="5746" y="1927"/>
                  <a:pt x="5746" y="1860"/>
                  <a:pt x="5712" y="1784"/>
                </a:cubicBezTo>
                <a:close/>
                <a:moveTo>
                  <a:pt x="9918" y="2137"/>
                </a:moveTo>
                <a:cubicBezTo>
                  <a:pt x="9708" y="2247"/>
                  <a:pt x="9498" y="2348"/>
                  <a:pt x="9287" y="2415"/>
                </a:cubicBezTo>
                <a:lnTo>
                  <a:pt x="9321" y="2558"/>
                </a:lnTo>
                <a:cubicBezTo>
                  <a:pt x="9565" y="2457"/>
                  <a:pt x="9775" y="2348"/>
                  <a:pt x="9986" y="2247"/>
                </a:cubicBezTo>
                <a:lnTo>
                  <a:pt x="9918" y="2137"/>
                </a:lnTo>
                <a:close/>
                <a:moveTo>
                  <a:pt x="6587" y="2667"/>
                </a:moveTo>
                <a:lnTo>
                  <a:pt x="6553" y="2802"/>
                </a:lnTo>
                <a:cubicBezTo>
                  <a:pt x="6764" y="2878"/>
                  <a:pt x="7008" y="2911"/>
                  <a:pt x="7218" y="2911"/>
                </a:cubicBezTo>
                <a:lnTo>
                  <a:pt x="7252" y="2911"/>
                </a:lnTo>
                <a:lnTo>
                  <a:pt x="7252" y="2768"/>
                </a:lnTo>
                <a:lnTo>
                  <a:pt x="7218" y="2768"/>
                </a:lnTo>
                <a:cubicBezTo>
                  <a:pt x="7008" y="2768"/>
                  <a:pt x="6797" y="2735"/>
                  <a:pt x="6587" y="2667"/>
                </a:cubicBezTo>
                <a:close/>
                <a:moveTo>
                  <a:pt x="8514" y="2558"/>
                </a:moveTo>
                <a:cubicBezTo>
                  <a:pt x="8481" y="2601"/>
                  <a:pt x="8448" y="2644"/>
                  <a:pt x="8413" y="2686"/>
                </a:cubicBezTo>
                <a:lnTo>
                  <a:pt x="8413" y="2686"/>
                </a:lnTo>
                <a:cubicBezTo>
                  <a:pt x="8260" y="2723"/>
                  <a:pt x="8102" y="2745"/>
                  <a:pt x="7958" y="2768"/>
                </a:cubicBezTo>
                <a:lnTo>
                  <a:pt x="7958" y="2911"/>
                </a:lnTo>
                <a:cubicBezTo>
                  <a:pt x="8060" y="2897"/>
                  <a:pt x="8161" y="2882"/>
                  <a:pt x="8260" y="2864"/>
                </a:cubicBezTo>
                <a:lnTo>
                  <a:pt x="8260" y="2864"/>
                </a:lnTo>
                <a:cubicBezTo>
                  <a:pt x="8197" y="2930"/>
                  <a:pt x="8131" y="2991"/>
                  <a:pt x="8059" y="3046"/>
                </a:cubicBezTo>
                <a:lnTo>
                  <a:pt x="8135" y="3155"/>
                </a:lnTo>
                <a:cubicBezTo>
                  <a:pt x="8249" y="3059"/>
                  <a:pt x="8367" y="2946"/>
                  <a:pt x="8475" y="2819"/>
                </a:cubicBezTo>
                <a:lnTo>
                  <a:pt x="8475" y="2819"/>
                </a:lnTo>
                <a:cubicBezTo>
                  <a:pt x="8538" y="2804"/>
                  <a:pt x="8598" y="2787"/>
                  <a:pt x="8657" y="2768"/>
                </a:cubicBezTo>
                <a:lnTo>
                  <a:pt x="8623" y="2625"/>
                </a:lnTo>
                <a:lnTo>
                  <a:pt x="8514" y="2558"/>
                </a:lnTo>
                <a:close/>
                <a:moveTo>
                  <a:pt x="7462" y="3433"/>
                </a:moveTo>
                <a:cubicBezTo>
                  <a:pt x="7294" y="3542"/>
                  <a:pt x="7083" y="3643"/>
                  <a:pt x="6831" y="3719"/>
                </a:cubicBezTo>
                <a:lnTo>
                  <a:pt x="6907" y="3854"/>
                </a:lnTo>
                <a:cubicBezTo>
                  <a:pt x="7117" y="3753"/>
                  <a:pt x="7327" y="3677"/>
                  <a:pt x="7538" y="3542"/>
                </a:cubicBezTo>
                <a:lnTo>
                  <a:pt x="7462" y="3433"/>
                </a:lnTo>
                <a:close/>
                <a:moveTo>
                  <a:pt x="6200" y="3929"/>
                </a:moveTo>
                <a:cubicBezTo>
                  <a:pt x="6032" y="3963"/>
                  <a:pt x="5889" y="3997"/>
                  <a:pt x="5712" y="4030"/>
                </a:cubicBezTo>
                <a:cubicBezTo>
                  <a:pt x="5645" y="4064"/>
                  <a:pt x="5569" y="4064"/>
                  <a:pt x="5502" y="4064"/>
                </a:cubicBezTo>
                <a:lnTo>
                  <a:pt x="5536" y="4207"/>
                </a:lnTo>
                <a:cubicBezTo>
                  <a:pt x="5611" y="4207"/>
                  <a:pt x="5679" y="4207"/>
                  <a:pt x="5746" y="4173"/>
                </a:cubicBezTo>
                <a:cubicBezTo>
                  <a:pt x="5889" y="4140"/>
                  <a:pt x="6066" y="4097"/>
                  <a:pt x="6242" y="4064"/>
                </a:cubicBezTo>
                <a:lnTo>
                  <a:pt x="6200" y="3929"/>
                </a:lnTo>
                <a:close/>
                <a:moveTo>
                  <a:pt x="4837" y="4207"/>
                </a:moveTo>
                <a:cubicBezTo>
                  <a:pt x="4593" y="4240"/>
                  <a:pt x="4349" y="4274"/>
                  <a:pt x="4139" y="4350"/>
                </a:cubicBezTo>
                <a:lnTo>
                  <a:pt x="4173" y="4451"/>
                </a:lnTo>
                <a:cubicBezTo>
                  <a:pt x="4383" y="4417"/>
                  <a:pt x="4627" y="4384"/>
                  <a:pt x="4837" y="4350"/>
                </a:cubicBezTo>
                <a:lnTo>
                  <a:pt x="4837" y="4207"/>
                </a:lnTo>
                <a:close/>
                <a:moveTo>
                  <a:pt x="3433" y="4484"/>
                </a:moveTo>
                <a:cubicBezTo>
                  <a:pt x="3222" y="4560"/>
                  <a:pt x="2978" y="4627"/>
                  <a:pt x="2768" y="4728"/>
                </a:cubicBezTo>
                <a:lnTo>
                  <a:pt x="2835" y="4838"/>
                </a:lnTo>
                <a:cubicBezTo>
                  <a:pt x="3046" y="4770"/>
                  <a:pt x="3256" y="4695"/>
                  <a:pt x="3466" y="4627"/>
                </a:cubicBezTo>
                <a:lnTo>
                  <a:pt x="3433" y="4484"/>
                </a:lnTo>
                <a:close/>
                <a:moveTo>
                  <a:pt x="2137" y="5014"/>
                </a:moveTo>
                <a:cubicBezTo>
                  <a:pt x="1927" y="5149"/>
                  <a:pt x="1716" y="5292"/>
                  <a:pt x="1540" y="5435"/>
                </a:cubicBezTo>
                <a:lnTo>
                  <a:pt x="1649" y="5536"/>
                </a:lnTo>
                <a:cubicBezTo>
                  <a:pt x="1826" y="5401"/>
                  <a:pt x="1994" y="5258"/>
                  <a:pt x="2204" y="5149"/>
                </a:cubicBezTo>
                <a:lnTo>
                  <a:pt x="2137" y="5014"/>
                </a:lnTo>
                <a:close/>
                <a:moveTo>
                  <a:pt x="1052" y="5957"/>
                </a:moveTo>
                <a:cubicBezTo>
                  <a:pt x="909" y="6133"/>
                  <a:pt x="774" y="6310"/>
                  <a:pt x="631" y="6520"/>
                </a:cubicBezTo>
                <a:lnTo>
                  <a:pt x="774" y="6588"/>
                </a:lnTo>
                <a:cubicBezTo>
                  <a:pt x="875" y="6411"/>
                  <a:pt x="1018" y="6201"/>
                  <a:pt x="1153" y="6032"/>
                </a:cubicBezTo>
                <a:lnTo>
                  <a:pt x="1052" y="5957"/>
                </a:lnTo>
                <a:close/>
                <a:moveTo>
                  <a:pt x="312" y="7151"/>
                </a:moveTo>
                <a:cubicBezTo>
                  <a:pt x="211" y="7395"/>
                  <a:pt x="143" y="7605"/>
                  <a:pt x="101" y="7849"/>
                </a:cubicBezTo>
                <a:lnTo>
                  <a:pt x="244" y="7883"/>
                </a:lnTo>
                <a:cubicBezTo>
                  <a:pt x="278" y="7639"/>
                  <a:pt x="354" y="7429"/>
                  <a:pt x="455" y="7218"/>
                </a:cubicBezTo>
                <a:lnTo>
                  <a:pt x="312" y="7151"/>
                </a:lnTo>
                <a:close/>
                <a:moveTo>
                  <a:pt x="0" y="8556"/>
                </a:moveTo>
                <a:lnTo>
                  <a:pt x="0" y="8766"/>
                </a:lnTo>
                <a:cubicBezTo>
                  <a:pt x="0" y="8901"/>
                  <a:pt x="34" y="9078"/>
                  <a:pt x="34" y="9254"/>
                </a:cubicBezTo>
                <a:lnTo>
                  <a:pt x="177" y="9254"/>
                </a:lnTo>
                <a:cubicBezTo>
                  <a:pt x="177" y="9078"/>
                  <a:pt x="143" y="8901"/>
                  <a:pt x="143" y="8766"/>
                </a:cubicBezTo>
                <a:lnTo>
                  <a:pt x="143" y="8556"/>
                </a:lnTo>
                <a:close/>
                <a:moveTo>
                  <a:pt x="312" y="9919"/>
                </a:moveTo>
                <a:lnTo>
                  <a:pt x="177" y="9952"/>
                </a:lnTo>
                <a:cubicBezTo>
                  <a:pt x="244" y="10196"/>
                  <a:pt x="312" y="10407"/>
                  <a:pt x="421" y="10617"/>
                </a:cubicBezTo>
                <a:lnTo>
                  <a:pt x="564" y="10550"/>
                </a:lnTo>
                <a:cubicBezTo>
                  <a:pt x="455" y="10339"/>
                  <a:pt x="387" y="10129"/>
                  <a:pt x="312" y="9919"/>
                </a:cubicBezTo>
                <a:close/>
                <a:moveTo>
                  <a:pt x="875" y="11147"/>
                </a:moveTo>
                <a:lnTo>
                  <a:pt x="774" y="11248"/>
                </a:lnTo>
                <a:cubicBezTo>
                  <a:pt x="842" y="11357"/>
                  <a:pt x="909" y="11425"/>
                  <a:pt x="985" y="11534"/>
                </a:cubicBezTo>
                <a:lnTo>
                  <a:pt x="1085" y="11425"/>
                </a:lnTo>
                <a:cubicBezTo>
                  <a:pt x="1018" y="11357"/>
                  <a:pt x="942" y="11248"/>
                  <a:pt x="875" y="111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"/>
          <p:cNvSpPr/>
          <p:nvPr/>
        </p:nvSpPr>
        <p:spPr>
          <a:xfrm flipH="1" rot="1117667">
            <a:off x="6656148" y="2655885"/>
            <a:ext cx="54936" cy="51514"/>
          </a:xfrm>
          <a:custGeom>
            <a:rect b="b" l="l" r="r" t="t"/>
            <a:pathLst>
              <a:path extrusionOk="0" h="632" w="674">
                <a:moveTo>
                  <a:pt x="354" y="1"/>
                </a:moveTo>
                <a:lnTo>
                  <a:pt x="253" y="211"/>
                </a:lnTo>
                <a:lnTo>
                  <a:pt x="0" y="245"/>
                </a:lnTo>
                <a:lnTo>
                  <a:pt x="177" y="421"/>
                </a:lnTo>
                <a:lnTo>
                  <a:pt x="143" y="632"/>
                </a:lnTo>
                <a:lnTo>
                  <a:pt x="143" y="632"/>
                </a:lnTo>
                <a:lnTo>
                  <a:pt x="354" y="531"/>
                </a:lnTo>
                <a:lnTo>
                  <a:pt x="564" y="632"/>
                </a:lnTo>
                <a:lnTo>
                  <a:pt x="497" y="421"/>
                </a:lnTo>
                <a:lnTo>
                  <a:pt x="673" y="245"/>
                </a:lnTo>
                <a:lnTo>
                  <a:pt x="463" y="211"/>
                </a:lnTo>
                <a:lnTo>
                  <a:pt x="3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"/>
          <p:cNvSpPr/>
          <p:nvPr/>
        </p:nvSpPr>
        <p:spPr>
          <a:xfrm flipH="1">
            <a:off x="7552200" y="703835"/>
            <a:ext cx="58706" cy="55640"/>
          </a:xfrm>
          <a:custGeom>
            <a:rect b="b" l="l" r="r" t="t"/>
            <a:pathLst>
              <a:path extrusionOk="0" h="599" w="632">
                <a:moveTo>
                  <a:pt x="312" y="1"/>
                </a:moveTo>
                <a:lnTo>
                  <a:pt x="211" y="177"/>
                </a:lnTo>
                <a:lnTo>
                  <a:pt x="1" y="211"/>
                </a:lnTo>
                <a:lnTo>
                  <a:pt x="144" y="388"/>
                </a:lnTo>
                <a:lnTo>
                  <a:pt x="102" y="598"/>
                </a:lnTo>
                <a:lnTo>
                  <a:pt x="312" y="489"/>
                </a:lnTo>
                <a:lnTo>
                  <a:pt x="523" y="598"/>
                </a:lnTo>
                <a:lnTo>
                  <a:pt x="489" y="388"/>
                </a:lnTo>
                <a:lnTo>
                  <a:pt x="632" y="211"/>
                </a:lnTo>
                <a:lnTo>
                  <a:pt x="422" y="177"/>
                </a:lnTo>
                <a:lnTo>
                  <a:pt x="3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"/>
          <p:cNvSpPr/>
          <p:nvPr/>
        </p:nvSpPr>
        <p:spPr>
          <a:xfrm flipH="1">
            <a:off x="7942574" y="262086"/>
            <a:ext cx="61772" cy="55547"/>
          </a:xfrm>
          <a:custGeom>
            <a:rect b="b" l="l" r="r" t="t"/>
            <a:pathLst>
              <a:path extrusionOk="0" h="598" w="665">
                <a:moveTo>
                  <a:pt x="311" y="0"/>
                </a:moveTo>
                <a:lnTo>
                  <a:pt x="244" y="177"/>
                </a:lnTo>
                <a:lnTo>
                  <a:pt x="0" y="211"/>
                </a:lnTo>
                <a:lnTo>
                  <a:pt x="177" y="387"/>
                </a:lnTo>
                <a:lnTo>
                  <a:pt x="143" y="597"/>
                </a:lnTo>
                <a:lnTo>
                  <a:pt x="311" y="497"/>
                </a:lnTo>
                <a:lnTo>
                  <a:pt x="522" y="597"/>
                </a:lnTo>
                <a:lnTo>
                  <a:pt x="488" y="387"/>
                </a:lnTo>
                <a:lnTo>
                  <a:pt x="665" y="211"/>
                </a:lnTo>
                <a:lnTo>
                  <a:pt x="421" y="177"/>
                </a:lnTo>
                <a:lnTo>
                  <a:pt x="3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"/>
          <p:cNvSpPr/>
          <p:nvPr/>
        </p:nvSpPr>
        <p:spPr>
          <a:xfrm flipH="1" rot="1117667">
            <a:off x="7882914" y="1557210"/>
            <a:ext cx="45318" cy="34397"/>
          </a:xfrm>
          <a:custGeom>
            <a:rect b="b" l="l" r="r" t="t"/>
            <a:pathLst>
              <a:path extrusionOk="0" h="422" w="556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56" y="421"/>
                  <a:pt x="556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"/>
          <p:cNvSpPr/>
          <p:nvPr/>
        </p:nvSpPr>
        <p:spPr>
          <a:xfrm>
            <a:off x="952652" y="296552"/>
            <a:ext cx="592360" cy="227481"/>
          </a:xfrm>
          <a:custGeom>
            <a:rect b="b" l="l" r="r" t="t"/>
            <a:pathLst>
              <a:path extrusionOk="0" h="2449" w="6377">
                <a:moveTo>
                  <a:pt x="0" y="0"/>
                </a:moveTo>
                <a:lnTo>
                  <a:pt x="3222" y="2448"/>
                </a:lnTo>
                <a:lnTo>
                  <a:pt x="6377" y="2448"/>
                </a:lnTo>
                <a:lnTo>
                  <a:pt x="1616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"/>
          <p:cNvSpPr/>
          <p:nvPr/>
        </p:nvSpPr>
        <p:spPr>
          <a:xfrm>
            <a:off x="600976" y="397334"/>
            <a:ext cx="290003" cy="100876"/>
          </a:xfrm>
          <a:custGeom>
            <a:rect b="b" l="l" r="r" t="t"/>
            <a:pathLst>
              <a:path extrusionOk="0" h="1086" w="3122">
                <a:moveTo>
                  <a:pt x="842" y="0"/>
                </a:moveTo>
                <a:lnTo>
                  <a:pt x="1" y="312"/>
                </a:lnTo>
                <a:lnTo>
                  <a:pt x="842" y="1052"/>
                </a:lnTo>
                <a:lnTo>
                  <a:pt x="3122" y="1086"/>
                </a:lnTo>
                <a:lnTo>
                  <a:pt x="3122" y="1086"/>
                </a:lnTo>
                <a:lnTo>
                  <a:pt x="842" y="0"/>
                </a:lnTo>
                <a:close/>
              </a:path>
            </a:pathLst>
          </a:custGeom>
          <a:solidFill>
            <a:srgbClr val="EBA2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8"/>
          <p:cNvSpPr/>
          <p:nvPr/>
        </p:nvSpPr>
        <p:spPr>
          <a:xfrm>
            <a:off x="555646" y="465328"/>
            <a:ext cx="1276216" cy="186054"/>
          </a:xfrm>
          <a:custGeom>
            <a:rect b="b" l="l" r="r" t="t"/>
            <a:pathLst>
              <a:path extrusionOk="0" h="2003" w="13739">
                <a:moveTo>
                  <a:pt x="1784" y="0"/>
                </a:moveTo>
                <a:cubicBezTo>
                  <a:pt x="1784" y="0"/>
                  <a:pt x="1" y="0"/>
                  <a:pt x="1" y="951"/>
                </a:cubicBezTo>
                <a:cubicBezTo>
                  <a:pt x="1" y="1935"/>
                  <a:pt x="1784" y="1969"/>
                  <a:pt x="1784" y="1969"/>
                </a:cubicBezTo>
                <a:lnTo>
                  <a:pt x="12056" y="2002"/>
                </a:lnTo>
                <a:cubicBezTo>
                  <a:pt x="12056" y="2002"/>
                  <a:pt x="13738" y="1969"/>
                  <a:pt x="13705" y="1472"/>
                </a:cubicBezTo>
                <a:cubicBezTo>
                  <a:pt x="13705" y="985"/>
                  <a:pt x="13175" y="917"/>
                  <a:pt x="13175" y="917"/>
                </a:cubicBezTo>
                <a:cubicBezTo>
                  <a:pt x="13175" y="917"/>
                  <a:pt x="12687" y="884"/>
                  <a:pt x="12409" y="421"/>
                </a:cubicBezTo>
                <a:cubicBezTo>
                  <a:pt x="12195" y="80"/>
                  <a:pt x="11412" y="38"/>
                  <a:pt x="11035" y="38"/>
                </a:cubicBezTo>
                <a:cubicBezTo>
                  <a:pt x="10909" y="38"/>
                  <a:pt x="10828" y="42"/>
                  <a:pt x="10828" y="42"/>
                </a:cubicBezTo>
                <a:cubicBezTo>
                  <a:pt x="8800" y="0"/>
                  <a:pt x="1784" y="0"/>
                  <a:pt x="1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8"/>
          <p:cNvSpPr/>
          <p:nvPr/>
        </p:nvSpPr>
        <p:spPr>
          <a:xfrm>
            <a:off x="744024" y="609117"/>
            <a:ext cx="746371" cy="321948"/>
          </a:xfrm>
          <a:custGeom>
            <a:rect b="b" l="l" r="r" t="t"/>
            <a:pathLst>
              <a:path extrusionOk="0" h="3466" w="8035">
                <a:moveTo>
                  <a:pt x="4173" y="0"/>
                </a:moveTo>
                <a:lnTo>
                  <a:pt x="0" y="3289"/>
                </a:lnTo>
                <a:lnTo>
                  <a:pt x="1893" y="3466"/>
                </a:lnTo>
                <a:lnTo>
                  <a:pt x="8034" y="177"/>
                </a:lnTo>
                <a:lnTo>
                  <a:pt x="4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"/>
          <p:cNvSpPr/>
          <p:nvPr/>
        </p:nvSpPr>
        <p:spPr>
          <a:xfrm>
            <a:off x="584627" y="312900"/>
            <a:ext cx="163394" cy="191534"/>
          </a:xfrm>
          <a:custGeom>
            <a:rect b="b" l="l" r="r" t="t"/>
            <a:pathLst>
              <a:path extrusionOk="0" h="2062" w="1759">
                <a:moveTo>
                  <a:pt x="0" y="1"/>
                </a:moveTo>
                <a:lnTo>
                  <a:pt x="286" y="2062"/>
                </a:lnTo>
                <a:lnTo>
                  <a:pt x="1758" y="1751"/>
                </a:lnTo>
                <a:lnTo>
                  <a:pt x="741" y="135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"/>
          <p:cNvSpPr/>
          <p:nvPr/>
        </p:nvSpPr>
        <p:spPr>
          <a:xfrm>
            <a:off x="529080" y="553570"/>
            <a:ext cx="293161" cy="104034"/>
          </a:xfrm>
          <a:custGeom>
            <a:rect b="b" l="l" r="r" t="t"/>
            <a:pathLst>
              <a:path extrusionOk="0" h="1120" w="3156">
                <a:moveTo>
                  <a:pt x="884" y="1"/>
                </a:moveTo>
                <a:lnTo>
                  <a:pt x="1" y="775"/>
                </a:lnTo>
                <a:lnTo>
                  <a:pt x="842" y="1120"/>
                </a:lnTo>
                <a:lnTo>
                  <a:pt x="31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"/>
          <p:cNvSpPr/>
          <p:nvPr/>
        </p:nvSpPr>
        <p:spPr>
          <a:xfrm>
            <a:off x="868216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35" y="0"/>
                </a:moveTo>
                <a:cubicBezTo>
                  <a:pt x="35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5" y="278"/>
                  <a:pt x="35" y="278"/>
                </a:cubicBezTo>
                <a:lnTo>
                  <a:pt x="211" y="278"/>
                </a:lnTo>
                <a:cubicBezTo>
                  <a:pt x="245" y="278"/>
                  <a:pt x="279" y="244"/>
                  <a:pt x="279" y="211"/>
                </a:cubicBezTo>
                <a:lnTo>
                  <a:pt x="279" y="68"/>
                </a:lnTo>
                <a:cubicBezTo>
                  <a:pt x="279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"/>
          <p:cNvSpPr/>
          <p:nvPr/>
        </p:nvSpPr>
        <p:spPr>
          <a:xfrm>
            <a:off x="939369" y="514558"/>
            <a:ext cx="23501" cy="25823"/>
          </a:xfrm>
          <a:custGeom>
            <a:rect b="b" l="l" r="r" t="t"/>
            <a:pathLst>
              <a:path extrusionOk="0" h="278" w="253">
                <a:moveTo>
                  <a:pt x="43" y="0"/>
                </a:moveTo>
                <a:cubicBezTo>
                  <a:pt x="0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0" y="278"/>
                  <a:pt x="43" y="278"/>
                </a:cubicBezTo>
                <a:lnTo>
                  <a:pt x="211" y="278"/>
                </a:lnTo>
                <a:cubicBezTo>
                  <a:pt x="253" y="278"/>
                  <a:pt x="253" y="244"/>
                  <a:pt x="253" y="211"/>
                </a:cubicBezTo>
                <a:lnTo>
                  <a:pt x="253" y="68"/>
                </a:lnTo>
                <a:cubicBezTo>
                  <a:pt x="253" y="34"/>
                  <a:pt x="253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1008106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34" y="34"/>
                  <a:pt x="34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45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78" y="0"/>
                  <a:pt x="245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8"/>
          <p:cNvSpPr/>
          <p:nvPr/>
        </p:nvSpPr>
        <p:spPr>
          <a:xfrm>
            <a:off x="1080002" y="514558"/>
            <a:ext cx="25916" cy="25823"/>
          </a:xfrm>
          <a:custGeom>
            <a:rect b="b" l="l" r="r" t="t"/>
            <a:pathLst>
              <a:path extrusionOk="0" h="278" w="279">
                <a:moveTo>
                  <a:pt x="68" y="0"/>
                </a:moveTo>
                <a:cubicBezTo>
                  <a:pt x="34" y="0"/>
                  <a:pt x="1" y="34"/>
                  <a:pt x="1" y="68"/>
                </a:cubicBezTo>
                <a:lnTo>
                  <a:pt x="1" y="211"/>
                </a:lnTo>
                <a:cubicBezTo>
                  <a:pt x="1" y="244"/>
                  <a:pt x="34" y="278"/>
                  <a:pt x="68" y="278"/>
                </a:cubicBezTo>
                <a:lnTo>
                  <a:pt x="211" y="278"/>
                </a:lnTo>
                <a:cubicBezTo>
                  <a:pt x="245" y="278"/>
                  <a:pt x="278" y="244"/>
                  <a:pt x="278" y="211"/>
                </a:cubicBezTo>
                <a:lnTo>
                  <a:pt x="278" y="68"/>
                </a:lnTo>
                <a:cubicBezTo>
                  <a:pt x="278" y="34"/>
                  <a:pt x="245" y="0"/>
                  <a:pt x="211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"/>
          <p:cNvSpPr/>
          <p:nvPr/>
        </p:nvSpPr>
        <p:spPr>
          <a:xfrm>
            <a:off x="1151154" y="514558"/>
            <a:ext cx="26659" cy="25823"/>
          </a:xfrm>
          <a:custGeom>
            <a:rect b="b" l="l" r="r" t="t"/>
            <a:pathLst>
              <a:path extrusionOk="0" h="278" w="287">
                <a:moveTo>
                  <a:pt x="76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76" y="278"/>
                </a:cubicBezTo>
                <a:lnTo>
                  <a:pt x="210" y="278"/>
                </a:lnTo>
                <a:cubicBezTo>
                  <a:pt x="244" y="278"/>
                  <a:pt x="286" y="244"/>
                  <a:pt x="286" y="211"/>
                </a:cubicBezTo>
                <a:lnTo>
                  <a:pt x="286" y="68"/>
                </a:lnTo>
                <a:cubicBezTo>
                  <a:pt x="286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"/>
          <p:cNvSpPr/>
          <p:nvPr/>
        </p:nvSpPr>
        <p:spPr>
          <a:xfrm>
            <a:off x="1223050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11"/>
                </a:lnTo>
                <a:cubicBezTo>
                  <a:pt x="0" y="244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44"/>
                  <a:pt x="278" y="244"/>
                </a:cubicBezTo>
                <a:lnTo>
                  <a:pt x="278" y="68"/>
                </a:lnTo>
                <a:cubicBezTo>
                  <a:pt x="278" y="34"/>
                  <a:pt x="244" y="0"/>
                  <a:pt x="210" y="0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"/>
          <p:cNvSpPr/>
          <p:nvPr/>
        </p:nvSpPr>
        <p:spPr>
          <a:xfrm>
            <a:off x="1294946" y="514558"/>
            <a:ext cx="25823" cy="25823"/>
          </a:xfrm>
          <a:custGeom>
            <a:rect b="b" l="l" r="r" t="t"/>
            <a:pathLst>
              <a:path extrusionOk="0" h="278" w="278">
                <a:moveTo>
                  <a:pt x="67" y="0"/>
                </a:moveTo>
                <a:cubicBezTo>
                  <a:pt x="34" y="0"/>
                  <a:pt x="0" y="34"/>
                  <a:pt x="0" y="68"/>
                </a:cubicBezTo>
                <a:lnTo>
                  <a:pt x="0" y="244"/>
                </a:lnTo>
                <a:cubicBezTo>
                  <a:pt x="0" y="278"/>
                  <a:pt x="34" y="278"/>
                  <a:pt x="67" y="278"/>
                </a:cubicBezTo>
                <a:lnTo>
                  <a:pt x="210" y="278"/>
                </a:lnTo>
                <a:cubicBezTo>
                  <a:pt x="244" y="278"/>
                  <a:pt x="278" y="278"/>
                  <a:pt x="278" y="244"/>
                </a:cubicBezTo>
                <a:lnTo>
                  <a:pt x="278" y="68"/>
                </a:lnTo>
                <a:cubicBezTo>
                  <a:pt x="278" y="34"/>
                  <a:pt x="244" y="34"/>
                  <a:pt x="210" y="34"/>
                </a:cubicBezTo>
                <a:lnTo>
                  <a:pt x="67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"/>
          <p:cNvSpPr/>
          <p:nvPr/>
        </p:nvSpPr>
        <p:spPr>
          <a:xfrm>
            <a:off x="1366006" y="517623"/>
            <a:ext cx="26659" cy="22757"/>
          </a:xfrm>
          <a:custGeom>
            <a:rect b="b" l="l" r="r" t="t"/>
            <a:pathLst>
              <a:path extrusionOk="0" h="245" w="287">
                <a:moveTo>
                  <a:pt x="34" y="1"/>
                </a:moveTo>
                <a:cubicBezTo>
                  <a:pt x="34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34" y="245"/>
                  <a:pt x="34" y="245"/>
                </a:cubicBezTo>
                <a:lnTo>
                  <a:pt x="211" y="245"/>
                </a:lnTo>
                <a:cubicBezTo>
                  <a:pt x="245" y="245"/>
                  <a:pt x="287" y="245"/>
                  <a:pt x="287" y="211"/>
                </a:cubicBezTo>
                <a:lnTo>
                  <a:pt x="287" y="35"/>
                </a:lnTo>
                <a:cubicBezTo>
                  <a:pt x="287" y="1"/>
                  <a:pt x="245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8"/>
          <p:cNvSpPr/>
          <p:nvPr/>
        </p:nvSpPr>
        <p:spPr>
          <a:xfrm>
            <a:off x="1437901" y="517623"/>
            <a:ext cx="22758" cy="22757"/>
          </a:xfrm>
          <a:custGeom>
            <a:rect b="b" l="l" r="r" t="t"/>
            <a:pathLst>
              <a:path extrusionOk="0" h="245" w="245">
                <a:moveTo>
                  <a:pt x="34" y="1"/>
                </a:moveTo>
                <a:cubicBezTo>
                  <a:pt x="1" y="1"/>
                  <a:pt x="1" y="1"/>
                  <a:pt x="1" y="35"/>
                </a:cubicBezTo>
                <a:lnTo>
                  <a:pt x="1" y="211"/>
                </a:lnTo>
                <a:cubicBezTo>
                  <a:pt x="1" y="245"/>
                  <a:pt x="1" y="245"/>
                  <a:pt x="34" y="245"/>
                </a:cubicBezTo>
                <a:lnTo>
                  <a:pt x="211" y="245"/>
                </a:lnTo>
                <a:cubicBezTo>
                  <a:pt x="244" y="245"/>
                  <a:pt x="244" y="245"/>
                  <a:pt x="244" y="211"/>
                </a:cubicBezTo>
                <a:lnTo>
                  <a:pt x="244" y="35"/>
                </a:lnTo>
                <a:cubicBezTo>
                  <a:pt x="244" y="1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"/>
          <p:cNvSpPr/>
          <p:nvPr/>
        </p:nvSpPr>
        <p:spPr>
          <a:xfrm>
            <a:off x="1505896" y="517623"/>
            <a:ext cx="26659" cy="25916"/>
          </a:xfrm>
          <a:custGeom>
            <a:rect b="b" l="l" r="r" t="t"/>
            <a:pathLst>
              <a:path extrusionOk="0" h="279" w="287">
                <a:moveTo>
                  <a:pt x="76" y="1"/>
                </a:moveTo>
                <a:cubicBezTo>
                  <a:pt x="42" y="1"/>
                  <a:pt x="42" y="35"/>
                  <a:pt x="42" y="35"/>
                </a:cubicBezTo>
                <a:lnTo>
                  <a:pt x="42" y="211"/>
                </a:lnTo>
                <a:cubicBezTo>
                  <a:pt x="0" y="245"/>
                  <a:pt x="42" y="278"/>
                  <a:pt x="76" y="278"/>
                </a:cubicBezTo>
                <a:lnTo>
                  <a:pt x="253" y="278"/>
                </a:lnTo>
                <a:cubicBezTo>
                  <a:pt x="286" y="278"/>
                  <a:pt x="286" y="245"/>
                  <a:pt x="286" y="211"/>
                </a:cubicBezTo>
                <a:lnTo>
                  <a:pt x="286" y="35"/>
                </a:lnTo>
                <a:cubicBezTo>
                  <a:pt x="286" y="35"/>
                  <a:pt x="286" y="1"/>
                  <a:pt x="253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8"/>
          <p:cNvSpPr/>
          <p:nvPr/>
        </p:nvSpPr>
        <p:spPr>
          <a:xfrm>
            <a:off x="1577792" y="517623"/>
            <a:ext cx="25823" cy="25916"/>
          </a:xfrm>
          <a:custGeom>
            <a:rect b="b" l="l" r="r" t="t"/>
            <a:pathLst>
              <a:path extrusionOk="0" h="279" w="278">
                <a:moveTo>
                  <a:pt x="68" y="1"/>
                </a:moveTo>
                <a:cubicBezTo>
                  <a:pt x="34" y="1"/>
                  <a:pt x="0" y="35"/>
                  <a:pt x="0" y="68"/>
                </a:cubicBezTo>
                <a:lnTo>
                  <a:pt x="0" y="211"/>
                </a:lnTo>
                <a:cubicBezTo>
                  <a:pt x="0" y="245"/>
                  <a:pt x="34" y="278"/>
                  <a:pt x="68" y="278"/>
                </a:cubicBezTo>
                <a:lnTo>
                  <a:pt x="211" y="278"/>
                </a:lnTo>
                <a:cubicBezTo>
                  <a:pt x="244" y="278"/>
                  <a:pt x="278" y="245"/>
                  <a:pt x="278" y="211"/>
                </a:cubicBezTo>
                <a:lnTo>
                  <a:pt x="278" y="68"/>
                </a:lnTo>
                <a:cubicBezTo>
                  <a:pt x="278" y="35"/>
                  <a:pt x="244" y="1"/>
                  <a:pt x="211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"/>
          <p:cNvSpPr/>
          <p:nvPr/>
        </p:nvSpPr>
        <p:spPr>
          <a:xfrm>
            <a:off x="1636404" y="514558"/>
            <a:ext cx="45423" cy="30746"/>
          </a:xfrm>
          <a:custGeom>
            <a:rect b="b" l="l" r="r" t="t"/>
            <a:pathLst>
              <a:path extrusionOk="0" h="331" w="489">
                <a:moveTo>
                  <a:pt x="0" y="0"/>
                </a:moveTo>
                <a:lnTo>
                  <a:pt x="34" y="311"/>
                </a:lnTo>
                <a:cubicBezTo>
                  <a:pt x="34" y="311"/>
                  <a:pt x="161" y="330"/>
                  <a:pt x="296" y="330"/>
                </a:cubicBezTo>
                <a:cubicBezTo>
                  <a:pt x="363" y="330"/>
                  <a:pt x="432" y="326"/>
                  <a:pt x="488" y="311"/>
                </a:cubicBezTo>
                <a:lnTo>
                  <a:pt x="354" y="0"/>
                </a:ln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"/>
          <p:cNvSpPr/>
          <p:nvPr/>
        </p:nvSpPr>
        <p:spPr>
          <a:xfrm>
            <a:off x="1678576" y="511400"/>
            <a:ext cx="65766" cy="36040"/>
          </a:xfrm>
          <a:custGeom>
            <a:rect b="b" l="l" r="r" t="t"/>
            <a:pathLst>
              <a:path extrusionOk="0" h="388" w="708">
                <a:moveTo>
                  <a:pt x="354" y="1"/>
                </a:moveTo>
                <a:cubicBezTo>
                  <a:pt x="287" y="34"/>
                  <a:pt x="110" y="34"/>
                  <a:pt x="1" y="34"/>
                </a:cubicBezTo>
                <a:lnTo>
                  <a:pt x="144" y="388"/>
                </a:lnTo>
                <a:lnTo>
                  <a:pt x="707" y="312"/>
                </a:lnTo>
                <a:cubicBezTo>
                  <a:pt x="598" y="245"/>
                  <a:pt x="455" y="135"/>
                  <a:pt x="354" y="1"/>
                </a:cubicBezTo>
                <a:close/>
              </a:path>
            </a:pathLst>
          </a:custGeom>
          <a:solidFill>
            <a:srgbClr val="EE8F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"/>
          <p:cNvSpPr/>
          <p:nvPr/>
        </p:nvSpPr>
        <p:spPr>
          <a:xfrm>
            <a:off x="1723576" y="389603"/>
            <a:ext cx="36199" cy="30735"/>
          </a:xfrm>
          <a:custGeom>
            <a:rect b="b" l="l" r="r" t="t"/>
            <a:pathLst>
              <a:path extrusionOk="0" h="422" w="497">
                <a:moveTo>
                  <a:pt x="210" y="1"/>
                </a:moveTo>
                <a:cubicBezTo>
                  <a:pt x="109" y="1"/>
                  <a:pt x="0" y="68"/>
                  <a:pt x="0" y="211"/>
                </a:cubicBezTo>
                <a:cubicBezTo>
                  <a:pt x="0" y="320"/>
                  <a:pt x="76" y="421"/>
                  <a:pt x="210" y="421"/>
                </a:cubicBezTo>
                <a:lnTo>
                  <a:pt x="244" y="421"/>
                </a:lnTo>
                <a:cubicBezTo>
                  <a:pt x="387" y="421"/>
                  <a:pt x="496" y="320"/>
                  <a:pt x="454" y="211"/>
                </a:cubicBezTo>
                <a:cubicBezTo>
                  <a:pt x="454" y="68"/>
                  <a:pt x="387" y="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"/>
          <p:cNvSpPr/>
          <p:nvPr/>
        </p:nvSpPr>
        <p:spPr>
          <a:xfrm>
            <a:off x="1388670" y="869293"/>
            <a:ext cx="49325" cy="39199"/>
          </a:xfrm>
          <a:custGeom>
            <a:rect b="b" l="l" r="r" t="t"/>
            <a:pathLst>
              <a:path extrusionOk="0" h="422" w="531">
                <a:moveTo>
                  <a:pt x="253" y="0"/>
                </a:moveTo>
                <a:cubicBezTo>
                  <a:pt x="1" y="0"/>
                  <a:pt x="1" y="421"/>
                  <a:pt x="253" y="421"/>
                </a:cubicBezTo>
                <a:cubicBezTo>
                  <a:pt x="531" y="421"/>
                  <a:pt x="531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"/>
          <p:cNvSpPr/>
          <p:nvPr/>
        </p:nvSpPr>
        <p:spPr>
          <a:xfrm flipH="1" rot="-1228003">
            <a:off x="1582186" y="1585036"/>
            <a:ext cx="43349" cy="34450"/>
          </a:xfrm>
          <a:custGeom>
            <a:rect b="b" l="l" r="r" t="t"/>
            <a:pathLst>
              <a:path extrusionOk="0" h="422" w="531">
                <a:moveTo>
                  <a:pt x="244" y="0"/>
                </a:moveTo>
                <a:cubicBezTo>
                  <a:pt x="0" y="0"/>
                  <a:pt x="0" y="421"/>
                  <a:pt x="244" y="421"/>
                </a:cubicBezTo>
                <a:cubicBezTo>
                  <a:pt x="530" y="421"/>
                  <a:pt x="530" y="0"/>
                  <a:pt x="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"/>
          <p:cNvSpPr/>
          <p:nvPr/>
        </p:nvSpPr>
        <p:spPr>
          <a:xfrm flipH="1" rot="753692">
            <a:off x="65863" y="596510"/>
            <a:ext cx="43267" cy="34369"/>
          </a:xfrm>
          <a:custGeom>
            <a:rect b="b" l="l" r="r" t="t"/>
            <a:pathLst>
              <a:path extrusionOk="0" h="421" w="530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30" y="421"/>
                  <a:pt x="530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flipH="1" rot="-153152">
            <a:off x="8145365" y="1771465"/>
            <a:ext cx="45319" cy="34315"/>
          </a:xfrm>
          <a:custGeom>
            <a:rect b="b" l="l" r="r" t="t"/>
            <a:pathLst>
              <a:path extrusionOk="0" h="421" w="556">
                <a:moveTo>
                  <a:pt x="278" y="0"/>
                </a:moveTo>
                <a:cubicBezTo>
                  <a:pt x="0" y="0"/>
                  <a:pt x="0" y="421"/>
                  <a:pt x="278" y="421"/>
                </a:cubicBezTo>
                <a:cubicBezTo>
                  <a:pt x="555" y="421"/>
                  <a:pt x="555" y="0"/>
                  <a:pt x="2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 flipH="1" rot="2363774">
            <a:off x="7942250" y="262041"/>
            <a:ext cx="641496" cy="820913"/>
            <a:chOff x="8229974" y="481715"/>
            <a:chExt cx="641476" cy="820886"/>
          </a:xfrm>
        </p:grpSpPr>
        <p:sp>
          <p:nvSpPr>
            <p:cNvPr id="627" name="Google Shape;627;p8"/>
            <p:cNvSpPr/>
            <p:nvPr/>
          </p:nvSpPr>
          <p:spPr>
            <a:xfrm rot="1927769">
              <a:off x="8375859" y="1232779"/>
              <a:ext cx="46121" cy="43767"/>
            </a:xfrm>
            <a:custGeom>
              <a:rect b="b" l="l" r="r" t="t"/>
              <a:pathLst>
                <a:path extrusionOk="0" h="632" w="666">
                  <a:moveTo>
                    <a:pt x="320" y="1"/>
                  </a:moveTo>
                  <a:lnTo>
                    <a:pt x="211" y="211"/>
                  </a:lnTo>
                  <a:lnTo>
                    <a:pt x="1" y="245"/>
                  </a:lnTo>
                  <a:lnTo>
                    <a:pt x="177" y="379"/>
                  </a:lnTo>
                  <a:lnTo>
                    <a:pt x="144" y="632"/>
                  </a:lnTo>
                  <a:lnTo>
                    <a:pt x="320" y="522"/>
                  </a:lnTo>
                  <a:lnTo>
                    <a:pt x="531" y="632"/>
                  </a:lnTo>
                  <a:lnTo>
                    <a:pt x="488" y="379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 rot="-53862">
              <a:off x="8397108" y="684037"/>
              <a:ext cx="29225" cy="33865"/>
            </a:xfrm>
            <a:custGeom>
              <a:rect b="b" l="l" r="r" t="t"/>
              <a:pathLst>
                <a:path extrusionOk="0" h="489" w="422">
                  <a:moveTo>
                    <a:pt x="211" y="0"/>
                  </a:moveTo>
                  <a:cubicBezTo>
                    <a:pt x="102" y="0"/>
                    <a:pt x="1" y="101"/>
                    <a:pt x="1" y="211"/>
                  </a:cubicBezTo>
                  <a:lnTo>
                    <a:pt x="1" y="278"/>
                  </a:lnTo>
                  <a:cubicBezTo>
                    <a:pt x="1" y="379"/>
                    <a:pt x="102" y="488"/>
                    <a:pt x="211" y="488"/>
                  </a:cubicBezTo>
                  <a:cubicBezTo>
                    <a:pt x="346" y="488"/>
                    <a:pt x="421" y="379"/>
                    <a:pt x="421" y="278"/>
                  </a:cubicBezTo>
                  <a:lnTo>
                    <a:pt x="421" y="211"/>
                  </a:lnTo>
                  <a:cubicBezTo>
                    <a:pt x="421" y="101"/>
                    <a:pt x="34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 rot="-53862">
              <a:off x="8234916" y="486624"/>
              <a:ext cx="631592" cy="635816"/>
            </a:xfrm>
            <a:custGeom>
              <a:rect b="b" l="l" r="r" t="t"/>
              <a:pathLst>
                <a:path extrusionOk="0" h="9181" w="9120">
                  <a:moveTo>
                    <a:pt x="3936" y="0"/>
                  </a:moveTo>
                  <a:cubicBezTo>
                    <a:pt x="2283" y="0"/>
                    <a:pt x="833" y="870"/>
                    <a:pt x="354" y="2307"/>
                  </a:cubicBezTo>
                  <a:cubicBezTo>
                    <a:pt x="287" y="2518"/>
                    <a:pt x="245" y="2728"/>
                    <a:pt x="211" y="2938"/>
                  </a:cubicBezTo>
                  <a:cubicBezTo>
                    <a:pt x="1" y="4200"/>
                    <a:pt x="775" y="5495"/>
                    <a:pt x="1229" y="6269"/>
                  </a:cubicBezTo>
                  <a:cubicBezTo>
                    <a:pt x="1683" y="7077"/>
                    <a:pt x="1717" y="8549"/>
                    <a:pt x="1717" y="8549"/>
                  </a:cubicBezTo>
                  <a:lnTo>
                    <a:pt x="2668" y="8860"/>
                  </a:lnTo>
                  <a:lnTo>
                    <a:pt x="3652" y="9180"/>
                  </a:lnTo>
                  <a:cubicBezTo>
                    <a:pt x="3652" y="9180"/>
                    <a:pt x="4560" y="8019"/>
                    <a:pt x="5402" y="7674"/>
                  </a:cubicBezTo>
                  <a:cubicBezTo>
                    <a:pt x="6209" y="7321"/>
                    <a:pt x="7648" y="6724"/>
                    <a:pt x="8203" y="5605"/>
                  </a:cubicBezTo>
                  <a:cubicBezTo>
                    <a:pt x="8346" y="5428"/>
                    <a:pt x="8413" y="5218"/>
                    <a:pt x="8489" y="5008"/>
                  </a:cubicBezTo>
                  <a:cubicBezTo>
                    <a:pt x="9120" y="3148"/>
                    <a:pt x="7782" y="1012"/>
                    <a:pt x="5545" y="271"/>
                  </a:cubicBezTo>
                  <a:cubicBezTo>
                    <a:pt x="5004" y="87"/>
                    <a:pt x="4460" y="0"/>
                    <a:pt x="3936" y="0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 rot="-53862">
              <a:off x="8373437" y="487260"/>
              <a:ext cx="210946" cy="611785"/>
            </a:xfrm>
            <a:custGeom>
              <a:rect b="b" l="l" r="r" t="t"/>
              <a:pathLst>
                <a:path extrusionOk="0" h="8834" w="3046">
                  <a:moveTo>
                    <a:pt x="1683" y="1"/>
                  </a:moveTo>
                  <a:cubicBezTo>
                    <a:pt x="1153" y="951"/>
                    <a:pt x="0" y="3298"/>
                    <a:pt x="278" y="6066"/>
                  </a:cubicBezTo>
                  <a:cubicBezTo>
                    <a:pt x="278" y="6066"/>
                    <a:pt x="597" y="7261"/>
                    <a:pt x="345" y="8766"/>
                  </a:cubicBezTo>
                  <a:lnTo>
                    <a:pt x="555" y="8834"/>
                  </a:lnTo>
                  <a:cubicBezTo>
                    <a:pt x="698" y="8379"/>
                    <a:pt x="1052" y="7151"/>
                    <a:pt x="1296" y="4947"/>
                  </a:cubicBezTo>
                  <a:cubicBezTo>
                    <a:pt x="1573" y="2314"/>
                    <a:pt x="2869" y="354"/>
                    <a:pt x="3045" y="144"/>
                  </a:cubicBezTo>
                  <a:cubicBezTo>
                    <a:pt x="2591" y="35"/>
                    <a:pt x="2137" y="1"/>
                    <a:pt x="1683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 rot="-53862">
              <a:off x="8234804" y="509025"/>
              <a:ext cx="167870" cy="580344"/>
            </a:xfrm>
            <a:custGeom>
              <a:rect b="b" l="l" r="r" t="t"/>
              <a:pathLst>
                <a:path extrusionOk="0" h="8380" w="2424">
                  <a:moveTo>
                    <a:pt x="2424" y="0"/>
                  </a:moveTo>
                  <a:lnTo>
                    <a:pt x="2424" y="0"/>
                  </a:lnTo>
                  <a:cubicBezTo>
                    <a:pt x="1439" y="354"/>
                    <a:pt x="666" y="1052"/>
                    <a:pt x="354" y="2036"/>
                  </a:cubicBezTo>
                  <a:cubicBezTo>
                    <a:pt x="287" y="2247"/>
                    <a:pt x="245" y="2457"/>
                    <a:pt x="211" y="2667"/>
                  </a:cubicBezTo>
                  <a:cubicBezTo>
                    <a:pt x="1" y="3929"/>
                    <a:pt x="775" y="5224"/>
                    <a:pt x="1229" y="5998"/>
                  </a:cubicBezTo>
                  <a:cubicBezTo>
                    <a:pt x="1683" y="6806"/>
                    <a:pt x="1717" y="8278"/>
                    <a:pt x="1717" y="8278"/>
                  </a:cubicBezTo>
                  <a:lnTo>
                    <a:pt x="1969" y="8379"/>
                  </a:lnTo>
                  <a:cubicBezTo>
                    <a:pt x="2003" y="6907"/>
                    <a:pt x="1549" y="6453"/>
                    <a:pt x="1263" y="3685"/>
                  </a:cubicBezTo>
                  <a:cubicBezTo>
                    <a:pt x="1053" y="1759"/>
                    <a:pt x="1894" y="564"/>
                    <a:pt x="2424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 rot="-53862">
              <a:off x="8469071" y="630107"/>
              <a:ext cx="376462" cy="490661"/>
            </a:xfrm>
            <a:custGeom>
              <a:rect b="b" l="l" r="r" t="t"/>
              <a:pathLst>
                <a:path extrusionOk="0" h="7085" w="5436">
                  <a:moveTo>
                    <a:pt x="4628" y="1"/>
                  </a:moveTo>
                  <a:lnTo>
                    <a:pt x="4628" y="1"/>
                  </a:lnTo>
                  <a:cubicBezTo>
                    <a:pt x="4737" y="741"/>
                    <a:pt x="4737" y="2247"/>
                    <a:pt x="3366" y="3686"/>
                  </a:cubicBezTo>
                  <a:cubicBezTo>
                    <a:pt x="1507" y="5713"/>
                    <a:pt x="842" y="5822"/>
                    <a:pt x="1" y="7008"/>
                  </a:cubicBezTo>
                  <a:lnTo>
                    <a:pt x="287" y="7084"/>
                  </a:lnTo>
                  <a:cubicBezTo>
                    <a:pt x="287" y="7084"/>
                    <a:pt x="1195" y="5923"/>
                    <a:pt x="2037" y="5578"/>
                  </a:cubicBezTo>
                  <a:cubicBezTo>
                    <a:pt x="2844" y="5225"/>
                    <a:pt x="4283" y="4628"/>
                    <a:pt x="4838" y="3509"/>
                  </a:cubicBezTo>
                  <a:cubicBezTo>
                    <a:pt x="4981" y="3332"/>
                    <a:pt x="5048" y="3122"/>
                    <a:pt x="5124" y="2912"/>
                  </a:cubicBezTo>
                  <a:cubicBezTo>
                    <a:pt x="5435" y="1927"/>
                    <a:pt x="5259" y="876"/>
                    <a:pt x="4628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 rot="-53862">
              <a:off x="8432026" y="519412"/>
              <a:ext cx="303607" cy="590248"/>
            </a:xfrm>
            <a:custGeom>
              <a:rect b="b" l="l" r="r" t="t"/>
              <a:pathLst>
                <a:path extrusionOk="0" h="8523" w="4384">
                  <a:moveTo>
                    <a:pt x="3256" y="1"/>
                  </a:moveTo>
                  <a:cubicBezTo>
                    <a:pt x="3222" y="320"/>
                    <a:pt x="3079" y="2634"/>
                    <a:pt x="1750" y="4880"/>
                  </a:cubicBezTo>
                  <a:cubicBezTo>
                    <a:pt x="631" y="6806"/>
                    <a:pt x="177" y="7992"/>
                    <a:pt x="0" y="8455"/>
                  </a:cubicBezTo>
                  <a:lnTo>
                    <a:pt x="211" y="8522"/>
                  </a:lnTo>
                  <a:cubicBezTo>
                    <a:pt x="943" y="7151"/>
                    <a:pt x="1893" y="6386"/>
                    <a:pt x="1893" y="6386"/>
                  </a:cubicBezTo>
                  <a:cubicBezTo>
                    <a:pt x="3786" y="4384"/>
                    <a:pt x="4274" y="1826"/>
                    <a:pt x="4383" y="741"/>
                  </a:cubicBezTo>
                  <a:cubicBezTo>
                    <a:pt x="4064" y="463"/>
                    <a:pt x="3677" y="177"/>
                    <a:pt x="3256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 rot="-53862">
              <a:off x="8335016" y="1083952"/>
              <a:ext cx="50763" cy="92107"/>
            </a:xfrm>
            <a:custGeom>
              <a:rect b="b" l="l" r="r" t="t"/>
              <a:pathLst>
                <a:path extrusionOk="0" h="1330" w="733">
                  <a:moveTo>
                    <a:pt x="421" y="1"/>
                  </a:moveTo>
                  <a:lnTo>
                    <a:pt x="0" y="1229"/>
                  </a:lnTo>
                  <a:lnTo>
                    <a:pt x="345" y="1330"/>
                  </a:lnTo>
                  <a:lnTo>
                    <a:pt x="732" y="10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 rot="-53862">
              <a:off x="8437475" y="1116143"/>
              <a:ext cx="50763" cy="92730"/>
            </a:xfrm>
            <a:custGeom>
              <a:rect b="b" l="l" r="r" t="t"/>
              <a:pathLst>
                <a:path extrusionOk="0" h="1339" w="733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32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 rot="-53862">
              <a:off x="8297567" y="1163426"/>
              <a:ext cx="174865" cy="137814"/>
            </a:xfrm>
            <a:custGeom>
              <a:rect b="b" l="l" r="r" t="t"/>
              <a:pathLst>
                <a:path extrusionOk="0" h="1990" w="2525">
                  <a:moveTo>
                    <a:pt x="421" y="0"/>
                  </a:moveTo>
                  <a:lnTo>
                    <a:pt x="68" y="984"/>
                  </a:lnTo>
                  <a:cubicBezTo>
                    <a:pt x="1" y="1228"/>
                    <a:pt x="144" y="1439"/>
                    <a:pt x="354" y="1514"/>
                  </a:cubicBezTo>
                  <a:lnTo>
                    <a:pt x="1683" y="1969"/>
                  </a:lnTo>
                  <a:cubicBezTo>
                    <a:pt x="1726" y="1982"/>
                    <a:pt x="1769" y="1989"/>
                    <a:pt x="1813" y="1989"/>
                  </a:cubicBezTo>
                  <a:cubicBezTo>
                    <a:pt x="1985" y="1989"/>
                    <a:pt x="2153" y="1884"/>
                    <a:pt x="2213" y="1683"/>
                  </a:cubicBezTo>
                  <a:lnTo>
                    <a:pt x="2524" y="74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 rot="-53862">
              <a:off x="8307115" y="1173218"/>
              <a:ext cx="169602" cy="72855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78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 rot="-53862">
              <a:off x="8295412" y="1210103"/>
              <a:ext cx="170225" cy="69946"/>
            </a:xfrm>
            <a:custGeom>
              <a:rect b="b" l="l" r="r" t="t"/>
              <a:pathLst>
                <a:path extrusionOk="0" h="1010" w="2458">
                  <a:moveTo>
                    <a:pt x="102" y="0"/>
                  </a:moveTo>
                  <a:lnTo>
                    <a:pt x="1" y="244"/>
                  </a:lnTo>
                  <a:lnTo>
                    <a:pt x="2348" y="1010"/>
                  </a:lnTo>
                  <a:lnTo>
                    <a:pt x="2457" y="76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8"/>
          <p:cNvSpPr/>
          <p:nvPr/>
        </p:nvSpPr>
        <p:spPr>
          <a:xfrm flipH="1" rot="405001">
            <a:off x="6546200" y="4309113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"/>
          <p:cNvSpPr/>
          <p:nvPr/>
        </p:nvSpPr>
        <p:spPr>
          <a:xfrm flipH="1" rot="404884">
            <a:off x="8028242" y="3384709"/>
            <a:ext cx="576878" cy="440551"/>
          </a:xfrm>
          <a:custGeom>
            <a:rect b="b" l="l" r="r" t="t"/>
            <a:pathLst>
              <a:path extrusionOk="0" h="10062" w="13175">
                <a:moveTo>
                  <a:pt x="2381" y="0"/>
                </a:moveTo>
                <a:lnTo>
                  <a:pt x="1" y="6873"/>
                </a:lnTo>
                <a:cubicBezTo>
                  <a:pt x="510" y="6797"/>
                  <a:pt x="1006" y="6761"/>
                  <a:pt x="1490" y="6761"/>
                </a:cubicBezTo>
                <a:cubicBezTo>
                  <a:pt x="4603" y="6761"/>
                  <a:pt x="7223" y="8241"/>
                  <a:pt x="9742" y="10061"/>
                </a:cubicBezTo>
                <a:lnTo>
                  <a:pt x="13174" y="4913"/>
                </a:lnTo>
                <a:cubicBezTo>
                  <a:pt x="11004" y="1439"/>
                  <a:pt x="7218" y="42"/>
                  <a:pt x="2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"/>
          <p:cNvSpPr/>
          <p:nvPr/>
        </p:nvSpPr>
        <p:spPr>
          <a:xfrm flipH="1" rot="1413437">
            <a:off x="8477879" y="4325908"/>
            <a:ext cx="492046" cy="667966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flipH="1" rot="-8566601">
            <a:off x="8463639" y="2109759"/>
            <a:ext cx="390682" cy="326085"/>
          </a:xfrm>
          <a:custGeom>
            <a:rect b="b" l="l" r="r" t="t"/>
            <a:pathLst>
              <a:path extrusionOk="0" h="5674" w="6798">
                <a:moveTo>
                  <a:pt x="4484" y="0"/>
                </a:moveTo>
                <a:cubicBezTo>
                  <a:pt x="3030" y="0"/>
                  <a:pt x="1522" y="566"/>
                  <a:pt x="0" y="1543"/>
                </a:cubicBezTo>
                <a:lnTo>
                  <a:pt x="1018" y="5673"/>
                </a:lnTo>
                <a:cubicBezTo>
                  <a:pt x="2439" y="4402"/>
                  <a:pt x="4081" y="4108"/>
                  <a:pt x="5823" y="4108"/>
                </a:cubicBezTo>
                <a:cubicBezTo>
                  <a:pt x="6145" y="4108"/>
                  <a:pt x="6470" y="4118"/>
                  <a:pt x="6797" y="4134"/>
                </a:cubicBezTo>
                <a:lnTo>
                  <a:pt x="6797" y="525"/>
                </a:lnTo>
                <a:cubicBezTo>
                  <a:pt x="6046" y="167"/>
                  <a:pt x="5273" y="0"/>
                  <a:pt x="44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-405001">
            <a:off x="1649900" y="4855519"/>
            <a:ext cx="398905" cy="451146"/>
          </a:xfrm>
          <a:custGeom>
            <a:rect b="b" l="l" r="r" t="t"/>
            <a:pathLst>
              <a:path extrusionOk="0" h="7850" w="6941">
                <a:moveTo>
                  <a:pt x="1229" y="1"/>
                </a:moveTo>
                <a:lnTo>
                  <a:pt x="1229" y="1"/>
                </a:lnTo>
                <a:cubicBezTo>
                  <a:pt x="1" y="2415"/>
                  <a:pt x="489" y="5082"/>
                  <a:pt x="2137" y="7849"/>
                </a:cubicBezTo>
                <a:lnTo>
                  <a:pt x="6941" y="6865"/>
                </a:lnTo>
                <a:cubicBezTo>
                  <a:pt x="5292" y="4871"/>
                  <a:pt x="5183" y="2558"/>
                  <a:pt x="5359" y="177"/>
                </a:cubicBezTo>
                <a:lnTo>
                  <a:pt x="12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8"/>
          <p:cNvSpPr/>
          <p:nvPr/>
        </p:nvSpPr>
        <p:spPr>
          <a:xfrm rot="-405001">
            <a:off x="1768560" y="3942350"/>
            <a:ext cx="718961" cy="594766"/>
          </a:xfrm>
          <a:custGeom>
            <a:rect b="b" l="l" r="r" t="t"/>
            <a:pathLst>
              <a:path extrusionOk="0" h="10349" w="12510">
                <a:moveTo>
                  <a:pt x="3155" y="1"/>
                </a:moveTo>
                <a:lnTo>
                  <a:pt x="1" y="6100"/>
                </a:lnTo>
                <a:cubicBezTo>
                  <a:pt x="31" y="6100"/>
                  <a:pt x="61" y="6099"/>
                  <a:pt x="92" y="6099"/>
                </a:cubicBezTo>
                <a:cubicBezTo>
                  <a:pt x="3654" y="6099"/>
                  <a:pt x="6254" y="8054"/>
                  <a:pt x="8657" y="10348"/>
                </a:cubicBezTo>
                <a:lnTo>
                  <a:pt x="12510" y="5999"/>
                </a:lnTo>
                <a:cubicBezTo>
                  <a:pt x="10970" y="2491"/>
                  <a:pt x="7639" y="708"/>
                  <a:pt x="31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"/>
          <p:cNvSpPr/>
          <p:nvPr/>
        </p:nvSpPr>
        <p:spPr>
          <a:xfrm rot="-1892607">
            <a:off x="342695" y="4084564"/>
            <a:ext cx="435807" cy="591647"/>
          </a:xfrm>
          <a:custGeom>
            <a:rect b="b" l="l" r="r" t="t"/>
            <a:pathLst>
              <a:path extrusionOk="0" h="13284" w="9785">
                <a:moveTo>
                  <a:pt x="3332" y="0"/>
                </a:moveTo>
                <a:cubicBezTo>
                  <a:pt x="354" y="3332"/>
                  <a:pt x="1" y="7714"/>
                  <a:pt x="1405" y="12795"/>
                </a:cubicBezTo>
                <a:lnTo>
                  <a:pt x="9363" y="13283"/>
                </a:lnTo>
                <a:cubicBezTo>
                  <a:pt x="7605" y="9431"/>
                  <a:pt x="8446" y="5746"/>
                  <a:pt x="9784" y="2070"/>
                </a:cubicBezTo>
                <a:lnTo>
                  <a:pt x="33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"/>
          <p:cNvSpPr/>
          <p:nvPr/>
        </p:nvSpPr>
        <p:spPr>
          <a:xfrm rot="-405001">
            <a:off x="117872" y="2911398"/>
            <a:ext cx="473330" cy="483502"/>
          </a:xfrm>
          <a:custGeom>
            <a:rect b="b" l="l" r="r" t="t"/>
            <a:pathLst>
              <a:path extrusionOk="0" h="8413" w="8236">
                <a:moveTo>
                  <a:pt x="6276" y="0"/>
                </a:moveTo>
                <a:cubicBezTo>
                  <a:pt x="3542" y="169"/>
                  <a:pt x="1540" y="1960"/>
                  <a:pt x="0" y="4795"/>
                </a:cubicBezTo>
                <a:lnTo>
                  <a:pt x="3289" y="8413"/>
                </a:lnTo>
                <a:cubicBezTo>
                  <a:pt x="4173" y="5956"/>
                  <a:pt x="6099" y="4694"/>
                  <a:pt x="8236" y="3643"/>
                </a:cubicBezTo>
                <a:lnTo>
                  <a:pt x="6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"/>
          <p:cNvSpPr/>
          <p:nvPr/>
        </p:nvSpPr>
        <p:spPr>
          <a:xfrm flipH="1">
            <a:off x="3729181" y="4284857"/>
            <a:ext cx="2252" cy="52"/>
          </a:xfrm>
          <a:custGeom>
            <a:rect b="b" l="l" r="r" t="t"/>
            <a:pathLst>
              <a:path extrusionOk="0" h="1" w="43"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E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"/>
          <p:cNvSpPr/>
          <p:nvPr/>
        </p:nvSpPr>
        <p:spPr>
          <a:xfrm flipH="1">
            <a:off x="3727401" y="4550976"/>
            <a:ext cx="4033" cy="52"/>
          </a:xfrm>
          <a:custGeom>
            <a:rect b="b" l="l" r="r" t="t"/>
            <a:pathLst>
              <a:path extrusionOk="0" h="1" w="7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0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42" y="0"/>
                </a:moveTo>
                <a:lnTo>
                  <a:pt x="42" y="0"/>
                </a:lnTo>
                <a:lnTo>
                  <a:pt x="42" y="0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  <a:moveTo>
                  <a:pt x="76" y="0"/>
                </a:moveTo>
                <a:lnTo>
                  <a:pt x="76" y="0"/>
                </a:lnTo>
                <a:close/>
              </a:path>
            </a:pathLst>
          </a:custGeom>
          <a:solidFill>
            <a:srgbClr val="FC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/>
          <p:nvPr/>
        </p:nvSpPr>
        <p:spPr>
          <a:xfrm flipH="1">
            <a:off x="2990324" y="4569863"/>
            <a:ext cx="3115558" cy="250486"/>
          </a:xfrm>
          <a:custGeom>
            <a:rect b="b" l="l" r="r" t="t"/>
            <a:pathLst>
              <a:path extrusionOk="0" h="14404" w="179158">
                <a:moveTo>
                  <a:pt x="90661" y="0"/>
                </a:moveTo>
                <a:lnTo>
                  <a:pt x="0" y="14232"/>
                </a:lnTo>
                <a:lnTo>
                  <a:pt x="79689" y="9013"/>
                </a:lnTo>
                <a:cubicBezTo>
                  <a:pt x="79689" y="9013"/>
                  <a:pt x="83607" y="13449"/>
                  <a:pt x="90661" y="14295"/>
                </a:cubicBezTo>
                <a:cubicBezTo>
                  <a:pt x="91227" y="14369"/>
                  <a:pt x="91767" y="14404"/>
                  <a:pt x="92283" y="14404"/>
                </a:cubicBezTo>
                <a:cubicBezTo>
                  <a:pt x="98188" y="14404"/>
                  <a:pt x="100786" y="9922"/>
                  <a:pt x="100786" y="9922"/>
                </a:cubicBezTo>
                <a:lnTo>
                  <a:pt x="179158" y="12932"/>
                </a:lnTo>
                <a:lnTo>
                  <a:pt x="906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"/>
          <p:cNvSpPr/>
          <p:nvPr/>
        </p:nvSpPr>
        <p:spPr>
          <a:xfrm flipH="1">
            <a:off x="3111871" y="4126309"/>
            <a:ext cx="2815458" cy="508136"/>
          </a:xfrm>
          <a:custGeom>
            <a:rect b="b" l="l" r="r" t="t"/>
            <a:pathLst>
              <a:path extrusionOk="0" h="29220" w="161901">
                <a:moveTo>
                  <a:pt x="100591" y="1"/>
                </a:moveTo>
                <a:cubicBezTo>
                  <a:pt x="91620" y="1"/>
                  <a:pt x="83175" y="3760"/>
                  <a:pt x="80974" y="7668"/>
                </a:cubicBezTo>
                <a:cubicBezTo>
                  <a:pt x="76129" y="3731"/>
                  <a:pt x="69599" y="2395"/>
                  <a:pt x="62916" y="2395"/>
                </a:cubicBezTo>
                <a:cubicBezTo>
                  <a:pt x="52755" y="2395"/>
                  <a:pt x="42240" y="5483"/>
                  <a:pt x="36756" y="7213"/>
                </a:cubicBezTo>
                <a:cubicBezTo>
                  <a:pt x="27744" y="10160"/>
                  <a:pt x="17947" y="12119"/>
                  <a:pt x="17947" y="12119"/>
                </a:cubicBezTo>
                <a:lnTo>
                  <a:pt x="0" y="27715"/>
                </a:lnTo>
                <a:lnTo>
                  <a:pt x="847" y="29220"/>
                </a:lnTo>
                <a:lnTo>
                  <a:pt x="80394" y="25505"/>
                </a:lnTo>
                <a:lnTo>
                  <a:pt x="161900" y="29220"/>
                </a:lnTo>
                <a:lnTo>
                  <a:pt x="160787" y="27715"/>
                </a:lnTo>
                <a:lnTo>
                  <a:pt x="142825" y="12119"/>
                </a:lnTo>
                <a:cubicBezTo>
                  <a:pt x="142825" y="12119"/>
                  <a:pt x="125520" y="9831"/>
                  <a:pt x="113435" y="3107"/>
                </a:cubicBezTo>
                <a:cubicBezTo>
                  <a:pt x="109472" y="896"/>
                  <a:pt x="104968" y="1"/>
                  <a:pt x="1005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"/>
          <p:cNvSpPr/>
          <p:nvPr/>
        </p:nvSpPr>
        <p:spPr>
          <a:xfrm flipH="1">
            <a:off x="3443531" y="4297261"/>
            <a:ext cx="1085692" cy="272606"/>
          </a:xfrm>
          <a:custGeom>
            <a:rect b="b" l="l" r="r" t="t"/>
            <a:pathLst>
              <a:path extrusionOk="0" h="15676" w="62432">
                <a:moveTo>
                  <a:pt x="33826" y="1"/>
                </a:moveTo>
                <a:cubicBezTo>
                  <a:pt x="21945" y="1"/>
                  <a:pt x="10706" y="2289"/>
                  <a:pt x="1" y="15675"/>
                </a:cubicBezTo>
                <a:cubicBezTo>
                  <a:pt x="5612" y="9139"/>
                  <a:pt x="13261" y="6992"/>
                  <a:pt x="21224" y="6992"/>
                </a:cubicBezTo>
                <a:cubicBezTo>
                  <a:pt x="28732" y="6992"/>
                  <a:pt x="36444" y="8873"/>
                  <a:pt x="42901" y="10832"/>
                </a:cubicBezTo>
                <a:cubicBezTo>
                  <a:pt x="41788" y="5220"/>
                  <a:pt x="62432" y="2289"/>
                  <a:pt x="62432" y="2289"/>
                </a:cubicBezTo>
                <a:cubicBezTo>
                  <a:pt x="62432" y="2289"/>
                  <a:pt x="58779" y="1819"/>
                  <a:pt x="53685" y="644"/>
                </a:cubicBezTo>
                <a:lnTo>
                  <a:pt x="53027" y="644"/>
                </a:lnTo>
                <a:cubicBezTo>
                  <a:pt x="49704" y="644"/>
                  <a:pt x="46491" y="455"/>
                  <a:pt x="43230" y="330"/>
                </a:cubicBezTo>
                <a:cubicBezTo>
                  <a:pt x="40033" y="189"/>
                  <a:pt x="36898" y="1"/>
                  <a:pt x="33826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8"/>
          <p:cNvSpPr/>
          <p:nvPr/>
        </p:nvSpPr>
        <p:spPr>
          <a:xfrm flipH="1">
            <a:off x="2966603" y="4418232"/>
            <a:ext cx="3125644" cy="376511"/>
          </a:xfrm>
          <a:custGeom>
            <a:rect b="b" l="l" r="r" t="t"/>
            <a:pathLst>
              <a:path extrusionOk="0" h="21651" w="179738">
                <a:moveTo>
                  <a:pt x="68665" y="1"/>
                </a:moveTo>
                <a:cubicBezTo>
                  <a:pt x="57648" y="1"/>
                  <a:pt x="46116" y="4153"/>
                  <a:pt x="38872" y="6431"/>
                </a:cubicBezTo>
                <a:cubicBezTo>
                  <a:pt x="26396" y="10349"/>
                  <a:pt x="9483" y="10929"/>
                  <a:pt x="9483" y="10929"/>
                </a:cubicBezTo>
                <a:lnTo>
                  <a:pt x="7712" y="13280"/>
                </a:lnTo>
                <a:lnTo>
                  <a:pt x="6991" y="13280"/>
                </a:lnTo>
                <a:lnTo>
                  <a:pt x="4514" y="16744"/>
                </a:lnTo>
                <a:lnTo>
                  <a:pt x="3856" y="16744"/>
                </a:lnTo>
                <a:lnTo>
                  <a:pt x="2430" y="18970"/>
                </a:lnTo>
                <a:lnTo>
                  <a:pt x="1897" y="18970"/>
                </a:lnTo>
                <a:lnTo>
                  <a:pt x="0" y="21651"/>
                </a:lnTo>
                <a:cubicBezTo>
                  <a:pt x="0" y="21651"/>
                  <a:pt x="38277" y="20020"/>
                  <a:pt x="40957" y="19487"/>
                </a:cubicBezTo>
                <a:cubicBezTo>
                  <a:pt x="43637" y="18970"/>
                  <a:pt x="64735" y="15773"/>
                  <a:pt x="71256" y="15506"/>
                </a:cubicBezTo>
                <a:cubicBezTo>
                  <a:pt x="71570" y="15497"/>
                  <a:pt x="71872" y="15493"/>
                  <a:pt x="72162" y="15493"/>
                </a:cubicBezTo>
                <a:cubicBezTo>
                  <a:pt x="77964" y="15493"/>
                  <a:pt x="79030" y="17199"/>
                  <a:pt x="79030" y="17199"/>
                </a:cubicBezTo>
                <a:lnTo>
                  <a:pt x="89814" y="11854"/>
                </a:lnTo>
                <a:lnTo>
                  <a:pt x="100708" y="17199"/>
                </a:lnTo>
                <a:cubicBezTo>
                  <a:pt x="100708" y="17199"/>
                  <a:pt x="101774" y="15493"/>
                  <a:pt x="107576" y="15493"/>
                </a:cubicBezTo>
                <a:cubicBezTo>
                  <a:pt x="107866" y="15493"/>
                  <a:pt x="108168" y="15497"/>
                  <a:pt x="108482" y="15506"/>
                </a:cubicBezTo>
                <a:cubicBezTo>
                  <a:pt x="115018" y="15773"/>
                  <a:pt x="136116" y="18970"/>
                  <a:pt x="138796" y="19487"/>
                </a:cubicBezTo>
                <a:cubicBezTo>
                  <a:pt x="141461" y="20020"/>
                  <a:pt x="179738" y="21651"/>
                  <a:pt x="179738" y="21651"/>
                </a:cubicBezTo>
                <a:lnTo>
                  <a:pt x="177841" y="18970"/>
                </a:lnTo>
                <a:lnTo>
                  <a:pt x="177324" y="18970"/>
                </a:lnTo>
                <a:lnTo>
                  <a:pt x="175882" y="16744"/>
                </a:lnTo>
                <a:lnTo>
                  <a:pt x="175239" y="16744"/>
                </a:lnTo>
                <a:lnTo>
                  <a:pt x="172747" y="13280"/>
                </a:lnTo>
                <a:lnTo>
                  <a:pt x="172026" y="13280"/>
                </a:lnTo>
                <a:lnTo>
                  <a:pt x="170270" y="10929"/>
                </a:lnTo>
                <a:cubicBezTo>
                  <a:pt x="170270" y="10929"/>
                  <a:pt x="153358" y="10349"/>
                  <a:pt x="140881" y="6431"/>
                </a:cubicBezTo>
                <a:cubicBezTo>
                  <a:pt x="133629" y="4153"/>
                  <a:pt x="122098" y="1"/>
                  <a:pt x="111083" y="1"/>
                </a:cubicBezTo>
                <a:cubicBezTo>
                  <a:pt x="103148" y="1"/>
                  <a:pt x="95482" y="2156"/>
                  <a:pt x="89877" y="8719"/>
                </a:cubicBezTo>
                <a:cubicBezTo>
                  <a:pt x="84271" y="2156"/>
                  <a:pt x="76602" y="1"/>
                  <a:pt x="68665" y="1"/>
                </a:cubicBezTo>
                <a:close/>
              </a:path>
            </a:pathLst>
          </a:custGeom>
          <a:solidFill>
            <a:srgbClr val="AFA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"/>
          <p:cNvSpPr/>
          <p:nvPr/>
        </p:nvSpPr>
        <p:spPr>
          <a:xfrm flipH="1">
            <a:off x="3169865" y="4053267"/>
            <a:ext cx="1359359" cy="516587"/>
          </a:xfrm>
          <a:custGeom>
            <a:rect b="b" l="l" r="r" t="t"/>
            <a:pathLst>
              <a:path extrusionOk="0" h="29706" w="78169">
                <a:moveTo>
                  <a:pt x="34045" y="0"/>
                </a:moveTo>
                <a:cubicBezTo>
                  <a:pt x="12562" y="0"/>
                  <a:pt x="5032" y="15206"/>
                  <a:pt x="5032" y="15206"/>
                </a:cubicBezTo>
                <a:lnTo>
                  <a:pt x="1" y="29705"/>
                </a:lnTo>
                <a:cubicBezTo>
                  <a:pt x="10701" y="16360"/>
                  <a:pt x="21903" y="14037"/>
                  <a:pt x="33755" y="14037"/>
                </a:cubicBezTo>
                <a:cubicBezTo>
                  <a:pt x="36868" y="14037"/>
                  <a:pt x="40025" y="14197"/>
                  <a:pt x="43230" y="14360"/>
                </a:cubicBezTo>
                <a:cubicBezTo>
                  <a:pt x="46695" y="14548"/>
                  <a:pt x="50159" y="14674"/>
                  <a:pt x="53685" y="14674"/>
                </a:cubicBezTo>
                <a:cubicBezTo>
                  <a:pt x="73278" y="14548"/>
                  <a:pt x="78169" y="13968"/>
                  <a:pt x="78169" y="13968"/>
                </a:cubicBezTo>
                <a:lnTo>
                  <a:pt x="60472" y="708"/>
                </a:lnTo>
                <a:cubicBezTo>
                  <a:pt x="60472" y="708"/>
                  <a:pt x="60235" y="800"/>
                  <a:pt x="57872" y="800"/>
                </a:cubicBezTo>
                <a:cubicBezTo>
                  <a:pt x="54979" y="800"/>
                  <a:pt x="48902" y="662"/>
                  <a:pt x="36177" y="49"/>
                </a:cubicBezTo>
                <a:cubicBezTo>
                  <a:pt x="35452" y="16"/>
                  <a:pt x="34741" y="0"/>
                  <a:pt x="340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"/>
          <p:cNvSpPr/>
          <p:nvPr/>
        </p:nvSpPr>
        <p:spPr>
          <a:xfrm flipH="1">
            <a:off x="4529206" y="4569863"/>
            <a:ext cx="17" cy="1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5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"/>
          <p:cNvSpPr/>
          <p:nvPr/>
        </p:nvSpPr>
        <p:spPr>
          <a:xfrm flipH="1">
            <a:off x="3617170" y="4500647"/>
            <a:ext cx="903063" cy="105470"/>
          </a:xfrm>
          <a:custGeom>
            <a:rect b="b" l="l" r="r" t="t"/>
            <a:pathLst>
              <a:path extrusionOk="0" h="6065" w="51930">
                <a:moveTo>
                  <a:pt x="951" y="4421"/>
                </a:moveTo>
                <a:lnTo>
                  <a:pt x="951" y="4421"/>
                </a:lnTo>
                <a:cubicBezTo>
                  <a:pt x="316" y="4746"/>
                  <a:pt x="1" y="4952"/>
                  <a:pt x="1" y="4952"/>
                </a:cubicBezTo>
                <a:cubicBezTo>
                  <a:pt x="315" y="4769"/>
                  <a:pt x="632" y="4592"/>
                  <a:pt x="951" y="4421"/>
                </a:cubicBezTo>
                <a:close/>
                <a:moveTo>
                  <a:pt x="21064" y="1"/>
                </a:moveTo>
                <a:cubicBezTo>
                  <a:pt x="14157" y="1"/>
                  <a:pt x="7071" y="1144"/>
                  <a:pt x="951" y="4421"/>
                </a:cubicBezTo>
                <a:lnTo>
                  <a:pt x="951" y="4421"/>
                </a:lnTo>
                <a:cubicBezTo>
                  <a:pt x="3302" y="3219"/>
                  <a:pt x="10038" y="389"/>
                  <a:pt x="21364" y="389"/>
                </a:cubicBezTo>
                <a:cubicBezTo>
                  <a:pt x="29285" y="389"/>
                  <a:pt x="39450" y="1773"/>
                  <a:pt x="51930" y="6065"/>
                </a:cubicBezTo>
                <a:cubicBezTo>
                  <a:pt x="51930" y="6065"/>
                  <a:pt x="36973" y="1"/>
                  <a:pt x="210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"/>
          <p:cNvSpPr/>
          <p:nvPr/>
        </p:nvSpPr>
        <p:spPr>
          <a:xfrm flipH="1">
            <a:off x="3661562" y="4595915"/>
            <a:ext cx="437237" cy="57909"/>
          </a:xfrm>
          <a:custGeom>
            <a:rect b="b" l="l" r="r" t="t"/>
            <a:pathLst>
              <a:path extrusionOk="0" h="3330" w="25143">
                <a:moveTo>
                  <a:pt x="3120" y="1"/>
                </a:moveTo>
                <a:cubicBezTo>
                  <a:pt x="2042" y="1"/>
                  <a:pt x="995" y="42"/>
                  <a:pt x="0" y="132"/>
                </a:cubicBezTo>
                <a:cubicBezTo>
                  <a:pt x="0" y="132"/>
                  <a:pt x="15837" y="1261"/>
                  <a:pt x="23217" y="2845"/>
                </a:cubicBezTo>
                <a:lnTo>
                  <a:pt x="23217" y="2845"/>
                </a:lnTo>
                <a:cubicBezTo>
                  <a:pt x="19380" y="1921"/>
                  <a:pt x="10514" y="1"/>
                  <a:pt x="3120" y="1"/>
                </a:cubicBezTo>
                <a:close/>
                <a:moveTo>
                  <a:pt x="23217" y="2845"/>
                </a:moveTo>
                <a:cubicBezTo>
                  <a:pt x="24432" y="3137"/>
                  <a:pt x="25142" y="3330"/>
                  <a:pt x="25142" y="3330"/>
                </a:cubicBezTo>
                <a:cubicBezTo>
                  <a:pt x="24600" y="3164"/>
                  <a:pt x="23950" y="3002"/>
                  <a:pt x="23217" y="28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8"/>
          <p:cNvSpPr/>
          <p:nvPr/>
        </p:nvSpPr>
        <p:spPr>
          <a:xfrm flipH="1">
            <a:off x="3246963" y="4677652"/>
            <a:ext cx="436141" cy="26068"/>
          </a:xfrm>
          <a:custGeom>
            <a:rect b="b" l="l" r="r" t="t"/>
            <a:pathLst>
              <a:path extrusionOk="0" h="1499" w="25080">
                <a:moveTo>
                  <a:pt x="4340" y="1"/>
                </a:moveTo>
                <a:cubicBezTo>
                  <a:pt x="4136" y="1"/>
                  <a:pt x="3953" y="3"/>
                  <a:pt x="3794" y="9"/>
                </a:cubicBezTo>
                <a:cubicBezTo>
                  <a:pt x="1" y="135"/>
                  <a:pt x="25080" y="1498"/>
                  <a:pt x="25080" y="1498"/>
                </a:cubicBezTo>
                <a:cubicBezTo>
                  <a:pt x="25080" y="1498"/>
                  <a:pt x="9051" y="1"/>
                  <a:pt x="43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8"/>
          <p:cNvSpPr/>
          <p:nvPr/>
        </p:nvSpPr>
        <p:spPr>
          <a:xfrm flipH="1">
            <a:off x="3962509" y="4641948"/>
            <a:ext cx="390614" cy="35876"/>
          </a:xfrm>
          <a:custGeom>
            <a:rect b="b" l="l" r="r" t="t"/>
            <a:pathLst>
              <a:path extrusionOk="0" h="2063" w="22462">
                <a:moveTo>
                  <a:pt x="9352" y="0"/>
                </a:moveTo>
                <a:cubicBezTo>
                  <a:pt x="2696" y="0"/>
                  <a:pt x="0" y="2062"/>
                  <a:pt x="0" y="2062"/>
                </a:cubicBezTo>
                <a:cubicBezTo>
                  <a:pt x="2545" y="625"/>
                  <a:pt x="5889" y="146"/>
                  <a:pt x="9216" y="146"/>
                </a:cubicBezTo>
                <a:cubicBezTo>
                  <a:pt x="15284" y="146"/>
                  <a:pt x="21298" y="1739"/>
                  <a:pt x="22312" y="2020"/>
                </a:cubicBezTo>
                <a:lnTo>
                  <a:pt x="22312" y="2020"/>
                </a:lnTo>
                <a:cubicBezTo>
                  <a:pt x="16918" y="506"/>
                  <a:pt x="12649" y="0"/>
                  <a:pt x="9352" y="0"/>
                </a:cubicBezTo>
                <a:close/>
                <a:moveTo>
                  <a:pt x="22312" y="2020"/>
                </a:moveTo>
                <a:cubicBezTo>
                  <a:pt x="22362" y="2034"/>
                  <a:pt x="22412" y="2048"/>
                  <a:pt x="22462" y="2062"/>
                </a:cubicBezTo>
                <a:cubicBezTo>
                  <a:pt x="22462" y="2062"/>
                  <a:pt x="22410" y="2047"/>
                  <a:pt x="22312" y="202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8"/>
          <p:cNvSpPr/>
          <p:nvPr/>
        </p:nvSpPr>
        <p:spPr>
          <a:xfrm flipH="1">
            <a:off x="4795010" y="4479448"/>
            <a:ext cx="702991" cy="126669"/>
          </a:xfrm>
          <a:custGeom>
            <a:rect b="b" l="l" r="r" t="t"/>
            <a:pathLst>
              <a:path extrusionOk="0" h="7284" w="40425">
                <a:moveTo>
                  <a:pt x="33217" y="1"/>
                </a:moveTo>
                <a:cubicBezTo>
                  <a:pt x="20260" y="1"/>
                  <a:pt x="0" y="7284"/>
                  <a:pt x="0" y="7284"/>
                </a:cubicBezTo>
                <a:lnTo>
                  <a:pt x="0" y="7284"/>
                </a:lnTo>
                <a:cubicBezTo>
                  <a:pt x="17069" y="1676"/>
                  <a:pt x="27668" y="435"/>
                  <a:pt x="33707" y="435"/>
                </a:cubicBezTo>
                <a:cubicBezTo>
                  <a:pt x="38504" y="435"/>
                  <a:pt x="40424" y="1218"/>
                  <a:pt x="40424" y="1218"/>
                </a:cubicBezTo>
                <a:cubicBezTo>
                  <a:pt x="38573" y="355"/>
                  <a:pt x="36072" y="1"/>
                  <a:pt x="332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"/>
          <p:cNvSpPr/>
          <p:nvPr/>
        </p:nvSpPr>
        <p:spPr>
          <a:xfrm flipH="1">
            <a:off x="4747291" y="4564159"/>
            <a:ext cx="395257" cy="31876"/>
          </a:xfrm>
          <a:custGeom>
            <a:rect b="b" l="l" r="r" t="t"/>
            <a:pathLst>
              <a:path extrusionOk="0" h="1833" w="22729">
                <a:moveTo>
                  <a:pt x="141" y="1789"/>
                </a:moveTo>
                <a:lnTo>
                  <a:pt x="141" y="1789"/>
                </a:lnTo>
                <a:cubicBezTo>
                  <a:pt x="48" y="1817"/>
                  <a:pt x="0" y="1833"/>
                  <a:pt x="0" y="1833"/>
                </a:cubicBezTo>
                <a:cubicBezTo>
                  <a:pt x="47" y="1818"/>
                  <a:pt x="94" y="1803"/>
                  <a:pt x="141" y="1789"/>
                </a:cubicBezTo>
                <a:close/>
                <a:moveTo>
                  <a:pt x="11668" y="1"/>
                </a:moveTo>
                <a:cubicBezTo>
                  <a:pt x="8337" y="1"/>
                  <a:pt x="4418" y="449"/>
                  <a:pt x="141" y="1789"/>
                </a:cubicBezTo>
                <a:lnTo>
                  <a:pt x="141" y="1789"/>
                </a:lnTo>
                <a:cubicBezTo>
                  <a:pt x="972" y="1534"/>
                  <a:pt x="5408" y="266"/>
                  <a:pt x="11465" y="266"/>
                </a:cubicBezTo>
                <a:cubicBezTo>
                  <a:pt x="14832" y="266"/>
                  <a:pt x="18700" y="657"/>
                  <a:pt x="22728" y="1833"/>
                </a:cubicBezTo>
                <a:cubicBezTo>
                  <a:pt x="22728" y="1833"/>
                  <a:pt x="18402" y="1"/>
                  <a:pt x="11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"/>
          <p:cNvSpPr/>
          <p:nvPr/>
        </p:nvSpPr>
        <p:spPr>
          <a:xfrm flipH="1">
            <a:off x="5114202" y="4659548"/>
            <a:ext cx="362268" cy="57787"/>
          </a:xfrm>
          <a:custGeom>
            <a:rect b="b" l="l" r="r" t="t"/>
            <a:pathLst>
              <a:path extrusionOk="0" h="3323" w="20832">
                <a:moveTo>
                  <a:pt x="20832" y="0"/>
                </a:moveTo>
                <a:cubicBezTo>
                  <a:pt x="20831" y="0"/>
                  <a:pt x="3982" y="2414"/>
                  <a:pt x="0" y="3323"/>
                </a:cubicBezTo>
                <a:cubicBezTo>
                  <a:pt x="0" y="3323"/>
                  <a:pt x="19139" y="658"/>
                  <a:pt x="208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"/>
          <p:cNvSpPr/>
          <p:nvPr/>
        </p:nvSpPr>
        <p:spPr>
          <a:xfrm flipH="1">
            <a:off x="4340865" y="4624297"/>
            <a:ext cx="379172" cy="119208"/>
          </a:xfrm>
          <a:custGeom>
            <a:rect b="b" l="l" r="r" t="t"/>
            <a:pathLst>
              <a:path extrusionOk="0" h="6855" w="21804">
                <a:moveTo>
                  <a:pt x="11203" y="1"/>
                </a:moveTo>
                <a:cubicBezTo>
                  <a:pt x="11106" y="1"/>
                  <a:pt x="11008" y="2"/>
                  <a:pt x="10910" y="5"/>
                </a:cubicBezTo>
                <a:cubicBezTo>
                  <a:pt x="4045" y="193"/>
                  <a:pt x="1" y="5883"/>
                  <a:pt x="1" y="5883"/>
                </a:cubicBezTo>
                <a:lnTo>
                  <a:pt x="21804" y="6855"/>
                </a:lnTo>
                <a:cubicBezTo>
                  <a:pt x="21804" y="6855"/>
                  <a:pt x="17935" y="1"/>
                  <a:pt x="11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"/>
          <p:cNvSpPr/>
          <p:nvPr/>
        </p:nvSpPr>
        <p:spPr>
          <a:xfrm flipH="1">
            <a:off x="4331596" y="4614749"/>
            <a:ext cx="394162" cy="121939"/>
          </a:xfrm>
          <a:custGeom>
            <a:rect b="b" l="l" r="r" t="t"/>
            <a:pathLst>
              <a:path extrusionOk="0" h="7012" w="22666">
                <a:moveTo>
                  <a:pt x="11181" y="1"/>
                </a:moveTo>
                <a:cubicBezTo>
                  <a:pt x="10960" y="1"/>
                  <a:pt x="10739" y="8"/>
                  <a:pt x="10518" y="21"/>
                </a:cubicBezTo>
                <a:cubicBezTo>
                  <a:pt x="4186" y="413"/>
                  <a:pt x="126" y="5977"/>
                  <a:pt x="1" y="6165"/>
                </a:cubicBezTo>
                <a:lnTo>
                  <a:pt x="1051" y="6949"/>
                </a:lnTo>
                <a:cubicBezTo>
                  <a:pt x="1113" y="6886"/>
                  <a:pt x="4891" y="1667"/>
                  <a:pt x="10581" y="1338"/>
                </a:cubicBezTo>
                <a:cubicBezTo>
                  <a:pt x="10804" y="1322"/>
                  <a:pt x="11027" y="1314"/>
                  <a:pt x="11250" y="1314"/>
                </a:cubicBezTo>
                <a:cubicBezTo>
                  <a:pt x="14743" y="1314"/>
                  <a:pt x="18245" y="3270"/>
                  <a:pt x="21678" y="7012"/>
                </a:cubicBezTo>
                <a:lnTo>
                  <a:pt x="22666" y="6103"/>
                </a:lnTo>
                <a:cubicBezTo>
                  <a:pt x="18958" y="2084"/>
                  <a:pt x="15068" y="1"/>
                  <a:pt x="11181" y="1"/>
                </a:cubicBezTo>
                <a:close/>
              </a:path>
            </a:pathLst>
          </a:custGeom>
          <a:solidFill>
            <a:srgbClr val="EAC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8"/>
          <p:cNvSpPr/>
          <p:nvPr/>
        </p:nvSpPr>
        <p:spPr>
          <a:xfrm flipH="1">
            <a:off x="2965509" y="4711877"/>
            <a:ext cx="3142547" cy="146389"/>
          </a:xfrm>
          <a:custGeom>
            <a:rect b="b" l="l" r="r" t="t"/>
            <a:pathLst>
              <a:path extrusionOk="0" h="8418" w="180710">
                <a:moveTo>
                  <a:pt x="80394" y="1"/>
                </a:moveTo>
                <a:lnTo>
                  <a:pt x="0" y="5283"/>
                </a:lnTo>
                <a:lnTo>
                  <a:pt x="204" y="8418"/>
                </a:lnTo>
                <a:lnTo>
                  <a:pt x="79281" y="3198"/>
                </a:lnTo>
                <a:cubicBezTo>
                  <a:pt x="80331" y="4044"/>
                  <a:pt x="82682" y="5737"/>
                  <a:pt x="85942" y="6725"/>
                </a:cubicBezTo>
                <a:cubicBezTo>
                  <a:pt x="87336" y="7165"/>
                  <a:pt x="88987" y="7483"/>
                  <a:pt x="90821" y="7483"/>
                </a:cubicBezTo>
                <a:cubicBezTo>
                  <a:pt x="94145" y="7483"/>
                  <a:pt x="98069" y="6440"/>
                  <a:pt x="102150" y="3198"/>
                </a:cubicBezTo>
                <a:lnTo>
                  <a:pt x="180584" y="7117"/>
                </a:lnTo>
                <a:lnTo>
                  <a:pt x="180709" y="3982"/>
                </a:lnTo>
                <a:lnTo>
                  <a:pt x="101099" y="1"/>
                </a:lnTo>
                <a:lnTo>
                  <a:pt x="100645" y="392"/>
                </a:lnTo>
                <a:cubicBezTo>
                  <a:pt x="97084" y="3367"/>
                  <a:pt x="93686" y="4357"/>
                  <a:pt x="90744" y="4357"/>
                </a:cubicBezTo>
                <a:cubicBezTo>
                  <a:pt x="85098" y="4357"/>
                  <a:pt x="81133" y="713"/>
                  <a:pt x="80927" y="455"/>
                </a:cubicBezTo>
                <a:lnTo>
                  <a:pt x="80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8"/>
          <p:cNvSpPr/>
          <p:nvPr/>
        </p:nvSpPr>
        <p:spPr>
          <a:xfrm flipH="1">
            <a:off x="3948869" y="4643253"/>
            <a:ext cx="279405" cy="230817"/>
          </a:xfrm>
          <a:custGeom>
            <a:rect b="b" l="l" r="r" t="t"/>
            <a:pathLst>
              <a:path extrusionOk="0" h="13273" w="16067">
                <a:moveTo>
                  <a:pt x="2879" y="0"/>
                </a:moveTo>
                <a:cubicBezTo>
                  <a:pt x="1192" y="0"/>
                  <a:pt x="0" y="91"/>
                  <a:pt x="0" y="91"/>
                </a:cubicBezTo>
                <a:cubicBezTo>
                  <a:pt x="0" y="91"/>
                  <a:pt x="5815" y="4197"/>
                  <a:pt x="5549" y="13273"/>
                </a:cubicBezTo>
                <a:lnTo>
                  <a:pt x="9922" y="7081"/>
                </a:lnTo>
                <a:lnTo>
                  <a:pt x="16066" y="11517"/>
                </a:lnTo>
                <a:cubicBezTo>
                  <a:pt x="16066" y="11517"/>
                  <a:pt x="14107" y="2504"/>
                  <a:pt x="9201" y="545"/>
                </a:cubicBezTo>
                <a:cubicBezTo>
                  <a:pt x="7101" y="106"/>
                  <a:pt x="4701" y="0"/>
                  <a:pt x="2879" y="0"/>
                </a:cubicBezTo>
                <a:close/>
              </a:path>
            </a:pathLst>
          </a:custGeom>
          <a:solidFill>
            <a:srgbClr val="232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8"/>
          <p:cNvGrpSpPr/>
          <p:nvPr/>
        </p:nvGrpSpPr>
        <p:grpSpPr>
          <a:xfrm flipH="1" rot="-6699275">
            <a:off x="7459112" y="2230351"/>
            <a:ext cx="812224" cy="1019320"/>
            <a:chOff x="192897" y="3945468"/>
            <a:chExt cx="812247" cy="1019348"/>
          </a:xfrm>
        </p:grpSpPr>
        <p:sp>
          <p:nvSpPr>
            <p:cNvPr id="667" name="Google Shape;667;p8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8"/>
          <p:cNvGrpSpPr/>
          <p:nvPr/>
        </p:nvGrpSpPr>
        <p:grpSpPr>
          <a:xfrm flipH="1" rot="-238230">
            <a:off x="623332" y="1946525"/>
            <a:ext cx="708517" cy="862670"/>
            <a:chOff x="192897" y="3945468"/>
            <a:chExt cx="812247" cy="1019348"/>
          </a:xfrm>
        </p:grpSpPr>
        <p:sp>
          <p:nvSpPr>
            <p:cNvPr id="697" name="Google Shape;697;p8"/>
            <p:cNvSpPr/>
            <p:nvPr/>
          </p:nvSpPr>
          <p:spPr>
            <a:xfrm>
              <a:off x="192897" y="3945468"/>
              <a:ext cx="812247" cy="1019348"/>
            </a:xfrm>
            <a:custGeom>
              <a:rect b="b" l="l" r="r" t="t"/>
              <a:pathLst>
                <a:path extrusionOk="0" h="9652" w="7691">
                  <a:moveTo>
                    <a:pt x="4533" y="0"/>
                  </a:moveTo>
                  <a:cubicBezTo>
                    <a:pt x="4488" y="0"/>
                    <a:pt x="4442" y="13"/>
                    <a:pt x="4396" y="39"/>
                  </a:cubicBezTo>
                  <a:lnTo>
                    <a:pt x="119" y="3216"/>
                  </a:lnTo>
                  <a:cubicBezTo>
                    <a:pt x="23" y="3284"/>
                    <a:pt x="1" y="3425"/>
                    <a:pt x="74" y="3543"/>
                  </a:cubicBezTo>
                  <a:lnTo>
                    <a:pt x="2376" y="6505"/>
                  </a:lnTo>
                  <a:cubicBezTo>
                    <a:pt x="2399" y="6528"/>
                    <a:pt x="2421" y="6579"/>
                    <a:pt x="2421" y="6601"/>
                  </a:cubicBezTo>
                  <a:lnTo>
                    <a:pt x="2873" y="9467"/>
                  </a:lnTo>
                  <a:cubicBezTo>
                    <a:pt x="2888" y="9581"/>
                    <a:pt x="2983" y="9651"/>
                    <a:pt x="3087" y="9651"/>
                  </a:cubicBezTo>
                  <a:cubicBezTo>
                    <a:pt x="3132" y="9651"/>
                    <a:pt x="3179" y="9638"/>
                    <a:pt x="3222" y="9608"/>
                  </a:cubicBezTo>
                  <a:lnTo>
                    <a:pt x="7572" y="6624"/>
                  </a:lnTo>
                  <a:cubicBezTo>
                    <a:pt x="7640" y="6579"/>
                    <a:pt x="7691" y="6505"/>
                    <a:pt x="7668" y="6409"/>
                  </a:cubicBezTo>
                  <a:lnTo>
                    <a:pt x="7127" y="3261"/>
                  </a:lnTo>
                  <a:cubicBezTo>
                    <a:pt x="7104" y="3216"/>
                    <a:pt x="7104" y="3193"/>
                    <a:pt x="7076" y="3143"/>
                  </a:cubicBezTo>
                  <a:lnTo>
                    <a:pt x="4729" y="90"/>
                  </a:lnTo>
                  <a:cubicBezTo>
                    <a:pt x="4670" y="32"/>
                    <a:pt x="4603" y="0"/>
                    <a:pt x="4533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215603" y="3968702"/>
              <a:ext cx="712762" cy="668617"/>
            </a:xfrm>
            <a:custGeom>
              <a:rect b="b" l="l" r="r" t="t"/>
              <a:pathLst>
                <a:path extrusionOk="0" h="6331" w="6749">
                  <a:moveTo>
                    <a:pt x="4425" y="0"/>
                  </a:moveTo>
                  <a:cubicBezTo>
                    <a:pt x="4384" y="0"/>
                    <a:pt x="4340" y="12"/>
                    <a:pt x="4299" y="34"/>
                  </a:cubicBezTo>
                  <a:lnTo>
                    <a:pt x="68" y="3137"/>
                  </a:lnTo>
                  <a:cubicBezTo>
                    <a:pt x="0" y="3182"/>
                    <a:pt x="0" y="3301"/>
                    <a:pt x="45" y="3368"/>
                  </a:cubicBezTo>
                  <a:lnTo>
                    <a:pt x="2206" y="6330"/>
                  </a:lnTo>
                  <a:lnTo>
                    <a:pt x="6748" y="2973"/>
                  </a:lnTo>
                  <a:lnTo>
                    <a:pt x="4559" y="79"/>
                  </a:lnTo>
                  <a:cubicBezTo>
                    <a:pt x="4533" y="23"/>
                    <a:pt x="4482" y="0"/>
                    <a:pt x="442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13939" y="4282681"/>
              <a:ext cx="571033" cy="665026"/>
            </a:xfrm>
            <a:custGeom>
              <a:rect b="b" l="l" r="r" t="t"/>
              <a:pathLst>
                <a:path extrusionOk="0" h="6297" w="5407">
                  <a:moveTo>
                    <a:pt x="4870" y="0"/>
                  </a:moveTo>
                  <a:lnTo>
                    <a:pt x="328" y="3357"/>
                  </a:lnTo>
                  <a:lnTo>
                    <a:pt x="1" y="5665"/>
                  </a:lnTo>
                  <a:cubicBezTo>
                    <a:pt x="729" y="5755"/>
                    <a:pt x="1203" y="6297"/>
                    <a:pt x="1203" y="6297"/>
                  </a:cubicBezTo>
                  <a:lnTo>
                    <a:pt x="5293" y="3126"/>
                  </a:lnTo>
                  <a:cubicBezTo>
                    <a:pt x="5384" y="3053"/>
                    <a:pt x="5406" y="2934"/>
                    <a:pt x="5338" y="2866"/>
                  </a:cubicBezTo>
                  <a:cubicBezTo>
                    <a:pt x="4588" y="1597"/>
                    <a:pt x="4870" y="0"/>
                    <a:pt x="487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30494" y="4001124"/>
              <a:ext cx="697871" cy="636195"/>
            </a:xfrm>
            <a:custGeom>
              <a:rect b="b" l="l" r="r" t="t"/>
              <a:pathLst>
                <a:path extrusionOk="0" h="6024" w="6608">
                  <a:moveTo>
                    <a:pt x="4404" y="0"/>
                  </a:moveTo>
                  <a:cubicBezTo>
                    <a:pt x="4369" y="0"/>
                    <a:pt x="4332" y="11"/>
                    <a:pt x="4299" y="32"/>
                  </a:cubicBezTo>
                  <a:lnTo>
                    <a:pt x="68" y="3157"/>
                  </a:lnTo>
                  <a:cubicBezTo>
                    <a:pt x="23" y="3202"/>
                    <a:pt x="0" y="3276"/>
                    <a:pt x="0" y="3343"/>
                  </a:cubicBezTo>
                  <a:cubicBezTo>
                    <a:pt x="119" y="3699"/>
                    <a:pt x="542" y="4827"/>
                    <a:pt x="2065" y="6023"/>
                  </a:cubicBezTo>
                  <a:lnTo>
                    <a:pt x="6607" y="2666"/>
                  </a:lnTo>
                  <a:lnTo>
                    <a:pt x="4514" y="54"/>
                  </a:lnTo>
                  <a:cubicBezTo>
                    <a:pt x="4486" y="17"/>
                    <a:pt x="4446" y="0"/>
                    <a:pt x="44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377081" y="4282681"/>
              <a:ext cx="551284" cy="598281"/>
            </a:xfrm>
            <a:custGeom>
              <a:rect b="b" l="l" r="r" t="t"/>
              <a:pathLst>
                <a:path extrusionOk="0" h="5665" w="5220">
                  <a:moveTo>
                    <a:pt x="5219" y="0"/>
                  </a:moveTo>
                  <a:lnTo>
                    <a:pt x="677" y="3357"/>
                  </a:lnTo>
                  <a:cubicBezTo>
                    <a:pt x="0" y="4819"/>
                    <a:pt x="350" y="5665"/>
                    <a:pt x="350" y="5665"/>
                  </a:cubicBezTo>
                  <a:lnTo>
                    <a:pt x="4604" y="2725"/>
                  </a:lnTo>
                  <a:cubicBezTo>
                    <a:pt x="4677" y="2680"/>
                    <a:pt x="4700" y="2584"/>
                    <a:pt x="4677" y="2511"/>
                  </a:cubicBezTo>
                  <a:cubicBezTo>
                    <a:pt x="4254" y="1033"/>
                    <a:pt x="5219" y="0"/>
                    <a:pt x="5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77330" y="4071144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0"/>
                  </a:moveTo>
                  <a:cubicBezTo>
                    <a:pt x="23" y="0"/>
                    <a:pt x="1" y="29"/>
                    <a:pt x="23" y="51"/>
                  </a:cubicBezTo>
                  <a:cubicBezTo>
                    <a:pt x="424" y="1247"/>
                    <a:pt x="1643" y="2167"/>
                    <a:pt x="1671" y="2167"/>
                  </a:cubicBezTo>
                  <a:lnTo>
                    <a:pt x="1693" y="2190"/>
                  </a:lnTo>
                  <a:cubicBezTo>
                    <a:pt x="1716" y="2190"/>
                    <a:pt x="1716" y="2167"/>
                    <a:pt x="1716" y="2167"/>
                  </a:cubicBezTo>
                  <a:cubicBezTo>
                    <a:pt x="1739" y="2144"/>
                    <a:pt x="1739" y="2116"/>
                    <a:pt x="1716" y="2116"/>
                  </a:cubicBezTo>
                  <a:cubicBezTo>
                    <a:pt x="1693" y="2094"/>
                    <a:pt x="492" y="1202"/>
                    <a:pt x="91" y="29"/>
                  </a:cubicBezTo>
                  <a:cubicBezTo>
                    <a:pt x="91" y="0"/>
                    <a:pt x="6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39839" y="409279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6" y="0"/>
                  </a:moveTo>
                  <a:cubicBezTo>
                    <a:pt x="39" y="0"/>
                    <a:pt x="31" y="3"/>
                    <a:pt x="23" y="10"/>
                  </a:cubicBezTo>
                  <a:cubicBezTo>
                    <a:pt x="0" y="10"/>
                    <a:pt x="0" y="32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6" y="2171"/>
                  </a:lnTo>
                  <a:cubicBezTo>
                    <a:pt x="1716" y="2148"/>
                    <a:pt x="1716" y="2126"/>
                    <a:pt x="1693" y="2103"/>
                  </a:cubicBezTo>
                  <a:cubicBezTo>
                    <a:pt x="1693" y="2103"/>
                    <a:pt x="474" y="1206"/>
                    <a:pt x="74" y="32"/>
                  </a:cubicBezTo>
                  <a:cubicBezTo>
                    <a:pt x="74" y="16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00446" y="4123526"/>
              <a:ext cx="183656" cy="230758"/>
            </a:xfrm>
            <a:custGeom>
              <a:rect b="b" l="l" r="r" t="t"/>
              <a:pathLst>
                <a:path extrusionOk="0" h="2185" w="1739">
                  <a:moveTo>
                    <a:pt x="46" y="1"/>
                  </a:moveTo>
                  <a:cubicBezTo>
                    <a:pt x="23" y="1"/>
                    <a:pt x="1" y="23"/>
                    <a:pt x="1" y="46"/>
                  </a:cubicBezTo>
                  <a:cubicBezTo>
                    <a:pt x="424" y="1270"/>
                    <a:pt x="1643" y="2162"/>
                    <a:pt x="1665" y="2184"/>
                  </a:cubicBezTo>
                  <a:lnTo>
                    <a:pt x="1694" y="2184"/>
                  </a:lnTo>
                  <a:cubicBezTo>
                    <a:pt x="1694" y="2184"/>
                    <a:pt x="1716" y="2184"/>
                    <a:pt x="1716" y="2162"/>
                  </a:cubicBezTo>
                  <a:cubicBezTo>
                    <a:pt x="1739" y="2139"/>
                    <a:pt x="1716" y="2117"/>
                    <a:pt x="1716" y="2117"/>
                  </a:cubicBezTo>
                  <a:cubicBezTo>
                    <a:pt x="1694" y="2094"/>
                    <a:pt x="492" y="1197"/>
                    <a:pt x="91" y="23"/>
                  </a:cubicBezTo>
                  <a:cubicBezTo>
                    <a:pt x="69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558202" y="4150034"/>
              <a:ext cx="181227" cy="229279"/>
            </a:xfrm>
            <a:custGeom>
              <a:rect b="b" l="l" r="r" t="t"/>
              <a:pathLst>
                <a:path extrusionOk="0" h="2171" w="1716">
                  <a:moveTo>
                    <a:pt x="42" y="0"/>
                  </a:moveTo>
                  <a:cubicBezTo>
                    <a:pt x="36" y="0"/>
                    <a:pt x="30" y="3"/>
                    <a:pt x="23" y="9"/>
                  </a:cubicBezTo>
                  <a:cubicBezTo>
                    <a:pt x="0" y="9"/>
                    <a:pt x="0" y="32"/>
                    <a:pt x="0" y="55"/>
                  </a:cubicBezTo>
                  <a:cubicBezTo>
                    <a:pt x="401" y="1256"/>
                    <a:pt x="1642" y="2170"/>
                    <a:pt x="1642" y="2170"/>
                  </a:cubicBezTo>
                  <a:lnTo>
                    <a:pt x="1716" y="2170"/>
                  </a:lnTo>
                  <a:cubicBezTo>
                    <a:pt x="1716" y="2148"/>
                    <a:pt x="1716" y="2125"/>
                    <a:pt x="1693" y="2103"/>
                  </a:cubicBezTo>
                  <a:cubicBezTo>
                    <a:pt x="1693" y="2103"/>
                    <a:pt x="469" y="1206"/>
                    <a:pt x="68" y="32"/>
                  </a:cubicBezTo>
                  <a:cubicBezTo>
                    <a:pt x="68" y="16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511100" y="4178338"/>
              <a:ext cx="181227" cy="230758"/>
            </a:xfrm>
            <a:custGeom>
              <a:rect b="b" l="l" r="r" t="t"/>
              <a:pathLst>
                <a:path extrusionOk="0" h="2185" w="1716">
                  <a:moveTo>
                    <a:pt x="23" y="1"/>
                  </a:moveTo>
                  <a:cubicBezTo>
                    <a:pt x="1" y="24"/>
                    <a:pt x="1" y="24"/>
                    <a:pt x="1" y="46"/>
                  </a:cubicBezTo>
                  <a:cubicBezTo>
                    <a:pt x="396" y="1270"/>
                    <a:pt x="1642" y="2162"/>
                    <a:pt x="1642" y="2184"/>
                  </a:cubicBezTo>
                  <a:lnTo>
                    <a:pt x="1665" y="2184"/>
                  </a:lnTo>
                  <a:cubicBezTo>
                    <a:pt x="1693" y="2184"/>
                    <a:pt x="1693" y="2184"/>
                    <a:pt x="1716" y="2162"/>
                  </a:cubicBezTo>
                  <a:cubicBezTo>
                    <a:pt x="1716" y="2139"/>
                    <a:pt x="1716" y="2117"/>
                    <a:pt x="1693" y="2117"/>
                  </a:cubicBezTo>
                  <a:cubicBezTo>
                    <a:pt x="1693" y="2089"/>
                    <a:pt x="469" y="1197"/>
                    <a:pt x="68" y="24"/>
                  </a:cubicBezTo>
                  <a:cubicBezTo>
                    <a:pt x="68" y="1"/>
                    <a:pt x="46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473608" y="4211922"/>
              <a:ext cx="181227" cy="229385"/>
            </a:xfrm>
            <a:custGeom>
              <a:rect b="b" l="l" r="r" t="t"/>
              <a:pathLst>
                <a:path extrusionOk="0" h="2172" w="1716">
                  <a:moveTo>
                    <a:pt x="43" y="1"/>
                  </a:moveTo>
                  <a:cubicBezTo>
                    <a:pt x="36" y="1"/>
                    <a:pt x="29" y="4"/>
                    <a:pt x="23" y="10"/>
                  </a:cubicBezTo>
                  <a:cubicBezTo>
                    <a:pt x="0" y="10"/>
                    <a:pt x="0" y="33"/>
                    <a:pt x="0" y="55"/>
                  </a:cubicBezTo>
                  <a:cubicBezTo>
                    <a:pt x="401" y="1257"/>
                    <a:pt x="1648" y="2171"/>
                    <a:pt x="1648" y="2171"/>
                  </a:cubicBezTo>
                  <a:lnTo>
                    <a:pt x="1715" y="2171"/>
                  </a:lnTo>
                  <a:cubicBezTo>
                    <a:pt x="1715" y="2149"/>
                    <a:pt x="1715" y="2126"/>
                    <a:pt x="1693" y="2103"/>
                  </a:cubicBezTo>
                  <a:cubicBezTo>
                    <a:pt x="1693" y="2103"/>
                    <a:pt x="468" y="1206"/>
                    <a:pt x="74" y="33"/>
                  </a:cubicBezTo>
                  <a:cubicBezTo>
                    <a:pt x="74" y="17"/>
                    <a:pt x="59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428830" y="4236740"/>
              <a:ext cx="183656" cy="229596"/>
            </a:xfrm>
            <a:custGeom>
              <a:rect b="b" l="l" r="r" t="t"/>
              <a:pathLst>
                <a:path extrusionOk="0" h="2174" w="1739">
                  <a:moveTo>
                    <a:pt x="45" y="0"/>
                  </a:moveTo>
                  <a:cubicBezTo>
                    <a:pt x="38" y="0"/>
                    <a:pt x="30" y="4"/>
                    <a:pt x="24" y="12"/>
                  </a:cubicBezTo>
                  <a:cubicBezTo>
                    <a:pt x="1" y="12"/>
                    <a:pt x="1" y="35"/>
                    <a:pt x="1" y="57"/>
                  </a:cubicBezTo>
                  <a:cubicBezTo>
                    <a:pt x="424" y="1253"/>
                    <a:pt x="1648" y="2173"/>
                    <a:pt x="1671" y="2173"/>
                  </a:cubicBezTo>
                  <a:lnTo>
                    <a:pt x="1716" y="2173"/>
                  </a:lnTo>
                  <a:cubicBezTo>
                    <a:pt x="1739" y="2151"/>
                    <a:pt x="1716" y="2128"/>
                    <a:pt x="1716" y="2100"/>
                  </a:cubicBezTo>
                  <a:cubicBezTo>
                    <a:pt x="1694" y="2100"/>
                    <a:pt x="469" y="1208"/>
                    <a:pt x="97" y="35"/>
                  </a:cubicBezTo>
                  <a:cubicBezTo>
                    <a:pt x="81" y="19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88909" y="4263776"/>
              <a:ext cx="184289" cy="229913"/>
            </a:xfrm>
            <a:custGeom>
              <a:rect b="b" l="l" r="r" t="t"/>
              <a:pathLst>
                <a:path extrusionOk="0" h="2177" w="1745">
                  <a:moveTo>
                    <a:pt x="71" y="1"/>
                  </a:moveTo>
                  <a:cubicBezTo>
                    <a:pt x="65" y="1"/>
                    <a:pt x="58" y="4"/>
                    <a:pt x="52" y="10"/>
                  </a:cubicBezTo>
                  <a:cubicBezTo>
                    <a:pt x="29" y="10"/>
                    <a:pt x="1" y="38"/>
                    <a:pt x="29" y="61"/>
                  </a:cubicBezTo>
                  <a:cubicBezTo>
                    <a:pt x="424" y="1257"/>
                    <a:pt x="1648" y="2177"/>
                    <a:pt x="1671" y="2177"/>
                  </a:cubicBezTo>
                  <a:lnTo>
                    <a:pt x="1722" y="2177"/>
                  </a:lnTo>
                  <a:cubicBezTo>
                    <a:pt x="1744" y="2154"/>
                    <a:pt x="1744" y="2126"/>
                    <a:pt x="1722" y="2103"/>
                  </a:cubicBezTo>
                  <a:cubicBezTo>
                    <a:pt x="1694" y="2103"/>
                    <a:pt x="497" y="1212"/>
                    <a:pt x="97" y="38"/>
                  </a:cubicBezTo>
                  <a:cubicBezTo>
                    <a:pt x="97" y="18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349622" y="4292185"/>
              <a:ext cx="183656" cy="231286"/>
            </a:xfrm>
            <a:custGeom>
              <a:rect b="b" l="l" r="r" t="t"/>
              <a:pathLst>
                <a:path extrusionOk="0" h="2190" w="1739">
                  <a:moveTo>
                    <a:pt x="46" y="1"/>
                  </a:moveTo>
                  <a:cubicBezTo>
                    <a:pt x="23" y="1"/>
                    <a:pt x="1" y="23"/>
                    <a:pt x="23" y="51"/>
                  </a:cubicBezTo>
                  <a:cubicBezTo>
                    <a:pt x="424" y="1248"/>
                    <a:pt x="1642" y="2167"/>
                    <a:pt x="1671" y="2167"/>
                  </a:cubicBezTo>
                  <a:lnTo>
                    <a:pt x="1693" y="2190"/>
                  </a:lnTo>
                  <a:lnTo>
                    <a:pt x="1716" y="2167"/>
                  </a:lnTo>
                  <a:cubicBezTo>
                    <a:pt x="1738" y="2139"/>
                    <a:pt x="1738" y="2116"/>
                    <a:pt x="1716" y="2116"/>
                  </a:cubicBezTo>
                  <a:cubicBezTo>
                    <a:pt x="1693" y="2094"/>
                    <a:pt x="491" y="1202"/>
                    <a:pt x="91" y="23"/>
                  </a:cubicBezTo>
                  <a:cubicBezTo>
                    <a:pt x="91" y="1"/>
                    <a:pt x="6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312131" y="4326086"/>
              <a:ext cx="181227" cy="229596"/>
            </a:xfrm>
            <a:custGeom>
              <a:rect b="b" l="l" r="r" t="t"/>
              <a:pathLst>
                <a:path extrusionOk="0" h="2174" w="1716">
                  <a:moveTo>
                    <a:pt x="46" y="1"/>
                  </a:moveTo>
                  <a:cubicBezTo>
                    <a:pt x="39" y="1"/>
                    <a:pt x="31" y="4"/>
                    <a:pt x="23" y="12"/>
                  </a:cubicBezTo>
                  <a:cubicBezTo>
                    <a:pt x="0" y="12"/>
                    <a:pt x="0" y="35"/>
                    <a:pt x="0" y="58"/>
                  </a:cubicBezTo>
                  <a:cubicBezTo>
                    <a:pt x="401" y="1254"/>
                    <a:pt x="1648" y="2173"/>
                    <a:pt x="1648" y="2173"/>
                  </a:cubicBezTo>
                  <a:lnTo>
                    <a:pt x="1715" y="2173"/>
                  </a:lnTo>
                  <a:cubicBezTo>
                    <a:pt x="1715" y="2151"/>
                    <a:pt x="1715" y="2128"/>
                    <a:pt x="1693" y="2100"/>
                  </a:cubicBezTo>
                  <a:cubicBezTo>
                    <a:pt x="1693" y="2100"/>
                    <a:pt x="474" y="1209"/>
                    <a:pt x="73" y="35"/>
                  </a:cubicBezTo>
                  <a:cubicBezTo>
                    <a:pt x="73" y="19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873448" y="4294614"/>
              <a:ext cx="61993" cy="268249"/>
            </a:xfrm>
            <a:custGeom>
              <a:rect b="b" l="l" r="r" t="t"/>
              <a:pathLst>
                <a:path extrusionOk="0" h="2540" w="587">
                  <a:moveTo>
                    <a:pt x="519" y="0"/>
                  </a:moveTo>
                  <a:cubicBezTo>
                    <a:pt x="491" y="0"/>
                    <a:pt x="468" y="0"/>
                    <a:pt x="446" y="28"/>
                  </a:cubicBezTo>
                  <a:cubicBezTo>
                    <a:pt x="446" y="51"/>
                    <a:pt x="0" y="942"/>
                    <a:pt x="491" y="2517"/>
                  </a:cubicBezTo>
                  <a:cubicBezTo>
                    <a:pt x="519" y="2539"/>
                    <a:pt x="519" y="2539"/>
                    <a:pt x="542" y="2539"/>
                  </a:cubicBezTo>
                  <a:lnTo>
                    <a:pt x="564" y="2539"/>
                  </a:lnTo>
                  <a:cubicBezTo>
                    <a:pt x="587" y="2539"/>
                    <a:pt x="587" y="2517"/>
                    <a:pt x="587" y="2494"/>
                  </a:cubicBezTo>
                  <a:cubicBezTo>
                    <a:pt x="68" y="965"/>
                    <a:pt x="519" y="74"/>
                    <a:pt x="519" y="51"/>
                  </a:cubicBezTo>
                  <a:cubicBezTo>
                    <a:pt x="542" y="51"/>
                    <a:pt x="542" y="28"/>
                    <a:pt x="519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860880" y="4288067"/>
              <a:ext cx="69808" cy="265187"/>
            </a:xfrm>
            <a:custGeom>
              <a:rect b="b" l="l" r="r" t="t"/>
              <a:pathLst>
                <a:path extrusionOk="0" h="2511" w="661">
                  <a:moveTo>
                    <a:pt x="602" y="0"/>
                  </a:moveTo>
                  <a:cubicBezTo>
                    <a:pt x="593" y="0"/>
                    <a:pt x="587" y="6"/>
                    <a:pt x="587" y="17"/>
                  </a:cubicBezTo>
                  <a:cubicBezTo>
                    <a:pt x="542" y="40"/>
                    <a:pt x="1" y="796"/>
                    <a:pt x="237" y="2460"/>
                  </a:cubicBezTo>
                  <a:cubicBezTo>
                    <a:pt x="237" y="2488"/>
                    <a:pt x="237" y="2511"/>
                    <a:pt x="260" y="2511"/>
                  </a:cubicBezTo>
                  <a:cubicBezTo>
                    <a:pt x="283" y="2511"/>
                    <a:pt x="305" y="2488"/>
                    <a:pt x="305" y="2460"/>
                  </a:cubicBezTo>
                  <a:cubicBezTo>
                    <a:pt x="74" y="818"/>
                    <a:pt x="638" y="90"/>
                    <a:pt x="638" y="62"/>
                  </a:cubicBezTo>
                  <a:cubicBezTo>
                    <a:pt x="661" y="40"/>
                    <a:pt x="661" y="17"/>
                    <a:pt x="638" y="17"/>
                  </a:cubicBezTo>
                  <a:cubicBezTo>
                    <a:pt x="624" y="6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75932" y="4615141"/>
              <a:ext cx="380302" cy="260540"/>
            </a:xfrm>
            <a:custGeom>
              <a:rect b="b" l="l" r="r" t="t"/>
              <a:pathLst>
                <a:path extrusionOk="0" h="2467" w="3601">
                  <a:moveTo>
                    <a:pt x="3527" y="1"/>
                  </a:moveTo>
                  <a:lnTo>
                    <a:pt x="23" y="2398"/>
                  </a:lnTo>
                  <a:cubicBezTo>
                    <a:pt x="1" y="2398"/>
                    <a:pt x="1" y="2421"/>
                    <a:pt x="1" y="2444"/>
                  </a:cubicBezTo>
                  <a:cubicBezTo>
                    <a:pt x="23" y="2466"/>
                    <a:pt x="23" y="2466"/>
                    <a:pt x="52" y="2466"/>
                  </a:cubicBezTo>
                  <a:lnTo>
                    <a:pt x="74" y="2466"/>
                  </a:lnTo>
                  <a:lnTo>
                    <a:pt x="3578" y="68"/>
                  </a:lnTo>
                  <a:cubicBezTo>
                    <a:pt x="3600" y="68"/>
                    <a:pt x="3600" y="46"/>
                    <a:pt x="3578" y="23"/>
                  </a:cubicBezTo>
                  <a:cubicBezTo>
                    <a:pt x="3578" y="1"/>
                    <a:pt x="3550" y="1"/>
                    <a:pt x="3527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528420" y="4610388"/>
              <a:ext cx="399945" cy="283140"/>
            </a:xfrm>
            <a:custGeom>
              <a:rect b="b" l="l" r="r" t="t"/>
              <a:pathLst>
                <a:path extrusionOk="0" h="2681" w="3787">
                  <a:moveTo>
                    <a:pt x="3713" y="0"/>
                  </a:moveTo>
                  <a:lnTo>
                    <a:pt x="23" y="2607"/>
                  </a:lnTo>
                  <a:cubicBezTo>
                    <a:pt x="23" y="2607"/>
                    <a:pt x="0" y="2652"/>
                    <a:pt x="23" y="2652"/>
                  </a:cubicBezTo>
                  <a:cubicBezTo>
                    <a:pt x="23" y="2680"/>
                    <a:pt x="45" y="2680"/>
                    <a:pt x="45" y="2680"/>
                  </a:cubicBezTo>
                  <a:lnTo>
                    <a:pt x="68" y="2680"/>
                  </a:lnTo>
                  <a:lnTo>
                    <a:pt x="3758" y="68"/>
                  </a:lnTo>
                  <a:cubicBezTo>
                    <a:pt x="3786" y="68"/>
                    <a:pt x="3786" y="46"/>
                    <a:pt x="3758" y="23"/>
                  </a:cubicBezTo>
                  <a:cubicBezTo>
                    <a:pt x="3758" y="0"/>
                    <a:pt x="3735" y="0"/>
                    <a:pt x="371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36645" y="4629081"/>
              <a:ext cx="49531" cy="179854"/>
            </a:xfrm>
            <a:custGeom>
              <a:rect b="b" l="l" r="r" t="t"/>
              <a:pathLst>
                <a:path extrusionOk="0" h="1703" w="469">
                  <a:moveTo>
                    <a:pt x="425" y="0"/>
                  </a:moveTo>
                  <a:cubicBezTo>
                    <a:pt x="407" y="0"/>
                    <a:pt x="389" y="16"/>
                    <a:pt x="373" y="32"/>
                  </a:cubicBezTo>
                  <a:cubicBezTo>
                    <a:pt x="0" y="833"/>
                    <a:pt x="91" y="1680"/>
                    <a:pt x="91" y="1680"/>
                  </a:cubicBezTo>
                  <a:cubicBezTo>
                    <a:pt x="91" y="1702"/>
                    <a:pt x="113" y="1702"/>
                    <a:pt x="141" y="1702"/>
                  </a:cubicBezTo>
                  <a:cubicBezTo>
                    <a:pt x="164" y="1702"/>
                    <a:pt x="187" y="1680"/>
                    <a:pt x="164" y="1680"/>
                  </a:cubicBezTo>
                  <a:cubicBezTo>
                    <a:pt x="164" y="1657"/>
                    <a:pt x="68" y="856"/>
                    <a:pt x="446" y="55"/>
                  </a:cubicBezTo>
                  <a:cubicBezTo>
                    <a:pt x="469" y="32"/>
                    <a:pt x="469" y="10"/>
                    <a:pt x="446" y="10"/>
                  </a:cubicBezTo>
                  <a:cubicBezTo>
                    <a:pt x="439" y="3"/>
                    <a:pt x="432" y="0"/>
                    <a:pt x="425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73608" y="4602679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23" y="0"/>
                  </a:moveTo>
                  <a:cubicBezTo>
                    <a:pt x="401" y="0"/>
                    <a:pt x="378" y="0"/>
                    <a:pt x="378" y="23"/>
                  </a:cubicBezTo>
                  <a:cubicBezTo>
                    <a:pt x="0" y="846"/>
                    <a:pt x="96" y="1670"/>
                    <a:pt x="96" y="1670"/>
                  </a:cubicBezTo>
                  <a:cubicBezTo>
                    <a:pt x="96" y="1693"/>
                    <a:pt x="119" y="1715"/>
                    <a:pt x="119" y="1715"/>
                  </a:cubicBezTo>
                  <a:lnTo>
                    <a:pt x="141" y="1715"/>
                  </a:lnTo>
                  <a:cubicBezTo>
                    <a:pt x="164" y="1715"/>
                    <a:pt x="164" y="1693"/>
                    <a:pt x="164" y="1670"/>
                  </a:cubicBezTo>
                  <a:cubicBezTo>
                    <a:pt x="164" y="1670"/>
                    <a:pt x="74" y="846"/>
                    <a:pt x="446" y="45"/>
                  </a:cubicBezTo>
                  <a:cubicBezTo>
                    <a:pt x="468" y="45"/>
                    <a:pt x="446" y="0"/>
                    <a:pt x="423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508143" y="4575220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52" y="1"/>
                  </a:moveTo>
                  <a:cubicBezTo>
                    <a:pt x="424" y="1"/>
                    <a:pt x="401" y="1"/>
                    <a:pt x="401" y="23"/>
                  </a:cubicBezTo>
                  <a:cubicBezTo>
                    <a:pt x="0" y="847"/>
                    <a:pt x="96" y="1671"/>
                    <a:pt x="96" y="1693"/>
                  </a:cubicBezTo>
                  <a:cubicBezTo>
                    <a:pt x="96" y="1716"/>
                    <a:pt x="119" y="1716"/>
                    <a:pt x="141" y="1716"/>
                  </a:cubicBezTo>
                  <a:cubicBezTo>
                    <a:pt x="170" y="1716"/>
                    <a:pt x="192" y="1693"/>
                    <a:pt x="192" y="1671"/>
                  </a:cubicBezTo>
                  <a:cubicBezTo>
                    <a:pt x="192" y="1671"/>
                    <a:pt x="96" y="869"/>
                    <a:pt x="474" y="74"/>
                  </a:cubicBezTo>
                  <a:cubicBezTo>
                    <a:pt x="474" y="51"/>
                    <a:pt x="474" y="23"/>
                    <a:pt x="452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545634" y="4549557"/>
              <a:ext cx="49637" cy="182494"/>
            </a:xfrm>
            <a:custGeom>
              <a:rect b="b" l="l" r="r" t="t"/>
              <a:pathLst>
                <a:path extrusionOk="0" h="1728" w="470">
                  <a:moveTo>
                    <a:pt x="426" y="0"/>
                  </a:moveTo>
                  <a:cubicBezTo>
                    <a:pt x="411" y="0"/>
                    <a:pt x="395" y="19"/>
                    <a:pt x="379" y="35"/>
                  </a:cubicBezTo>
                  <a:cubicBezTo>
                    <a:pt x="1" y="830"/>
                    <a:pt x="97" y="1677"/>
                    <a:pt x="97" y="1677"/>
                  </a:cubicBezTo>
                  <a:cubicBezTo>
                    <a:pt x="97" y="1705"/>
                    <a:pt x="119" y="1727"/>
                    <a:pt x="142" y="1727"/>
                  </a:cubicBezTo>
                  <a:cubicBezTo>
                    <a:pt x="164" y="1705"/>
                    <a:pt x="187" y="1705"/>
                    <a:pt x="164" y="1677"/>
                  </a:cubicBezTo>
                  <a:cubicBezTo>
                    <a:pt x="164" y="1654"/>
                    <a:pt x="97" y="859"/>
                    <a:pt x="447" y="57"/>
                  </a:cubicBezTo>
                  <a:cubicBezTo>
                    <a:pt x="469" y="35"/>
                    <a:pt x="469" y="12"/>
                    <a:pt x="447" y="12"/>
                  </a:cubicBezTo>
                  <a:cubicBezTo>
                    <a:pt x="440" y="4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82598" y="4523366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24" y="1"/>
                  </a:moveTo>
                  <a:cubicBezTo>
                    <a:pt x="401" y="1"/>
                    <a:pt x="379" y="1"/>
                    <a:pt x="379" y="23"/>
                  </a:cubicBezTo>
                  <a:cubicBezTo>
                    <a:pt x="1" y="847"/>
                    <a:pt x="97" y="1671"/>
                    <a:pt x="97" y="1671"/>
                  </a:cubicBezTo>
                  <a:cubicBezTo>
                    <a:pt x="97" y="1693"/>
                    <a:pt x="119" y="1716"/>
                    <a:pt x="119" y="1716"/>
                  </a:cubicBezTo>
                  <a:lnTo>
                    <a:pt x="142" y="1716"/>
                  </a:lnTo>
                  <a:cubicBezTo>
                    <a:pt x="170" y="1716"/>
                    <a:pt x="170" y="1693"/>
                    <a:pt x="170" y="1671"/>
                  </a:cubicBezTo>
                  <a:cubicBezTo>
                    <a:pt x="170" y="1671"/>
                    <a:pt x="74" y="847"/>
                    <a:pt x="452" y="68"/>
                  </a:cubicBezTo>
                  <a:cubicBezTo>
                    <a:pt x="475" y="46"/>
                    <a:pt x="452" y="23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7766" y="4497280"/>
              <a:ext cx="49531" cy="179959"/>
            </a:xfrm>
            <a:custGeom>
              <a:rect b="b" l="l" r="r" t="t"/>
              <a:pathLst>
                <a:path extrusionOk="0" h="1704" w="469">
                  <a:moveTo>
                    <a:pt x="425" y="1"/>
                  </a:moveTo>
                  <a:cubicBezTo>
                    <a:pt x="411" y="1"/>
                    <a:pt x="401" y="11"/>
                    <a:pt x="401" y="11"/>
                  </a:cubicBezTo>
                  <a:cubicBezTo>
                    <a:pt x="1" y="834"/>
                    <a:pt x="91" y="1681"/>
                    <a:pt x="91" y="1681"/>
                  </a:cubicBezTo>
                  <a:cubicBezTo>
                    <a:pt x="91" y="1703"/>
                    <a:pt x="119" y="1703"/>
                    <a:pt x="142" y="1703"/>
                  </a:cubicBezTo>
                  <a:cubicBezTo>
                    <a:pt x="164" y="1703"/>
                    <a:pt x="187" y="1681"/>
                    <a:pt x="187" y="1658"/>
                  </a:cubicBezTo>
                  <a:cubicBezTo>
                    <a:pt x="187" y="1658"/>
                    <a:pt x="91" y="857"/>
                    <a:pt x="469" y="56"/>
                  </a:cubicBezTo>
                  <a:cubicBezTo>
                    <a:pt x="469" y="33"/>
                    <a:pt x="469" y="11"/>
                    <a:pt x="446" y="11"/>
                  </a:cubicBezTo>
                  <a:cubicBezTo>
                    <a:pt x="439" y="3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54730" y="4470983"/>
              <a:ext cx="50165" cy="181227"/>
            </a:xfrm>
            <a:custGeom>
              <a:rect b="b" l="l" r="r" t="t"/>
              <a:pathLst>
                <a:path extrusionOk="0" h="1716" w="475">
                  <a:moveTo>
                    <a:pt x="446" y="0"/>
                  </a:moveTo>
                  <a:cubicBezTo>
                    <a:pt x="424" y="0"/>
                    <a:pt x="401" y="0"/>
                    <a:pt x="378" y="23"/>
                  </a:cubicBezTo>
                  <a:cubicBezTo>
                    <a:pt x="0" y="847"/>
                    <a:pt x="96" y="1670"/>
                    <a:pt x="96" y="1670"/>
                  </a:cubicBezTo>
                  <a:cubicBezTo>
                    <a:pt x="96" y="1693"/>
                    <a:pt x="119" y="1715"/>
                    <a:pt x="141" y="1715"/>
                  </a:cubicBezTo>
                  <a:cubicBezTo>
                    <a:pt x="164" y="1715"/>
                    <a:pt x="192" y="1693"/>
                    <a:pt x="164" y="1670"/>
                  </a:cubicBezTo>
                  <a:cubicBezTo>
                    <a:pt x="164" y="1670"/>
                    <a:pt x="96" y="847"/>
                    <a:pt x="446" y="51"/>
                  </a:cubicBezTo>
                  <a:cubicBezTo>
                    <a:pt x="474" y="23"/>
                    <a:pt x="474" y="0"/>
                    <a:pt x="446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92221" y="4443525"/>
              <a:ext cx="49637" cy="181860"/>
            </a:xfrm>
            <a:custGeom>
              <a:rect b="b" l="l" r="r" t="t"/>
              <a:pathLst>
                <a:path extrusionOk="0" h="1722" w="470">
                  <a:moveTo>
                    <a:pt x="424" y="1"/>
                  </a:moveTo>
                  <a:cubicBezTo>
                    <a:pt x="401" y="1"/>
                    <a:pt x="373" y="1"/>
                    <a:pt x="373" y="29"/>
                  </a:cubicBezTo>
                  <a:cubicBezTo>
                    <a:pt x="1" y="847"/>
                    <a:pt x="91" y="1671"/>
                    <a:pt x="91" y="1693"/>
                  </a:cubicBezTo>
                  <a:cubicBezTo>
                    <a:pt x="91" y="1722"/>
                    <a:pt x="119" y="1722"/>
                    <a:pt x="119" y="1722"/>
                  </a:cubicBezTo>
                  <a:lnTo>
                    <a:pt x="142" y="1722"/>
                  </a:lnTo>
                  <a:cubicBezTo>
                    <a:pt x="164" y="1722"/>
                    <a:pt x="164" y="1693"/>
                    <a:pt x="164" y="1671"/>
                  </a:cubicBezTo>
                  <a:cubicBezTo>
                    <a:pt x="164" y="1671"/>
                    <a:pt x="69" y="875"/>
                    <a:pt x="447" y="74"/>
                  </a:cubicBezTo>
                  <a:cubicBezTo>
                    <a:pt x="469" y="51"/>
                    <a:pt x="447" y="29"/>
                    <a:pt x="424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726861" y="4418178"/>
              <a:ext cx="49531" cy="182177"/>
            </a:xfrm>
            <a:custGeom>
              <a:rect b="b" l="l" r="r" t="t"/>
              <a:pathLst>
                <a:path extrusionOk="0" h="1725" w="469">
                  <a:moveTo>
                    <a:pt x="427" y="0"/>
                  </a:moveTo>
                  <a:cubicBezTo>
                    <a:pt x="412" y="0"/>
                    <a:pt x="401" y="16"/>
                    <a:pt x="401" y="32"/>
                  </a:cubicBezTo>
                  <a:cubicBezTo>
                    <a:pt x="0" y="833"/>
                    <a:pt x="96" y="1679"/>
                    <a:pt x="96" y="1679"/>
                  </a:cubicBezTo>
                  <a:cubicBezTo>
                    <a:pt x="96" y="1702"/>
                    <a:pt x="119" y="1725"/>
                    <a:pt x="141" y="1725"/>
                  </a:cubicBezTo>
                  <a:cubicBezTo>
                    <a:pt x="164" y="1702"/>
                    <a:pt x="186" y="1702"/>
                    <a:pt x="186" y="1679"/>
                  </a:cubicBezTo>
                  <a:cubicBezTo>
                    <a:pt x="186" y="1651"/>
                    <a:pt x="96" y="856"/>
                    <a:pt x="468" y="55"/>
                  </a:cubicBezTo>
                  <a:cubicBezTo>
                    <a:pt x="468" y="32"/>
                    <a:pt x="468" y="9"/>
                    <a:pt x="446" y="9"/>
                  </a:cubicBezTo>
                  <a:cubicBezTo>
                    <a:pt x="439" y="3"/>
                    <a:pt x="433" y="0"/>
                    <a:pt x="427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764353" y="4391670"/>
              <a:ext cx="49531" cy="181227"/>
            </a:xfrm>
            <a:custGeom>
              <a:rect b="b" l="l" r="r" t="t"/>
              <a:pathLst>
                <a:path extrusionOk="0" h="1716" w="469">
                  <a:moveTo>
                    <a:pt x="446" y="1"/>
                  </a:moveTo>
                  <a:cubicBezTo>
                    <a:pt x="424" y="1"/>
                    <a:pt x="395" y="1"/>
                    <a:pt x="373" y="23"/>
                  </a:cubicBezTo>
                  <a:cubicBezTo>
                    <a:pt x="1" y="847"/>
                    <a:pt x="91" y="1671"/>
                    <a:pt x="91" y="1671"/>
                  </a:cubicBezTo>
                  <a:cubicBezTo>
                    <a:pt x="91" y="1693"/>
                    <a:pt x="113" y="1716"/>
                    <a:pt x="142" y="1716"/>
                  </a:cubicBezTo>
                  <a:cubicBezTo>
                    <a:pt x="164" y="1716"/>
                    <a:pt x="187" y="1693"/>
                    <a:pt x="164" y="1671"/>
                  </a:cubicBezTo>
                  <a:cubicBezTo>
                    <a:pt x="164" y="1671"/>
                    <a:pt x="91" y="847"/>
                    <a:pt x="446" y="46"/>
                  </a:cubicBezTo>
                  <a:cubicBezTo>
                    <a:pt x="469" y="46"/>
                    <a:pt x="469" y="23"/>
                    <a:pt x="446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8"/>
          <p:cNvGrpSpPr/>
          <p:nvPr/>
        </p:nvGrpSpPr>
        <p:grpSpPr>
          <a:xfrm flipH="1">
            <a:off x="1106764" y="3521982"/>
            <a:ext cx="687744" cy="622242"/>
            <a:chOff x="6916118" y="4006777"/>
            <a:chExt cx="983335" cy="889553"/>
          </a:xfrm>
        </p:grpSpPr>
        <p:sp>
          <p:nvSpPr>
            <p:cNvPr id="727" name="Google Shape;727;p8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8"/>
          <p:cNvGrpSpPr/>
          <p:nvPr/>
        </p:nvGrpSpPr>
        <p:grpSpPr>
          <a:xfrm flipH="1" rot="-8396182">
            <a:off x="6802283" y="3564133"/>
            <a:ext cx="687652" cy="622195"/>
            <a:chOff x="6916118" y="4006777"/>
            <a:chExt cx="983335" cy="889553"/>
          </a:xfrm>
        </p:grpSpPr>
        <p:sp>
          <p:nvSpPr>
            <p:cNvPr id="736" name="Google Shape;736;p8"/>
            <p:cNvSpPr/>
            <p:nvPr/>
          </p:nvSpPr>
          <p:spPr>
            <a:xfrm>
              <a:off x="7482188" y="4205007"/>
              <a:ext cx="399945" cy="152290"/>
            </a:xfrm>
            <a:custGeom>
              <a:rect b="b" l="l" r="r" t="t"/>
              <a:pathLst>
                <a:path extrusionOk="0" h="1442" w="3787">
                  <a:moveTo>
                    <a:pt x="2041" y="0"/>
                  </a:moveTo>
                  <a:cubicBezTo>
                    <a:pt x="853" y="0"/>
                    <a:pt x="1" y="685"/>
                    <a:pt x="1" y="685"/>
                  </a:cubicBezTo>
                  <a:lnTo>
                    <a:pt x="3736" y="1441"/>
                  </a:lnTo>
                  <a:lnTo>
                    <a:pt x="3764" y="1413"/>
                  </a:lnTo>
                  <a:cubicBezTo>
                    <a:pt x="3787" y="1108"/>
                    <a:pt x="3572" y="804"/>
                    <a:pt x="3245" y="736"/>
                  </a:cubicBezTo>
                  <a:lnTo>
                    <a:pt x="3223" y="736"/>
                  </a:lnTo>
                  <a:lnTo>
                    <a:pt x="3290" y="544"/>
                  </a:lnTo>
                  <a:lnTo>
                    <a:pt x="3082" y="476"/>
                  </a:lnTo>
                  <a:lnTo>
                    <a:pt x="3172" y="217"/>
                  </a:lnTo>
                  <a:cubicBezTo>
                    <a:pt x="2774" y="61"/>
                    <a:pt x="2393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7142018" y="4006777"/>
              <a:ext cx="340275" cy="270678"/>
            </a:xfrm>
            <a:custGeom>
              <a:rect b="b" l="l" r="r" t="t"/>
              <a:pathLst>
                <a:path extrusionOk="0" h="2563" w="3222">
                  <a:moveTo>
                    <a:pt x="1247" y="1"/>
                  </a:moveTo>
                  <a:lnTo>
                    <a:pt x="1129" y="260"/>
                  </a:lnTo>
                  <a:lnTo>
                    <a:pt x="943" y="164"/>
                  </a:lnTo>
                  <a:lnTo>
                    <a:pt x="847" y="328"/>
                  </a:lnTo>
                  <a:lnTo>
                    <a:pt x="824" y="328"/>
                  </a:lnTo>
                  <a:cubicBezTo>
                    <a:pt x="724" y="265"/>
                    <a:pt x="606" y="234"/>
                    <a:pt x="489" y="234"/>
                  </a:cubicBezTo>
                  <a:cubicBezTo>
                    <a:pt x="302" y="234"/>
                    <a:pt x="115" y="313"/>
                    <a:pt x="0" y="469"/>
                  </a:cubicBezTo>
                  <a:lnTo>
                    <a:pt x="3222" y="2562"/>
                  </a:lnTo>
                  <a:cubicBezTo>
                    <a:pt x="3222" y="2562"/>
                    <a:pt x="2985" y="728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6916118" y="4045748"/>
              <a:ext cx="516750" cy="745923"/>
            </a:xfrm>
            <a:custGeom>
              <a:rect b="b" l="l" r="r" t="t"/>
              <a:pathLst>
                <a:path extrusionOk="0" h="7063" w="4893">
                  <a:moveTo>
                    <a:pt x="1935" y="1"/>
                  </a:moveTo>
                  <a:cubicBezTo>
                    <a:pt x="1895" y="1"/>
                    <a:pt x="1851" y="22"/>
                    <a:pt x="1835" y="55"/>
                  </a:cubicBezTo>
                  <a:lnTo>
                    <a:pt x="46" y="5037"/>
                  </a:lnTo>
                  <a:cubicBezTo>
                    <a:pt x="1" y="5155"/>
                    <a:pt x="46" y="5251"/>
                    <a:pt x="119" y="5319"/>
                  </a:cubicBezTo>
                  <a:lnTo>
                    <a:pt x="2867" y="7062"/>
                  </a:lnTo>
                  <a:lnTo>
                    <a:pt x="4893" y="1843"/>
                  </a:lnTo>
                  <a:lnTo>
                    <a:pt x="1976" y="10"/>
                  </a:lnTo>
                  <a:cubicBezTo>
                    <a:pt x="1964" y="4"/>
                    <a:pt x="1949" y="1"/>
                    <a:pt x="1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7303495" y="4282631"/>
              <a:ext cx="595957" cy="613700"/>
            </a:xfrm>
            <a:custGeom>
              <a:rect b="b" l="l" r="r" t="t"/>
              <a:pathLst>
                <a:path extrusionOk="0" h="5811" w="5643">
                  <a:moveTo>
                    <a:pt x="2212" y="1"/>
                  </a:moveTo>
                  <a:lnTo>
                    <a:pt x="0" y="5146"/>
                  </a:lnTo>
                  <a:lnTo>
                    <a:pt x="3149" y="5807"/>
                  </a:lnTo>
                  <a:cubicBezTo>
                    <a:pt x="3163" y="5809"/>
                    <a:pt x="3178" y="5811"/>
                    <a:pt x="3193" y="5811"/>
                  </a:cubicBezTo>
                  <a:cubicBezTo>
                    <a:pt x="3300" y="5811"/>
                    <a:pt x="3414" y="5742"/>
                    <a:pt x="3453" y="5643"/>
                  </a:cubicBezTo>
                  <a:lnTo>
                    <a:pt x="5597" y="937"/>
                  </a:lnTo>
                  <a:cubicBezTo>
                    <a:pt x="5642" y="819"/>
                    <a:pt x="5569" y="706"/>
                    <a:pt x="5456" y="678"/>
                  </a:cubicBezTo>
                  <a:lnTo>
                    <a:pt x="2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7218902" y="4240387"/>
              <a:ext cx="318309" cy="589304"/>
            </a:xfrm>
            <a:custGeom>
              <a:rect b="b" l="l" r="r" t="t"/>
              <a:pathLst>
                <a:path extrusionOk="0" h="5580" w="3014">
                  <a:moveTo>
                    <a:pt x="2026" y="0"/>
                  </a:moveTo>
                  <a:lnTo>
                    <a:pt x="0" y="5219"/>
                  </a:lnTo>
                  <a:cubicBezTo>
                    <a:pt x="0" y="5219"/>
                    <a:pt x="174" y="5580"/>
                    <a:pt x="579" y="5580"/>
                  </a:cubicBezTo>
                  <a:cubicBezTo>
                    <a:pt x="647" y="5580"/>
                    <a:pt x="721" y="5570"/>
                    <a:pt x="801" y="5546"/>
                  </a:cubicBezTo>
                  <a:lnTo>
                    <a:pt x="3013" y="401"/>
                  </a:lnTo>
                  <a:cubicBezTo>
                    <a:pt x="2635" y="401"/>
                    <a:pt x="2280" y="260"/>
                    <a:pt x="2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7290928" y="4334485"/>
              <a:ext cx="171722" cy="412513"/>
            </a:xfrm>
            <a:custGeom>
              <a:rect b="b" l="l" r="r" t="t"/>
              <a:pathLst>
                <a:path extrusionOk="0" h="3906" w="1626">
                  <a:moveTo>
                    <a:pt x="1598" y="1"/>
                  </a:moveTo>
                  <a:cubicBezTo>
                    <a:pt x="1552" y="1"/>
                    <a:pt x="1530" y="1"/>
                    <a:pt x="1530" y="46"/>
                  </a:cubicBezTo>
                  <a:lnTo>
                    <a:pt x="23" y="3832"/>
                  </a:lnTo>
                  <a:cubicBezTo>
                    <a:pt x="1" y="3854"/>
                    <a:pt x="23" y="3882"/>
                    <a:pt x="46" y="3905"/>
                  </a:cubicBezTo>
                  <a:lnTo>
                    <a:pt x="74" y="3905"/>
                  </a:lnTo>
                  <a:cubicBezTo>
                    <a:pt x="97" y="3905"/>
                    <a:pt x="119" y="3882"/>
                    <a:pt x="119" y="3854"/>
                  </a:cubicBezTo>
                  <a:lnTo>
                    <a:pt x="1626" y="74"/>
                  </a:lnTo>
                  <a:cubicBezTo>
                    <a:pt x="1626" y="46"/>
                    <a:pt x="1626" y="23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7020461" y="4466181"/>
              <a:ext cx="211009" cy="166336"/>
            </a:xfrm>
            <a:custGeom>
              <a:rect b="b" l="l" r="r" t="t"/>
              <a:pathLst>
                <a:path extrusionOk="0" h="1575" w="1998">
                  <a:moveTo>
                    <a:pt x="378" y="1"/>
                  </a:moveTo>
                  <a:lnTo>
                    <a:pt x="0" y="751"/>
                  </a:lnTo>
                  <a:lnTo>
                    <a:pt x="1620" y="1575"/>
                  </a:lnTo>
                  <a:lnTo>
                    <a:pt x="1998" y="82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7012645" y="4458155"/>
              <a:ext cx="223576" cy="183128"/>
            </a:xfrm>
            <a:custGeom>
              <a:rect b="b" l="l" r="r" t="t"/>
              <a:pathLst>
                <a:path extrusionOk="0" h="1734" w="2117">
                  <a:moveTo>
                    <a:pt x="474" y="129"/>
                  </a:moveTo>
                  <a:cubicBezTo>
                    <a:pt x="692" y="204"/>
                    <a:pt x="831" y="339"/>
                    <a:pt x="1039" y="426"/>
                  </a:cubicBezTo>
                  <a:cubicBezTo>
                    <a:pt x="1203" y="522"/>
                    <a:pt x="1366" y="567"/>
                    <a:pt x="1530" y="641"/>
                  </a:cubicBezTo>
                  <a:cubicBezTo>
                    <a:pt x="1603" y="686"/>
                    <a:pt x="1671" y="737"/>
                    <a:pt x="1744" y="759"/>
                  </a:cubicBezTo>
                  <a:cubicBezTo>
                    <a:pt x="1885" y="850"/>
                    <a:pt x="1931" y="827"/>
                    <a:pt x="1931" y="968"/>
                  </a:cubicBezTo>
                  <a:cubicBezTo>
                    <a:pt x="1931" y="1087"/>
                    <a:pt x="1722" y="1510"/>
                    <a:pt x="1626" y="1555"/>
                  </a:cubicBezTo>
                  <a:cubicBezTo>
                    <a:pt x="1611" y="1560"/>
                    <a:pt x="1595" y="1563"/>
                    <a:pt x="1578" y="1563"/>
                  </a:cubicBezTo>
                  <a:cubicBezTo>
                    <a:pt x="1428" y="1563"/>
                    <a:pt x="1190" y="1382"/>
                    <a:pt x="1084" y="1301"/>
                  </a:cubicBezTo>
                  <a:cubicBezTo>
                    <a:pt x="875" y="1205"/>
                    <a:pt x="684" y="1087"/>
                    <a:pt x="497" y="968"/>
                  </a:cubicBezTo>
                  <a:cubicBezTo>
                    <a:pt x="261" y="827"/>
                    <a:pt x="170" y="827"/>
                    <a:pt x="261" y="567"/>
                  </a:cubicBezTo>
                  <a:cubicBezTo>
                    <a:pt x="326" y="421"/>
                    <a:pt x="405" y="275"/>
                    <a:pt x="474" y="129"/>
                  </a:cubicBezTo>
                  <a:close/>
                  <a:moveTo>
                    <a:pt x="462" y="0"/>
                  </a:moveTo>
                  <a:cubicBezTo>
                    <a:pt x="452" y="0"/>
                    <a:pt x="443" y="5"/>
                    <a:pt x="435" y="13"/>
                  </a:cubicBezTo>
                  <a:lnTo>
                    <a:pt x="435" y="13"/>
                  </a:lnTo>
                  <a:cubicBezTo>
                    <a:pt x="421" y="20"/>
                    <a:pt x="408" y="33"/>
                    <a:pt x="402" y="54"/>
                  </a:cubicBezTo>
                  <a:cubicBezTo>
                    <a:pt x="311" y="285"/>
                    <a:pt x="97" y="545"/>
                    <a:pt x="29" y="782"/>
                  </a:cubicBezTo>
                  <a:cubicBezTo>
                    <a:pt x="1" y="804"/>
                    <a:pt x="29" y="827"/>
                    <a:pt x="52" y="850"/>
                  </a:cubicBezTo>
                  <a:cubicBezTo>
                    <a:pt x="543" y="1182"/>
                    <a:pt x="1107" y="1465"/>
                    <a:pt x="1626" y="1724"/>
                  </a:cubicBezTo>
                  <a:cubicBezTo>
                    <a:pt x="1632" y="1731"/>
                    <a:pt x="1641" y="1733"/>
                    <a:pt x="1649" y="1733"/>
                  </a:cubicBezTo>
                  <a:cubicBezTo>
                    <a:pt x="1671" y="1733"/>
                    <a:pt x="1694" y="1716"/>
                    <a:pt x="1694" y="1696"/>
                  </a:cubicBezTo>
                  <a:cubicBezTo>
                    <a:pt x="1790" y="1532"/>
                    <a:pt x="1863" y="1391"/>
                    <a:pt x="1931" y="1228"/>
                  </a:cubicBezTo>
                  <a:cubicBezTo>
                    <a:pt x="1976" y="1160"/>
                    <a:pt x="2117" y="1019"/>
                    <a:pt x="2094" y="923"/>
                  </a:cubicBezTo>
                  <a:cubicBezTo>
                    <a:pt x="2094" y="827"/>
                    <a:pt x="2026" y="804"/>
                    <a:pt x="1953" y="759"/>
                  </a:cubicBezTo>
                  <a:cubicBezTo>
                    <a:pt x="1744" y="618"/>
                    <a:pt x="1507" y="522"/>
                    <a:pt x="1270" y="426"/>
                  </a:cubicBezTo>
                  <a:cubicBezTo>
                    <a:pt x="988" y="314"/>
                    <a:pt x="780" y="99"/>
                    <a:pt x="475" y="3"/>
                  </a:cubicBezTo>
                  <a:cubicBezTo>
                    <a:pt x="471" y="1"/>
                    <a:pt x="46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"/>
          <p:cNvSpPr txBox="1"/>
          <p:nvPr>
            <p:ph type="title"/>
          </p:nvPr>
        </p:nvSpPr>
        <p:spPr>
          <a:xfrm>
            <a:off x="5629075" y="1485700"/>
            <a:ext cx="2692800" cy="7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6" name="Google Shape;746;p9"/>
          <p:cNvSpPr txBox="1"/>
          <p:nvPr>
            <p:ph idx="1" type="subTitle"/>
          </p:nvPr>
        </p:nvSpPr>
        <p:spPr>
          <a:xfrm>
            <a:off x="5629075" y="2254091"/>
            <a:ext cx="2470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7" name="Google Shape;747;p9"/>
          <p:cNvSpPr/>
          <p:nvPr/>
        </p:nvSpPr>
        <p:spPr>
          <a:xfrm>
            <a:off x="8359021" y="4677750"/>
            <a:ext cx="683980" cy="479694"/>
          </a:xfrm>
          <a:custGeom>
            <a:rect b="b" l="l" r="r" t="t"/>
            <a:pathLst>
              <a:path extrusionOk="0" h="9269" w="13217">
                <a:moveTo>
                  <a:pt x="2457" y="1"/>
                </a:moveTo>
                <a:lnTo>
                  <a:pt x="1" y="6058"/>
                </a:lnTo>
                <a:cubicBezTo>
                  <a:pt x="2129" y="8314"/>
                  <a:pt x="4917" y="9269"/>
                  <a:pt x="8193" y="9269"/>
                </a:cubicBezTo>
                <a:cubicBezTo>
                  <a:pt x="9449" y="9269"/>
                  <a:pt x="10776" y="9128"/>
                  <a:pt x="12165" y="8867"/>
                </a:cubicBezTo>
                <a:lnTo>
                  <a:pt x="13217" y="1221"/>
                </a:lnTo>
                <a:lnTo>
                  <a:pt x="13217" y="1221"/>
                </a:lnTo>
                <a:cubicBezTo>
                  <a:pt x="11974" y="1678"/>
                  <a:pt x="10764" y="1871"/>
                  <a:pt x="9579" y="1871"/>
                </a:cubicBezTo>
                <a:cubicBezTo>
                  <a:pt x="7123" y="1871"/>
                  <a:pt x="4773" y="1039"/>
                  <a:pt x="24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"/>
          <p:cNvSpPr/>
          <p:nvPr/>
        </p:nvSpPr>
        <p:spPr>
          <a:xfrm>
            <a:off x="7712782" y="3976895"/>
            <a:ext cx="390143" cy="453714"/>
          </a:xfrm>
          <a:custGeom>
            <a:rect b="b" l="l" r="r" t="t"/>
            <a:pathLst>
              <a:path extrusionOk="0" h="8767" w="7539">
                <a:moveTo>
                  <a:pt x="4729" y="1"/>
                </a:moveTo>
                <a:cubicBezTo>
                  <a:pt x="2171" y="884"/>
                  <a:pt x="733" y="3122"/>
                  <a:pt x="1" y="6209"/>
                </a:cubicBezTo>
                <a:lnTo>
                  <a:pt x="4064" y="8766"/>
                </a:lnTo>
                <a:cubicBezTo>
                  <a:pt x="4241" y="6243"/>
                  <a:pt x="5780" y="4527"/>
                  <a:pt x="7538" y="2987"/>
                </a:cubicBezTo>
                <a:lnTo>
                  <a:pt x="47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9"/>
          <p:cNvSpPr/>
          <p:nvPr/>
        </p:nvSpPr>
        <p:spPr>
          <a:xfrm>
            <a:off x="8333528" y="4388402"/>
            <a:ext cx="31288" cy="170229"/>
          </a:xfrm>
          <a:custGeom>
            <a:rect b="b" l="l" r="r" t="t"/>
            <a:pathLst>
              <a:path extrusionOk="0" h="1790" w="329">
                <a:moveTo>
                  <a:pt x="164" y="1"/>
                </a:moveTo>
                <a:cubicBezTo>
                  <a:pt x="68" y="1"/>
                  <a:pt x="1" y="74"/>
                  <a:pt x="1" y="165"/>
                </a:cubicBezTo>
                <a:lnTo>
                  <a:pt x="1" y="1626"/>
                </a:lnTo>
                <a:cubicBezTo>
                  <a:pt x="1" y="1716"/>
                  <a:pt x="68" y="1789"/>
                  <a:pt x="164" y="1789"/>
                </a:cubicBezTo>
                <a:cubicBezTo>
                  <a:pt x="260" y="1789"/>
                  <a:pt x="328" y="1716"/>
                  <a:pt x="328" y="1626"/>
                </a:cubicBezTo>
                <a:lnTo>
                  <a:pt x="328" y="165"/>
                </a:lnTo>
                <a:cubicBezTo>
                  <a:pt x="328" y="74"/>
                  <a:pt x="260" y="1"/>
                  <a:pt x="1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9"/>
          <p:cNvSpPr/>
          <p:nvPr/>
        </p:nvSpPr>
        <p:spPr>
          <a:xfrm>
            <a:off x="8264294" y="4457635"/>
            <a:ext cx="169658" cy="31763"/>
          </a:xfrm>
          <a:custGeom>
            <a:rect b="b" l="l" r="r" t="t"/>
            <a:pathLst>
              <a:path extrusionOk="0" h="334" w="1784">
                <a:moveTo>
                  <a:pt x="165" y="1"/>
                </a:moveTo>
                <a:cubicBezTo>
                  <a:pt x="69" y="1"/>
                  <a:pt x="1" y="74"/>
                  <a:pt x="1" y="170"/>
                </a:cubicBezTo>
                <a:cubicBezTo>
                  <a:pt x="1" y="260"/>
                  <a:pt x="69" y="334"/>
                  <a:pt x="165" y="334"/>
                </a:cubicBezTo>
                <a:lnTo>
                  <a:pt x="1620" y="334"/>
                </a:lnTo>
                <a:cubicBezTo>
                  <a:pt x="1716" y="334"/>
                  <a:pt x="1784" y="260"/>
                  <a:pt x="1784" y="170"/>
                </a:cubicBezTo>
                <a:cubicBezTo>
                  <a:pt x="1784" y="74"/>
                  <a:pt x="1716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9"/>
          <p:cNvSpPr/>
          <p:nvPr/>
        </p:nvSpPr>
        <p:spPr>
          <a:xfrm>
            <a:off x="7864015" y="4645269"/>
            <a:ext cx="360144" cy="137134"/>
          </a:xfrm>
          <a:custGeom>
            <a:rect b="b" l="l" r="r" t="t"/>
            <a:pathLst>
              <a:path extrusionOk="0" h="1442" w="3787">
                <a:moveTo>
                  <a:pt x="2041" y="0"/>
                </a:moveTo>
                <a:cubicBezTo>
                  <a:pt x="853" y="0"/>
                  <a:pt x="1" y="685"/>
                  <a:pt x="1" y="685"/>
                </a:cubicBezTo>
                <a:lnTo>
                  <a:pt x="3736" y="1441"/>
                </a:lnTo>
                <a:lnTo>
                  <a:pt x="3764" y="1413"/>
                </a:lnTo>
                <a:cubicBezTo>
                  <a:pt x="3787" y="1108"/>
                  <a:pt x="3572" y="804"/>
                  <a:pt x="3245" y="736"/>
                </a:cubicBezTo>
                <a:lnTo>
                  <a:pt x="3223" y="736"/>
                </a:lnTo>
                <a:lnTo>
                  <a:pt x="3290" y="544"/>
                </a:lnTo>
                <a:lnTo>
                  <a:pt x="3082" y="476"/>
                </a:lnTo>
                <a:lnTo>
                  <a:pt x="3172" y="217"/>
                </a:lnTo>
                <a:cubicBezTo>
                  <a:pt x="2774" y="61"/>
                  <a:pt x="2393" y="0"/>
                  <a:pt x="20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9"/>
          <p:cNvSpPr/>
          <p:nvPr/>
        </p:nvSpPr>
        <p:spPr>
          <a:xfrm>
            <a:off x="7557695" y="4466765"/>
            <a:ext cx="306412" cy="243741"/>
          </a:xfrm>
          <a:custGeom>
            <a:rect b="b" l="l" r="r" t="t"/>
            <a:pathLst>
              <a:path extrusionOk="0" h="2563" w="3222">
                <a:moveTo>
                  <a:pt x="1247" y="1"/>
                </a:moveTo>
                <a:lnTo>
                  <a:pt x="1129" y="260"/>
                </a:lnTo>
                <a:lnTo>
                  <a:pt x="943" y="164"/>
                </a:lnTo>
                <a:lnTo>
                  <a:pt x="847" y="328"/>
                </a:lnTo>
                <a:lnTo>
                  <a:pt x="824" y="328"/>
                </a:lnTo>
                <a:cubicBezTo>
                  <a:pt x="724" y="265"/>
                  <a:pt x="606" y="234"/>
                  <a:pt x="489" y="234"/>
                </a:cubicBezTo>
                <a:cubicBezTo>
                  <a:pt x="302" y="234"/>
                  <a:pt x="115" y="313"/>
                  <a:pt x="0" y="469"/>
                </a:cubicBezTo>
                <a:lnTo>
                  <a:pt x="3222" y="2562"/>
                </a:lnTo>
                <a:cubicBezTo>
                  <a:pt x="3222" y="2562"/>
                  <a:pt x="2985" y="728"/>
                  <a:pt x="1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9"/>
          <p:cNvSpPr/>
          <p:nvPr/>
        </p:nvSpPr>
        <p:spPr>
          <a:xfrm>
            <a:off x="7354274" y="4501857"/>
            <a:ext cx="465324" cy="671691"/>
          </a:xfrm>
          <a:custGeom>
            <a:rect b="b" l="l" r="r" t="t"/>
            <a:pathLst>
              <a:path extrusionOk="0" h="7063" w="4893">
                <a:moveTo>
                  <a:pt x="1935" y="1"/>
                </a:moveTo>
                <a:cubicBezTo>
                  <a:pt x="1895" y="1"/>
                  <a:pt x="1851" y="22"/>
                  <a:pt x="1835" y="55"/>
                </a:cubicBezTo>
                <a:lnTo>
                  <a:pt x="46" y="5037"/>
                </a:lnTo>
                <a:cubicBezTo>
                  <a:pt x="1" y="5155"/>
                  <a:pt x="46" y="5251"/>
                  <a:pt x="119" y="5319"/>
                </a:cubicBezTo>
                <a:lnTo>
                  <a:pt x="2867" y="7062"/>
                </a:lnTo>
                <a:lnTo>
                  <a:pt x="4893" y="1843"/>
                </a:lnTo>
                <a:lnTo>
                  <a:pt x="1976" y="10"/>
                </a:lnTo>
                <a:cubicBezTo>
                  <a:pt x="1964" y="4"/>
                  <a:pt x="1949" y="1"/>
                  <a:pt x="1935" y="1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9"/>
          <p:cNvSpPr/>
          <p:nvPr/>
        </p:nvSpPr>
        <p:spPr>
          <a:xfrm>
            <a:off x="7703104" y="4715169"/>
            <a:ext cx="536649" cy="552626"/>
          </a:xfrm>
          <a:custGeom>
            <a:rect b="b" l="l" r="r" t="t"/>
            <a:pathLst>
              <a:path extrusionOk="0" h="5811" w="5643">
                <a:moveTo>
                  <a:pt x="2212" y="1"/>
                </a:moveTo>
                <a:lnTo>
                  <a:pt x="0" y="5146"/>
                </a:lnTo>
                <a:lnTo>
                  <a:pt x="3149" y="5807"/>
                </a:lnTo>
                <a:cubicBezTo>
                  <a:pt x="3163" y="5809"/>
                  <a:pt x="3178" y="5811"/>
                  <a:pt x="3193" y="5811"/>
                </a:cubicBezTo>
                <a:cubicBezTo>
                  <a:pt x="3300" y="5811"/>
                  <a:pt x="3414" y="5742"/>
                  <a:pt x="3453" y="5643"/>
                </a:cubicBezTo>
                <a:lnTo>
                  <a:pt x="5597" y="937"/>
                </a:lnTo>
                <a:cubicBezTo>
                  <a:pt x="5642" y="819"/>
                  <a:pt x="5569" y="706"/>
                  <a:pt x="5456" y="678"/>
                </a:cubicBezTo>
                <a:lnTo>
                  <a:pt x="2212" y="1"/>
                </a:ln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9"/>
          <p:cNvSpPr/>
          <p:nvPr/>
        </p:nvSpPr>
        <p:spPr>
          <a:xfrm>
            <a:off x="7626928" y="4677128"/>
            <a:ext cx="286631" cy="530658"/>
          </a:xfrm>
          <a:custGeom>
            <a:rect b="b" l="l" r="r" t="t"/>
            <a:pathLst>
              <a:path extrusionOk="0" h="5580" w="3014">
                <a:moveTo>
                  <a:pt x="2026" y="0"/>
                </a:moveTo>
                <a:lnTo>
                  <a:pt x="0" y="5219"/>
                </a:lnTo>
                <a:cubicBezTo>
                  <a:pt x="0" y="5219"/>
                  <a:pt x="174" y="5580"/>
                  <a:pt x="579" y="5580"/>
                </a:cubicBezTo>
                <a:cubicBezTo>
                  <a:pt x="647" y="5580"/>
                  <a:pt x="721" y="5570"/>
                  <a:pt x="801" y="5546"/>
                </a:cubicBezTo>
                <a:lnTo>
                  <a:pt x="3013" y="401"/>
                </a:lnTo>
                <a:cubicBezTo>
                  <a:pt x="2635" y="401"/>
                  <a:pt x="2280" y="260"/>
                  <a:pt x="2026" y="0"/>
                </a:cubicBezTo>
                <a:close/>
              </a:path>
            </a:pathLst>
          </a:custGeom>
          <a:solidFill>
            <a:srgbClr val="F6A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9"/>
          <p:cNvSpPr/>
          <p:nvPr/>
        </p:nvSpPr>
        <p:spPr>
          <a:xfrm>
            <a:off x="7691787" y="4761863"/>
            <a:ext cx="154633" cy="371461"/>
          </a:xfrm>
          <a:custGeom>
            <a:rect b="b" l="l" r="r" t="t"/>
            <a:pathLst>
              <a:path extrusionOk="0" h="3906" w="1626">
                <a:moveTo>
                  <a:pt x="1598" y="1"/>
                </a:moveTo>
                <a:cubicBezTo>
                  <a:pt x="1552" y="1"/>
                  <a:pt x="1530" y="1"/>
                  <a:pt x="1530" y="46"/>
                </a:cubicBezTo>
                <a:lnTo>
                  <a:pt x="23" y="3832"/>
                </a:lnTo>
                <a:cubicBezTo>
                  <a:pt x="1" y="3854"/>
                  <a:pt x="23" y="3882"/>
                  <a:pt x="46" y="3905"/>
                </a:cubicBezTo>
                <a:lnTo>
                  <a:pt x="74" y="3905"/>
                </a:lnTo>
                <a:cubicBezTo>
                  <a:pt x="97" y="3905"/>
                  <a:pt x="119" y="3882"/>
                  <a:pt x="119" y="3854"/>
                </a:cubicBezTo>
                <a:lnTo>
                  <a:pt x="1626" y="74"/>
                </a:lnTo>
                <a:cubicBezTo>
                  <a:pt x="1626" y="46"/>
                  <a:pt x="1626" y="23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8575770" y="3639001"/>
            <a:ext cx="749198" cy="940919"/>
          </a:xfrm>
          <a:custGeom>
            <a:rect b="b" l="l" r="r" t="t"/>
            <a:pathLst>
              <a:path extrusionOk="0" h="9894" w="7878">
                <a:moveTo>
                  <a:pt x="3198" y="0"/>
                </a:moveTo>
                <a:cubicBezTo>
                  <a:pt x="3135" y="0"/>
                  <a:pt x="3074" y="30"/>
                  <a:pt x="3036" y="96"/>
                </a:cubicBezTo>
                <a:lnTo>
                  <a:pt x="610" y="3244"/>
                </a:lnTo>
                <a:cubicBezTo>
                  <a:pt x="587" y="3267"/>
                  <a:pt x="565" y="3295"/>
                  <a:pt x="565" y="3340"/>
                </a:cubicBezTo>
                <a:lnTo>
                  <a:pt x="1" y="6584"/>
                </a:lnTo>
                <a:cubicBezTo>
                  <a:pt x="1" y="6652"/>
                  <a:pt x="23" y="6748"/>
                  <a:pt x="97" y="6793"/>
                </a:cubicBezTo>
                <a:lnTo>
                  <a:pt x="4559" y="9851"/>
                </a:lnTo>
                <a:cubicBezTo>
                  <a:pt x="4603" y="9880"/>
                  <a:pt x="4650" y="9894"/>
                  <a:pt x="4697" y="9894"/>
                </a:cubicBezTo>
                <a:cubicBezTo>
                  <a:pt x="4802" y="9894"/>
                  <a:pt x="4899" y="9824"/>
                  <a:pt x="4915" y="9710"/>
                </a:cubicBezTo>
                <a:lnTo>
                  <a:pt x="5383" y="6770"/>
                </a:lnTo>
                <a:cubicBezTo>
                  <a:pt x="5383" y="6748"/>
                  <a:pt x="5406" y="6703"/>
                  <a:pt x="5434" y="6680"/>
                </a:cubicBezTo>
                <a:lnTo>
                  <a:pt x="7781" y="3622"/>
                </a:lnTo>
                <a:cubicBezTo>
                  <a:pt x="7877" y="3526"/>
                  <a:pt x="7854" y="3385"/>
                  <a:pt x="7759" y="3295"/>
                </a:cubicBezTo>
                <a:lnTo>
                  <a:pt x="3341" y="51"/>
                </a:lnTo>
                <a:cubicBezTo>
                  <a:pt x="3299" y="19"/>
                  <a:pt x="3248" y="0"/>
                  <a:pt x="3198" y="0"/>
                </a:cubicBezTo>
                <a:close/>
              </a:path>
            </a:pathLst>
          </a:custGeom>
          <a:solidFill>
            <a:srgbClr val="CD2E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9"/>
          <p:cNvSpPr/>
          <p:nvPr/>
        </p:nvSpPr>
        <p:spPr>
          <a:xfrm>
            <a:off x="8645003" y="3660779"/>
            <a:ext cx="659518" cy="617865"/>
          </a:xfrm>
          <a:custGeom>
            <a:rect b="b" l="l" r="r" t="t"/>
            <a:pathLst>
              <a:path extrusionOk="0" h="6497" w="6935">
                <a:moveTo>
                  <a:pt x="2388" y="1"/>
                </a:moveTo>
                <a:cubicBezTo>
                  <a:pt x="2334" y="1"/>
                  <a:pt x="2278" y="23"/>
                  <a:pt x="2235" y="76"/>
                </a:cubicBezTo>
                <a:lnTo>
                  <a:pt x="1" y="3038"/>
                </a:lnTo>
                <a:lnTo>
                  <a:pt x="4655" y="6496"/>
                </a:lnTo>
                <a:lnTo>
                  <a:pt x="6867" y="3438"/>
                </a:lnTo>
                <a:cubicBezTo>
                  <a:pt x="6935" y="3371"/>
                  <a:pt x="6912" y="3275"/>
                  <a:pt x="6844" y="3207"/>
                </a:cubicBezTo>
                <a:lnTo>
                  <a:pt x="2494" y="31"/>
                </a:lnTo>
                <a:cubicBezTo>
                  <a:pt x="2464" y="12"/>
                  <a:pt x="2427" y="1"/>
                  <a:pt x="2388" y="1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9"/>
          <p:cNvSpPr/>
          <p:nvPr/>
        </p:nvSpPr>
        <p:spPr>
          <a:xfrm>
            <a:off x="8593458" y="3949600"/>
            <a:ext cx="525998" cy="615012"/>
          </a:xfrm>
          <a:custGeom>
            <a:rect b="b" l="l" r="r" t="t"/>
            <a:pathLst>
              <a:path extrusionOk="0" h="6467" w="5531">
                <a:moveTo>
                  <a:pt x="543" y="1"/>
                </a:moveTo>
                <a:lnTo>
                  <a:pt x="543" y="1"/>
                </a:lnTo>
                <a:cubicBezTo>
                  <a:pt x="543" y="1"/>
                  <a:pt x="825" y="1626"/>
                  <a:pt x="52" y="2940"/>
                </a:cubicBezTo>
                <a:cubicBezTo>
                  <a:pt x="1" y="3036"/>
                  <a:pt x="29" y="3132"/>
                  <a:pt x="97" y="3200"/>
                </a:cubicBezTo>
                <a:lnTo>
                  <a:pt x="4306" y="6467"/>
                </a:lnTo>
                <a:cubicBezTo>
                  <a:pt x="4306" y="6467"/>
                  <a:pt x="4774" y="5902"/>
                  <a:pt x="5530" y="5812"/>
                </a:cubicBezTo>
                <a:lnTo>
                  <a:pt x="5197" y="3459"/>
                </a:lnTo>
                <a:lnTo>
                  <a:pt x="54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"/>
          <p:cNvSpPr/>
          <p:nvPr/>
        </p:nvSpPr>
        <p:spPr>
          <a:xfrm>
            <a:off x="8645003" y="3690450"/>
            <a:ext cx="644017" cy="588193"/>
          </a:xfrm>
          <a:custGeom>
            <a:rect b="b" l="l" r="r" t="t"/>
            <a:pathLst>
              <a:path extrusionOk="0" h="6185" w="6772">
                <a:moveTo>
                  <a:pt x="2292" y="0"/>
                </a:moveTo>
                <a:cubicBezTo>
                  <a:pt x="2234" y="0"/>
                  <a:pt x="2172" y="26"/>
                  <a:pt x="2139" y="74"/>
                </a:cubicBezTo>
                <a:lnTo>
                  <a:pt x="1" y="2726"/>
                </a:lnTo>
                <a:lnTo>
                  <a:pt x="4655" y="6184"/>
                </a:lnTo>
                <a:cubicBezTo>
                  <a:pt x="6207" y="4937"/>
                  <a:pt x="6653" y="3787"/>
                  <a:pt x="6771" y="3431"/>
                </a:cubicBezTo>
                <a:cubicBezTo>
                  <a:pt x="6771" y="3363"/>
                  <a:pt x="6748" y="3267"/>
                  <a:pt x="6703" y="3245"/>
                </a:cubicBezTo>
                <a:lnTo>
                  <a:pt x="2376" y="23"/>
                </a:lnTo>
                <a:cubicBezTo>
                  <a:pt x="2352" y="8"/>
                  <a:pt x="2322" y="0"/>
                  <a:pt x="2292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9"/>
          <p:cNvSpPr/>
          <p:nvPr/>
        </p:nvSpPr>
        <p:spPr>
          <a:xfrm>
            <a:off x="8645003" y="3949600"/>
            <a:ext cx="509831" cy="552816"/>
          </a:xfrm>
          <a:custGeom>
            <a:rect b="b" l="l" r="r" t="t"/>
            <a:pathLst>
              <a:path extrusionOk="0" h="5813" w="5361">
                <a:moveTo>
                  <a:pt x="1" y="1"/>
                </a:moveTo>
                <a:cubicBezTo>
                  <a:pt x="1" y="1"/>
                  <a:pt x="988" y="1062"/>
                  <a:pt x="565" y="2568"/>
                </a:cubicBezTo>
                <a:cubicBezTo>
                  <a:pt x="542" y="2658"/>
                  <a:pt x="565" y="2754"/>
                  <a:pt x="638" y="2799"/>
                </a:cubicBezTo>
                <a:lnTo>
                  <a:pt x="4988" y="5812"/>
                </a:lnTo>
                <a:cubicBezTo>
                  <a:pt x="4988" y="5812"/>
                  <a:pt x="5361" y="4938"/>
                  <a:pt x="4655" y="345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9"/>
          <p:cNvSpPr/>
          <p:nvPr/>
        </p:nvSpPr>
        <p:spPr>
          <a:xfrm>
            <a:off x="8709957" y="3766626"/>
            <a:ext cx="168042" cy="203514"/>
          </a:xfrm>
          <a:custGeom>
            <a:rect b="b" l="l" r="r" t="t"/>
            <a:pathLst>
              <a:path extrusionOk="0" h="2140" w="1767">
                <a:moveTo>
                  <a:pt x="1738" y="1"/>
                </a:moveTo>
                <a:cubicBezTo>
                  <a:pt x="1715" y="1"/>
                  <a:pt x="1693" y="23"/>
                  <a:pt x="1693" y="23"/>
                </a:cubicBezTo>
                <a:cubicBezTo>
                  <a:pt x="1270" y="1197"/>
                  <a:pt x="45" y="2043"/>
                  <a:pt x="23" y="2066"/>
                </a:cubicBezTo>
                <a:cubicBezTo>
                  <a:pt x="0" y="2066"/>
                  <a:pt x="0" y="2094"/>
                  <a:pt x="23" y="2117"/>
                </a:cubicBezTo>
                <a:cubicBezTo>
                  <a:pt x="23" y="2139"/>
                  <a:pt x="45" y="2139"/>
                  <a:pt x="45" y="2139"/>
                </a:cubicBezTo>
                <a:lnTo>
                  <a:pt x="74" y="2139"/>
                </a:lnTo>
                <a:cubicBezTo>
                  <a:pt x="96" y="2117"/>
                  <a:pt x="1343" y="1248"/>
                  <a:pt x="1766" y="69"/>
                </a:cubicBezTo>
                <a:cubicBezTo>
                  <a:pt x="1766" y="46"/>
                  <a:pt x="1766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"/>
          <p:cNvSpPr/>
          <p:nvPr/>
        </p:nvSpPr>
        <p:spPr>
          <a:xfrm>
            <a:off x="8745905" y="3786502"/>
            <a:ext cx="167471" cy="203419"/>
          </a:xfrm>
          <a:custGeom>
            <a:rect b="b" l="l" r="r" t="t"/>
            <a:pathLst>
              <a:path extrusionOk="0" h="2139" w="1761">
                <a:moveTo>
                  <a:pt x="1715" y="1"/>
                </a:moveTo>
                <a:cubicBezTo>
                  <a:pt x="1693" y="1"/>
                  <a:pt x="1693" y="23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0" y="2139"/>
                  <a:pt x="23" y="2139"/>
                  <a:pt x="45" y="2139"/>
                </a:cubicBezTo>
                <a:cubicBezTo>
                  <a:pt x="68" y="2116"/>
                  <a:pt x="1315" y="1248"/>
                  <a:pt x="1738" y="74"/>
                </a:cubicBezTo>
                <a:cubicBezTo>
                  <a:pt x="1761" y="51"/>
                  <a:pt x="1738" y="23"/>
                  <a:pt x="1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9"/>
          <p:cNvSpPr/>
          <p:nvPr/>
        </p:nvSpPr>
        <p:spPr>
          <a:xfrm>
            <a:off x="8779190" y="3815508"/>
            <a:ext cx="168042" cy="203989"/>
          </a:xfrm>
          <a:custGeom>
            <a:rect b="b" l="l" r="r" t="t"/>
            <a:pathLst>
              <a:path extrusionOk="0" h="2145" w="1767">
                <a:moveTo>
                  <a:pt x="1743" y="0"/>
                </a:moveTo>
                <a:cubicBezTo>
                  <a:pt x="1715" y="0"/>
                  <a:pt x="1693" y="0"/>
                  <a:pt x="1670" y="29"/>
                </a:cubicBezTo>
                <a:cubicBezTo>
                  <a:pt x="1247" y="1202"/>
                  <a:pt x="23" y="2048"/>
                  <a:pt x="23" y="2071"/>
                </a:cubicBezTo>
                <a:cubicBezTo>
                  <a:pt x="0" y="2071"/>
                  <a:pt x="0" y="2093"/>
                  <a:pt x="0" y="2116"/>
                </a:cubicBezTo>
                <a:cubicBezTo>
                  <a:pt x="23" y="2116"/>
                  <a:pt x="23" y="2144"/>
                  <a:pt x="51" y="2144"/>
                </a:cubicBezTo>
                <a:lnTo>
                  <a:pt x="73" y="2116"/>
                </a:lnTo>
                <a:cubicBezTo>
                  <a:pt x="73" y="2116"/>
                  <a:pt x="1320" y="1247"/>
                  <a:pt x="1766" y="51"/>
                </a:cubicBezTo>
                <a:cubicBezTo>
                  <a:pt x="1766" y="29"/>
                  <a:pt x="1743" y="29"/>
                  <a:pt x="1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9"/>
          <p:cNvSpPr/>
          <p:nvPr/>
        </p:nvSpPr>
        <p:spPr>
          <a:xfrm>
            <a:off x="8817231" y="3840139"/>
            <a:ext cx="168042" cy="201327"/>
          </a:xfrm>
          <a:custGeom>
            <a:rect b="b" l="l" r="r" t="t"/>
            <a:pathLst>
              <a:path extrusionOk="0" h="2117" w="1767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80"/>
                  <a:pt x="23" y="2049"/>
                  <a:pt x="23" y="2049"/>
                </a:cubicBezTo>
                <a:cubicBezTo>
                  <a:pt x="1" y="2071"/>
                  <a:pt x="1" y="2094"/>
                  <a:pt x="1" y="2117"/>
                </a:cubicBezTo>
                <a:lnTo>
                  <a:pt x="74" y="2117"/>
                </a:lnTo>
                <a:cubicBezTo>
                  <a:pt x="74" y="2117"/>
                  <a:pt x="1315" y="1225"/>
                  <a:pt x="1767" y="52"/>
                </a:cubicBezTo>
                <a:cubicBezTo>
                  <a:pt x="1767" y="23"/>
                  <a:pt x="1767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"/>
          <p:cNvSpPr/>
          <p:nvPr/>
        </p:nvSpPr>
        <p:spPr>
          <a:xfrm>
            <a:off x="8859646" y="3866958"/>
            <a:ext cx="168042" cy="201327"/>
          </a:xfrm>
          <a:custGeom>
            <a:rect b="b" l="l" r="r" t="t"/>
            <a:pathLst>
              <a:path extrusionOk="0" h="2117" w="1767">
                <a:moveTo>
                  <a:pt x="1716" y="1"/>
                </a:moveTo>
                <a:cubicBezTo>
                  <a:pt x="1693" y="1"/>
                  <a:pt x="1670" y="1"/>
                  <a:pt x="1670" y="24"/>
                </a:cubicBezTo>
                <a:cubicBezTo>
                  <a:pt x="1247" y="1180"/>
                  <a:pt x="23" y="2049"/>
                  <a:pt x="23" y="2049"/>
                </a:cubicBezTo>
                <a:cubicBezTo>
                  <a:pt x="0" y="2072"/>
                  <a:pt x="0" y="2094"/>
                  <a:pt x="0" y="2117"/>
                </a:cubicBezTo>
                <a:lnTo>
                  <a:pt x="51" y="2117"/>
                </a:lnTo>
                <a:cubicBezTo>
                  <a:pt x="74" y="2117"/>
                  <a:pt x="1321" y="1225"/>
                  <a:pt x="1744" y="52"/>
                </a:cubicBezTo>
                <a:cubicBezTo>
                  <a:pt x="1766" y="24"/>
                  <a:pt x="1744" y="1"/>
                  <a:pt x="17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9"/>
          <p:cNvSpPr/>
          <p:nvPr/>
        </p:nvSpPr>
        <p:spPr>
          <a:xfrm>
            <a:off x="8891314" y="3897485"/>
            <a:ext cx="167471" cy="202468"/>
          </a:xfrm>
          <a:custGeom>
            <a:rect b="b" l="l" r="r" t="t"/>
            <a:pathLst>
              <a:path extrusionOk="0" h="2129" w="1761">
                <a:moveTo>
                  <a:pt x="1718" y="1"/>
                </a:moveTo>
                <a:cubicBezTo>
                  <a:pt x="1704" y="1"/>
                  <a:pt x="1693" y="20"/>
                  <a:pt x="1693" y="35"/>
                </a:cubicBezTo>
                <a:cubicBezTo>
                  <a:pt x="1270" y="1186"/>
                  <a:pt x="45" y="2055"/>
                  <a:pt x="23" y="2055"/>
                </a:cubicBezTo>
                <a:cubicBezTo>
                  <a:pt x="0" y="2078"/>
                  <a:pt x="0" y="2100"/>
                  <a:pt x="23" y="2100"/>
                </a:cubicBezTo>
                <a:cubicBezTo>
                  <a:pt x="23" y="2129"/>
                  <a:pt x="45" y="2129"/>
                  <a:pt x="45" y="2129"/>
                </a:cubicBezTo>
                <a:lnTo>
                  <a:pt x="68" y="2129"/>
                </a:lnTo>
                <a:cubicBezTo>
                  <a:pt x="91" y="2100"/>
                  <a:pt x="1337" y="1231"/>
                  <a:pt x="1761" y="58"/>
                </a:cubicBezTo>
                <a:cubicBezTo>
                  <a:pt x="1761" y="35"/>
                  <a:pt x="1761" y="13"/>
                  <a:pt x="1738" y="13"/>
                </a:cubicBezTo>
                <a:cubicBezTo>
                  <a:pt x="1731" y="4"/>
                  <a:pt x="172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"/>
          <p:cNvSpPr/>
          <p:nvPr/>
        </p:nvSpPr>
        <p:spPr>
          <a:xfrm>
            <a:off x="8928879" y="3920690"/>
            <a:ext cx="170134" cy="201232"/>
          </a:xfrm>
          <a:custGeom>
            <a:rect b="b" l="l" r="r" t="t"/>
            <a:pathLst>
              <a:path extrusionOk="0" h="2116" w="1789">
                <a:moveTo>
                  <a:pt x="1744" y="0"/>
                </a:moveTo>
                <a:cubicBezTo>
                  <a:pt x="1721" y="0"/>
                  <a:pt x="1693" y="0"/>
                  <a:pt x="1693" y="23"/>
                </a:cubicBezTo>
                <a:cubicBezTo>
                  <a:pt x="1270" y="1179"/>
                  <a:pt x="51" y="2048"/>
                  <a:pt x="28" y="2048"/>
                </a:cubicBezTo>
                <a:cubicBezTo>
                  <a:pt x="28" y="2071"/>
                  <a:pt x="0" y="2093"/>
                  <a:pt x="28" y="2116"/>
                </a:cubicBezTo>
                <a:lnTo>
                  <a:pt x="74" y="2116"/>
                </a:lnTo>
                <a:cubicBezTo>
                  <a:pt x="96" y="2116"/>
                  <a:pt x="1343" y="1224"/>
                  <a:pt x="1766" y="51"/>
                </a:cubicBezTo>
                <a:cubicBezTo>
                  <a:pt x="1789" y="23"/>
                  <a:pt x="1766" y="0"/>
                  <a:pt x="1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9"/>
          <p:cNvSpPr/>
          <p:nvPr/>
        </p:nvSpPr>
        <p:spPr>
          <a:xfrm>
            <a:off x="8964827" y="3945321"/>
            <a:ext cx="168042" cy="203419"/>
          </a:xfrm>
          <a:custGeom>
            <a:rect b="b" l="l" r="r" t="t"/>
            <a:pathLst>
              <a:path extrusionOk="0" h="2139" w="1767">
                <a:moveTo>
                  <a:pt x="1738" y="1"/>
                </a:moveTo>
                <a:cubicBezTo>
                  <a:pt x="1715" y="1"/>
                  <a:pt x="1693" y="1"/>
                  <a:pt x="1670" y="23"/>
                </a:cubicBezTo>
                <a:cubicBezTo>
                  <a:pt x="1247" y="1202"/>
                  <a:pt x="23" y="2049"/>
                  <a:pt x="23" y="2071"/>
                </a:cubicBezTo>
                <a:cubicBezTo>
                  <a:pt x="0" y="2071"/>
                  <a:pt x="0" y="2094"/>
                  <a:pt x="0" y="2116"/>
                </a:cubicBezTo>
                <a:cubicBezTo>
                  <a:pt x="23" y="2116"/>
                  <a:pt x="23" y="2139"/>
                  <a:pt x="45" y="2139"/>
                </a:cubicBezTo>
                <a:lnTo>
                  <a:pt x="74" y="2116"/>
                </a:lnTo>
                <a:cubicBezTo>
                  <a:pt x="74" y="2116"/>
                  <a:pt x="1315" y="1248"/>
                  <a:pt x="1766" y="46"/>
                </a:cubicBezTo>
                <a:cubicBezTo>
                  <a:pt x="1766" y="46"/>
                  <a:pt x="1738" y="23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9"/>
          <p:cNvSpPr/>
          <p:nvPr/>
        </p:nvSpPr>
        <p:spPr>
          <a:xfrm>
            <a:off x="8998588" y="3972139"/>
            <a:ext cx="167471" cy="201327"/>
          </a:xfrm>
          <a:custGeom>
            <a:rect b="b" l="l" r="r" t="t"/>
            <a:pathLst>
              <a:path extrusionOk="0" h="2117" w="1761">
                <a:moveTo>
                  <a:pt x="1738" y="1"/>
                </a:moveTo>
                <a:cubicBezTo>
                  <a:pt x="1716" y="1"/>
                  <a:pt x="1693" y="1"/>
                  <a:pt x="1693" y="23"/>
                </a:cubicBezTo>
                <a:cubicBezTo>
                  <a:pt x="1270" y="1174"/>
                  <a:pt x="46" y="2049"/>
                  <a:pt x="23" y="2049"/>
                </a:cubicBezTo>
                <a:cubicBezTo>
                  <a:pt x="23" y="2071"/>
                  <a:pt x="1" y="2094"/>
                  <a:pt x="23" y="2117"/>
                </a:cubicBezTo>
                <a:lnTo>
                  <a:pt x="68" y="2117"/>
                </a:lnTo>
                <a:cubicBezTo>
                  <a:pt x="91" y="2117"/>
                  <a:pt x="1338" y="1225"/>
                  <a:pt x="1761" y="46"/>
                </a:cubicBezTo>
                <a:cubicBezTo>
                  <a:pt x="1761" y="23"/>
                  <a:pt x="1761" y="1"/>
                  <a:pt x="17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9"/>
          <p:cNvSpPr/>
          <p:nvPr/>
        </p:nvSpPr>
        <p:spPr>
          <a:xfrm>
            <a:off x="9034061" y="4002381"/>
            <a:ext cx="168042" cy="202183"/>
          </a:xfrm>
          <a:custGeom>
            <a:rect b="b" l="l" r="r" t="t"/>
            <a:pathLst>
              <a:path extrusionOk="0" h="2126" w="1767">
                <a:moveTo>
                  <a:pt x="1696" y="1"/>
                </a:moveTo>
                <a:cubicBezTo>
                  <a:pt x="1682" y="1"/>
                  <a:pt x="1670" y="18"/>
                  <a:pt x="1670" y="38"/>
                </a:cubicBezTo>
                <a:cubicBezTo>
                  <a:pt x="1247" y="1189"/>
                  <a:pt x="23" y="2058"/>
                  <a:pt x="23" y="2058"/>
                </a:cubicBezTo>
                <a:cubicBezTo>
                  <a:pt x="0" y="2081"/>
                  <a:pt x="0" y="2103"/>
                  <a:pt x="0" y="2103"/>
                </a:cubicBezTo>
                <a:cubicBezTo>
                  <a:pt x="0" y="2126"/>
                  <a:pt x="23" y="2126"/>
                  <a:pt x="23" y="2126"/>
                </a:cubicBezTo>
                <a:lnTo>
                  <a:pt x="51" y="2126"/>
                </a:lnTo>
                <a:cubicBezTo>
                  <a:pt x="73" y="2126"/>
                  <a:pt x="1320" y="1234"/>
                  <a:pt x="1743" y="61"/>
                </a:cubicBezTo>
                <a:cubicBezTo>
                  <a:pt x="1766" y="38"/>
                  <a:pt x="1743" y="10"/>
                  <a:pt x="1715" y="10"/>
                </a:cubicBezTo>
                <a:cubicBezTo>
                  <a:pt x="1709" y="4"/>
                  <a:pt x="1702" y="1"/>
                  <a:pt x="1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9"/>
          <p:cNvSpPr/>
          <p:nvPr/>
        </p:nvSpPr>
        <p:spPr>
          <a:xfrm>
            <a:off x="8638536" y="3962154"/>
            <a:ext cx="58106" cy="240318"/>
          </a:xfrm>
          <a:custGeom>
            <a:rect b="b" l="l" r="r" t="t"/>
            <a:pathLst>
              <a:path extrusionOk="0" h="2527" w="611">
                <a:moveTo>
                  <a:pt x="147" y="1"/>
                </a:moveTo>
                <a:cubicBezTo>
                  <a:pt x="144" y="1"/>
                  <a:pt x="142" y="3"/>
                  <a:pt x="142" y="10"/>
                </a:cubicBezTo>
                <a:cubicBezTo>
                  <a:pt x="119" y="10"/>
                  <a:pt x="91" y="38"/>
                  <a:pt x="119" y="61"/>
                </a:cubicBezTo>
                <a:cubicBezTo>
                  <a:pt x="119" y="61"/>
                  <a:pt x="542" y="952"/>
                  <a:pt x="1" y="2481"/>
                </a:cubicBezTo>
                <a:cubicBezTo>
                  <a:pt x="1" y="2504"/>
                  <a:pt x="1" y="2504"/>
                  <a:pt x="23" y="2526"/>
                </a:cubicBezTo>
                <a:lnTo>
                  <a:pt x="46" y="2526"/>
                </a:lnTo>
                <a:lnTo>
                  <a:pt x="69" y="2504"/>
                </a:lnTo>
                <a:cubicBezTo>
                  <a:pt x="610" y="952"/>
                  <a:pt x="210" y="61"/>
                  <a:pt x="187" y="38"/>
                </a:cubicBezTo>
                <a:cubicBezTo>
                  <a:pt x="171" y="18"/>
                  <a:pt x="155" y="1"/>
                  <a:pt x="147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8649853" y="3956638"/>
            <a:ext cx="60198" cy="237179"/>
          </a:xfrm>
          <a:custGeom>
            <a:rect b="b" l="l" r="r" t="t"/>
            <a:pathLst>
              <a:path extrusionOk="0" h="2494" w="633">
                <a:moveTo>
                  <a:pt x="0" y="0"/>
                </a:moveTo>
                <a:lnTo>
                  <a:pt x="0" y="68"/>
                </a:lnTo>
                <a:cubicBezTo>
                  <a:pt x="0" y="68"/>
                  <a:pt x="536" y="824"/>
                  <a:pt x="282" y="2443"/>
                </a:cubicBezTo>
                <a:cubicBezTo>
                  <a:pt x="282" y="2466"/>
                  <a:pt x="305" y="2494"/>
                  <a:pt x="305" y="2494"/>
                </a:cubicBezTo>
                <a:lnTo>
                  <a:pt x="328" y="2494"/>
                </a:lnTo>
                <a:lnTo>
                  <a:pt x="350" y="2466"/>
                </a:lnTo>
                <a:cubicBezTo>
                  <a:pt x="632" y="801"/>
                  <a:pt x="91" y="45"/>
                  <a:pt x="68" y="23"/>
                </a:cubicBezTo>
                <a:cubicBezTo>
                  <a:pt x="45" y="0"/>
                  <a:pt x="23" y="0"/>
                  <a:pt x="0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"/>
          <p:cNvSpPr/>
          <p:nvPr/>
        </p:nvSpPr>
        <p:spPr>
          <a:xfrm>
            <a:off x="8707770" y="4250785"/>
            <a:ext cx="335418" cy="240318"/>
          </a:xfrm>
          <a:custGeom>
            <a:rect b="b" l="l" r="r" t="t"/>
            <a:pathLst>
              <a:path extrusionOk="0" h="2527" w="3527">
                <a:moveTo>
                  <a:pt x="47" y="0"/>
                </a:moveTo>
                <a:cubicBezTo>
                  <a:pt x="33" y="0"/>
                  <a:pt x="23" y="10"/>
                  <a:pt x="23" y="10"/>
                </a:cubicBezTo>
                <a:cubicBezTo>
                  <a:pt x="1" y="33"/>
                  <a:pt x="1" y="55"/>
                  <a:pt x="23" y="78"/>
                </a:cubicBezTo>
                <a:lnTo>
                  <a:pt x="3454" y="2527"/>
                </a:lnTo>
                <a:lnTo>
                  <a:pt x="3482" y="2527"/>
                </a:lnTo>
                <a:cubicBezTo>
                  <a:pt x="3504" y="2527"/>
                  <a:pt x="3504" y="2527"/>
                  <a:pt x="3527" y="2504"/>
                </a:cubicBezTo>
                <a:cubicBezTo>
                  <a:pt x="3527" y="2504"/>
                  <a:pt x="3527" y="2476"/>
                  <a:pt x="3504" y="2453"/>
                </a:cubicBezTo>
                <a:lnTo>
                  <a:pt x="68" y="10"/>
                </a:lnTo>
                <a:cubicBezTo>
                  <a:pt x="61" y="3"/>
                  <a:pt x="5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9"/>
          <p:cNvSpPr/>
          <p:nvPr/>
        </p:nvSpPr>
        <p:spPr>
          <a:xfrm>
            <a:off x="8645003" y="4244699"/>
            <a:ext cx="348827" cy="262000"/>
          </a:xfrm>
          <a:custGeom>
            <a:rect b="b" l="l" r="r" t="t"/>
            <a:pathLst>
              <a:path extrusionOk="0" h="2755" w="3668">
                <a:moveTo>
                  <a:pt x="51" y="1"/>
                </a:moveTo>
                <a:cubicBezTo>
                  <a:pt x="51" y="1"/>
                  <a:pt x="23" y="1"/>
                  <a:pt x="1" y="29"/>
                </a:cubicBezTo>
                <a:lnTo>
                  <a:pt x="1" y="74"/>
                </a:lnTo>
                <a:lnTo>
                  <a:pt x="3623" y="2732"/>
                </a:lnTo>
                <a:lnTo>
                  <a:pt x="3645" y="2754"/>
                </a:lnTo>
                <a:lnTo>
                  <a:pt x="3668" y="2732"/>
                </a:lnTo>
                <a:lnTo>
                  <a:pt x="3668" y="2681"/>
                </a:lnTo>
                <a:lnTo>
                  <a:pt x="51" y="1"/>
                </a:ln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9"/>
          <p:cNvSpPr/>
          <p:nvPr/>
        </p:nvSpPr>
        <p:spPr>
          <a:xfrm>
            <a:off x="9038816" y="4270566"/>
            <a:ext cx="42510" cy="162050"/>
          </a:xfrm>
          <a:custGeom>
            <a:rect b="b" l="l" r="r" t="t"/>
            <a:pathLst>
              <a:path extrusionOk="0" h="1704" w="447">
                <a:moveTo>
                  <a:pt x="46" y="1"/>
                </a:moveTo>
                <a:cubicBezTo>
                  <a:pt x="38" y="1"/>
                  <a:pt x="31" y="3"/>
                  <a:pt x="23" y="11"/>
                </a:cubicBezTo>
                <a:cubicBezTo>
                  <a:pt x="23" y="11"/>
                  <a:pt x="1" y="39"/>
                  <a:pt x="23" y="62"/>
                </a:cubicBezTo>
                <a:cubicBezTo>
                  <a:pt x="373" y="857"/>
                  <a:pt x="255" y="1658"/>
                  <a:pt x="255" y="1658"/>
                </a:cubicBezTo>
                <a:cubicBezTo>
                  <a:pt x="255" y="1681"/>
                  <a:pt x="283" y="1704"/>
                  <a:pt x="283" y="1704"/>
                </a:cubicBezTo>
                <a:lnTo>
                  <a:pt x="305" y="1704"/>
                </a:lnTo>
                <a:lnTo>
                  <a:pt x="328" y="1681"/>
                </a:lnTo>
                <a:cubicBezTo>
                  <a:pt x="328" y="1658"/>
                  <a:pt x="447" y="835"/>
                  <a:pt x="91" y="11"/>
                </a:cubicBezTo>
                <a:cubicBezTo>
                  <a:pt x="76" y="11"/>
                  <a:pt x="61" y="1"/>
                  <a:pt x="46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9"/>
          <p:cNvSpPr/>
          <p:nvPr/>
        </p:nvSpPr>
        <p:spPr>
          <a:xfrm>
            <a:off x="9007147" y="4246316"/>
            <a:ext cx="42510" cy="162146"/>
          </a:xfrm>
          <a:custGeom>
            <a:rect b="b" l="l" r="r" t="t"/>
            <a:pathLst>
              <a:path extrusionOk="0" h="1705" w="447">
                <a:moveTo>
                  <a:pt x="47" y="0"/>
                </a:moveTo>
                <a:cubicBezTo>
                  <a:pt x="40" y="0"/>
                  <a:pt x="32" y="4"/>
                  <a:pt x="23" y="12"/>
                </a:cubicBezTo>
                <a:cubicBezTo>
                  <a:pt x="1" y="12"/>
                  <a:pt x="1" y="35"/>
                  <a:pt x="1" y="57"/>
                </a:cubicBezTo>
                <a:cubicBezTo>
                  <a:pt x="356" y="858"/>
                  <a:pt x="260" y="1654"/>
                  <a:pt x="260" y="1654"/>
                </a:cubicBezTo>
                <a:cubicBezTo>
                  <a:pt x="260" y="1677"/>
                  <a:pt x="260" y="1705"/>
                  <a:pt x="283" y="1705"/>
                </a:cubicBezTo>
                <a:cubicBezTo>
                  <a:pt x="306" y="1705"/>
                  <a:pt x="334" y="1705"/>
                  <a:pt x="334" y="1677"/>
                </a:cubicBezTo>
                <a:cubicBezTo>
                  <a:pt x="334" y="1654"/>
                  <a:pt x="447" y="830"/>
                  <a:pt x="74" y="35"/>
                </a:cubicBezTo>
                <a:cubicBezTo>
                  <a:pt x="74" y="19"/>
                  <a:pt x="63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"/>
          <p:cNvSpPr/>
          <p:nvPr/>
        </p:nvSpPr>
        <p:spPr>
          <a:xfrm>
            <a:off x="8976049" y="4221875"/>
            <a:ext cx="40322" cy="161955"/>
          </a:xfrm>
          <a:custGeom>
            <a:rect b="b" l="l" r="r" t="t"/>
            <a:pathLst>
              <a:path extrusionOk="0" h="1703" w="424">
                <a:moveTo>
                  <a:pt x="43" y="0"/>
                </a:moveTo>
                <a:cubicBezTo>
                  <a:pt x="36" y="0"/>
                  <a:pt x="30" y="3"/>
                  <a:pt x="23" y="10"/>
                </a:cubicBezTo>
                <a:cubicBezTo>
                  <a:pt x="1" y="10"/>
                  <a:pt x="1" y="32"/>
                  <a:pt x="1" y="55"/>
                </a:cubicBezTo>
                <a:cubicBezTo>
                  <a:pt x="350" y="856"/>
                  <a:pt x="238" y="1651"/>
                  <a:pt x="238" y="1651"/>
                </a:cubicBezTo>
                <a:cubicBezTo>
                  <a:pt x="238" y="1680"/>
                  <a:pt x="260" y="1702"/>
                  <a:pt x="283" y="1702"/>
                </a:cubicBezTo>
                <a:cubicBezTo>
                  <a:pt x="305" y="1702"/>
                  <a:pt x="328" y="1702"/>
                  <a:pt x="328" y="1680"/>
                </a:cubicBezTo>
                <a:cubicBezTo>
                  <a:pt x="328" y="1680"/>
                  <a:pt x="424" y="833"/>
                  <a:pt x="68" y="32"/>
                </a:cubicBezTo>
                <a:cubicBezTo>
                  <a:pt x="68" y="16"/>
                  <a:pt x="57" y="0"/>
                  <a:pt x="4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9"/>
          <p:cNvSpPr/>
          <p:nvPr/>
        </p:nvSpPr>
        <p:spPr>
          <a:xfrm>
            <a:off x="8942288" y="4198099"/>
            <a:ext cx="42985" cy="161004"/>
          </a:xfrm>
          <a:custGeom>
            <a:rect b="b" l="l" r="r" t="t"/>
            <a:pathLst>
              <a:path extrusionOk="0" h="1693" w="452">
                <a:moveTo>
                  <a:pt x="28" y="0"/>
                </a:moveTo>
                <a:cubicBezTo>
                  <a:pt x="28" y="0"/>
                  <a:pt x="0" y="23"/>
                  <a:pt x="28" y="45"/>
                </a:cubicBezTo>
                <a:cubicBezTo>
                  <a:pt x="378" y="846"/>
                  <a:pt x="260" y="1648"/>
                  <a:pt x="260" y="1670"/>
                </a:cubicBezTo>
                <a:lnTo>
                  <a:pt x="282" y="1693"/>
                </a:lnTo>
                <a:lnTo>
                  <a:pt x="311" y="1693"/>
                </a:lnTo>
                <a:cubicBezTo>
                  <a:pt x="311" y="1693"/>
                  <a:pt x="333" y="1693"/>
                  <a:pt x="333" y="1670"/>
                </a:cubicBezTo>
                <a:cubicBezTo>
                  <a:pt x="333" y="1670"/>
                  <a:pt x="452" y="846"/>
                  <a:pt x="96" y="23"/>
                </a:cubicBezTo>
                <a:cubicBezTo>
                  <a:pt x="74" y="0"/>
                  <a:pt x="51" y="0"/>
                  <a:pt x="28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9"/>
          <p:cNvSpPr/>
          <p:nvPr/>
        </p:nvSpPr>
        <p:spPr>
          <a:xfrm>
            <a:off x="8911095" y="4173373"/>
            <a:ext cx="42510" cy="163192"/>
          </a:xfrm>
          <a:custGeom>
            <a:rect b="b" l="l" r="r" t="t"/>
            <a:pathLst>
              <a:path extrusionOk="0" h="1716" w="447">
                <a:moveTo>
                  <a:pt x="24" y="1"/>
                </a:moveTo>
                <a:cubicBezTo>
                  <a:pt x="1" y="1"/>
                  <a:pt x="1" y="23"/>
                  <a:pt x="1" y="46"/>
                </a:cubicBezTo>
                <a:cubicBezTo>
                  <a:pt x="356" y="847"/>
                  <a:pt x="261" y="1648"/>
                  <a:pt x="261" y="1671"/>
                </a:cubicBezTo>
                <a:cubicBezTo>
                  <a:pt x="261" y="1693"/>
                  <a:pt x="261" y="1693"/>
                  <a:pt x="283" y="1716"/>
                </a:cubicBezTo>
                <a:cubicBezTo>
                  <a:pt x="306" y="1716"/>
                  <a:pt x="328" y="1693"/>
                  <a:pt x="328" y="1671"/>
                </a:cubicBezTo>
                <a:cubicBezTo>
                  <a:pt x="328" y="1671"/>
                  <a:pt x="447" y="847"/>
                  <a:pt x="74" y="23"/>
                </a:cubicBezTo>
                <a:cubicBezTo>
                  <a:pt x="74" y="1"/>
                  <a:pt x="46" y="1"/>
                  <a:pt x="24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"/>
          <p:cNvSpPr/>
          <p:nvPr/>
        </p:nvSpPr>
        <p:spPr>
          <a:xfrm>
            <a:off x="8879997" y="4148647"/>
            <a:ext cx="40322" cy="163287"/>
          </a:xfrm>
          <a:custGeom>
            <a:rect b="b" l="l" r="r" t="t"/>
            <a:pathLst>
              <a:path extrusionOk="0" h="1717" w="424">
                <a:moveTo>
                  <a:pt x="23" y="1"/>
                </a:moveTo>
                <a:cubicBezTo>
                  <a:pt x="1" y="24"/>
                  <a:pt x="1" y="52"/>
                  <a:pt x="1" y="52"/>
                </a:cubicBezTo>
                <a:cubicBezTo>
                  <a:pt x="351" y="847"/>
                  <a:pt x="232" y="1648"/>
                  <a:pt x="232" y="1671"/>
                </a:cubicBezTo>
                <a:cubicBezTo>
                  <a:pt x="232" y="1694"/>
                  <a:pt x="260" y="1716"/>
                  <a:pt x="283" y="1716"/>
                </a:cubicBezTo>
                <a:cubicBezTo>
                  <a:pt x="305" y="1716"/>
                  <a:pt x="328" y="1694"/>
                  <a:pt x="328" y="1671"/>
                </a:cubicBezTo>
                <a:cubicBezTo>
                  <a:pt x="328" y="1671"/>
                  <a:pt x="424" y="847"/>
                  <a:pt x="68" y="24"/>
                </a:cubicBezTo>
                <a:cubicBezTo>
                  <a:pt x="68" y="1"/>
                  <a:pt x="46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9"/>
          <p:cNvSpPr/>
          <p:nvPr/>
        </p:nvSpPr>
        <p:spPr>
          <a:xfrm>
            <a:off x="8846237" y="4124016"/>
            <a:ext cx="42510" cy="163762"/>
          </a:xfrm>
          <a:custGeom>
            <a:rect b="b" l="l" r="r" t="t"/>
            <a:pathLst>
              <a:path extrusionOk="0" h="1722" w="447">
                <a:moveTo>
                  <a:pt x="23" y="0"/>
                </a:moveTo>
                <a:cubicBezTo>
                  <a:pt x="23" y="29"/>
                  <a:pt x="0" y="51"/>
                  <a:pt x="23" y="51"/>
                </a:cubicBezTo>
                <a:cubicBezTo>
                  <a:pt x="378" y="847"/>
                  <a:pt x="260" y="1670"/>
                  <a:pt x="260" y="1670"/>
                </a:cubicBezTo>
                <a:cubicBezTo>
                  <a:pt x="260" y="1693"/>
                  <a:pt x="282" y="1721"/>
                  <a:pt x="282" y="1721"/>
                </a:cubicBezTo>
                <a:lnTo>
                  <a:pt x="305" y="1721"/>
                </a:lnTo>
                <a:cubicBezTo>
                  <a:pt x="305" y="1721"/>
                  <a:pt x="333" y="1693"/>
                  <a:pt x="333" y="1670"/>
                </a:cubicBezTo>
                <a:cubicBezTo>
                  <a:pt x="333" y="1670"/>
                  <a:pt x="446" y="847"/>
                  <a:pt x="96" y="29"/>
                </a:cubicBezTo>
                <a:cubicBezTo>
                  <a:pt x="74" y="0"/>
                  <a:pt x="51" y="0"/>
                  <a:pt x="23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9"/>
          <p:cNvSpPr/>
          <p:nvPr/>
        </p:nvSpPr>
        <p:spPr>
          <a:xfrm>
            <a:off x="8815139" y="4099860"/>
            <a:ext cx="42415" cy="163192"/>
          </a:xfrm>
          <a:custGeom>
            <a:rect b="b" l="l" r="r" t="t"/>
            <a:pathLst>
              <a:path extrusionOk="0" h="1716" w="446">
                <a:moveTo>
                  <a:pt x="23" y="1"/>
                </a:moveTo>
                <a:cubicBezTo>
                  <a:pt x="0" y="23"/>
                  <a:pt x="0" y="46"/>
                  <a:pt x="0" y="68"/>
                </a:cubicBezTo>
                <a:cubicBezTo>
                  <a:pt x="350" y="869"/>
                  <a:pt x="260" y="1665"/>
                  <a:pt x="260" y="1665"/>
                </a:cubicBezTo>
                <a:cubicBezTo>
                  <a:pt x="260" y="1693"/>
                  <a:pt x="260" y="1716"/>
                  <a:pt x="282" y="1716"/>
                </a:cubicBezTo>
                <a:cubicBezTo>
                  <a:pt x="305" y="1716"/>
                  <a:pt x="327" y="1693"/>
                  <a:pt x="327" y="1665"/>
                </a:cubicBezTo>
                <a:cubicBezTo>
                  <a:pt x="327" y="1665"/>
                  <a:pt x="446" y="847"/>
                  <a:pt x="68" y="23"/>
                </a:cubicBezTo>
                <a:cubicBezTo>
                  <a:pt x="68" y="1"/>
                  <a:pt x="45" y="1"/>
                  <a:pt x="23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9"/>
          <p:cNvSpPr/>
          <p:nvPr/>
        </p:nvSpPr>
        <p:spPr>
          <a:xfrm>
            <a:off x="8783946" y="4076370"/>
            <a:ext cx="42510" cy="162050"/>
          </a:xfrm>
          <a:custGeom>
            <a:rect b="b" l="l" r="r" t="t"/>
            <a:pathLst>
              <a:path extrusionOk="0" h="1704" w="447">
                <a:moveTo>
                  <a:pt x="45" y="1"/>
                </a:moveTo>
                <a:cubicBezTo>
                  <a:pt x="38" y="1"/>
                  <a:pt x="31" y="3"/>
                  <a:pt x="23" y="11"/>
                </a:cubicBezTo>
                <a:cubicBezTo>
                  <a:pt x="1" y="11"/>
                  <a:pt x="1" y="33"/>
                  <a:pt x="1" y="56"/>
                </a:cubicBezTo>
                <a:cubicBezTo>
                  <a:pt x="351" y="857"/>
                  <a:pt x="232" y="1658"/>
                  <a:pt x="232" y="1658"/>
                </a:cubicBezTo>
                <a:cubicBezTo>
                  <a:pt x="232" y="1681"/>
                  <a:pt x="255" y="1703"/>
                  <a:pt x="283" y="1703"/>
                </a:cubicBezTo>
                <a:cubicBezTo>
                  <a:pt x="305" y="1703"/>
                  <a:pt x="328" y="1681"/>
                  <a:pt x="328" y="1681"/>
                </a:cubicBezTo>
                <a:cubicBezTo>
                  <a:pt x="328" y="1658"/>
                  <a:pt x="447" y="834"/>
                  <a:pt x="69" y="11"/>
                </a:cubicBezTo>
                <a:cubicBezTo>
                  <a:pt x="69" y="11"/>
                  <a:pt x="58" y="1"/>
                  <a:pt x="45" y="1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"/>
          <p:cNvSpPr/>
          <p:nvPr/>
        </p:nvSpPr>
        <p:spPr>
          <a:xfrm>
            <a:off x="8750185" y="4051739"/>
            <a:ext cx="42510" cy="161955"/>
          </a:xfrm>
          <a:custGeom>
            <a:rect b="b" l="l" r="r" t="t"/>
            <a:pathLst>
              <a:path extrusionOk="0" h="1703" w="447">
                <a:moveTo>
                  <a:pt x="47" y="0"/>
                </a:moveTo>
                <a:cubicBezTo>
                  <a:pt x="39" y="0"/>
                  <a:pt x="30" y="3"/>
                  <a:pt x="23" y="10"/>
                </a:cubicBezTo>
                <a:cubicBezTo>
                  <a:pt x="23" y="10"/>
                  <a:pt x="0" y="33"/>
                  <a:pt x="23" y="55"/>
                </a:cubicBezTo>
                <a:cubicBezTo>
                  <a:pt x="378" y="856"/>
                  <a:pt x="260" y="1658"/>
                  <a:pt x="260" y="1658"/>
                </a:cubicBezTo>
                <a:cubicBezTo>
                  <a:pt x="260" y="1680"/>
                  <a:pt x="282" y="1703"/>
                  <a:pt x="282" y="1703"/>
                </a:cubicBezTo>
                <a:lnTo>
                  <a:pt x="305" y="1703"/>
                </a:lnTo>
                <a:cubicBezTo>
                  <a:pt x="305" y="1703"/>
                  <a:pt x="328" y="1703"/>
                  <a:pt x="328" y="1680"/>
                </a:cubicBezTo>
                <a:cubicBezTo>
                  <a:pt x="328" y="1658"/>
                  <a:pt x="446" y="834"/>
                  <a:pt x="96" y="10"/>
                </a:cubicBezTo>
                <a:cubicBezTo>
                  <a:pt x="81" y="10"/>
                  <a:pt x="64" y="0"/>
                  <a:pt x="47" y="0"/>
                </a:cubicBezTo>
                <a:close/>
              </a:path>
            </a:pathLst>
          </a:custGeom>
          <a:solidFill>
            <a:srgbClr val="EE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9"/>
          <p:cNvSpPr/>
          <p:nvPr/>
        </p:nvSpPr>
        <p:spPr>
          <a:xfrm flipH="1">
            <a:off x="11" y="382402"/>
            <a:ext cx="427404" cy="288155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"/>
          <p:cNvSpPr/>
          <p:nvPr/>
        </p:nvSpPr>
        <p:spPr>
          <a:xfrm flipH="1">
            <a:off x="699076" y="-3"/>
            <a:ext cx="306085" cy="189076"/>
          </a:xfrm>
          <a:custGeom>
            <a:rect b="b" l="l" r="r" t="t"/>
            <a:pathLst>
              <a:path extrusionOk="0" h="3290" w="5326">
                <a:moveTo>
                  <a:pt x="2735" y="0"/>
                </a:moveTo>
                <a:cubicBezTo>
                  <a:pt x="2137" y="0"/>
                  <a:pt x="1641" y="345"/>
                  <a:pt x="1540" y="841"/>
                </a:cubicBezTo>
                <a:cubicBezTo>
                  <a:pt x="665" y="942"/>
                  <a:pt x="1" y="1472"/>
                  <a:pt x="1" y="2069"/>
                </a:cubicBezTo>
                <a:cubicBezTo>
                  <a:pt x="1" y="2658"/>
                  <a:pt x="699" y="3188"/>
                  <a:pt x="1574" y="3256"/>
                </a:cubicBezTo>
                <a:lnTo>
                  <a:pt x="1574" y="3289"/>
                </a:lnTo>
                <a:lnTo>
                  <a:pt x="4207" y="3289"/>
                </a:lnTo>
                <a:cubicBezTo>
                  <a:pt x="4796" y="3289"/>
                  <a:pt x="5326" y="2801"/>
                  <a:pt x="5326" y="2170"/>
                </a:cubicBezTo>
                <a:cubicBezTo>
                  <a:pt x="5326" y="1540"/>
                  <a:pt x="4796" y="1052"/>
                  <a:pt x="4207" y="1052"/>
                </a:cubicBezTo>
                <a:cubicBezTo>
                  <a:pt x="4097" y="1052"/>
                  <a:pt x="4030" y="1052"/>
                  <a:pt x="3921" y="1085"/>
                </a:cubicBezTo>
                <a:lnTo>
                  <a:pt x="3921" y="1018"/>
                </a:lnTo>
                <a:cubicBezTo>
                  <a:pt x="3921" y="454"/>
                  <a:pt x="3399" y="0"/>
                  <a:pt x="2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9"/>
          <p:cNvSpPr/>
          <p:nvPr/>
        </p:nvSpPr>
        <p:spPr>
          <a:xfrm flipH="1">
            <a:off x="1762673" y="288094"/>
            <a:ext cx="426945" cy="265971"/>
          </a:xfrm>
          <a:custGeom>
            <a:rect b="b" l="l" r="r" t="t"/>
            <a:pathLst>
              <a:path extrusionOk="0" h="4628" w="7429">
                <a:moveTo>
                  <a:pt x="3609" y="1"/>
                </a:moveTo>
                <a:cubicBezTo>
                  <a:pt x="2692" y="1"/>
                  <a:pt x="1927" y="632"/>
                  <a:pt x="1927" y="1431"/>
                </a:cubicBezTo>
                <a:lnTo>
                  <a:pt x="1927" y="1540"/>
                </a:lnTo>
                <a:cubicBezTo>
                  <a:pt x="1818" y="1507"/>
                  <a:pt x="1683" y="1473"/>
                  <a:pt x="1574" y="1473"/>
                </a:cubicBezTo>
                <a:cubicBezTo>
                  <a:pt x="699" y="1473"/>
                  <a:pt x="0" y="2171"/>
                  <a:pt x="0" y="3046"/>
                </a:cubicBezTo>
                <a:cubicBezTo>
                  <a:pt x="0" y="3921"/>
                  <a:pt x="699" y="4627"/>
                  <a:pt x="1574" y="4627"/>
                </a:cubicBezTo>
                <a:lnTo>
                  <a:pt x="5216" y="4627"/>
                </a:lnTo>
                <a:lnTo>
                  <a:pt x="5216" y="4585"/>
                </a:lnTo>
                <a:cubicBezTo>
                  <a:pt x="6478" y="4451"/>
                  <a:pt x="7429" y="3744"/>
                  <a:pt x="7429" y="2903"/>
                </a:cubicBezTo>
                <a:cubicBezTo>
                  <a:pt x="7429" y="2028"/>
                  <a:pt x="6520" y="1330"/>
                  <a:pt x="5292" y="1187"/>
                </a:cubicBezTo>
                <a:cubicBezTo>
                  <a:pt x="5115" y="489"/>
                  <a:pt x="4451" y="1"/>
                  <a:pt x="3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9"/>
          <p:cNvGrpSpPr/>
          <p:nvPr/>
        </p:nvGrpSpPr>
        <p:grpSpPr>
          <a:xfrm flipH="1">
            <a:off x="608189" y="413738"/>
            <a:ext cx="524069" cy="674181"/>
            <a:chOff x="8020220" y="1258388"/>
            <a:chExt cx="524069" cy="674181"/>
          </a:xfrm>
        </p:grpSpPr>
        <p:sp>
          <p:nvSpPr>
            <p:cNvPr id="790" name="Google Shape;790;p9"/>
            <p:cNvSpPr/>
            <p:nvPr/>
          </p:nvSpPr>
          <p:spPr>
            <a:xfrm>
              <a:off x="8020220" y="1258906"/>
              <a:ext cx="524069" cy="527460"/>
            </a:xfrm>
            <a:custGeom>
              <a:rect b="b" l="l" r="r" t="t"/>
              <a:pathLst>
                <a:path extrusionOk="0" h="9178" w="9119">
                  <a:moveTo>
                    <a:pt x="3925" y="1"/>
                  </a:moveTo>
                  <a:cubicBezTo>
                    <a:pt x="2276" y="1"/>
                    <a:pt x="831" y="870"/>
                    <a:pt x="353" y="2304"/>
                  </a:cubicBezTo>
                  <a:cubicBezTo>
                    <a:pt x="286" y="2515"/>
                    <a:pt x="244" y="2725"/>
                    <a:pt x="210" y="2935"/>
                  </a:cubicBezTo>
                  <a:cubicBezTo>
                    <a:pt x="0" y="4197"/>
                    <a:pt x="808" y="5501"/>
                    <a:pt x="1228" y="6267"/>
                  </a:cubicBezTo>
                  <a:cubicBezTo>
                    <a:pt x="1682" y="7074"/>
                    <a:pt x="1716" y="8546"/>
                    <a:pt x="1716" y="8546"/>
                  </a:cubicBezTo>
                  <a:lnTo>
                    <a:pt x="2700" y="8866"/>
                  </a:lnTo>
                  <a:lnTo>
                    <a:pt x="3651" y="9177"/>
                  </a:lnTo>
                  <a:cubicBezTo>
                    <a:pt x="3651" y="9177"/>
                    <a:pt x="4560" y="8025"/>
                    <a:pt x="5401" y="7671"/>
                  </a:cubicBezTo>
                  <a:cubicBezTo>
                    <a:pt x="6242" y="7318"/>
                    <a:pt x="7647" y="6721"/>
                    <a:pt x="8236" y="5602"/>
                  </a:cubicBezTo>
                  <a:cubicBezTo>
                    <a:pt x="8345" y="5425"/>
                    <a:pt x="8412" y="5215"/>
                    <a:pt x="8488" y="5005"/>
                  </a:cubicBezTo>
                  <a:cubicBezTo>
                    <a:pt x="9119" y="3146"/>
                    <a:pt x="7815" y="1009"/>
                    <a:pt x="5544" y="277"/>
                  </a:cubicBezTo>
                  <a:cubicBezTo>
                    <a:pt x="5000" y="90"/>
                    <a:pt x="4452" y="1"/>
                    <a:pt x="3925" y="1"/>
                  </a:cubicBezTo>
                  <a:close/>
                </a:path>
              </a:pathLst>
            </a:custGeom>
            <a:solidFill>
              <a:srgbClr val="FAF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8135275" y="1258388"/>
              <a:ext cx="175054" cy="507633"/>
            </a:xfrm>
            <a:custGeom>
              <a:rect b="b" l="l" r="r" t="t"/>
              <a:pathLst>
                <a:path extrusionOk="0" h="8833" w="3046">
                  <a:moveTo>
                    <a:pt x="1683" y="0"/>
                  </a:moveTo>
                  <a:cubicBezTo>
                    <a:pt x="1153" y="951"/>
                    <a:pt x="0" y="3298"/>
                    <a:pt x="278" y="6065"/>
                  </a:cubicBezTo>
                  <a:cubicBezTo>
                    <a:pt x="278" y="6065"/>
                    <a:pt x="597" y="7260"/>
                    <a:pt x="345" y="8766"/>
                  </a:cubicBezTo>
                  <a:lnTo>
                    <a:pt x="555" y="8833"/>
                  </a:lnTo>
                  <a:cubicBezTo>
                    <a:pt x="698" y="8379"/>
                    <a:pt x="1052" y="7150"/>
                    <a:pt x="1296" y="4946"/>
                  </a:cubicBezTo>
                  <a:cubicBezTo>
                    <a:pt x="1573" y="2313"/>
                    <a:pt x="2869" y="353"/>
                    <a:pt x="3045" y="143"/>
                  </a:cubicBezTo>
                  <a:cubicBezTo>
                    <a:pt x="2591" y="42"/>
                    <a:pt x="2137" y="0"/>
                    <a:pt x="1683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8020220" y="1274825"/>
              <a:ext cx="141204" cy="479127"/>
            </a:xfrm>
            <a:custGeom>
              <a:rect b="b" l="l" r="r" t="t"/>
              <a:pathLst>
                <a:path extrusionOk="0" h="8337" w="2457">
                  <a:moveTo>
                    <a:pt x="2456" y="0"/>
                  </a:moveTo>
                  <a:cubicBezTo>
                    <a:pt x="1439" y="345"/>
                    <a:pt x="665" y="1052"/>
                    <a:pt x="353" y="2027"/>
                  </a:cubicBezTo>
                  <a:cubicBezTo>
                    <a:pt x="286" y="2238"/>
                    <a:pt x="244" y="2448"/>
                    <a:pt x="210" y="2658"/>
                  </a:cubicBezTo>
                  <a:cubicBezTo>
                    <a:pt x="0" y="3920"/>
                    <a:pt x="808" y="5224"/>
                    <a:pt x="1228" y="5990"/>
                  </a:cubicBezTo>
                  <a:cubicBezTo>
                    <a:pt x="1682" y="6797"/>
                    <a:pt x="1716" y="8269"/>
                    <a:pt x="1716" y="8269"/>
                  </a:cubicBezTo>
                  <a:lnTo>
                    <a:pt x="1969" y="8337"/>
                  </a:lnTo>
                  <a:cubicBezTo>
                    <a:pt x="2002" y="6907"/>
                    <a:pt x="1548" y="6444"/>
                    <a:pt x="1262" y="3676"/>
                  </a:cubicBezTo>
                  <a:cubicBezTo>
                    <a:pt x="1052" y="1750"/>
                    <a:pt x="1893" y="555"/>
                    <a:pt x="2456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8213549" y="1379248"/>
              <a:ext cx="314303" cy="407117"/>
            </a:xfrm>
            <a:custGeom>
              <a:rect b="b" l="l" r="r" t="t"/>
              <a:pathLst>
                <a:path extrusionOk="0" h="7084" w="5469">
                  <a:moveTo>
                    <a:pt x="4661" y="0"/>
                  </a:moveTo>
                  <a:lnTo>
                    <a:pt x="4661" y="0"/>
                  </a:lnTo>
                  <a:cubicBezTo>
                    <a:pt x="4771" y="740"/>
                    <a:pt x="4737" y="2213"/>
                    <a:pt x="3366" y="3685"/>
                  </a:cubicBezTo>
                  <a:cubicBezTo>
                    <a:pt x="1507" y="5720"/>
                    <a:pt x="842" y="5821"/>
                    <a:pt x="1" y="7016"/>
                  </a:cubicBezTo>
                  <a:lnTo>
                    <a:pt x="287" y="7083"/>
                  </a:lnTo>
                  <a:cubicBezTo>
                    <a:pt x="287" y="7083"/>
                    <a:pt x="1196" y="5931"/>
                    <a:pt x="2037" y="5577"/>
                  </a:cubicBezTo>
                  <a:cubicBezTo>
                    <a:pt x="2878" y="5224"/>
                    <a:pt x="4283" y="4627"/>
                    <a:pt x="4872" y="3508"/>
                  </a:cubicBezTo>
                  <a:cubicBezTo>
                    <a:pt x="4981" y="3331"/>
                    <a:pt x="5048" y="3121"/>
                    <a:pt x="5124" y="2911"/>
                  </a:cubicBezTo>
                  <a:cubicBezTo>
                    <a:pt x="5469" y="1935"/>
                    <a:pt x="5259" y="883"/>
                    <a:pt x="4661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8185561" y="1286894"/>
              <a:ext cx="251891" cy="489300"/>
            </a:xfrm>
            <a:custGeom>
              <a:rect b="b" l="l" r="r" t="t"/>
              <a:pathLst>
                <a:path extrusionOk="0" h="8514" w="4383">
                  <a:moveTo>
                    <a:pt x="3222" y="0"/>
                  </a:moveTo>
                  <a:cubicBezTo>
                    <a:pt x="3222" y="278"/>
                    <a:pt x="3087" y="2625"/>
                    <a:pt x="1716" y="4871"/>
                  </a:cubicBezTo>
                  <a:cubicBezTo>
                    <a:pt x="597" y="6764"/>
                    <a:pt x="143" y="7992"/>
                    <a:pt x="0" y="8446"/>
                  </a:cubicBezTo>
                  <a:lnTo>
                    <a:pt x="177" y="8514"/>
                  </a:lnTo>
                  <a:cubicBezTo>
                    <a:pt x="909" y="7151"/>
                    <a:pt x="1859" y="6377"/>
                    <a:pt x="1859" y="6377"/>
                  </a:cubicBezTo>
                  <a:cubicBezTo>
                    <a:pt x="3752" y="4383"/>
                    <a:pt x="4240" y="1784"/>
                    <a:pt x="4383" y="732"/>
                  </a:cubicBezTo>
                  <a:cubicBezTo>
                    <a:pt x="4030" y="455"/>
                    <a:pt x="3643" y="177"/>
                    <a:pt x="3222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8099011" y="1751941"/>
              <a:ext cx="44022" cy="76952"/>
            </a:xfrm>
            <a:custGeom>
              <a:rect b="b" l="l" r="r" t="t"/>
              <a:pathLst>
                <a:path extrusionOk="0" h="1339" w="766">
                  <a:moveTo>
                    <a:pt x="421" y="1"/>
                  </a:moveTo>
                  <a:lnTo>
                    <a:pt x="0" y="1229"/>
                  </a:lnTo>
                  <a:lnTo>
                    <a:pt x="345" y="1338"/>
                  </a:lnTo>
                  <a:lnTo>
                    <a:pt x="766" y="110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8183607" y="1780503"/>
              <a:ext cx="42126" cy="76435"/>
            </a:xfrm>
            <a:custGeom>
              <a:rect b="b" l="l" r="r" t="t"/>
              <a:pathLst>
                <a:path extrusionOk="0" h="1330" w="733">
                  <a:moveTo>
                    <a:pt x="421" y="0"/>
                  </a:moveTo>
                  <a:lnTo>
                    <a:pt x="0" y="1220"/>
                  </a:lnTo>
                  <a:lnTo>
                    <a:pt x="345" y="1329"/>
                  </a:lnTo>
                  <a:lnTo>
                    <a:pt x="732" y="1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8066598" y="1818663"/>
              <a:ext cx="145112" cy="113906"/>
            </a:xfrm>
            <a:custGeom>
              <a:rect b="b" l="l" r="r" t="t"/>
              <a:pathLst>
                <a:path extrusionOk="0" h="1982" w="2525">
                  <a:moveTo>
                    <a:pt x="421" y="1"/>
                  </a:moveTo>
                  <a:lnTo>
                    <a:pt x="110" y="977"/>
                  </a:lnTo>
                  <a:cubicBezTo>
                    <a:pt x="1" y="1187"/>
                    <a:pt x="144" y="1439"/>
                    <a:pt x="354" y="1507"/>
                  </a:cubicBezTo>
                  <a:lnTo>
                    <a:pt x="1683" y="1961"/>
                  </a:lnTo>
                  <a:cubicBezTo>
                    <a:pt x="1726" y="1975"/>
                    <a:pt x="1770" y="1981"/>
                    <a:pt x="1814" y="1981"/>
                  </a:cubicBezTo>
                  <a:cubicBezTo>
                    <a:pt x="1986" y="1981"/>
                    <a:pt x="2153" y="1878"/>
                    <a:pt x="2213" y="1683"/>
                  </a:cubicBezTo>
                  <a:lnTo>
                    <a:pt x="2524" y="69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CC9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8074816" y="1826422"/>
              <a:ext cx="140744" cy="60458"/>
            </a:xfrm>
            <a:custGeom>
              <a:rect b="b" l="l" r="r" t="t"/>
              <a:pathLst>
                <a:path extrusionOk="0" h="1052" w="2449">
                  <a:moveTo>
                    <a:pt x="102" y="0"/>
                  </a:moveTo>
                  <a:lnTo>
                    <a:pt x="1" y="286"/>
                  </a:lnTo>
                  <a:lnTo>
                    <a:pt x="2348" y="1052"/>
                  </a:lnTo>
                  <a:lnTo>
                    <a:pt x="2449" y="8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8066598" y="1856881"/>
              <a:ext cx="139307" cy="58562"/>
            </a:xfrm>
            <a:custGeom>
              <a:rect b="b" l="l" r="r" t="t"/>
              <a:pathLst>
                <a:path extrusionOk="0" h="1019" w="2424">
                  <a:moveTo>
                    <a:pt x="68" y="0"/>
                  </a:moveTo>
                  <a:lnTo>
                    <a:pt x="1" y="244"/>
                  </a:lnTo>
                  <a:lnTo>
                    <a:pt x="2314" y="1018"/>
                  </a:lnTo>
                  <a:lnTo>
                    <a:pt x="2423" y="77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BA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9"/>
          <p:cNvSpPr/>
          <p:nvPr/>
        </p:nvSpPr>
        <p:spPr>
          <a:xfrm flipH="1">
            <a:off x="127225" y="1025296"/>
            <a:ext cx="350580" cy="236360"/>
          </a:xfrm>
          <a:custGeom>
            <a:rect b="b" l="l" r="r" t="t"/>
            <a:pathLst>
              <a:path extrusionOk="0" h="5014" w="7437">
                <a:moveTo>
                  <a:pt x="4106" y="0"/>
                </a:moveTo>
                <a:cubicBezTo>
                  <a:pt x="3332" y="0"/>
                  <a:pt x="2701" y="597"/>
                  <a:pt x="2600" y="1338"/>
                </a:cubicBezTo>
                <a:lnTo>
                  <a:pt x="2280" y="1338"/>
                </a:lnTo>
                <a:cubicBezTo>
                  <a:pt x="1018" y="1338"/>
                  <a:pt x="0" y="1935"/>
                  <a:pt x="0" y="2667"/>
                </a:cubicBezTo>
                <a:cubicBezTo>
                  <a:pt x="0" y="3365"/>
                  <a:pt x="951" y="3929"/>
                  <a:pt x="2103" y="3962"/>
                </a:cubicBezTo>
                <a:cubicBezTo>
                  <a:pt x="2179" y="4459"/>
                  <a:pt x="2633" y="4879"/>
                  <a:pt x="3264" y="4980"/>
                </a:cubicBezTo>
                <a:cubicBezTo>
                  <a:pt x="3365" y="4980"/>
                  <a:pt x="3475" y="5014"/>
                  <a:pt x="3576" y="5014"/>
                </a:cubicBezTo>
                <a:cubicBezTo>
                  <a:pt x="4106" y="5014"/>
                  <a:pt x="4594" y="4736"/>
                  <a:pt x="4703" y="4316"/>
                </a:cubicBezTo>
                <a:cubicBezTo>
                  <a:pt x="4947" y="4383"/>
                  <a:pt x="5191" y="4417"/>
                  <a:pt x="5435" y="4417"/>
                </a:cubicBezTo>
                <a:cubicBezTo>
                  <a:pt x="6562" y="4417"/>
                  <a:pt x="7437" y="3752"/>
                  <a:pt x="7437" y="2944"/>
                </a:cubicBezTo>
                <a:cubicBezTo>
                  <a:pt x="7437" y="2457"/>
                  <a:pt x="7084" y="2002"/>
                  <a:pt x="6562" y="1758"/>
                </a:cubicBezTo>
                <a:cubicBezTo>
                  <a:pt x="6629" y="1615"/>
                  <a:pt x="6663" y="1472"/>
                  <a:pt x="6663" y="1338"/>
                </a:cubicBezTo>
                <a:cubicBezTo>
                  <a:pt x="6663" y="883"/>
                  <a:pt x="6242" y="496"/>
                  <a:pt x="5754" y="496"/>
                </a:cubicBezTo>
                <a:cubicBezTo>
                  <a:pt x="5578" y="496"/>
                  <a:pt x="5401" y="564"/>
                  <a:pt x="5258" y="631"/>
                </a:cubicBezTo>
                <a:cubicBezTo>
                  <a:pt x="5014" y="253"/>
                  <a:pt x="4560" y="0"/>
                  <a:pt x="4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"/>
          <p:cNvSpPr txBox="1"/>
          <p:nvPr>
            <p:ph type="title"/>
          </p:nvPr>
        </p:nvSpPr>
        <p:spPr>
          <a:xfrm>
            <a:off x="6000750" y="857250"/>
            <a:ext cx="23910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88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2400"/>
              <a:buFont typeface="Passion One"/>
              <a:buNone/>
              <a:defRPr sz="2400">
                <a:solidFill>
                  <a:srgbClr val="23255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552"/>
              </a:buClr>
              <a:buSzPts val="1800"/>
              <a:buFont typeface="Roboto"/>
              <a:buChar char="●"/>
              <a:defRPr sz="1800"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○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■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●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○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■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●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2552"/>
              </a:buClr>
              <a:buSzPts val="1400"/>
              <a:buFont typeface="Roboto"/>
              <a:buChar char="○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2552"/>
              </a:buClr>
              <a:buSzPts val="1400"/>
              <a:buFont typeface="Roboto"/>
              <a:buChar char="■"/>
              <a:defRPr>
                <a:solidFill>
                  <a:srgbClr val="23255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brary.ust.hk/blog/2010/11/15/my-account-for-mobile-devices/" TargetMode="External"/><Relationship Id="rId4" Type="http://schemas.openxmlformats.org/officeDocument/2006/relationships/hyperlink" Target="https://www.youtube.com/watch?reload=9&amp;v=8nY3_1Cl7PE" TargetMode="External"/><Relationship Id="rId9" Type="http://schemas.openxmlformats.org/officeDocument/2006/relationships/hyperlink" Target="https://www.irctchelp.in/qr-code-for-train-ticket-booking/" TargetMode="External"/><Relationship Id="rId5" Type="http://schemas.openxmlformats.org/officeDocument/2006/relationships/hyperlink" Target="https://www.odeon.co.uk/e-ticket/" TargetMode="External"/><Relationship Id="rId6" Type="http://schemas.openxmlformats.org/officeDocument/2006/relationships/hyperlink" Target="https://apps.apple.com/tr/app/mhrs-mobil/id589804718" TargetMode="External"/><Relationship Id="rId7" Type="http://schemas.openxmlformats.org/officeDocument/2006/relationships/hyperlink" Target="https://play.google.com/store/apps/details?id=tr.com.innova.fta.mhrs" TargetMode="External"/><Relationship Id="rId8" Type="http://schemas.openxmlformats.org/officeDocument/2006/relationships/hyperlink" Target="https://apps.apple.com/in/app/uts/id135705536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9"/>
          <p:cNvSpPr txBox="1"/>
          <p:nvPr>
            <p:ph type="title"/>
          </p:nvPr>
        </p:nvSpPr>
        <p:spPr>
          <a:xfrm>
            <a:off x="2511900" y="349825"/>
            <a:ext cx="4429200" cy="1183500"/>
          </a:xfrm>
          <a:prstGeom prst="rect">
            <a:avLst/>
          </a:prstGeom>
          <a:effectLst>
            <a:outerShdw blurRad="100013" rotWithShape="0" algn="bl" dir="4680000" dist="123825">
              <a:srgbClr val="666666">
                <a:alpha val="64999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</a:rPr>
              <a:t>MOBILE RESERVATION  </a:t>
            </a:r>
            <a:r>
              <a:rPr lang="en" sz="3700">
                <a:solidFill>
                  <a:schemeClr val="accent1"/>
                </a:solidFill>
              </a:rPr>
              <a:t>LIBRARY</a:t>
            </a:r>
            <a:r>
              <a:rPr lang="en" sz="3700">
                <a:solidFill>
                  <a:schemeClr val="accent1"/>
                </a:solidFill>
              </a:rPr>
              <a:t> SYSTE</a:t>
            </a:r>
            <a:r>
              <a:rPr lang="en" sz="3600">
                <a:solidFill>
                  <a:schemeClr val="accent1"/>
                </a:solidFill>
              </a:rPr>
              <a:t>M</a:t>
            </a:r>
            <a:r>
              <a:rPr lang="en" sz="4000">
                <a:solidFill>
                  <a:schemeClr val="accent3"/>
                </a:solidFill>
              </a:rPr>
              <a:t> </a:t>
            </a:r>
            <a:endParaRPr sz="4000">
              <a:solidFill>
                <a:schemeClr val="accent3"/>
              </a:solidFill>
            </a:endParaRPr>
          </a:p>
        </p:txBody>
      </p:sp>
      <p:grpSp>
        <p:nvGrpSpPr>
          <p:cNvPr id="2089" name="Google Shape;2089;p29"/>
          <p:cNvGrpSpPr/>
          <p:nvPr/>
        </p:nvGrpSpPr>
        <p:grpSpPr>
          <a:xfrm>
            <a:off x="2736396" y="2941437"/>
            <a:ext cx="3827803" cy="2576652"/>
            <a:chOff x="2607733" y="2569822"/>
            <a:chExt cx="4234296" cy="2872842"/>
          </a:xfrm>
        </p:grpSpPr>
        <p:sp>
          <p:nvSpPr>
            <p:cNvPr id="2090" name="Google Shape;2090;p29"/>
            <p:cNvSpPr/>
            <p:nvPr/>
          </p:nvSpPr>
          <p:spPr>
            <a:xfrm>
              <a:off x="2933511" y="2569822"/>
              <a:ext cx="3105386" cy="2040099"/>
            </a:xfrm>
            <a:custGeom>
              <a:rect b="b" l="l" r="r" t="t"/>
              <a:pathLst>
                <a:path extrusionOk="0" h="89892" w="139898">
                  <a:moveTo>
                    <a:pt x="122285" y="1"/>
                  </a:moveTo>
                  <a:cubicBezTo>
                    <a:pt x="119745" y="1"/>
                    <a:pt x="117174" y="490"/>
                    <a:pt x="114759" y="1295"/>
                  </a:cubicBezTo>
                  <a:cubicBezTo>
                    <a:pt x="109377" y="3071"/>
                    <a:pt x="104438" y="6216"/>
                    <a:pt x="99351" y="8842"/>
                  </a:cubicBezTo>
                  <a:cubicBezTo>
                    <a:pt x="88460" y="14364"/>
                    <a:pt x="76541" y="17222"/>
                    <a:pt x="64654" y="17222"/>
                  </a:cubicBezTo>
                  <a:cubicBezTo>
                    <a:pt x="59298" y="17222"/>
                    <a:pt x="53950" y="16642"/>
                    <a:pt x="48705" y="15464"/>
                  </a:cubicBezTo>
                  <a:cubicBezTo>
                    <a:pt x="41232" y="14780"/>
                    <a:pt x="36533" y="13855"/>
                    <a:pt x="29134" y="13245"/>
                  </a:cubicBezTo>
                  <a:cubicBezTo>
                    <a:pt x="28309" y="13169"/>
                    <a:pt x="27479" y="13132"/>
                    <a:pt x="26648" y="13132"/>
                  </a:cubicBezTo>
                  <a:cubicBezTo>
                    <a:pt x="19706" y="13132"/>
                    <a:pt x="12670" y="15777"/>
                    <a:pt x="7714" y="21476"/>
                  </a:cubicBezTo>
                  <a:cubicBezTo>
                    <a:pt x="2239" y="27802"/>
                    <a:pt x="1" y="38124"/>
                    <a:pt x="3312" y="46300"/>
                  </a:cubicBezTo>
                  <a:cubicBezTo>
                    <a:pt x="5624" y="51849"/>
                    <a:pt x="10100" y="55789"/>
                    <a:pt x="14725" y="58785"/>
                  </a:cubicBezTo>
                  <a:cubicBezTo>
                    <a:pt x="19035" y="61634"/>
                    <a:pt x="23659" y="63872"/>
                    <a:pt x="28524" y="64723"/>
                  </a:cubicBezTo>
                  <a:cubicBezTo>
                    <a:pt x="30754" y="65131"/>
                    <a:pt x="33011" y="65246"/>
                    <a:pt x="35279" y="65246"/>
                  </a:cubicBezTo>
                  <a:cubicBezTo>
                    <a:pt x="38245" y="65246"/>
                    <a:pt x="41228" y="65048"/>
                    <a:pt x="44190" y="65048"/>
                  </a:cubicBezTo>
                  <a:cubicBezTo>
                    <a:pt x="47491" y="65048"/>
                    <a:pt x="50764" y="65294"/>
                    <a:pt x="53958" y="66332"/>
                  </a:cubicBezTo>
                  <a:cubicBezTo>
                    <a:pt x="63207" y="69347"/>
                    <a:pt x="69903" y="78448"/>
                    <a:pt x="78393" y="83683"/>
                  </a:cubicBezTo>
                  <a:cubicBezTo>
                    <a:pt x="86015" y="88471"/>
                    <a:pt x="94713" y="89891"/>
                    <a:pt x="103513" y="89891"/>
                  </a:cubicBezTo>
                  <a:cubicBezTo>
                    <a:pt x="107868" y="89891"/>
                    <a:pt x="112248" y="89543"/>
                    <a:pt x="116535" y="89084"/>
                  </a:cubicBezTo>
                  <a:cubicBezTo>
                    <a:pt x="119236" y="88844"/>
                    <a:pt x="122084" y="88529"/>
                    <a:pt x="124545" y="87234"/>
                  </a:cubicBezTo>
                  <a:cubicBezTo>
                    <a:pt x="127097" y="85921"/>
                    <a:pt x="129336" y="83535"/>
                    <a:pt x="129946" y="80446"/>
                  </a:cubicBezTo>
                  <a:cubicBezTo>
                    <a:pt x="130871" y="75969"/>
                    <a:pt x="128244" y="71585"/>
                    <a:pt x="127486" y="67109"/>
                  </a:cubicBezTo>
                  <a:cubicBezTo>
                    <a:pt x="126024" y="58933"/>
                    <a:pt x="130556" y="51238"/>
                    <a:pt x="134034" y="43987"/>
                  </a:cubicBezTo>
                  <a:cubicBezTo>
                    <a:pt x="137271" y="37199"/>
                    <a:pt x="139898" y="29726"/>
                    <a:pt x="139898" y="22031"/>
                  </a:cubicBezTo>
                  <a:cubicBezTo>
                    <a:pt x="139898" y="14318"/>
                    <a:pt x="136809" y="6216"/>
                    <a:pt x="131019" y="2442"/>
                  </a:cubicBezTo>
                  <a:cubicBezTo>
                    <a:pt x="128369" y="713"/>
                    <a:pt x="125349" y="1"/>
                    <a:pt x="122285" y="1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 rot="-405001">
              <a:off x="2646804" y="3591560"/>
              <a:ext cx="713156" cy="706892"/>
            </a:xfrm>
            <a:custGeom>
              <a:rect b="b" l="l" r="r" t="t"/>
              <a:pathLst>
                <a:path extrusionOk="0" h="12300" w="12409">
                  <a:moveTo>
                    <a:pt x="9742" y="1"/>
                  </a:moveTo>
                  <a:cubicBezTo>
                    <a:pt x="5645" y="68"/>
                    <a:pt x="2524" y="2558"/>
                    <a:pt x="1" y="6697"/>
                  </a:cubicBezTo>
                  <a:lnTo>
                    <a:pt x="4661" y="12300"/>
                  </a:lnTo>
                  <a:cubicBezTo>
                    <a:pt x="6133" y="8724"/>
                    <a:pt x="9111" y="6975"/>
                    <a:pt x="12409" y="5570"/>
                  </a:cubicBezTo>
                  <a:lnTo>
                    <a:pt x="9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2" name="Google Shape;2092;p29"/>
            <p:cNvGrpSpPr/>
            <p:nvPr/>
          </p:nvGrpSpPr>
          <p:grpSpPr>
            <a:xfrm>
              <a:off x="2737910" y="2887039"/>
              <a:ext cx="977130" cy="993239"/>
              <a:chOff x="2712348" y="3057314"/>
              <a:chExt cx="846073" cy="860096"/>
            </a:xfrm>
          </p:grpSpPr>
          <p:sp>
            <p:nvSpPr>
              <p:cNvPr id="2093" name="Google Shape;2093;p29"/>
              <p:cNvSpPr/>
              <p:nvPr/>
            </p:nvSpPr>
            <p:spPr>
              <a:xfrm>
                <a:off x="2954067" y="3057314"/>
                <a:ext cx="604355" cy="860096"/>
              </a:xfrm>
              <a:custGeom>
                <a:rect b="b" l="l" r="r" t="t"/>
                <a:pathLst>
                  <a:path extrusionOk="0" h="14966" w="10516">
                    <a:moveTo>
                      <a:pt x="7050" y="0"/>
                    </a:moveTo>
                    <a:lnTo>
                      <a:pt x="7050" y="143"/>
                    </a:lnTo>
                    <a:cubicBezTo>
                      <a:pt x="7184" y="143"/>
                      <a:pt x="7361" y="177"/>
                      <a:pt x="7504" y="244"/>
                    </a:cubicBezTo>
                    <a:cubicBezTo>
                      <a:pt x="7571" y="286"/>
                      <a:pt x="7605" y="286"/>
                      <a:pt x="7681" y="320"/>
                    </a:cubicBezTo>
                    <a:lnTo>
                      <a:pt x="7748" y="210"/>
                    </a:lnTo>
                    <a:cubicBezTo>
                      <a:pt x="7681" y="177"/>
                      <a:pt x="7605" y="143"/>
                      <a:pt x="7571" y="109"/>
                    </a:cubicBezTo>
                    <a:cubicBezTo>
                      <a:pt x="7395" y="34"/>
                      <a:pt x="7218" y="0"/>
                      <a:pt x="7050" y="0"/>
                    </a:cubicBezTo>
                    <a:close/>
                    <a:moveTo>
                      <a:pt x="6309" y="143"/>
                    </a:moveTo>
                    <a:cubicBezTo>
                      <a:pt x="6099" y="210"/>
                      <a:pt x="5889" y="353"/>
                      <a:pt x="5712" y="496"/>
                    </a:cubicBezTo>
                    <a:lnTo>
                      <a:pt x="5788" y="597"/>
                    </a:lnTo>
                    <a:cubicBezTo>
                      <a:pt x="5956" y="454"/>
                      <a:pt x="6166" y="353"/>
                      <a:pt x="6377" y="286"/>
                    </a:cubicBezTo>
                    <a:lnTo>
                      <a:pt x="6309" y="143"/>
                    </a:lnTo>
                    <a:close/>
                    <a:moveTo>
                      <a:pt x="8312" y="665"/>
                    </a:moveTo>
                    <a:lnTo>
                      <a:pt x="8202" y="740"/>
                    </a:lnTo>
                    <a:cubicBezTo>
                      <a:pt x="8345" y="917"/>
                      <a:pt x="8446" y="1127"/>
                      <a:pt x="8522" y="1338"/>
                    </a:cubicBezTo>
                    <a:lnTo>
                      <a:pt x="8657" y="1295"/>
                    </a:lnTo>
                    <a:cubicBezTo>
                      <a:pt x="8556" y="1052"/>
                      <a:pt x="8446" y="841"/>
                      <a:pt x="8312" y="665"/>
                    </a:cubicBezTo>
                    <a:close/>
                    <a:moveTo>
                      <a:pt x="5224" y="1018"/>
                    </a:moveTo>
                    <a:cubicBezTo>
                      <a:pt x="5157" y="1127"/>
                      <a:pt x="5115" y="1228"/>
                      <a:pt x="5048" y="1338"/>
                    </a:cubicBezTo>
                    <a:cubicBezTo>
                      <a:pt x="5014" y="1438"/>
                      <a:pt x="4980" y="1582"/>
                      <a:pt x="4947" y="1682"/>
                    </a:cubicBezTo>
                    <a:lnTo>
                      <a:pt x="5081" y="1716"/>
                    </a:lnTo>
                    <a:cubicBezTo>
                      <a:pt x="5081" y="1615"/>
                      <a:pt x="5157" y="1506"/>
                      <a:pt x="5191" y="1371"/>
                    </a:cubicBezTo>
                    <a:cubicBezTo>
                      <a:pt x="5224" y="1295"/>
                      <a:pt x="5292" y="1195"/>
                      <a:pt x="5325" y="1085"/>
                    </a:cubicBezTo>
                    <a:lnTo>
                      <a:pt x="5224" y="1018"/>
                    </a:lnTo>
                    <a:close/>
                    <a:moveTo>
                      <a:pt x="8623" y="2002"/>
                    </a:moveTo>
                    <a:lnTo>
                      <a:pt x="8623" y="2246"/>
                    </a:lnTo>
                    <a:cubicBezTo>
                      <a:pt x="8589" y="2389"/>
                      <a:pt x="8556" y="2524"/>
                      <a:pt x="8522" y="2667"/>
                    </a:cubicBezTo>
                    <a:lnTo>
                      <a:pt x="8657" y="2700"/>
                    </a:lnTo>
                    <a:cubicBezTo>
                      <a:pt x="8690" y="2557"/>
                      <a:pt x="8732" y="2423"/>
                      <a:pt x="8766" y="2280"/>
                    </a:cubicBezTo>
                    <a:lnTo>
                      <a:pt x="8766" y="2002"/>
                    </a:lnTo>
                    <a:close/>
                    <a:moveTo>
                      <a:pt x="4837" y="2389"/>
                    </a:moveTo>
                    <a:cubicBezTo>
                      <a:pt x="4837" y="2633"/>
                      <a:pt x="4871" y="2877"/>
                      <a:pt x="4905" y="3121"/>
                    </a:cubicBezTo>
                    <a:lnTo>
                      <a:pt x="5048" y="3087"/>
                    </a:lnTo>
                    <a:cubicBezTo>
                      <a:pt x="5014" y="2843"/>
                      <a:pt x="4980" y="2633"/>
                      <a:pt x="4980" y="2389"/>
                    </a:cubicBezTo>
                    <a:close/>
                    <a:moveTo>
                      <a:pt x="8236" y="3298"/>
                    </a:moveTo>
                    <a:cubicBezTo>
                      <a:pt x="8101" y="3474"/>
                      <a:pt x="7958" y="3651"/>
                      <a:pt x="7782" y="3819"/>
                    </a:cubicBezTo>
                    <a:lnTo>
                      <a:pt x="7891" y="3929"/>
                    </a:lnTo>
                    <a:cubicBezTo>
                      <a:pt x="8059" y="3752"/>
                      <a:pt x="8202" y="3575"/>
                      <a:pt x="8345" y="3365"/>
                    </a:cubicBezTo>
                    <a:lnTo>
                      <a:pt x="8236" y="3298"/>
                    </a:lnTo>
                    <a:close/>
                    <a:moveTo>
                      <a:pt x="5258" y="3718"/>
                    </a:moveTo>
                    <a:lnTo>
                      <a:pt x="5157" y="3786"/>
                    </a:lnTo>
                    <a:cubicBezTo>
                      <a:pt x="5191" y="3929"/>
                      <a:pt x="5292" y="4105"/>
                      <a:pt x="5367" y="4240"/>
                    </a:cubicBezTo>
                    <a:cubicBezTo>
                      <a:pt x="5401" y="4282"/>
                      <a:pt x="5435" y="4349"/>
                      <a:pt x="5468" y="4416"/>
                    </a:cubicBezTo>
                    <a:lnTo>
                      <a:pt x="5611" y="4349"/>
                    </a:lnTo>
                    <a:cubicBezTo>
                      <a:pt x="5536" y="4282"/>
                      <a:pt x="5502" y="4206"/>
                      <a:pt x="5468" y="4172"/>
                    </a:cubicBezTo>
                    <a:cubicBezTo>
                      <a:pt x="5401" y="4029"/>
                      <a:pt x="5325" y="3895"/>
                      <a:pt x="5258" y="3718"/>
                    </a:cubicBezTo>
                    <a:close/>
                    <a:moveTo>
                      <a:pt x="110" y="4029"/>
                    </a:moveTo>
                    <a:lnTo>
                      <a:pt x="0" y="4139"/>
                    </a:lnTo>
                    <a:cubicBezTo>
                      <a:pt x="177" y="4315"/>
                      <a:pt x="354" y="4450"/>
                      <a:pt x="564" y="4593"/>
                    </a:cubicBezTo>
                    <a:lnTo>
                      <a:pt x="631" y="4492"/>
                    </a:lnTo>
                    <a:cubicBezTo>
                      <a:pt x="454" y="4349"/>
                      <a:pt x="278" y="4206"/>
                      <a:pt x="110" y="4029"/>
                    </a:cubicBezTo>
                    <a:close/>
                    <a:moveTo>
                      <a:pt x="7218" y="4240"/>
                    </a:moveTo>
                    <a:cubicBezTo>
                      <a:pt x="7050" y="4383"/>
                      <a:pt x="6873" y="4492"/>
                      <a:pt x="6663" y="4559"/>
                    </a:cubicBezTo>
                    <a:lnTo>
                      <a:pt x="6696" y="4702"/>
                    </a:lnTo>
                    <a:lnTo>
                      <a:pt x="7327" y="4383"/>
                    </a:lnTo>
                    <a:lnTo>
                      <a:pt x="7327" y="4349"/>
                    </a:lnTo>
                    <a:lnTo>
                      <a:pt x="7260" y="4240"/>
                    </a:lnTo>
                    <a:close/>
                    <a:moveTo>
                      <a:pt x="1228" y="4803"/>
                    </a:moveTo>
                    <a:lnTo>
                      <a:pt x="1195" y="4946"/>
                    </a:lnTo>
                    <a:cubicBezTo>
                      <a:pt x="1405" y="5014"/>
                      <a:pt x="1615" y="5081"/>
                      <a:pt x="1859" y="5157"/>
                    </a:cubicBezTo>
                    <a:lnTo>
                      <a:pt x="1893" y="5014"/>
                    </a:lnTo>
                    <a:cubicBezTo>
                      <a:pt x="1649" y="4980"/>
                      <a:pt x="1439" y="4871"/>
                      <a:pt x="1228" y="4803"/>
                    </a:cubicBezTo>
                    <a:close/>
                    <a:moveTo>
                      <a:pt x="4627" y="5081"/>
                    </a:moveTo>
                    <a:cubicBezTo>
                      <a:pt x="4417" y="5123"/>
                      <a:pt x="4173" y="5157"/>
                      <a:pt x="3962" y="5157"/>
                    </a:cubicBezTo>
                    <a:lnTo>
                      <a:pt x="3962" y="5291"/>
                    </a:lnTo>
                    <a:cubicBezTo>
                      <a:pt x="4206" y="5291"/>
                      <a:pt x="4417" y="5258"/>
                      <a:pt x="4661" y="5224"/>
                    </a:cubicBezTo>
                    <a:lnTo>
                      <a:pt x="4627" y="5081"/>
                    </a:lnTo>
                    <a:close/>
                    <a:moveTo>
                      <a:pt x="2558" y="5157"/>
                    </a:moveTo>
                    <a:lnTo>
                      <a:pt x="2558" y="5291"/>
                    </a:lnTo>
                    <a:cubicBezTo>
                      <a:pt x="2768" y="5291"/>
                      <a:pt x="3012" y="5333"/>
                      <a:pt x="3264" y="5333"/>
                    </a:cubicBezTo>
                    <a:lnTo>
                      <a:pt x="3264" y="5190"/>
                    </a:lnTo>
                    <a:cubicBezTo>
                      <a:pt x="3012" y="5190"/>
                      <a:pt x="2802" y="5157"/>
                      <a:pt x="2558" y="5157"/>
                    </a:cubicBezTo>
                    <a:close/>
                    <a:moveTo>
                      <a:pt x="5998" y="4803"/>
                    </a:moveTo>
                    <a:cubicBezTo>
                      <a:pt x="5788" y="4871"/>
                      <a:pt x="5578" y="4946"/>
                      <a:pt x="5325" y="4980"/>
                    </a:cubicBezTo>
                    <a:lnTo>
                      <a:pt x="5367" y="5123"/>
                    </a:lnTo>
                    <a:cubicBezTo>
                      <a:pt x="5533" y="5090"/>
                      <a:pt x="5720" y="5041"/>
                      <a:pt x="5895" y="4989"/>
                    </a:cubicBezTo>
                    <a:lnTo>
                      <a:pt x="5895" y="4989"/>
                    </a:lnTo>
                    <a:cubicBezTo>
                      <a:pt x="6037" y="5194"/>
                      <a:pt x="6211" y="5336"/>
                      <a:pt x="6377" y="5502"/>
                    </a:cubicBezTo>
                    <a:lnTo>
                      <a:pt x="6452" y="5401"/>
                    </a:lnTo>
                    <a:cubicBezTo>
                      <a:pt x="6319" y="5268"/>
                      <a:pt x="6157" y="5105"/>
                      <a:pt x="6027" y="4948"/>
                    </a:cubicBezTo>
                    <a:lnTo>
                      <a:pt x="6027" y="4948"/>
                    </a:lnTo>
                    <a:cubicBezTo>
                      <a:pt x="6029" y="4947"/>
                      <a:pt x="6030" y="4947"/>
                      <a:pt x="6032" y="4946"/>
                    </a:cubicBezTo>
                    <a:lnTo>
                      <a:pt x="5998" y="4803"/>
                    </a:lnTo>
                    <a:close/>
                    <a:moveTo>
                      <a:pt x="6974" y="5889"/>
                    </a:moveTo>
                    <a:lnTo>
                      <a:pt x="6873" y="5998"/>
                    </a:lnTo>
                    <a:cubicBezTo>
                      <a:pt x="7050" y="6133"/>
                      <a:pt x="7184" y="6276"/>
                      <a:pt x="7361" y="6419"/>
                    </a:cubicBezTo>
                    <a:cubicBezTo>
                      <a:pt x="7361" y="6452"/>
                      <a:pt x="7395" y="6452"/>
                      <a:pt x="7395" y="6452"/>
                    </a:cubicBezTo>
                    <a:lnTo>
                      <a:pt x="7504" y="6343"/>
                    </a:lnTo>
                    <a:cubicBezTo>
                      <a:pt x="7470" y="6343"/>
                      <a:pt x="7470" y="6343"/>
                      <a:pt x="7428" y="6309"/>
                    </a:cubicBezTo>
                    <a:cubicBezTo>
                      <a:pt x="7294" y="6175"/>
                      <a:pt x="7117" y="6032"/>
                      <a:pt x="6974" y="5889"/>
                    </a:cubicBezTo>
                    <a:close/>
                    <a:moveTo>
                      <a:pt x="8026" y="6806"/>
                    </a:moveTo>
                    <a:lnTo>
                      <a:pt x="7925" y="6906"/>
                    </a:lnTo>
                    <a:cubicBezTo>
                      <a:pt x="8101" y="7083"/>
                      <a:pt x="8270" y="7226"/>
                      <a:pt x="8446" y="7394"/>
                    </a:cubicBezTo>
                    <a:lnTo>
                      <a:pt x="8556" y="7293"/>
                    </a:lnTo>
                    <a:cubicBezTo>
                      <a:pt x="8379" y="7117"/>
                      <a:pt x="8202" y="6974"/>
                      <a:pt x="8026" y="6806"/>
                    </a:cubicBezTo>
                    <a:close/>
                    <a:moveTo>
                      <a:pt x="9043" y="7781"/>
                    </a:moveTo>
                    <a:lnTo>
                      <a:pt x="8943" y="7891"/>
                    </a:lnTo>
                    <a:cubicBezTo>
                      <a:pt x="9111" y="8067"/>
                      <a:pt x="9254" y="8236"/>
                      <a:pt x="9397" y="8412"/>
                    </a:cubicBezTo>
                    <a:lnTo>
                      <a:pt x="9498" y="8345"/>
                    </a:lnTo>
                    <a:cubicBezTo>
                      <a:pt x="9363" y="8135"/>
                      <a:pt x="9220" y="7958"/>
                      <a:pt x="9043" y="7781"/>
                    </a:cubicBezTo>
                    <a:close/>
                    <a:moveTo>
                      <a:pt x="9885" y="8942"/>
                    </a:moveTo>
                    <a:lnTo>
                      <a:pt x="9742" y="9010"/>
                    </a:lnTo>
                    <a:cubicBezTo>
                      <a:pt x="9851" y="9220"/>
                      <a:pt x="9952" y="9430"/>
                      <a:pt x="10028" y="9640"/>
                    </a:cubicBezTo>
                    <a:lnTo>
                      <a:pt x="10162" y="9607"/>
                    </a:lnTo>
                    <a:cubicBezTo>
                      <a:pt x="10095" y="9363"/>
                      <a:pt x="9994" y="9153"/>
                      <a:pt x="9885" y="8942"/>
                    </a:cubicBezTo>
                    <a:close/>
                    <a:moveTo>
                      <a:pt x="10373" y="10271"/>
                    </a:moveTo>
                    <a:lnTo>
                      <a:pt x="10238" y="10305"/>
                    </a:lnTo>
                    <a:cubicBezTo>
                      <a:pt x="10272" y="10515"/>
                      <a:pt x="10305" y="10759"/>
                      <a:pt x="10339" y="10970"/>
                    </a:cubicBezTo>
                    <a:lnTo>
                      <a:pt x="10482" y="10970"/>
                    </a:lnTo>
                    <a:cubicBezTo>
                      <a:pt x="10448" y="10726"/>
                      <a:pt x="10415" y="10482"/>
                      <a:pt x="10373" y="10271"/>
                    </a:cubicBezTo>
                    <a:close/>
                    <a:moveTo>
                      <a:pt x="10373" y="11676"/>
                    </a:moveTo>
                    <a:cubicBezTo>
                      <a:pt x="10373" y="11920"/>
                      <a:pt x="10339" y="12130"/>
                      <a:pt x="10305" y="12374"/>
                    </a:cubicBezTo>
                    <a:lnTo>
                      <a:pt x="10448" y="12374"/>
                    </a:lnTo>
                    <a:cubicBezTo>
                      <a:pt x="10482" y="12164"/>
                      <a:pt x="10516" y="11920"/>
                      <a:pt x="10516" y="11676"/>
                    </a:cubicBezTo>
                    <a:close/>
                    <a:moveTo>
                      <a:pt x="10204" y="13039"/>
                    </a:moveTo>
                    <a:cubicBezTo>
                      <a:pt x="10129" y="13249"/>
                      <a:pt x="10061" y="13493"/>
                      <a:pt x="9952" y="13704"/>
                    </a:cubicBezTo>
                    <a:lnTo>
                      <a:pt x="10095" y="13746"/>
                    </a:lnTo>
                    <a:cubicBezTo>
                      <a:pt x="10204" y="13535"/>
                      <a:pt x="10272" y="13325"/>
                      <a:pt x="10305" y="13073"/>
                    </a:cubicBezTo>
                    <a:lnTo>
                      <a:pt x="10204" y="13039"/>
                    </a:lnTo>
                    <a:close/>
                    <a:moveTo>
                      <a:pt x="9674" y="14334"/>
                    </a:moveTo>
                    <a:cubicBezTo>
                      <a:pt x="9573" y="14511"/>
                      <a:pt x="9430" y="14721"/>
                      <a:pt x="9287" y="14898"/>
                    </a:cubicBezTo>
                    <a:lnTo>
                      <a:pt x="9397" y="14965"/>
                    </a:lnTo>
                    <a:cubicBezTo>
                      <a:pt x="9531" y="14797"/>
                      <a:pt x="9674" y="14587"/>
                      <a:pt x="9784" y="14410"/>
                    </a:cubicBezTo>
                    <a:lnTo>
                      <a:pt x="9674" y="143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9"/>
              <p:cNvSpPr/>
              <p:nvPr/>
            </p:nvSpPr>
            <p:spPr>
              <a:xfrm>
                <a:off x="2712348" y="3127888"/>
                <a:ext cx="243673" cy="163445"/>
              </a:xfrm>
              <a:custGeom>
                <a:rect b="b" l="l" r="r" t="t"/>
                <a:pathLst>
                  <a:path extrusionOk="0" h="2844" w="4240">
                    <a:moveTo>
                      <a:pt x="0" y="0"/>
                    </a:moveTo>
                    <a:lnTo>
                      <a:pt x="4240" y="2844"/>
                    </a:lnTo>
                    <a:lnTo>
                      <a:pt x="3643" y="1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9"/>
              <p:cNvSpPr/>
              <p:nvPr/>
            </p:nvSpPr>
            <p:spPr>
              <a:xfrm>
                <a:off x="2712348" y="3127888"/>
                <a:ext cx="243673" cy="96722"/>
              </a:xfrm>
              <a:custGeom>
                <a:rect b="b" l="l" r="r" t="t"/>
                <a:pathLst>
                  <a:path extrusionOk="0" h="1683" w="4240">
                    <a:moveTo>
                      <a:pt x="0" y="0"/>
                    </a:moveTo>
                    <a:lnTo>
                      <a:pt x="3643" y="1683"/>
                    </a:lnTo>
                    <a:lnTo>
                      <a:pt x="4240" y="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9"/>
              <p:cNvSpPr/>
              <p:nvPr/>
            </p:nvSpPr>
            <p:spPr>
              <a:xfrm>
                <a:off x="2712348" y="3127888"/>
                <a:ext cx="243673" cy="163445"/>
              </a:xfrm>
              <a:custGeom>
                <a:rect b="b" l="l" r="r" t="t"/>
                <a:pathLst>
                  <a:path extrusionOk="0" h="2844" w="4240">
                    <a:moveTo>
                      <a:pt x="0" y="0"/>
                    </a:moveTo>
                    <a:lnTo>
                      <a:pt x="3188" y="2381"/>
                    </a:lnTo>
                    <a:lnTo>
                      <a:pt x="4240" y="2844"/>
                    </a:lnTo>
                    <a:lnTo>
                      <a:pt x="4240" y="2844"/>
                    </a:lnTo>
                    <a:lnTo>
                      <a:pt x="3399" y="2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9"/>
              <p:cNvSpPr/>
              <p:nvPr/>
            </p:nvSpPr>
            <p:spPr>
              <a:xfrm>
                <a:off x="2712348" y="3127888"/>
                <a:ext cx="195341" cy="175513"/>
              </a:xfrm>
              <a:custGeom>
                <a:rect b="b" l="l" r="r" t="t"/>
                <a:pathLst>
                  <a:path extrusionOk="0" h="3054" w="3399">
                    <a:moveTo>
                      <a:pt x="0" y="0"/>
                    </a:moveTo>
                    <a:lnTo>
                      <a:pt x="2633" y="3054"/>
                    </a:lnTo>
                    <a:lnTo>
                      <a:pt x="3399" y="2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8" name="Google Shape;2098;p29"/>
            <p:cNvSpPr/>
            <p:nvPr/>
          </p:nvSpPr>
          <p:spPr>
            <a:xfrm>
              <a:off x="3546295" y="3403916"/>
              <a:ext cx="38218" cy="36321"/>
            </a:xfrm>
            <a:custGeom>
              <a:rect b="b" l="l" r="r" t="t"/>
              <a:pathLst>
                <a:path extrusionOk="0" h="632" w="665">
                  <a:moveTo>
                    <a:pt x="320" y="1"/>
                  </a:moveTo>
                  <a:lnTo>
                    <a:pt x="211" y="211"/>
                  </a:lnTo>
                  <a:lnTo>
                    <a:pt x="0" y="278"/>
                  </a:lnTo>
                  <a:lnTo>
                    <a:pt x="177" y="421"/>
                  </a:lnTo>
                  <a:lnTo>
                    <a:pt x="143" y="631"/>
                  </a:lnTo>
                  <a:lnTo>
                    <a:pt x="354" y="522"/>
                  </a:lnTo>
                  <a:lnTo>
                    <a:pt x="564" y="631"/>
                  </a:lnTo>
                  <a:lnTo>
                    <a:pt x="488" y="388"/>
                  </a:lnTo>
                  <a:lnTo>
                    <a:pt x="665" y="245"/>
                  </a:lnTo>
                  <a:lnTo>
                    <a:pt x="421" y="2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4521389" y="2896283"/>
              <a:ext cx="28103" cy="24252"/>
            </a:xfrm>
            <a:custGeom>
              <a:rect b="b" l="l" r="r" t="t"/>
              <a:pathLst>
                <a:path extrusionOk="0" h="422" w="489">
                  <a:moveTo>
                    <a:pt x="211" y="1"/>
                  </a:moveTo>
                  <a:cubicBezTo>
                    <a:pt x="102" y="1"/>
                    <a:pt x="1" y="102"/>
                    <a:pt x="1" y="211"/>
                  </a:cubicBezTo>
                  <a:cubicBezTo>
                    <a:pt x="1" y="312"/>
                    <a:pt x="68" y="421"/>
                    <a:pt x="211" y="421"/>
                  </a:cubicBezTo>
                  <a:lnTo>
                    <a:pt x="279" y="421"/>
                  </a:lnTo>
                  <a:cubicBezTo>
                    <a:pt x="388" y="421"/>
                    <a:pt x="489" y="312"/>
                    <a:pt x="489" y="211"/>
                  </a:cubicBezTo>
                  <a:cubicBezTo>
                    <a:pt x="455" y="102"/>
                    <a:pt x="388" y="1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3620719" y="3645635"/>
              <a:ext cx="30517" cy="24252"/>
            </a:xfrm>
            <a:custGeom>
              <a:rect b="b" l="l" r="r" t="t"/>
              <a:pathLst>
                <a:path extrusionOk="0" h="422" w="531">
                  <a:moveTo>
                    <a:pt x="287" y="1"/>
                  </a:moveTo>
                  <a:cubicBezTo>
                    <a:pt x="1" y="1"/>
                    <a:pt x="1" y="421"/>
                    <a:pt x="287" y="421"/>
                  </a:cubicBezTo>
                  <a:cubicBezTo>
                    <a:pt x="531" y="421"/>
                    <a:pt x="531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1" name="Google Shape;2101;p29"/>
            <p:cNvGrpSpPr/>
            <p:nvPr/>
          </p:nvGrpSpPr>
          <p:grpSpPr>
            <a:xfrm rot="-1309227">
              <a:off x="5572883" y="3177007"/>
              <a:ext cx="1238421" cy="772764"/>
              <a:chOff x="5673490" y="3603107"/>
              <a:chExt cx="1108137" cy="513954"/>
            </a:xfrm>
          </p:grpSpPr>
          <p:sp>
            <p:nvSpPr>
              <p:cNvPr id="2102" name="Google Shape;2102;p29"/>
              <p:cNvSpPr/>
              <p:nvPr/>
            </p:nvSpPr>
            <p:spPr>
              <a:xfrm>
                <a:off x="6429163" y="3645635"/>
                <a:ext cx="352464" cy="88561"/>
              </a:xfrm>
              <a:custGeom>
                <a:rect b="b" l="l" r="r" t="t"/>
                <a:pathLst>
                  <a:path extrusionOk="0" h="1541" w="6133">
                    <a:moveTo>
                      <a:pt x="6133" y="1"/>
                    </a:moveTo>
                    <a:lnTo>
                      <a:pt x="1153" y="421"/>
                    </a:lnTo>
                    <a:lnTo>
                      <a:pt x="0" y="1540"/>
                    </a:lnTo>
                    <a:lnTo>
                      <a:pt x="6133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9"/>
              <p:cNvSpPr/>
              <p:nvPr/>
            </p:nvSpPr>
            <p:spPr>
              <a:xfrm>
                <a:off x="6477495" y="3605521"/>
                <a:ext cx="304131" cy="64366"/>
              </a:xfrm>
              <a:custGeom>
                <a:rect b="b" l="l" r="r" t="t"/>
                <a:pathLst>
                  <a:path extrusionOk="0" h="1120" w="5292">
                    <a:moveTo>
                      <a:pt x="0" y="0"/>
                    </a:moveTo>
                    <a:lnTo>
                      <a:pt x="312" y="1119"/>
                    </a:lnTo>
                    <a:lnTo>
                      <a:pt x="5292" y="6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9"/>
              <p:cNvSpPr/>
              <p:nvPr/>
            </p:nvSpPr>
            <p:spPr>
              <a:xfrm>
                <a:off x="6429163" y="3645635"/>
                <a:ext cx="352464" cy="88561"/>
              </a:xfrm>
              <a:custGeom>
                <a:rect b="b" l="l" r="r" t="t"/>
                <a:pathLst>
                  <a:path extrusionOk="0" h="1541" w="6133">
                    <a:moveTo>
                      <a:pt x="6133" y="1"/>
                    </a:moveTo>
                    <a:lnTo>
                      <a:pt x="1262" y="1052"/>
                    </a:lnTo>
                    <a:lnTo>
                      <a:pt x="0" y="1540"/>
                    </a:lnTo>
                    <a:lnTo>
                      <a:pt x="0" y="1540"/>
                    </a:lnTo>
                    <a:lnTo>
                      <a:pt x="1430" y="1439"/>
                    </a:lnTo>
                    <a:lnTo>
                      <a:pt x="6133" y="1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9"/>
              <p:cNvSpPr/>
              <p:nvPr/>
            </p:nvSpPr>
            <p:spPr>
              <a:xfrm>
                <a:off x="6501633" y="3645635"/>
                <a:ext cx="279994" cy="141261"/>
              </a:xfrm>
              <a:custGeom>
                <a:rect b="b" l="l" r="r" t="t"/>
                <a:pathLst>
                  <a:path extrusionOk="0" h="2458" w="4872">
                    <a:moveTo>
                      <a:pt x="4872" y="1"/>
                    </a:moveTo>
                    <a:lnTo>
                      <a:pt x="1" y="1052"/>
                    </a:lnTo>
                    <a:lnTo>
                      <a:pt x="522" y="2457"/>
                    </a:lnTo>
                    <a:lnTo>
                      <a:pt x="4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5673490" y="3603107"/>
                <a:ext cx="751363" cy="513954"/>
              </a:xfrm>
              <a:custGeom>
                <a:rect b="b" l="l" r="r" t="t"/>
                <a:pathLst>
                  <a:path extrusionOk="0" h="8943" w="13074">
                    <a:moveTo>
                      <a:pt x="9431" y="0"/>
                    </a:moveTo>
                    <a:lnTo>
                      <a:pt x="9464" y="143"/>
                    </a:lnTo>
                    <a:lnTo>
                      <a:pt x="9784" y="143"/>
                    </a:lnTo>
                    <a:cubicBezTo>
                      <a:pt x="9885" y="143"/>
                      <a:pt x="10028" y="143"/>
                      <a:pt x="10129" y="177"/>
                    </a:cubicBezTo>
                    <a:lnTo>
                      <a:pt x="10163" y="42"/>
                    </a:lnTo>
                    <a:cubicBezTo>
                      <a:pt x="10028" y="0"/>
                      <a:pt x="9919" y="0"/>
                      <a:pt x="9784" y="0"/>
                    </a:cubicBezTo>
                    <a:close/>
                    <a:moveTo>
                      <a:pt x="8733" y="177"/>
                    </a:moveTo>
                    <a:cubicBezTo>
                      <a:pt x="8522" y="253"/>
                      <a:pt x="8312" y="387"/>
                      <a:pt x="8102" y="530"/>
                    </a:cubicBezTo>
                    <a:lnTo>
                      <a:pt x="8203" y="631"/>
                    </a:lnTo>
                    <a:cubicBezTo>
                      <a:pt x="8379" y="497"/>
                      <a:pt x="8590" y="387"/>
                      <a:pt x="8800" y="320"/>
                    </a:cubicBezTo>
                    <a:lnTo>
                      <a:pt x="8733" y="177"/>
                    </a:lnTo>
                    <a:close/>
                    <a:moveTo>
                      <a:pt x="10836" y="354"/>
                    </a:moveTo>
                    <a:lnTo>
                      <a:pt x="10726" y="463"/>
                    </a:lnTo>
                    <a:cubicBezTo>
                      <a:pt x="10869" y="598"/>
                      <a:pt x="10970" y="808"/>
                      <a:pt x="11046" y="1018"/>
                    </a:cubicBezTo>
                    <a:lnTo>
                      <a:pt x="11181" y="985"/>
                    </a:lnTo>
                    <a:cubicBezTo>
                      <a:pt x="11113" y="741"/>
                      <a:pt x="11004" y="530"/>
                      <a:pt x="10836" y="354"/>
                    </a:cubicBezTo>
                    <a:close/>
                    <a:moveTo>
                      <a:pt x="7681" y="1128"/>
                    </a:moveTo>
                    <a:cubicBezTo>
                      <a:pt x="7681" y="1195"/>
                      <a:pt x="7639" y="1262"/>
                      <a:pt x="7639" y="1372"/>
                    </a:cubicBezTo>
                    <a:cubicBezTo>
                      <a:pt x="7639" y="1548"/>
                      <a:pt x="7715" y="1725"/>
                      <a:pt x="7782" y="1860"/>
                    </a:cubicBezTo>
                    <a:lnTo>
                      <a:pt x="7891" y="1792"/>
                    </a:lnTo>
                    <a:cubicBezTo>
                      <a:pt x="7849" y="1649"/>
                      <a:pt x="7782" y="1515"/>
                      <a:pt x="7782" y="1372"/>
                    </a:cubicBezTo>
                    <a:cubicBezTo>
                      <a:pt x="7782" y="1304"/>
                      <a:pt x="7816" y="1229"/>
                      <a:pt x="7816" y="1161"/>
                    </a:cubicBezTo>
                    <a:lnTo>
                      <a:pt x="7681" y="1128"/>
                    </a:lnTo>
                    <a:close/>
                    <a:moveTo>
                      <a:pt x="11046" y="1683"/>
                    </a:moveTo>
                    <a:cubicBezTo>
                      <a:pt x="10970" y="1893"/>
                      <a:pt x="10869" y="2103"/>
                      <a:pt x="10726" y="2280"/>
                    </a:cubicBezTo>
                    <a:lnTo>
                      <a:pt x="10836" y="2356"/>
                    </a:lnTo>
                    <a:cubicBezTo>
                      <a:pt x="10970" y="2179"/>
                      <a:pt x="11113" y="1935"/>
                      <a:pt x="11147" y="1725"/>
                    </a:cubicBezTo>
                    <a:lnTo>
                      <a:pt x="11046" y="1683"/>
                    </a:lnTo>
                    <a:close/>
                    <a:moveTo>
                      <a:pt x="8346" y="2280"/>
                    </a:moveTo>
                    <a:lnTo>
                      <a:pt x="8270" y="2390"/>
                    </a:lnTo>
                    <a:cubicBezTo>
                      <a:pt x="8480" y="2524"/>
                      <a:pt x="8691" y="2633"/>
                      <a:pt x="8901" y="2701"/>
                    </a:cubicBezTo>
                    <a:lnTo>
                      <a:pt x="8977" y="2566"/>
                    </a:lnTo>
                    <a:lnTo>
                      <a:pt x="8943" y="2566"/>
                    </a:lnTo>
                    <a:cubicBezTo>
                      <a:pt x="8733" y="2490"/>
                      <a:pt x="8556" y="2390"/>
                      <a:pt x="8346" y="2280"/>
                    </a:cubicBezTo>
                    <a:close/>
                    <a:moveTo>
                      <a:pt x="13006" y="2356"/>
                    </a:moveTo>
                    <a:cubicBezTo>
                      <a:pt x="12796" y="2457"/>
                      <a:pt x="12585" y="2524"/>
                      <a:pt x="12375" y="2600"/>
                    </a:cubicBezTo>
                    <a:lnTo>
                      <a:pt x="12409" y="2734"/>
                    </a:lnTo>
                    <a:cubicBezTo>
                      <a:pt x="12619" y="2667"/>
                      <a:pt x="12863" y="2566"/>
                      <a:pt x="13073" y="2457"/>
                    </a:cubicBezTo>
                    <a:lnTo>
                      <a:pt x="13006" y="2356"/>
                    </a:lnTo>
                    <a:close/>
                    <a:moveTo>
                      <a:pt x="11711" y="2776"/>
                    </a:moveTo>
                    <a:cubicBezTo>
                      <a:pt x="11467" y="2810"/>
                      <a:pt x="11256" y="2844"/>
                      <a:pt x="11004" y="2877"/>
                    </a:cubicBezTo>
                    <a:lnTo>
                      <a:pt x="11004" y="3020"/>
                    </a:lnTo>
                    <a:cubicBezTo>
                      <a:pt x="11256" y="2987"/>
                      <a:pt x="11500" y="2945"/>
                      <a:pt x="11711" y="2911"/>
                    </a:cubicBezTo>
                    <a:lnTo>
                      <a:pt x="11711" y="2776"/>
                    </a:lnTo>
                    <a:close/>
                    <a:moveTo>
                      <a:pt x="4106" y="3020"/>
                    </a:moveTo>
                    <a:lnTo>
                      <a:pt x="4106" y="3155"/>
                    </a:lnTo>
                    <a:lnTo>
                      <a:pt x="4804" y="3155"/>
                    </a:lnTo>
                    <a:lnTo>
                      <a:pt x="4804" y="3020"/>
                    </a:lnTo>
                    <a:close/>
                    <a:moveTo>
                      <a:pt x="10238" y="2734"/>
                    </a:moveTo>
                    <a:cubicBezTo>
                      <a:pt x="10194" y="2770"/>
                      <a:pt x="10148" y="2804"/>
                      <a:pt x="10101" y="2835"/>
                    </a:cubicBezTo>
                    <a:lnTo>
                      <a:pt x="10101" y="2835"/>
                    </a:lnTo>
                    <a:cubicBezTo>
                      <a:pt x="9946" y="2823"/>
                      <a:pt x="9786" y="2800"/>
                      <a:pt x="9641" y="2776"/>
                    </a:cubicBezTo>
                    <a:lnTo>
                      <a:pt x="9607" y="2911"/>
                    </a:lnTo>
                    <a:cubicBezTo>
                      <a:pt x="9707" y="2925"/>
                      <a:pt x="9800" y="2940"/>
                      <a:pt x="9893" y="2953"/>
                    </a:cubicBezTo>
                    <a:lnTo>
                      <a:pt x="9893" y="2953"/>
                    </a:lnTo>
                    <a:cubicBezTo>
                      <a:pt x="9810" y="2993"/>
                      <a:pt x="9726" y="3027"/>
                      <a:pt x="9641" y="3054"/>
                    </a:cubicBezTo>
                    <a:lnTo>
                      <a:pt x="9675" y="3197"/>
                    </a:lnTo>
                    <a:cubicBezTo>
                      <a:pt x="9839" y="3146"/>
                      <a:pt x="9988" y="3068"/>
                      <a:pt x="10122" y="2979"/>
                    </a:cubicBezTo>
                    <a:lnTo>
                      <a:pt x="10122" y="2979"/>
                    </a:lnTo>
                    <a:cubicBezTo>
                      <a:pt x="10182" y="2984"/>
                      <a:pt x="10243" y="2987"/>
                      <a:pt x="10306" y="2987"/>
                    </a:cubicBezTo>
                    <a:lnTo>
                      <a:pt x="10306" y="2844"/>
                    </a:lnTo>
                    <a:lnTo>
                      <a:pt x="10238" y="2734"/>
                    </a:lnTo>
                    <a:close/>
                    <a:moveTo>
                      <a:pt x="5502" y="3088"/>
                    </a:moveTo>
                    <a:lnTo>
                      <a:pt x="5502" y="3231"/>
                    </a:lnTo>
                    <a:cubicBezTo>
                      <a:pt x="5713" y="3231"/>
                      <a:pt x="5957" y="3264"/>
                      <a:pt x="6209" y="3298"/>
                    </a:cubicBezTo>
                    <a:lnTo>
                      <a:pt x="6209" y="3155"/>
                    </a:lnTo>
                    <a:cubicBezTo>
                      <a:pt x="5999" y="3121"/>
                      <a:pt x="5746" y="3088"/>
                      <a:pt x="5502" y="3088"/>
                    </a:cubicBezTo>
                    <a:close/>
                    <a:moveTo>
                      <a:pt x="3399" y="3121"/>
                    </a:moveTo>
                    <a:cubicBezTo>
                      <a:pt x="3155" y="3155"/>
                      <a:pt x="2945" y="3231"/>
                      <a:pt x="2735" y="3332"/>
                    </a:cubicBezTo>
                    <a:lnTo>
                      <a:pt x="2768" y="3475"/>
                    </a:lnTo>
                    <a:cubicBezTo>
                      <a:pt x="2979" y="3365"/>
                      <a:pt x="3189" y="3298"/>
                      <a:pt x="3433" y="3264"/>
                    </a:cubicBezTo>
                    <a:lnTo>
                      <a:pt x="3399" y="3121"/>
                    </a:lnTo>
                    <a:close/>
                    <a:moveTo>
                      <a:pt x="6907" y="3264"/>
                    </a:moveTo>
                    <a:lnTo>
                      <a:pt x="6873" y="3407"/>
                    </a:lnTo>
                    <a:cubicBezTo>
                      <a:pt x="6941" y="3407"/>
                      <a:pt x="7008" y="3407"/>
                      <a:pt x="7084" y="3441"/>
                    </a:cubicBezTo>
                    <a:cubicBezTo>
                      <a:pt x="7260" y="3441"/>
                      <a:pt x="7429" y="3475"/>
                      <a:pt x="7605" y="3475"/>
                    </a:cubicBezTo>
                    <a:lnTo>
                      <a:pt x="7605" y="3332"/>
                    </a:lnTo>
                    <a:cubicBezTo>
                      <a:pt x="7429" y="3332"/>
                      <a:pt x="7260" y="3298"/>
                      <a:pt x="7117" y="3298"/>
                    </a:cubicBezTo>
                    <a:cubicBezTo>
                      <a:pt x="7050" y="3264"/>
                      <a:pt x="6974" y="3264"/>
                      <a:pt x="6907" y="3264"/>
                    </a:cubicBezTo>
                    <a:close/>
                    <a:moveTo>
                      <a:pt x="8977" y="3264"/>
                    </a:moveTo>
                    <a:cubicBezTo>
                      <a:pt x="8766" y="3298"/>
                      <a:pt x="8522" y="3332"/>
                      <a:pt x="8312" y="3332"/>
                    </a:cubicBezTo>
                    <a:lnTo>
                      <a:pt x="8312" y="3475"/>
                    </a:lnTo>
                    <a:cubicBezTo>
                      <a:pt x="8556" y="3475"/>
                      <a:pt x="8766" y="3441"/>
                      <a:pt x="9010" y="3407"/>
                    </a:cubicBezTo>
                    <a:lnTo>
                      <a:pt x="8977" y="3264"/>
                    </a:lnTo>
                    <a:close/>
                    <a:moveTo>
                      <a:pt x="2104" y="3651"/>
                    </a:moveTo>
                    <a:cubicBezTo>
                      <a:pt x="1893" y="3786"/>
                      <a:pt x="1683" y="3929"/>
                      <a:pt x="1506" y="4072"/>
                    </a:cubicBezTo>
                    <a:lnTo>
                      <a:pt x="1616" y="4173"/>
                    </a:lnTo>
                    <a:cubicBezTo>
                      <a:pt x="1792" y="4038"/>
                      <a:pt x="1961" y="3895"/>
                      <a:pt x="2171" y="3752"/>
                    </a:cubicBezTo>
                    <a:lnTo>
                      <a:pt x="2104" y="3651"/>
                    </a:lnTo>
                    <a:close/>
                    <a:moveTo>
                      <a:pt x="1018" y="4560"/>
                    </a:moveTo>
                    <a:cubicBezTo>
                      <a:pt x="842" y="4770"/>
                      <a:pt x="699" y="4947"/>
                      <a:pt x="598" y="5157"/>
                    </a:cubicBezTo>
                    <a:lnTo>
                      <a:pt x="699" y="5224"/>
                    </a:lnTo>
                    <a:cubicBezTo>
                      <a:pt x="842" y="5014"/>
                      <a:pt x="985" y="4837"/>
                      <a:pt x="1119" y="4669"/>
                    </a:cubicBezTo>
                    <a:lnTo>
                      <a:pt x="1018" y="4560"/>
                    </a:lnTo>
                    <a:close/>
                    <a:moveTo>
                      <a:pt x="278" y="5788"/>
                    </a:moveTo>
                    <a:cubicBezTo>
                      <a:pt x="211" y="6032"/>
                      <a:pt x="144" y="6242"/>
                      <a:pt x="110" y="6486"/>
                    </a:cubicBezTo>
                    <a:lnTo>
                      <a:pt x="245" y="6520"/>
                    </a:lnTo>
                    <a:cubicBezTo>
                      <a:pt x="278" y="6276"/>
                      <a:pt x="354" y="6066"/>
                      <a:pt x="421" y="5855"/>
                    </a:cubicBezTo>
                    <a:lnTo>
                      <a:pt x="278" y="5788"/>
                    </a:lnTo>
                    <a:close/>
                    <a:moveTo>
                      <a:pt x="1" y="7193"/>
                    </a:moveTo>
                    <a:lnTo>
                      <a:pt x="1" y="7361"/>
                    </a:lnTo>
                    <a:cubicBezTo>
                      <a:pt x="1" y="7538"/>
                      <a:pt x="1" y="7714"/>
                      <a:pt x="34" y="7891"/>
                    </a:cubicBezTo>
                    <a:lnTo>
                      <a:pt x="177" y="7891"/>
                    </a:lnTo>
                    <a:cubicBezTo>
                      <a:pt x="144" y="7714"/>
                      <a:pt x="144" y="7538"/>
                      <a:pt x="144" y="7361"/>
                    </a:cubicBezTo>
                    <a:lnTo>
                      <a:pt x="144" y="7193"/>
                    </a:lnTo>
                    <a:close/>
                    <a:moveTo>
                      <a:pt x="320" y="8556"/>
                    </a:moveTo>
                    <a:lnTo>
                      <a:pt x="177" y="8589"/>
                    </a:lnTo>
                    <a:cubicBezTo>
                      <a:pt x="211" y="8699"/>
                      <a:pt x="245" y="8833"/>
                      <a:pt x="278" y="8943"/>
                    </a:cubicBezTo>
                    <a:lnTo>
                      <a:pt x="421" y="8875"/>
                    </a:lnTo>
                    <a:cubicBezTo>
                      <a:pt x="388" y="8766"/>
                      <a:pt x="354" y="8665"/>
                      <a:pt x="320" y="85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7" name="Google Shape;2107;p29"/>
            <p:cNvSpPr/>
            <p:nvPr/>
          </p:nvSpPr>
          <p:spPr>
            <a:xfrm>
              <a:off x="4781038" y="3017143"/>
              <a:ext cx="38218" cy="36321"/>
            </a:xfrm>
            <a:custGeom>
              <a:rect b="b" l="l" r="r" t="t"/>
              <a:pathLst>
                <a:path extrusionOk="0" h="632" w="665">
                  <a:moveTo>
                    <a:pt x="320" y="1"/>
                  </a:moveTo>
                  <a:lnTo>
                    <a:pt x="244" y="211"/>
                  </a:lnTo>
                  <a:lnTo>
                    <a:pt x="0" y="245"/>
                  </a:lnTo>
                  <a:lnTo>
                    <a:pt x="177" y="388"/>
                  </a:lnTo>
                  <a:lnTo>
                    <a:pt x="143" y="632"/>
                  </a:lnTo>
                  <a:lnTo>
                    <a:pt x="143" y="632"/>
                  </a:lnTo>
                  <a:lnTo>
                    <a:pt x="354" y="489"/>
                  </a:lnTo>
                  <a:lnTo>
                    <a:pt x="564" y="598"/>
                  </a:lnTo>
                  <a:lnTo>
                    <a:pt x="530" y="388"/>
                  </a:lnTo>
                  <a:lnTo>
                    <a:pt x="665" y="211"/>
                  </a:lnTo>
                  <a:lnTo>
                    <a:pt x="421" y="17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4398633" y="3359434"/>
              <a:ext cx="38218" cy="36321"/>
            </a:xfrm>
            <a:custGeom>
              <a:rect b="b" l="l" r="r" t="t"/>
              <a:pathLst>
                <a:path extrusionOk="0" h="632" w="665">
                  <a:moveTo>
                    <a:pt x="312" y="1"/>
                  </a:moveTo>
                  <a:lnTo>
                    <a:pt x="244" y="211"/>
                  </a:lnTo>
                  <a:lnTo>
                    <a:pt x="0" y="245"/>
                  </a:lnTo>
                  <a:lnTo>
                    <a:pt x="169" y="388"/>
                  </a:lnTo>
                  <a:lnTo>
                    <a:pt x="169" y="632"/>
                  </a:lnTo>
                  <a:lnTo>
                    <a:pt x="345" y="497"/>
                  </a:lnTo>
                  <a:lnTo>
                    <a:pt x="555" y="598"/>
                  </a:lnTo>
                  <a:lnTo>
                    <a:pt x="522" y="388"/>
                  </a:lnTo>
                  <a:lnTo>
                    <a:pt x="665" y="211"/>
                  </a:lnTo>
                  <a:lnTo>
                    <a:pt x="455" y="177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4632133" y="3214380"/>
              <a:ext cx="29999" cy="24252"/>
            </a:xfrm>
            <a:custGeom>
              <a:rect b="b" l="l" r="r" t="t"/>
              <a:pathLst>
                <a:path extrusionOk="0" h="422" w="522">
                  <a:moveTo>
                    <a:pt x="244" y="1"/>
                  </a:moveTo>
                  <a:cubicBezTo>
                    <a:pt x="0" y="1"/>
                    <a:pt x="0" y="422"/>
                    <a:pt x="244" y="422"/>
                  </a:cubicBezTo>
                  <a:cubicBezTo>
                    <a:pt x="522" y="422"/>
                    <a:pt x="522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3908874" y="3534948"/>
              <a:ext cx="30517" cy="24195"/>
            </a:xfrm>
            <a:custGeom>
              <a:rect b="b" l="l" r="r" t="t"/>
              <a:pathLst>
                <a:path extrusionOk="0" h="421" w="531">
                  <a:moveTo>
                    <a:pt x="245" y="0"/>
                  </a:moveTo>
                  <a:cubicBezTo>
                    <a:pt x="1" y="0"/>
                    <a:pt x="1" y="421"/>
                    <a:pt x="245" y="421"/>
                  </a:cubicBezTo>
                  <a:cubicBezTo>
                    <a:pt x="531" y="421"/>
                    <a:pt x="531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4851611" y="2940765"/>
              <a:ext cx="36321" cy="38275"/>
            </a:xfrm>
            <a:custGeom>
              <a:rect b="b" l="l" r="r" t="t"/>
              <a:pathLst>
                <a:path extrusionOk="0" h="666" w="632">
                  <a:moveTo>
                    <a:pt x="388" y="1"/>
                  </a:moveTo>
                  <a:lnTo>
                    <a:pt x="211" y="169"/>
                  </a:lnTo>
                  <a:lnTo>
                    <a:pt x="1" y="135"/>
                  </a:lnTo>
                  <a:lnTo>
                    <a:pt x="110" y="312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211" y="489"/>
                  </a:lnTo>
                  <a:lnTo>
                    <a:pt x="388" y="665"/>
                  </a:lnTo>
                  <a:lnTo>
                    <a:pt x="421" y="421"/>
                  </a:lnTo>
                  <a:lnTo>
                    <a:pt x="632" y="312"/>
                  </a:lnTo>
                  <a:lnTo>
                    <a:pt x="421" y="24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5246603" y="3573108"/>
              <a:ext cx="36321" cy="36321"/>
            </a:xfrm>
            <a:custGeom>
              <a:rect b="b" l="l" r="r" t="t"/>
              <a:pathLst>
                <a:path extrusionOk="0" h="632" w="632">
                  <a:moveTo>
                    <a:pt x="387" y="1"/>
                  </a:moveTo>
                  <a:lnTo>
                    <a:pt x="244" y="144"/>
                  </a:lnTo>
                  <a:lnTo>
                    <a:pt x="0" y="102"/>
                  </a:lnTo>
                  <a:lnTo>
                    <a:pt x="101" y="312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44" y="489"/>
                  </a:lnTo>
                  <a:lnTo>
                    <a:pt x="387" y="632"/>
                  </a:lnTo>
                  <a:lnTo>
                    <a:pt x="421" y="421"/>
                  </a:lnTo>
                  <a:lnTo>
                    <a:pt x="631" y="312"/>
                  </a:lnTo>
                  <a:lnTo>
                    <a:pt x="421" y="211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5592745" y="3877239"/>
              <a:ext cx="30517" cy="24195"/>
            </a:xfrm>
            <a:custGeom>
              <a:rect b="b" l="l" r="r" t="t"/>
              <a:pathLst>
                <a:path extrusionOk="0" h="421" w="531">
                  <a:moveTo>
                    <a:pt x="287" y="0"/>
                  </a:moveTo>
                  <a:cubicBezTo>
                    <a:pt x="1" y="0"/>
                    <a:pt x="1" y="421"/>
                    <a:pt x="287" y="421"/>
                  </a:cubicBezTo>
                  <a:cubicBezTo>
                    <a:pt x="531" y="421"/>
                    <a:pt x="531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5393553" y="3744253"/>
              <a:ext cx="30057" cy="24252"/>
            </a:xfrm>
            <a:custGeom>
              <a:rect b="b" l="l" r="r" t="t"/>
              <a:pathLst>
                <a:path extrusionOk="0" h="422" w="523">
                  <a:moveTo>
                    <a:pt x="278" y="1"/>
                  </a:moveTo>
                  <a:cubicBezTo>
                    <a:pt x="1" y="1"/>
                    <a:pt x="1" y="421"/>
                    <a:pt x="278" y="421"/>
                  </a:cubicBezTo>
                  <a:cubicBezTo>
                    <a:pt x="522" y="421"/>
                    <a:pt x="522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4859830" y="3319320"/>
              <a:ext cx="31953" cy="24252"/>
            </a:xfrm>
            <a:custGeom>
              <a:rect b="b" l="l" r="r" t="t"/>
              <a:pathLst>
                <a:path extrusionOk="0" h="422" w="556">
                  <a:moveTo>
                    <a:pt x="278" y="0"/>
                  </a:moveTo>
                  <a:cubicBezTo>
                    <a:pt x="1" y="0"/>
                    <a:pt x="1" y="421"/>
                    <a:pt x="278" y="421"/>
                  </a:cubicBezTo>
                  <a:cubicBezTo>
                    <a:pt x="556" y="421"/>
                    <a:pt x="556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4984597" y="2940765"/>
              <a:ext cx="30459" cy="24252"/>
            </a:xfrm>
            <a:custGeom>
              <a:rect b="b" l="l" r="r" t="t"/>
              <a:pathLst>
                <a:path extrusionOk="0" h="422" w="530">
                  <a:moveTo>
                    <a:pt x="244" y="1"/>
                  </a:moveTo>
                  <a:cubicBezTo>
                    <a:pt x="0" y="1"/>
                    <a:pt x="0" y="421"/>
                    <a:pt x="244" y="421"/>
                  </a:cubicBezTo>
                  <a:cubicBezTo>
                    <a:pt x="530" y="421"/>
                    <a:pt x="530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4067950" y="4781759"/>
              <a:ext cx="1208709" cy="660905"/>
            </a:xfrm>
            <a:custGeom>
              <a:rect b="b" l="l" r="r" t="t"/>
              <a:pathLst>
                <a:path extrusionOk="0" h="11500" w="21032">
                  <a:moveTo>
                    <a:pt x="20299" y="0"/>
                  </a:moveTo>
                  <a:lnTo>
                    <a:pt x="2179" y="1052"/>
                  </a:lnTo>
                  <a:lnTo>
                    <a:pt x="286" y="4560"/>
                  </a:lnTo>
                  <a:cubicBezTo>
                    <a:pt x="286" y="4560"/>
                    <a:pt x="665" y="6377"/>
                    <a:pt x="387" y="6831"/>
                  </a:cubicBezTo>
                  <a:cubicBezTo>
                    <a:pt x="110" y="7294"/>
                    <a:pt x="354" y="8169"/>
                    <a:pt x="286" y="8724"/>
                  </a:cubicBezTo>
                  <a:cubicBezTo>
                    <a:pt x="244" y="9288"/>
                    <a:pt x="211" y="9708"/>
                    <a:pt x="110" y="10196"/>
                  </a:cubicBezTo>
                  <a:cubicBezTo>
                    <a:pt x="0" y="10692"/>
                    <a:pt x="421" y="11500"/>
                    <a:pt x="421" y="11500"/>
                  </a:cubicBezTo>
                  <a:lnTo>
                    <a:pt x="20854" y="11500"/>
                  </a:lnTo>
                  <a:cubicBezTo>
                    <a:pt x="20854" y="11500"/>
                    <a:pt x="21031" y="11214"/>
                    <a:pt x="20930" y="10760"/>
                  </a:cubicBezTo>
                  <a:cubicBezTo>
                    <a:pt x="20821" y="10305"/>
                    <a:pt x="20997" y="9431"/>
                    <a:pt x="20821" y="8976"/>
                  </a:cubicBezTo>
                  <a:cubicBezTo>
                    <a:pt x="20644" y="8514"/>
                    <a:pt x="20577" y="8270"/>
                    <a:pt x="20577" y="8270"/>
                  </a:cubicBezTo>
                  <a:lnTo>
                    <a:pt x="20299" y="0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4388461" y="3031166"/>
              <a:ext cx="690904" cy="750788"/>
            </a:xfrm>
            <a:custGeom>
              <a:rect b="b" l="l" r="r" t="t"/>
              <a:pathLst>
                <a:path extrusionOk="0" h="13064" w="12022">
                  <a:moveTo>
                    <a:pt x="6907" y="1"/>
                  </a:moveTo>
                  <a:cubicBezTo>
                    <a:pt x="3466" y="1"/>
                    <a:pt x="1818" y="2423"/>
                    <a:pt x="489" y="5435"/>
                  </a:cubicBezTo>
                  <a:cubicBezTo>
                    <a:pt x="421" y="5612"/>
                    <a:pt x="346" y="5788"/>
                    <a:pt x="278" y="5957"/>
                  </a:cubicBezTo>
                  <a:lnTo>
                    <a:pt x="245" y="5999"/>
                  </a:lnTo>
                  <a:cubicBezTo>
                    <a:pt x="177" y="6209"/>
                    <a:pt x="68" y="6419"/>
                    <a:pt x="1" y="6588"/>
                  </a:cubicBezTo>
                  <a:cubicBezTo>
                    <a:pt x="135" y="6974"/>
                    <a:pt x="388" y="7328"/>
                    <a:pt x="766" y="7572"/>
                  </a:cubicBezTo>
                  <a:cubicBezTo>
                    <a:pt x="976" y="8480"/>
                    <a:pt x="1229" y="9254"/>
                    <a:pt x="1540" y="9952"/>
                  </a:cubicBezTo>
                  <a:cubicBezTo>
                    <a:pt x="1649" y="10095"/>
                    <a:pt x="1717" y="10272"/>
                    <a:pt x="1784" y="10415"/>
                  </a:cubicBezTo>
                  <a:cubicBezTo>
                    <a:pt x="1893" y="10583"/>
                    <a:pt x="1994" y="10760"/>
                    <a:pt x="2104" y="10937"/>
                  </a:cubicBezTo>
                  <a:cubicBezTo>
                    <a:pt x="2205" y="11113"/>
                    <a:pt x="2314" y="11256"/>
                    <a:pt x="2449" y="11391"/>
                  </a:cubicBezTo>
                  <a:cubicBezTo>
                    <a:pt x="2558" y="11568"/>
                    <a:pt x="2701" y="11711"/>
                    <a:pt x="2802" y="11845"/>
                  </a:cubicBezTo>
                  <a:cubicBezTo>
                    <a:pt x="3571" y="12655"/>
                    <a:pt x="4444" y="13063"/>
                    <a:pt x="5327" y="13063"/>
                  </a:cubicBezTo>
                  <a:cubicBezTo>
                    <a:pt x="6783" y="13063"/>
                    <a:pt x="8266" y="11955"/>
                    <a:pt x="9355" y="9708"/>
                  </a:cubicBezTo>
                  <a:lnTo>
                    <a:pt x="9355" y="9675"/>
                  </a:lnTo>
                  <a:cubicBezTo>
                    <a:pt x="9708" y="8977"/>
                    <a:pt x="10020" y="8203"/>
                    <a:pt x="10306" y="7294"/>
                  </a:cubicBezTo>
                  <a:cubicBezTo>
                    <a:pt x="12022" y="6133"/>
                    <a:pt x="11744" y="5157"/>
                    <a:pt x="11004" y="4140"/>
                  </a:cubicBezTo>
                  <a:cubicBezTo>
                    <a:pt x="10230" y="3088"/>
                    <a:pt x="8968" y="1961"/>
                    <a:pt x="8800" y="531"/>
                  </a:cubicBezTo>
                  <a:lnTo>
                    <a:pt x="8800" y="211"/>
                  </a:lnTo>
                  <a:lnTo>
                    <a:pt x="8758" y="211"/>
                  </a:lnTo>
                  <a:cubicBezTo>
                    <a:pt x="8093" y="68"/>
                    <a:pt x="7462" y="1"/>
                    <a:pt x="6907" y="1"/>
                  </a:cubicBezTo>
                  <a:close/>
                </a:path>
              </a:pathLst>
            </a:custGeom>
            <a:solidFill>
              <a:srgbClr val="F8C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4980689" y="3236621"/>
              <a:ext cx="110802" cy="213788"/>
            </a:xfrm>
            <a:custGeom>
              <a:rect b="b" l="l" r="r" t="t"/>
              <a:pathLst>
                <a:path extrusionOk="0" h="3720" w="1928">
                  <a:moveTo>
                    <a:pt x="245" y="1"/>
                  </a:moveTo>
                  <a:lnTo>
                    <a:pt x="245" y="1"/>
                  </a:lnTo>
                  <a:cubicBezTo>
                    <a:pt x="766" y="1406"/>
                    <a:pt x="245" y="3013"/>
                    <a:pt x="1" y="3719"/>
                  </a:cubicBezTo>
                  <a:cubicBezTo>
                    <a:pt x="1717" y="2558"/>
                    <a:pt x="1927" y="1540"/>
                    <a:pt x="245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4473057" y="3452248"/>
              <a:ext cx="119020" cy="88561"/>
            </a:xfrm>
            <a:custGeom>
              <a:rect b="b" l="l" r="r" t="t"/>
              <a:pathLst>
                <a:path extrusionOk="0" h="1541" w="2071">
                  <a:moveTo>
                    <a:pt x="1052" y="1"/>
                  </a:moveTo>
                  <a:cubicBezTo>
                    <a:pt x="455" y="1"/>
                    <a:pt x="1" y="312"/>
                    <a:pt x="1" y="775"/>
                  </a:cubicBezTo>
                  <a:cubicBezTo>
                    <a:pt x="1" y="1195"/>
                    <a:pt x="455" y="1540"/>
                    <a:pt x="1052" y="1540"/>
                  </a:cubicBezTo>
                  <a:cubicBezTo>
                    <a:pt x="1608" y="1540"/>
                    <a:pt x="2070" y="1195"/>
                    <a:pt x="2070" y="775"/>
                  </a:cubicBezTo>
                  <a:cubicBezTo>
                    <a:pt x="2070" y="312"/>
                    <a:pt x="1608" y="1"/>
                    <a:pt x="1052" y="1"/>
                  </a:cubicBez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4787302" y="3433915"/>
              <a:ext cx="119020" cy="88964"/>
            </a:xfrm>
            <a:custGeom>
              <a:rect b="b" l="l" r="r" t="t"/>
              <a:pathLst>
                <a:path extrusionOk="0" h="1548" w="2071">
                  <a:moveTo>
                    <a:pt x="1019" y="0"/>
                  </a:moveTo>
                  <a:cubicBezTo>
                    <a:pt x="455" y="0"/>
                    <a:pt x="1" y="353"/>
                    <a:pt x="1" y="774"/>
                  </a:cubicBezTo>
                  <a:cubicBezTo>
                    <a:pt x="1" y="1228"/>
                    <a:pt x="455" y="1548"/>
                    <a:pt x="1019" y="1548"/>
                  </a:cubicBezTo>
                  <a:cubicBezTo>
                    <a:pt x="1608" y="1548"/>
                    <a:pt x="2070" y="1228"/>
                    <a:pt x="2070" y="774"/>
                  </a:cubicBezTo>
                  <a:cubicBezTo>
                    <a:pt x="2070" y="353"/>
                    <a:pt x="1608" y="0"/>
                    <a:pt x="1019" y="0"/>
                  </a:cubicBez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646868" y="2764735"/>
              <a:ext cx="1859384" cy="1195204"/>
            </a:xfrm>
            <a:custGeom>
              <a:rect b="b" l="l" r="r" t="t"/>
              <a:pathLst>
                <a:path extrusionOk="0" h="20797" w="32354">
                  <a:moveTo>
                    <a:pt x="18475" y="0"/>
                  </a:moveTo>
                  <a:cubicBezTo>
                    <a:pt x="17719" y="0"/>
                    <a:pt x="16875" y="153"/>
                    <a:pt x="15950" y="540"/>
                  </a:cubicBezTo>
                  <a:cubicBezTo>
                    <a:pt x="11533" y="2391"/>
                    <a:pt x="11533" y="4813"/>
                    <a:pt x="9329" y="7059"/>
                  </a:cubicBezTo>
                  <a:cubicBezTo>
                    <a:pt x="7151" y="9297"/>
                    <a:pt x="0" y="12208"/>
                    <a:pt x="2280" y="20056"/>
                  </a:cubicBezTo>
                  <a:lnTo>
                    <a:pt x="5577" y="20797"/>
                  </a:lnTo>
                  <a:lnTo>
                    <a:pt x="5788" y="20763"/>
                  </a:lnTo>
                  <a:cubicBezTo>
                    <a:pt x="5889" y="20729"/>
                    <a:pt x="5964" y="20687"/>
                    <a:pt x="6032" y="20687"/>
                  </a:cubicBezTo>
                  <a:cubicBezTo>
                    <a:pt x="8034" y="20056"/>
                    <a:pt x="9363" y="18660"/>
                    <a:pt x="10381" y="16944"/>
                  </a:cubicBezTo>
                  <a:cubicBezTo>
                    <a:pt x="11399" y="15219"/>
                    <a:pt x="12131" y="13158"/>
                    <a:pt x="12905" y="11224"/>
                  </a:cubicBezTo>
                  <a:cubicBezTo>
                    <a:pt x="12972" y="11013"/>
                    <a:pt x="13081" y="10845"/>
                    <a:pt x="13149" y="10635"/>
                  </a:cubicBezTo>
                  <a:lnTo>
                    <a:pt x="13182" y="10593"/>
                  </a:lnTo>
                  <a:cubicBezTo>
                    <a:pt x="16059" y="3972"/>
                    <a:pt x="20610" y="6218"/>
                    <a:pt x="21662" y="4847"/>
                  </a:cubicBezTo>
                  <a:lnTo>
                    <a:pt x="21704" y="4847"/>
                  </a:lnTo>
                  <a:lnTo>
                    <a:pt x="21704" y="5167"/>
                  </a:lnTo>
                  <a:cubicBezTo>
                    <a:pt x="21914" y="6984"/>
                    <a:pt x="23908" y="8279"/>
                    <a:pt x="24362" y="9617"/>
                  </a:cubicBezTo>
                  <a:cubicBezTo>
                    <a:pt x="24438" y="9718"/>
                    <a:pt x="24438" y="9861"/>
                    <a:pt x="24472" y="9962"/>
                  </a:cubicBezTo>
                  <a:cubicBezTo>
                    <a:pt x="24539" y="10593"/>
                    <a:pt x="24261" y="11224"/>
                    <a:pt x="23210" y="11930"/>
                  </a:cubicBezTo>
                  <a:cubicBezTo>
                    <a:pt x="22924" y="12839"/>
                    <a:pt x="22612" y="13613"/>
                    <a:pt x="22259" y="14311"/>
                  </a:cubicBezTo>
                  <a:lnTo>
                    <a:pt x="22259" y="14344"/>
                  </a:lnTo>
                  <a:cubicBezTo>
                    <a:pt x="22856" y="14420"/>
                    <a:pt x="22612" y="14942"/>
                    <a:pt x="22789" y="15716"/>
                  </a:cubicBezTo>
                  <a:cubicBezTo>
                    <a:pt x="22966" y="16557"/>
                    <a:pt x="23386" y="17743"/>
                    <a:pt x="24362" y="17920"/>
                  </a:cubicBezTo>
                  <a:lnTo>
                    <a:pt x="24438" y="17920"/>
                  </a:lnTo>
                  <a:cubicBezTo>
                    <a:pt x="24472" y="17920"/>
                    <a:pt x="24539" y="17953"/>
                    <a:pt x="24573" y="17953"/>
                  </a:cubicBezTo>
                  <a:cubicBezTo>
                    <a:pt x="24573" y="17953"/>
                    <a:pt x="24606" y="17953"/>
                    <a:pt x="24606" y="17995"/>
                  </a:cubicBezTo>
                  <a:lnTo>
                    <a:pt x="24716" y="17995"/>
                  </a:lnTo>
                  <a:cubicBezTo>
                    <a:pt x="24749" y="18029"/>
                    <a:pt x="24783" y="18029"/>
                    <a:pt x="24783" y="18029"/>
                  </a:cubicBezTo>
                  <a:cubicBezTo>
                    <a:pt x="24859" y="18063"/>
                    <a:pt x="24892" y="18063"/>
                    <a:pt x="24959" y="18096"/>
                  </a:cubicBezTo>
                  <a:lnTo>
                    <a:pt x="24993" y="18096"/>
                  </a:lnTo>
                  <a:cubicBezTo>
                    <a:pt x="25027" y="18130"/>
                    <a:pt x="25102" y="18164"/>
                    <a:pt x="25136" y="18164"/>
                  </a:cubicBezTo>
                  <a:lnTo>
                    <a:pt x="25170" y="18206"/>
                  </a:lnTo>
                  <a:cubicBezTo>
                    <a:pt x="25203" y="18206"/>
                    <a:pt x="25203" y="18239"/>
                    <a:pt x="25237" y="18239"/>
                  </a:cubicBezTo>
                  <a:lnTo>
                    <a:pt x="25279" y="18239"/>
                  </a:lnTo>
                  <a:cubicBezTo>
                    <a:pt x="25279" y="18239"/>
                    <a:pt x="25313" y="18273"/>
                    <a:pt x="25346" y="18273"/>
                  </a:cubicBezTo>
                  <a:lnTo>
                    <a:pt x="25346" y="18307"/>
                  </a:lnTo>
                  <a:cubicBezTo>
                    <a:pt x="25414" y="18307"/>
                    <a:pt x="25447" y="18340"/>
                    <a:pt x="25489" y="18374"/>
                  </a:cubicBezTo>
                  <a:cubicBezTo>
                    <a:pt x="25523" y="18374"/>
                    <a:pt x="25523" y="18374"/>
                    <a:pt x="25557" y="18416"/>
                  </a:cubicBezTo>
                  <a:cubicBezTo>
                    <a:pt x="25590" y="18450"/>
                    <a:pt x="25658" y="18450"/>
                    <a:pt x="25700" y="18483"/>
                  </a:cubicBezTo>
                  <a:cubicBezTo>
                    <a:pt x="25733" y="18517"/>
                    <a:pt x="25733" y="18517"/>
                    <a:pt x="25767" y="18517"/>
                  </a:cubicBezTo>
                  <a:cubicBezTo>
                    <a:pt x="25767" y="18551"/>
                    <a:pt x="25801" y="18551"/>
                    <a:pt x="25834" y="18584"/>
                  </a:cubicBezTo>
                  <a:cubicBezTo>
                    <a:pt x="25868" y="18584"/>
                    <a:pt x="25910" y="18626"/>
                    <a:pt x="25977" y="18660"/>
                  </a:cubicBezTo>
                  <a:cubicBezTo>
                    <a:pt x="26011" y="18694"/>
                    <a:pt x="26045" y="18694"/>
                    <a:pt x="26078" y="18727"/>
                  </a:cubicBezTo>
                  <a:cubicBezTo>
                    <a:pt x="26120" y="18761"/>
                    <a:pt x="26188" y="18795"/>
                    <a:pt x="26221" y="18795"/>
                  </a:cubicBezTo>
                  <a:cubicBezTo>
                    <a:pt x="26255" y="18837"/>
                    <a:pt x="26255" y="18837"/>
                    <a:pt x="26289" y="18837"/>
                  </a:cubicBezTo>
                  <a:cubicBezTo>
                    <a:pt x="26331" y="18870"/>
                    <a:pt x="26331" y="18870"/>
                    <a:pt x="26364" y="18870"/>
                  </a:cubicBezTo>
                  <a:cubicBezTo>
                    <a:pt x="26364" y="18904"/>
                    <a:pt x="26398" y="18904"/>
                    <a:pt x="26398" y="18904"/>
                  </a:cubicBezTo>
                  <a:cubicBezTo>
                    <a:pt x="26465" y="18938"/>
                    <a:pt x="26541" y="18971"/>
                    <a:pt x="26608" y="18971"/>
                  </a:cubicBezTo>
                  <a:cubicBezTo>
                    <a:pt x="27172" y="19148"/>
                    <a:pt x="28324" y="19779"/>
                    <a:pt x="28324" y="19779"/>
                  </a:cubicBezTo>
                  <a:cubicBezTo>
                    <a:pt x="28602" y="19922"/>
                    <a:pt x="28888" y="20023"/>
                    <a:pt x="29132" y="20132"/>
                  </a:cubicBezTo>
                  <a:cubicBezTo>
                    <a:pt x="29166" y="20132"/>
                    <a:pt x="29199" y="20166"/>
                    <a:pt x="29233" y="20166"/>
                  </a:cubicBezTo>
                  <a:cubicBezTo>
                    <a:pt x="29553" y="20309"/>
                    <a:pt x="29797" y="20410"/>
                    <a:pt x="29940" y="20519"/>
                  </a:cubicBezTo>
                  <a:lnTo>
                    <a:pt x="29973" y="20553"/>
                  </a:lnTo>
                  <a:lnTo>
                    <a:pt x="29973" y="20586"/>
                  </a:lnTo>
                  <a:lnTo>
                    <a:pt x="29973" y="20620"/>
                  </a:lnTo>
                  <a:lnTo>
                    <a:pt x="30007" y="20620"/>
                  </a:lnTo>
                  <a:lnTo>
                    <a:pt x="31269" y="20342"/>
                  </a:lnTo>
                  <a:cubicBezTo>
                    <a:pt x="32354" y="15295"/>
                    <a:pt x="28644" y="14731"/>
                    <a:pt x="27063" y="11610"/>
                  </a:cubicBezTo>
                  <a:cubicBezTo>
                    <a:pt x="25237" y="7934"/>
                    <a:pt x="26575" y="5091"/>
                    <a:pt x="22966" y="2222"/>
                  </a:cubicBezTo>
                  <a:cubicBezTo>
                    <a:pt x="22966" y="2222"/>
                    <a:pt x="21356" y="0"/>
                    <a:pt x="18475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4492884" y="3240237"/>
              <a:ext cx="119020" cy="41838"/>
            </a:xfrm>
            <a:custGeom>
              <a:rect b="b" l="l" r="r" t="t"/>
              <a:pathLst>
                <a:path extrusionOk="0" h="728" w="2071">
                  <a:moveTo>
                    <a:pt x="1355" y="0"/>
                  </a:moveTo>
                  <a:cubicBezTo>
                    <a:pt x="862" y="0"/>
                    <a:pt x="431" y="137"/>
                    <a:pt x="76" y="443"/>
                  </a:cubicBezTo>
                  <a:cubicBezTo>
                    <a:pt x="1" y="519"/>
                    <a:pt x="1" y="552"/>
                    <a:pt x="1" y="620"/>
                  </a:cubicBezTo>
                  <a:cubicBezTo>
                    <a:pt x="27" y="689"/>
                    <a:pt x="91" y="728"/>
                    <a:pt x="153" y="728"/>
                  </a:cubicBezTo>
                  <a:cubicBezTo>
                    <a:pt x="190" y="728"/>
                    <a:pt x="225" y="715"/>
                    <a:pt x="253" y="687"/>
                  </a:cubicBezTo>
                  <a:cubicBezTo>
                    <a:pt x="603" y="447"/>
                    <a:pt x="1014" y="352"/>
                    <a:pt x="1457" y="352"/>
                  </a:cubicBezTo>
                  <a:cubicBezTo>
                    <a:pt x="1589" y="352"/>
                    <a:pt x="1723" y="360"/>
                    <a:pt x="1860" y="376"/>
                  </a:cubicBezTo>
                  <a:cubicBezTo>
                    <a:pt x="1969" y="376"/>
                    <a:pt x="2070" y="266"/>
                    <a:pt x="2036" y="166"/>
                  </a:cubicBezTo>
                  <a:cubicBezTo>
                    <a:pt x="2036" y="132"/>
                    <a:pt x="2003" y="56"/>
                    <a:pt x="1936" y="56"/>
                  </a:cubicBezTo>
                  <a:cubicBezTo>
                    <a:pt x="1734" y="19"/>
                    <a:pt x="1540" y="0"/>
                    <a:pt x="1355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4767016" y="3248627"/>
              <a:ext cx="120917" cy="40919"/>
            </a:xfrm>
            <a:custGeom>
              <a:rect b="b" l="l" r="r" t="t"/>
              <a:pathLst>
                <a:path extrusionOk="0" h="712" w="2104">
                  <a:moveTo>
                    <a:pt x="756" y="0"/>
                  </a:moveTo>
                  <a:cubicBezTo>
                    <a:pt x="549" y="0"/>
                    <a:pt x="344" y="38"/>
                    <a:pt x="143" y="120"/>
                  </a:cubicBezTo>
                  <a:cubicBezTo>
                    <a:pt x="68" y="163"/>
                    <a:pt x="34" y="196"/>
                    <a:pt x="34" y="263"/>
                  </a:cubicBezTo>
                  <a:cubicBezTo>
                    <a:pt x="0" y="373"/>
                    <a:pt x="110" y="440"/>
                    <a:pt x="211" y="440"/>
                  </a:cubicBezTo>
                  <a:cubicBezTo>
                    <a:pt x="369" y="397"/>
                    <a:pt x="529" y="377"/>
                    <a:pt x="691" y="377"/>
                  </a:cubicBezTo>
                  <a:cubicBezTo>
                    <a:pt x="1073" y="377"/>
                    <a:pt x="1464" y="489"/>
                    <a:pt x="1860" y="684"/>
                  </a:cubicBezTo>
                  <a:cubicBezTo>
                    <a:pt x="1888" y="703"/>
                    <a:pt x="1917" y="711"/>
                    <a:pt x="1944" y="711"/>
                  </a:cubicBezTo>
                  <a:cubicBezTo>
                    <a:pt x="2013" y="711"/>
                    <a:pt x="2070" y="656"/>
                    <a:pt x="2070" y="583"/>
                  </a:cubicBezTo>
                  <a:cubicBezTo>
                    <a:pt x="2104" y="507"/>
                    <a:pt x="2070" y="440"/>
                    <a:pt x="2003" y="406"/>
                  </a:cubicBezTo>
                  <a:cubicBezTo>
                    <a:pt x="1584" y="150"/>
                    <a:pt x="1165" y="0"/>
                    <a:pt x="756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3967378" y="3961835"/>
              <a:ext cx="57" cy="5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4384093" y="3603107"/>
              <a:ext cx="106952" cy="183789"/>
            </a:xfrm>
            <a:custGeom>
              <a:rect b="b" l="l" r="r" t="t"/>
              <a:pathLst>
                <a:path extrusionOk="0" h="3198" w="1861">
                  <a:moveTo>
                    <a:pt x="1616" y="0"/>
                  </a:moveTo>
                  <a:cubicBezTo>
                    <a:pt x="1372" y="76"/>
                    <a:pt x="842" y="320"/>
                    <a:pt x="842" y="1018"/>
                  </a:cubicBezTo>
                  <a:cubicBezTo>
                    <a:pt x="842" y="1792"/>
                    <a:pt x="598" y="2390"/>
                    <a:pt x="1" y="2877"/>
                  </a:cubicBezTo>
                  <a:cubicBezTo>
                    <a:pt x="43" y="2987"/>
                    <a:pt x="77" y="3088"/>
                    <a:pt x="110" y="3197"/>
                  </a:cubicBezTo>
                  <a:cubicBezTo>
                    <a:pt x="110" y="3197"/>
                    <a:pt x="1195" y="3088"/>
                    <a:pt x="1195" y="1725"/>
                  </a:cubicBezTo>
                  <a:cubicBezTo>
                    <a:pt x="1195" y="500"/>
                    <a:pt x="1752" y="463"/>
                    <a:pt x="1848" y="463"/>
                  </a:cubicBezTo>
                  <a:cubicBezTo>
                    <a:pt x="1854" y="463"/>
                    <a:pt x="1858" y="463"/>
                    <a:pt x="1860" y="463"/>
                  </a:cubicBezTo>
                  <a:cubicBezTo>
                    <a:pt x="1793" y="320"/>
                    <a:pt x="1725" y="143"/>
                    <a:pt x="161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4390415" y="3629658"/>
              <a:ext cx="118963" cy="189134"/>
            </a:xfrm>
            <a:custGeom>
              <a:rect b="b" l="l" r="r" t="t"/>
              <a:pathLst>
                <a:path extrusionOk="0" h="3291" w="2070">
                  <a:moveTo>
                    <a:pt x="1738" y="1"/>
                  </a:moveTo>
                  <a:cubicBezTo>
                    <a:pt x="1642" y="1"/>
                    <a:pt x="1085" y="38"/>
                    <a:pt x="1085" y="1263"/>
                  </a:cubicBezTo>
                  <a:cubicBezTo>
                    <a:pt x="1085" y="2626"/>
                    <a:pt x="0" y="2735"/>
                    <a:pt x="0" y="2735"/>
                  </a:cubicBezTo>
                  <a:cubicBezTo>
                    <a:pt x="101" y="2945"/>
                    <a:pt x="211" y="3114"/>
                    <a:pt x="312" y="3290"/>
                  </a:cubicBezTo>
                  <a:cubicBezTo>
                    <a:pt x="1153" y="3223"/>
                    <a:pt x="1472" y="1852"/>
                    <a:pt x="1573" y="1086"/>
                  </a:cubicBezTo>
                  <a:cubicBezTo>
                    <a:pt x="1647" y="585"/>
                    <a:pt x="1849" y="504"/>
                    <a:pt x="1971" y="504"/>
                  </a:cubicBezTo>
                  <a:cubicBezTo>
                    <a:pt x="2029" y="504"/>
                    <a:pt x="2070" y="523"/>
                    <a:pt x="2070" y="523"/>
                  </a:cubicBezTo>
                  <a:cubicBezTo>
                    <a:pt x="1960" y="346"/>
                    <a:pt x="1859" y="169"/>
                    <a:pt x="1750" y="1"/>
                  </a:cubicBezTo>
                  <a:cubicBezTo>
                    <a:pt x="1748" y="1"/>
                    <a:pt x="1744" y="1"/>
                    <a:pt x="1738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4408288" y="3658623"/>
              <a:ext cx="120917" cy="188674"/>
            </a:xfrm>
            <a:custGeom>
              <a:rect b="b" l="l" r="r" t="t"/>
              <a:pathLst>
                <a:path extrusionOk="0" h="3283" w="2104">
                  <a:moveTo>
                    <a:pt x="1660" y="0"/>
                  </a:moveTo>
                  <a:cubicBezTo>
                    <a:pt x="1538" y="0"/>
                    <a:pt x="1336" y="81"/>
                    <a:pt x="1262" y="582"/>
                  </a:cubicBezTo>
                  <a:cubicBezTo>
                    <a:pt x="1161" y="1348"/>
                    <a:pt x="842" y="2719"/>
                    <a:pt x="1" y="2786"/>
                  </a:cubicBezTo>
                  <a:cubicBezTo>
                    <a:pt x="110" y="2963"/>
                    <a:pt x="211" y="3106"/>
                    <a:pt x="354" y="3283"/>
                  </a:cubicBezTo>
                  <a:cubicBezTo>
                    <a:pt x="1161" y="3241"/>
                    <a:pt x="1683" y="1701"/>
                    <a:pt x="1759" y="1213"/>
                  </a:cubicBezTo>
                  <a:cubicBezTo>
                    <a:pt x="1826" y="717"/>
                    <a:pt x="2104" y="473"/>
                    <a:pt x="2104" y="473"/>
                  </a:cubicBezTo>
                  <a:cubicBezTo>
                    <a:pt x="1969" y="338"/>
                    <a:pt x="1860" y="195"/>
                    <a:pt x="1759" y="19"/>
                  </a:cubicBezTo>
                  <a:cubicBezTo>
                    <a:pt x="1759" y="19"/>
                    <a:pt x="1718" y="0"/>
                    <a:pt x="1660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4428575" y="3685749"/>
              <a:ext cx="120917" cy="187640"/>
            </a:xfrm>
            <a:custGeom>
              <a:rect b="b" l="l" r="r" t="t"/>
              <a:pathLst>
                <a:path extrusionOk="0" h="3265" w="2104">
                  <a:moveTo>
                    <a:pt x="1751" y="1"/>
                  </a:moveTo>
                  <a:cubicBezTo>
                    <a:pt x="1751" y="1"/>
                    <a:pt x="1473" y="245"/>
                    <a:pt x="1406" y="741"/>
                  </a:cubicBezTo>
                  <a:cubicBezTo>
                    <a:pt x="1330" y="1229"/>
                    <a:pt x="808" y="2769"/>
                    <a:pt x="1" y="2811"/>
                  </a:cubicBezTo>
                  <a:cubicBezTo>
                    <a:pt x="144" y="2945"/>
                    <a:pt x="278" y="3122"/>
                    <a:pt x="455" y="3265"/>
                  </a:cubicBezTo>
                  <a:cubicBezTo>
                    <a:pt x="1540" y="3055"/>
                    <a:pt x="2104" y="455"/>
                    <a:pt x="2104" y="455"/>
                  </a:cubicBezTo>
                  <a:cubicBezTo>
                    <a:pt x="2003" y="321"/>
                    <a:pt x="1860" y="178"/>
                    <a:pt x="1751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4454724" y="3711898"/>
              <a:ext cx="122813" cy="183732"/>
            </a:xfrm>
            <a:custGeom>
              <a:rect b="b" l="l" r="r" t="t"/>
              <a:pathLst>
                <a:path extrusionOk="0" h="3197" w="2137">
                  <a:moveTo>
                    <a:pt x="1649" y="0"/>
                  </a:moveTo>
                  <a:cubicBezTo>
                    <a:pt x="1649" y="0"/>
                    <a:pt x="1085" y="2600"/>
                    <a:pt x="0" y="2810"/>
                  </a:cubicBezTo>
                  <a:cubicBezTo>
                    <a:pt x="177" y="2944"/>
                    <a:pt x="353" y="3087"/>
                    <a:pt x="564" y="3197"/>
                  </a:cubicBezTo>
                  <a:cubicBezTo>
                    <a:pt x="1472" y="2944"/>
                    <a:pt x="2137" y="463"/>
                    <a:pt x="2137" y="463"/>
                  </a:cubicBezTo>
                  <a:cubicBezTo>
                    <a:pt x="1969" y="320"/>
                    <a:pt x="1826" y="177"/>
                    <a:pt x="164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4487079" y="3738449"/>
              <a:ext cx="117066" cy="178962"/>
            </a:xfrm>
            <a:custGeom>
              <a:rect b="b" l="l" r="r" t="t"/>
              <a:pathLst>
                <a:path extrusionOk="0" h="3114" w="2037">
                  <a:moveTo>
                    <a:pt x="1574" y="1"/>
                  </a:moveTo>
                  <a:cubicBezTo>
                    <a:pt x="1574" y="1"/>
                    <a:pt x="909" y="2482"/>
                    <a:pt x="1" y="2735"/>
                  </a:cubicBezTo>
                  <a:cubicBezTo>
                    <a:pt x="211" y="2869"/>
                    <a:pt x="421" y="3012"/>
                    <a:pt x="632" y="3113"/>
                  </a:cubicBezTo>
                  <a:cubicBezTo>
                    <a:pt x="1406" y="2869"/>
                    <a:pt x="2037" y="312"/>
                    <a:pt x="2037" y="312"/>
                  </a:cubicBezTo>
                  <a:cubicBezTo>
                    <a:pt x="1893" y="211"/>
                    <a:pt x="1717" y="102"/>
                    <a:pt x="1574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4523343" y="3756379"/>
              <a:ext cx="100630" cy="177467"/>
            </a:xfrm>
            <a:custGeom>
              <a:rect b="b" l="l" r="r" t="t"/>
              <a:pathLst>
                <a:path extrusionOk="0" h="3088" w="1751">
                  <a:moveTo>
                    <a:pt x="1406" y="0"/>
                  </a:moveTo>
                  <a:cubicBezTo>
                    <a:pt x="1406" y="0"/>
                    <a:pt x="775" y="2557"/>
                    <a:pt x="1" y="2801"/>
                  </a:cubicBezTo>
                  <a:cubicBezTo>
                    <a:pt x="245" y="2911"/>
                    <a:pt x="455" y="2978"/>
                    <a:pt x="699" y="3087"/>
                  </a:cubicBezTo>
                  <a:cubicBezTo>
                    <a:pt x="1616" y="2734"/>
                    <a:pt x="1750" y="244"/>
                    <a:pt x="1750" y="177"/>
                  </a:cubicBezTo>
                  <a:cubicBezTo>
                    <a:pt x="1649" y="109"/>
                    <a:pt x="1506" y="67"/>
                    <a:pt x="140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4563457" y="3766494"/>
              <a:ext cx="90975" cy="177525"/>
            </a:xfrm>
            <a:custGeom>
              <a:rect b="b" l="l" r="r" t="t"/>
              <a:pathLst>
                <a:path extrusionOk="0" h="3089" w="1583">
                  <a:moveTo>
                    <a:pt x="1052" y="1"/>
                  </a:moveTo>
                  <a:cubicBezTo>
                    <a:pt x="1052" y="68"/>
                    <a:pt x="918" y="2558"/>
                    <a:pt x="1" y="2911"/>
                  </a:cubicBezTo>
                  <a:cubicBezTo>
                    <a:pt x="211" y="2979"/>
                    <a:pt x="455" y="3012"/>
                    <a:pt x="665" y="3088"/>
                  </a:cubicBezTo>
                  <a:cubicBezTo>
                    <a:pt x="1507" y="2768"/>
                    <a:pt x="1582" y="177"/>
                    <a:pt x="1582" y="177"/>
                  </a:cubicBezTo>
                  <a:cubicBezTo>
                    <a:pt x="1406" y="144"/>
                    <a:pt x="1229" y="68"/>
                    <a:pt x="1052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4601674" y="3776666"/>
              <a:ext cx="84653" cy="175054"/>
            </a:xfrm>
            <a:custGeom>
              <a:rect b="b" l="l" r="r" t="t"/>
              <a:pathLst>
                <a:path extrusionOk="0" h="3046" w="1473">
                  <a:moveTo>
                    <a:pt x="917" y="0"/>
                  </a:moveTo>
                  <a:cubicBezTo>
                    <a:pt x="917" y="0"/>
                    <a:pt x="842" y="2591"/>
                    <a:pt x="0" y="2911"/>
                  </a:cubicBezTo>
                  <a:cubicBezTo>
                    <a:pt x="286" y="2978"/>
                    <a:pt x="564" y="3012"/>
                    <a:pt x="842" y="3046"/>
                  </a:cubicBezTo>
                  <a:cubicBezTo>
                    <a:pt x="1473" y="2625"/>
                    <a:pt x="1405" y="68"/>
                    <a:pt x="1405" y="68"/>
                  </a:cubicBezTo>
                  <a:cubicBezTo>
                    <a:pt x="1229" y="68"/>
                    <a:pt x="1052" y="34"/>
                    <a:pt x="917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4650007" y="3780517"/>
              <a:ext cx="50803" cy="173157"/>
            </a:xfrm>
            <a:custGeom>
              <a:rect b="b" l="l" r="r" t="t"/>
              <a:pathLst>
                <a:path extrusionOk="0" h="3013" w="884">
                  <a:moveTo>
                    <a:pt x="564" y="1"/>
                  </a:moveTo>
                  <a:lnTo>
                    <a:pt x="564" y="1"/>
                  </a:lnTo>
                  <a:cubicBezTo>
                    <a:pt x="564" y="1"/>
                    <a:pt x="632" y="2558"/>
                    <a:pt x="1" y="2979"/>
                  </a:cubicBezTo>
                  <a:cubicBezTo>
                    <a:pt x="211" y="2979"/>
                    <a:pt x="388" y="3012"/>
                    <a:pt x="598" y="3012"/>
                  </a:cubicBezTo>
                  <a:cubicBezTo>
                    <a:pt x="884" y="2735"/>
                    <a:pt x="808" y="34"/>
                    <a:pt x="808" y="34"/>
                  </a:cubicBezTo>
                  <a:cubicBezTo>
                    <a:pt x="741" y="34"/>
                    <a:pt x="632" y="34"/>
                    <a:pt x="564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4684316" y="3778620"/>
              <a:ext cx="80803" cy="175054"/>
            </a:xfrm>
            <a:custGeom>
              <a:rect b="b" l="l" r="r" t="t"/>
              <a:pathLst>
                <a:path extrusionOk="0" h="3046" w="1406">
                  <a:moveTo>
                    <a:pt x="809" y="0"/>
                  </a:moveTo>
                  <a:cubicBezTo>
                    <a:pt x="632" y="34"/>
                    <a:pt x="422" y="67"/>
                    <a:pt x="211" y="67"/>
                  </a:cubicBezTo>
                  <a:cubicBezTo>
                    <a:pt x="211" y="67"/>
                    <a:pt x="287" y="2768"/>
                    <a:pt x="1" y="3045"/>
                  </a:cubicBezTo>
                  <a:lnTo>
                    <a:pt x="708" y="3045"/>
                  </a:lnTo>
                  <a:cubicBezTo>
                    <a:pt x="952" y="3012"/>
                    <a:pt x="1162" y="3012"/>
                    <a:pt x="1406" y="2978"/>
                  </a:cubicBezTo>
                  <a:cubicBezTo>
                    <a:pt x="809" y="2524"/>
                    <a:pt x="809" y="34"/>
                    <a:pt x="80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4730752" y="3770402"/>
              <a:ext cx="74539" cy="179364"/>
            </a:xfrm>
            <a:custGeom>
              <a:rect b="b" l="l" r="r" t="t"/>
              <a:pathLst>
                <a:path extrusionOk="0" h="3121" w="1297">
                  <a:moveTo>
                    <a:pt x="421" y="0"/>
                  </a:moveTo>
                  <a:cubicBezTo>
                    <a:pt x="278" y="76"/>
                    <a:pt x="144" y="109"/>
                    <a:pt x="1" y="143"/>
                  </a:cubicBezTo>
                  <a:cubicBezTo>
                    <a:pt x="1" y="177"/>
                    <a:pt x="1" y="2667"/>
                    <a:pt x="598" y="3121"/>
                  </a:cubicBezTo>
                  <a:cubicBezTo>
                    <a:pt x="842" y="3087"/>
                    <a:pt x="1086" y="3054"/>
                    <a:pt x="1296" y="2978"/>
                  </a:cubicBezTo>
                  <a:cubicBezTo>
                    <a:pt x="564" y="2700"/>
                    <a:pt x="421" y="76"/>
                    <a:pt x="421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4754947" y="3762644"/>
              <a:ext cx="86550" cy="178904"/>
            </a:xfrm>
            <a:custGeom>
              <a:rect b="b" l="l" r="r" t="t"/>
              <a:pathLst>
                <a:path extrusionOk="0" h="3113" w="1506">
                  <a:moveTo>
                    <a:pt x="353" y="0"/>
                  </a:moveTo>
                  <a:cubicBezTo>
                    <a:pt x="244" y="34"/>
                    <a:pt x="143" y="101"/>
                    <a:pt x="0" y="135"/>
                  </a:cubicBezTo>
                  <a:cubicBezTo>
                    <a:pt x="0" y="211"/>
                    <a:pt x="143" y="2835"/>
                    <a:pt x="875" y="3113"/>
                  </a:cubicBezTo>
                  <a:cubicBezTo>
                    <a:pt x="1085" y="3079"/>
                    <a:pt x="1296" y="3012"/>
                    <a:pt x="1506" y="2945"/>
                  </a:cubicBezTo>
                  <a:cubicBezTo>
                    <a:pt x="909" y="2734"/>
                    <a:pt x="530" y="1296"/>
                    <a:pt x="488" y="766"/>
                  </a:cubicBezTo>
                  <a:cubicBezTo>
                    <a:pt x="454" y="278"/>
                    <a:pt x="387" y="0"/>
                    <a:pt x="353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4775234" y="3748161"/>
              <a:ext cx="98676" cy="183732"/>
            </a:xfrm>
            <a:custGeom>
              <a:rect b="b" l="l" r="r" t="t"/>
              <a:pathLst>
                <a:path extrusionOk="0" h="3197" w="1717">
                  <a:moveTo>
                    <a:pt x="387" y="0"/>
                  </a:moveTo>
                  <a:cubicBezTo>
                    <a:pt x="278" y="109"/>
                    <a:pt x="135" y="177"/>
                    <a:pt x="0" y="252"/>
                  </a:cubicBezTo>
                  <a:cubicBezTo>
                    <a:pt x="34" y="252"/>
                    <a:pt x="101" y="530"/>
                    <a:pt x="135" y="1018"/>
                  </a:cubicBezTo>
                  <a:cubicBezTo>
                    <a:pt x="177" y="1548"/>
                    <a:pt x="556" y="2986"/>
                    <a:pt x="1153" y="3197"/>
                  </a:cubicBezTo>
                  <a:cubicBezTo>
                    <a:pt x="1330" y="3155"/>
                    <a:pt x="1540" y="3087"/>
                    <a:pt x="1717" y="3020"/>
                  </a:cubicBezTo>
                  <a:cubicBezTo>
                    <a:pt x="1187" y="2810"/>
                    <a:pt x="488" y="1371"/>
                    <a:pt x="522" y="841"/>
                  </a:cubicBezTo>
                  <a:cubicBezTo>
                    <a:pt x="598" y="353"/>
                    <a:pt x="387" y="0"/>
                    <a:pt x="387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4797475" y="3728334"/>
              <a:ext cx="110745" cy="193444"/>
            </a:xfrm>
            <a:custGeom>
              <a:rect b="b" l="l" r="r" t="t"/>
              <a:pathLst>
                <a:path extrusionOk="0" h="3366" w="1927">
                  <a:moveTo>
                    <a:pt x="488" y="0"/>
                  </a:moveTo>
                  <a:cubicBezTo>
                    <a:pt x="312" y="135"/>
                    <a:pt x="169" y="244"/>
                    <a:pt x="0" y="345"/>
                  </a:cubicBezTo>
                  <a:cubicBezTo>
                    <a:pt x="0" y="345"/>
                    <a:pt x="211" y="698"/>
                    <a:pt x="135" y="1186"/>
                  </a:cubicBezTo>
                  <a:cubicBezTo>
                    <a:pt x="101" y="1716"/>
                    <a:pt x="800" y="3155"/>
                    <a:pt x="1330" y="3365"/>
                  </a:cubicBezTo>
                  <a:cubicBezTo>
                    <a:pt x="1540" y="3256"/>
                    <a:pt x="1717" y="3188"/>
                    <a:pt x="1927" y="3079"/>
                  </a:cubicBezTo>
                  <a:cubicBezTo>
                    <a:pt x="1927" y="3079"/>
                    <a:pt x="488" y="1649"/>
                    <a:pt x="589" y="1119"/>
                  </a:cubicBezTo>
                  <a:cubicBezTo>
                    <a:pt x="699" y="631"/>
                    <a:pt x="488" y="34"/>
                    <a:pt x="488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4825520" y="3707990"/>
              <a:ext cx="108848" cy="197352"/>
            </a:xfrm>
            <a:custGeom>
              <a:rect b="b" l="l" r="r" t="t"/>
              <a:pathLst>
                <a:path extrusionOk="0" h="3434" w="1894">
                  <a:moveTo>
                    <a:pt x="354" y="1"/>
                  </a:moveTo>
                  <a:cubicBezTo>
                    <a:pt x="244" y="144"/>
                    <a:pt x="101" y="245"/>
                    <a:pt x="0" y="354"/>
                  </a:cubicBezTo>
                  <a:cubicBezTo>
                    <a:pt x="0" y="388"/>
                    <a:pt x="211" y="985"/>
                    <a:pt x="101" y="1473"/>
                  </a:cubicBezTo>
                  <a:cubicBezTo>
                    <a:pt x="0" y="2003"/>
                    <a:pt x="1439" y="3433"/>
                    <a:pt x="1439" y="3433"/>
                  </a:cubicBezTo>
                  <a:cubicBezTo>
                    <a:pt x="1573" y="3366"/>
                    <a:pt x="1750" y="3298"/>
                    <a:pt x="1893" y="3189"/>
                  </a:cubicBezTo>
                  <a:cubicBezTo>
                    <a:pt x="1893" y="3189"/>
                    <a:pt x="455" y="2138"/>
                    <a:pt x="522" y="1263"/>
                  </a:cubicBezTo>
                  <a:cubicBezTo>
                    <a:pt x="598" y="455"/>
                    <a:pt x="354" y="35"/>
                    <a:pt x="354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4845807" y="3679944"/>
              <a:ext cx="118503" cy="211375"/>
            </a:xfrm>
            <a:custGeom>
              <a:rect b="b" l="l" r="r" t="t"/>
              <a:pathLst>
                <a:path extrusionOk="0" h="3678" w="2062">
                  <a:moveTo>
                    <a:pt x="455" y="1"/>
                  </a:moveTo>
                  <a:cubicBezTo>
                    <a:pt x="312" y="178"/>
                    <a:pt x="135" y="346"/>
                    <a:pt x="1" y="489"/>
                  </a:cubicBezTo>
                  <a:cubicBezTo>
                    <a:pt x="1" y="523"/>
                    <a:pt x="245" y="943"/>
                    <a:pt x="169" y="1751"/>
                  </a:cubicBezTo>
                  <a:cubicBezTo>
                    <a:pt x="102" y="2626"/>
                    <a:pt x="1540" y="3677"/>
                    <a:pt x="1540" y="3677"/>
                  </a:cubicBezTo>
                  <a:cubicBezTo>
                    <a:pt x="1717" y="3576"/>
                    <a:pt x="1893" y="3467"/>
                    <a:pt x="2062" y="3366"/>
                  </a:cubicBezTo>
                  <a:cubicBezTo>
                    <a:pt x="1818" y="3290"/>
                    <a:pt x="522" y="1995"/>
                    <a:pt x="556" y="1330"/>
                  </a:cubicBezTo>
                  <a:cubicBezTo>
                    <a:pt x="590" y="699"/>
                    <a:pt x="455" y="35"/>
                    <a:pt x="455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4871898" y="3657761"/>
              <a:ext cx="114653" cy="215627"/>
            </a:xfrm>
            <a:custGeom>
              <a:rect b="b" l="l" r="r" t="t"/>
              <a:pathLst>
                <a:path extrusionOk="0" h="3752" w="1995">
                  <a:moveTo>
                    <a:pt x="245" y="0"/>
                  </a:moveTo>
                  <a:cubicBezTo>
                    <a:pt x="178" y="143"/>
                    <a:pt x="68" y="244"/>
                    <a:pt x="1" y="387"/>
                  </a:cubicBezTo>
                  <a:cubicBezTo>
                    <a:pt x="1" y="421"/>
                    <a:pt x="136" y="1085"/>
                    <a:pt x="102" y="1716"/>
                  </a:cubicBezTo>
                  <a:cubicBezTo>
                    <a:pt x="68" y="2381"/>
                    <a:pt x="1364" y="3676"/>
                    <a:pt x="1608" y="3752"/>
                  </a:cubicBezTo>
                  <a:cubicBezTo>
                    <a:pt x="1751" y="3676"/>
                    <a:pt x="1860" y="3575"/>
                    <a:pt x="1995" y="3466"/>
                  </a:cubicBezTo>
                  <a:cubicBezTo>
                    <a:pt x="1364" y="3432"/>
                    <a:pt x="422" y="2069"/>
                    <a:pt x="422" y="1195"/>
                  </a:cubicBezTo>
                  <a:cubicBezTo>
                    <a:pt x="455" y="353"/>
                    <a:pt x="279" y="34"/>
                    <a:pt x="245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4885921" y="3633566"/>
              <a:ext cx="124825" cy="223386"/>
            </a:xfrm>
            <a:custGeom>
              <a:rect b="b" l="l" r="r" t="t"/>
              <a:pathLst>
                <a:path extrusionOk="0" h="3887" w="2172">
                  <a:moveTo>
                    <a:pt x="279" y="0"/>
                  </a:moveTo>
                  <a:cubicBezTo>
                    <a:pt x="211" y="143"/>
                    <a:pt x="102" y="278"/>
                    <a:pt x="1" y="421"/>
                  </a:cubicBezTo>
                  <a:cubicBezTo>
                    <a:pt x="35" y="455"/>
                    <a:pt x="211" y="774"/>
                    <a:pt x="178" y="1616"/>
                  </a:cubicBezTo>
                  <a:cubicBezTo>
                    <a:pt x="178" y="2490"/>
                    <a:pt x="1120" y="3853"/>
                    <a:pt x="1751" y="3887"/>
                  </a:cubicBezTo>
                  <a:cubicBezTo>
                    <a:pt x="1894" y="3786"/>
                    <a:pt x="2037" y="3643"/>
                    <a:pt x="2171" y="3542"/>
                  </a:cubicBezTo>
                  <a:cubicBezTo>
                    <a:pt x="808" y="3298"/>
                    <a:pt x="489" y="943"/>
                    <a:pt x="489" y="598"/>
                  </a:cubicBezTo>
                  <a:cubicBezTo>
                    <a:pt x="489" y="278"/>
                    <a:pt x="279" y="0"/>
                    <a:pt x="279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4901898" y="3607417"/>
              <a:ext cx="129135" cy="229708"/>
            </a:xfrm>
            <a:custGeom>
              <a:rect b="b" l="l" r="r" t="t"/>
              <a:pathLst>
                <a:path extrusionOk="0" h="3997" w="2247">
                  <a:moveTo>
                    <a:pt x="261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77" y="178"/>
                    <a:pt x="76" y="312"/>
                    <a:pt x="1" y="455"/>
                  </a:cubicBezTo>
                  <a:cubicBezTo>
                    <a:pt x="1" y="455"/>
                    <a:pt x="211" y="733"/>
                    <a:pt x="211" y="1053"/>
                  </a:cubicBezTo>
                  <a:cubicBezTo>
                    <a:pt x="211" y="1398"/>
                    <a:pt x="530" y="3753"/>
                    <a:pt x="1893" y="3997"/>
                  </a:cubicBezTo>
                  <a:cubicBezTo>
                    <a:pt x="2036" y="3888"/>
                    <a:pt x="2137" y="3753"/>
                    <a:pt x="2247" y="3644"/>
                  </a:cubicBezTo>
                  <a:cubicBezTo>
                    <a:pt x="951" y="3543"/>
                    <a:pt x="530" y="1229"/>
                    <a:pt x="497" y="598"/>
                  </a:cubicBezTo>
                  <a:cubicBezTo>
                    <a:pt x="497" y="28"/>
                    <a:pt x="325" y="1"/>
                    <a:pt x="261" y="1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4915920" y="3589084"/>
              <a:ext cx="135399" cy="227754"/>
            </a:xfrm>
            <a:custGeom>
              <a:rect b="b" l="l" r="r" t="t"/>
              <a:pathLst>
                <a:path extrusionOk="0" h="3963" w="2356">
                  <a:moveTo>
                    <a:pt x="177" y="0"/>
                  </a:moveTo>
                  <a:cubicBezTo>
                    <a:pt x="143" y="110"/>
                    <a:pt x="76" y="211"/>
                    <a:pt x="0" y="320"/>
                  </a:cubicBezTo>
                  <a:cubicBezTo>
                    <a:pt x="5" y="320"/>
                    <a:pt x="10" y="320"/>
                    <a:pt x="17" y="320"/>
                  </a:cubicBezTo>
                  <a:cubicBezTo>
                    <a:pt x="81" y="320"/>
                    <a:pt x="253" y="347"/>
                    <a:pt x="253" y="917"/>
                  </a:cubicBezTo>
                  <a:cubicBezTo>
                    <a:pt x="286" y="1548"/>
                    <a:pt x="707" y="3862"/>
                    <a:pt x="2003" y="3963"/>
                  </a:cubicBezTo>
                  <a:cubicBezTo>
                    <a:pt x="2146" y="3862"/>
                    <a:pt x="2247" y="3719"/>
                    <a:pt x="2356" y="3576"/>
                  </a:cubicBezTo>
                  <a:lnTo>
                    <a:pt x="2280" y="3576"/>
                  </a:lnTo>
                  <a:cubicBezTo>
                    <a:pt x="1304" y="3399"/>
                    <a:pt x="884" y="2213"/>
                    <a:pt x="707" y="1372"/>
                  </a:cubicBezTo>
                  <a:cubicBezTo>
                    <a:pt x="530" y="598"/>
                    <a:pt x="774" y="76"/>
                    <a:pt x="177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5093330" y="3810976"/>
              <a:ext cx="3965" cy="2011"/>
            </a:xfrm>
            <a:custGeom>
              <a:rect b="b" l="l" r="r" t="t"/>
              <a:pathLst>
                <a:path extrusionOk="0" h="35" w="69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34" y="1"/>
                    <a:pt x="34" y="34"/>
                    <a:pt x="68" y="34"/>
                  </a:cubicBezTo>
                  <a:cubicBezTo>
                    <a:pt x="34" y="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5099652" y="3812930"/>
              <a:ext cx="3908" cy="3908"/>
            </a:xfrm>
            <a:custGeom>
              <a:rect b="b" l="l" r="r" t="t"/>
              <a:pathLst>
                <a:path extrusionOk="0" h="68" w="68">
                  <a:moveTo>
                    <a:pt x="67" y="34"/>
                  </a:moveTo>
                  <a:cubicBezTo>
                    <a:pt x="34" y="34"/>
                    <a:pt x="0" y="0"/>
                    <a:pt x="0" y="0"/>
                  </a:cubicBezTo>
                  <a:cubicBezTo>
                    <a:pt x="0" y="0"/>
                    <a:pt x="34" y="34"/>
                    <a:pt x="67" y="34"/>
                  </a:cubicBezTo>
                  <a:lnTo>
                    <a:pt x="67" y="68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3967378" y="3800861"/>
              <a:ext cx="1400142" cy="311200"/>
            </a:xfrm>
            <a:custGeom>
              <a:rect b="b" l="l" r="r" t="t"/>
              <a:pathLst>
                <a:path extrusionOk="0" h="5415" w="24363">
                  <a:moveTo>
                    <a:pt x="6276" y="0"/>
                  </a:moveTo>
                  <a:cubicBezTo>
                    <a:pt x="4905" y="766"/>
                    <a:pt x="1961" y="2347"/>
                    <a:pt x="455" y="2658"/>
                  </a:cubicBezTo>
                  <a:cubicBezTo>
                    <a:pt x="387" y="2658"/>
                    <a:pt x="312" y="2700"/>
                    <a:pt x="211" y="2734"/>
                  </a:cubicBezTo>
                  <a:cubicBezTo>
                    <a:pt x="211" y="2734"/>
                    <a:pt x="68" y="2801"/>
                    <a:pt x="0" y="2801"/>
                  </a:cubicBezTo>
                  <a:lnTo>
                    <a:pt x="11500" y="5392"/>
                  </a:lnTo>
                  <a:cubicBezTo>
                    <a:pt x="11550" y="5408"/>
                    <a:pt x="11607" y="5415"/>
                    <a:pt x="11669" y="5415"/>
                  </a:cubicBezTo>
                  <a:cubicBezTo>
                    <a:pt x="12040" y="5415"/>
                    <a:pt x="12596" y="5172"/>
                    <a:pt x="12863" y="5115"/>
                  </a:cubicBezTo>
                  <a:cubicBezTo>
                    <a:pt x="13948" y="4871"/>
                    <a:pt x="15000" y="4660"/>
                    <a:pt x="16085" y="4416"/>
                  </a:cubicBezTo>
                  <a:cubicBezTo>
                    <a:pt x="17809" y="4029"/>
                    <a:pt x="19525" y="3643"/>
                    <a:pt x="21275" y="3256"/>
                  </a:cubicBezTo>
                  <a:cubicBezTo>
                    <a:pt x="21940" y="3121"/>
                    <a:pt x="22604" y="2978"/>
                    <a:pt x="23277" y="2835"/>
                  </a:cubicBezTo>
                  <a:cubicBezTo>
                    <a:pt x="23589" y="2768"/>
                    <a:pt x="24119" y="2734"/>
                    <a:pt x="24363" y="2557"/>
                  </a:cubicBezTo>
                  <a:cubicBezTo>
                    <a:pt x="24287" y="2448"/>
                    <a:pt x="24186" y="2381"/>
                    <a:pt x="24077" y="2347"/>
                  </a:cubicBezTo>
                  <a:cubicBezTo>
                    <a:pt x="22680" y="1682"/>
                    <a:pt x="21275" y="1085"/>
                    <a:pt x="19912" y="345"/>
                  </a:cubicBezTo>
                  <a:cubicBezTo>
                    <a:pt x="17968" y="2128"/>
                    <a:pt x="15046" y="3240"/>
                    <a:pt x="12335" y="3240"/>
                  </a:cubicBezTo>
                  <a:cubicBezTo>
                    <a:pt x="9814" y="3240"/>
                    <a:pt x="7476" y="2278"/>
                    <a:pt x="6276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3993469" y="3409720"/>
              <a:ext cx="483553" cy="543954"/>
            </a:xfrm>
            <a:custGeom>
              <a:rect b="b" l="l" r="r" t="t"/>
              <a:pathLst>
                <a:path extrusionOk="0" h="9465" w="8414">
                  <a:moveTo>
                    <a:pt x="6874" y="1"/>
                  </a:moveTo>
                  <a:cubicBezTo>
                    <a:pt x="6100" y="1935"/>
                    <a:pt x="5368" y="3996"/>
                    <a:pt x="4350" y="5721"/>
                  </a:cubicBezTo>
                  <a:cubicBezTo>
                    <a:pt x="3332" y="7437"/>
                    <a:pt x="2003" y="8833"/>
                    <a:pt x="1" y="9464"/>
                  </a:cubicBezTo>
                  <a:cubicBezTo>
                    <a:pt x="1507" y="9153"/>
                    <a:pt x="4451" y="7572"/>
                    <a:pt x="5822" y="6806"/>
                  </a:cubicBezTo>
                  <a:cubicBezTo>
                    <a:pt x="5889" y="6772"/>
                    <a:pt x="5957" y="6730"/>
                    <a:pt x="5999" y="6697"/>
                  </a:cubicBezTo>
                  <a:cubicBezTo>
                    <a:pt x="6100" y="6663"/>
                    <a:pt x="6167" y="6596"/>
                    <a:pt x="6243" y="6562"/>
                  </a:cubicBezTo>
                  <a:cubicBezTo>
                    <a:pt x="6310" y="6520"/>
                    <a:pt x="6377" y="6486"/>
                    <a:pt x="6419" y="6453"/>
                  </a:cubicBezTo>
                  <a:cubicBezTo>
                    <a:pt x="6453" y="6453"/>
                    <a:pt x="6487" y="6419"/>
                    <a:pt x="6520" y="6419"/>
                  </a:cubicBezTo>
                  <a:cubicBezTo>
                    <a:pt x="6630" y="6352"/>
                    <a:pt x="6697" y="6276"/>
                    <a:pt x="6798" y="6242"/>
                  </a:cubicBezTo>
                  <a:cubicBezTo>
                    <a:pt x="7395" y="5755"/>
                    <a:pt x="7639" y="5157"/>
                    <a:pt x="7639" y="4383"/>
                  </a:cubicBezTo>
                  <a:cubicBezTo>
                    <a:pt x="7639" y="3685"/>
                    <a:pt x="8169" y="3441"/>
                    <a:pt x="8413" y="3365"/>
                  </a:cubicBezTo>
                  <a:cubicBezTo>
                    <a:pt x="8102" y="2667"/>
                    <a:pt x="7849" y="1893"/>
                    <a:pt x="7639" y="985"/>
                  </a:cubicBezTo>
                  <a:cubicBezTo>
                    <a:pt x="7261" y="741"/>
                    <a:pt x="7008" y="387"/>
                    <a:pt x="6874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4368174" y="3768448"/>
              <a:ext cx="702973" cy="197524"/>
            </a:xfrm>
            <a:custGeom>
              <a:rect b="b" l="l" r="r" t="t"/>
              <a:pathLst>
                <a:path extrusionOk="0" h="3437" w="12232">
                  <a:moveTo>
                    <a:pt x="278" y="0"/>
                  </a:moveTo>
                  <a:cubicBezTo>
                    <a:pt x="177" y="34"/>
                    <a:pt x="110" y="110"/>
                    <a:pt x="0" y="177"/>
                  </a:cubicBezTo>
                  <a:cubicBezTo>
                    <a:pt x="897" y="2318"/>
                    <a:pt x="3212" y="3437"/>
                    <a:pt x="5733" y="3437"/>
                  </a:cubicBezTo>
                  <a:cubicBezTo>
                    <a:pt x="8035" y="3437"/>
                    <a:pt x="10509" y="2504"/>
                    <a:pt x="12232" y="564"/>
                  </a:cubicBezTo>
                  <a:cubicBezTo>
                    <a:pt x="12232" y="564"/>
                    <a:pt x="12198" y="564"/>
                    <a:pt x="12165" y="530"/>
                  </a:cubicBezTo>
                  <a:lnTo>
                    <a:pt x="12055" y="530"/>
                  </a:lnTo>
                  <a:lnTo>
                    <a:pt x="12022" y="488"/>
                  </a:lnTo>
                  <a:cubicBezTo>
                    <a:pt x="11988" y="488"/>
                    <a:pt x="11921" y="455"/>
                    <a:pt x="11887" y="455"/>
                  </a:cubicBezTo>
                  <a:cubicBezTo>
                    <a:pt x="11778" y="598"/>
                    <a:pt x="11677" y="741"/>
                    <a:pt x="11534" y="842"/>
                  </a:cubicBezTo>
                  <a:cubicBezTo>
                    <a:pt x="11424" y="951"/>
                    <a:pt x="11323" y="1086"/>
                    <a:pt x="11180" y="1195"/>
                  </a:cubicBezTo>
                  <a:cubicBezTo>
                    <a:pt x="11046" y="1296"/>
                    <a:pt x="10903" y="1439"/>
                    <a:pt x="10760" y="1540"/>
                  </a:cubicBezTo>
                  <a:cubicBezTo>
                    <a:pt x="10625" y="1649"/>
                    <a:pt x="10516" y="1750"/>
                    <a:pt x="10373" y="1826"/>
                  </a:cubicBezTo>
                  <a:cubicBezTo>
                    <a:pt x="10204" y="1927"/>
                    <a:pt x="10028" y="2036"/>
                    <a:pt x="9851" y="2137"/>
                  </a:cubicBezTo>
                  <a:cubicBezTo>
                    <a:pt x="9708" y="2246"/>
                    <a:pt x="9531" y="2314"/>
                    <a:pt x="9397" y="2381"/>
                  </a:cubicBezTo>
                  <a:cubicBezTo>
                    <a:pt x="9187" y="2490"/>
                    <a:pt x="9010" y="2558"/>
                    <a:pt x="8800" y="2667"/>
                  </a:cubicBezTo>
                  <a:cubicBezTo>
                    <a:pt x="8623" y="2734"/>
                    <a:pt x="8413" y="2802"/>
                    <a:pt x="8236" y="2844"/>
                  </a:cubicBezTo>
                  <a:cubicBezTo>
                    <a:pt x="8026" y="2911"/>
                    <a:pt x="7815" y="2978"/>
                    <a:pt x="7605" y="3012"/>
                  </a:cubicBezTo>
                  <a:cubicBezTo>
                    <a:pt x="7395" y="3088"/>
                    <a:pt x="7151" y="3121"/>
                    <a:pt x="6907" y="3155"/>
                  </a:cubicBezTo>
                  <a:cubicBezTo>
                    <a:pt x="6663" y="3189"/>
                    <a:pt x="6453" y="3189"/>
                    <a:pt x="6209" y="3222"/>
                  </a:cubicBezTo>
                  <a:lnTo>
                    <a:pt x="5502" y="3222"/>
                  </a:lnTo>
                  <a:cubicBezTo>
                    <a:pt x="5292" y="3222"/>
                    <a:pt x="5115" y="3189"/>
                    <a:pt x="4905" y="3189"/>
                  </a:cubicBezTo>
                  <a:cubicBezTo>
                    <a:pt x="4627" y="3155"/>
                    <a:pt x="4349" y="3121"/>
                    <a:pt x="4063" y="3054"/>
                  </a:cubicBezTo>
                  <a:cubicBezTo>
                    <a:pt x="3853" y="2978"/>
                    <a:pt x="3609" y="2945"/>
                    <a:pt x="3399" y="2877"/>
                  </a:cubicBezTo>
                  <a:cubicBezTo>
                    <a:pt x="3155" y="2768"/>
                    <a:pt x="2945" y="2701"/>
                    <a:pt x="2701" y="2591"/>
                  </a:cubicBezTo>
                  <a:cubicBezTo>
                    <a:pt x="2490" y="2490"/>
                    <a:pt x="2280" y="2347"/>
                    <a:pt x="2070" y="2213"/>
                  </a:cubicBezTo>
                  <a:cubicBezTo>
                    <a:pt x="1859" y="2103"/>
                    <a:pt x="1683" y="1960"/>
                    <a:pt x="1506" y="1826"/>
                  </a:cubicBezTo>
                  <a:cubicBezTo>
                    <a:pt x="1329" y="1683"/>
                    <a:pt x="1195" y="1506"/>
                    <a:pt x="1052" y="1372"/>
                  </a:cubicBezTo>
                  <a:cubicBezTo>
                    <a:pt x="909" y="1195"/>
                    <a:pt x="808" y="1052"/>
                    <a:pt x="699" y="875"/>
                  </a:cubicBezTo>
                  <a:cubicBezTo>
                    <a:pt x="598" y="699"/>
                    <a:pt x="488" y="530"/>
                    <a:pt x="387" y="320"/>
                  </a:cubicBezTo>
                  <a:cubicBezTo>
                    <a:pt x="354" y="211"/>
                    <a:pt x="320" y="110"/>
                    <a:pt x="278" y="0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4352197" y="3778620"/>
              <a:ext cx="741191" cy="195685"/>
            </a:xfrm>
            <a:custGeom>
              <a:rect b="b" l="l" r="r" t="t"/>
              <a:pathLst>
                <a:path extrusionOk="0" h="3405" w="12897">
                  <a:moveTo>
                    <a:pt x="278" y="0"/>
                  </a:moveTo>
                  <a:cubicBezTo>
                    <a:pt x="245" y="0"/>
                    <a:pt x="211" y="34"/>
                    <a:pt x="177" y="34"/>
                  </a:cubicBezTo>
                  <a:cubicBezTo>
                    <a:pt x="135" y="67"/>
                    <a:pt x="68" y="101"/>
                    <a:pt x="1" y="143"/>
                  </a:cubicBezTo>
                  <a:cubicBezTo>
                    <a:pt x="1288" y="2318"/>
                    <a:pt x="3437" y="3404"/>
                    <a:pt x="5862" y="3404"/>
                  </a:cubicBezTo>
                  <a:cubicBezTo>
                    <a:pt x="8126" y="3404"/>
                    <a:pt x="10630" y="2457"/>
                    <a:pt x="12897" y="564"/>
                  </a:cubicBezTo>
                  <a:lnTo>
                    <a:pt x="12863" y="522"/>
                  </a:lnTo>
                  <a:cubicBezTo>
                    <a:pt x="12829" y="522"/>
                    <a:pt x="12754" y="488"/>
                    <a:pt x="12720" y="454"/>
                  </a:cubicBezTo>
                  <a:lnTo>
                    <a:pt x="12686" y="454"/>
                  </a:lnTo>
                  <a:cubicBezTo>
                    <a:pt x="12619" y="421"/>
                    <a:pt x="12586" y="421"/>
                    <a:pt x="12510" y="387"/>
                  </a:cubicBezTo>
                  <a:cubicBezTo>
                    <a:pt x="10787" y="2327"/>
                    <a:pt x="8313" y="3260"/>
                    <a:pt x="6011" y="3260"/>
                  </a:cubicBezTo>
                  <a:cubicBezTo>
                    <a:pt x="3490" y="3260"/>
                    <a:pt x="1175" y="2141"/>
                    <a:pt x="278" y="0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>
              <a:off x="4338174" y="3786839"/>
              <a:ext cx="765385" cy="192065"/>
            </a:xfrm>
            <a:custGeom>
              <a:rect b="b" l="l" r="r" t="t"/>
              <a:pathLst>
                <a:path extrusionOk="0" h="3342" w="13318">
                  <a:moveTo>
                    <a:pt x="245" y="0"/>
                  </a:moveTo>
                  <a:cubicBezTo>
                    <a:pt x="169" y="34"/>
                    <a:pt x="102" y="101"/>
                    <a:pt x="1" y="135"/>
                  </a:cubicBezTo>
                  <a:cubicBezTo>
                    <a:pt x="1093" y="2250"/>
                    <a:pt x="3367" y="3341"/>
                    <a:pt x="5963" y="3341"/>
                  </a:cubicBezTo>
                  <a:cubicBezTo>
                    <a:pt x="8364" y="3341"/>
                    <a:pt x="11042" y="2408"/>
                    <a:pt x="13317" y="488"/>
                  </a:cubicBezTo>
                  <a:cubicBezTo>
                    <a:pt x="13284" y="488"/>
                    <a:pt x="13250" y="454"/>
                    <a:pt x="13250" y="454"/>
                  </a:cubicBezTo>
                  <a:lnTo>
                    <a:pt x="13208" y="454"/>
                  </a:lnTo>
                  <a:cubicBezTo>
                    <a:pt x="13174" y="454"/>
                    <a:pt x="13174" y="421"/>
                    <a:pt x="13141" y="421"/>
                  </a:cubicBezTo>
                  <a:cubicBezTo>
                    <a:pt x="10874" y="2314"/>
                    <a:pt x="8370" y="3261"/>
                    <a:pt x="6106" y="3261"/>
                  </a:cubicBezTo>
                  <a:cubicBezTo>
                    <a:pt x="3681" y="3261"/>
                    <a:pt x="1532" y="2175"/>
                    <a:pt x="245" y="0"/>
                  </a:cubicBezTo>
                  <a:close/>
                </a:path>
              </a:pathLst>
            </a:custGeom>
            <a:solidFill>
              <a:srgbClr val="FFD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>
              <a:off x="4328060" y="3794540"/>
              <a:ext cx="783718" cy="192525"/>
            </a:xfrm>
            <a:custGeom>
              <a:rect b="b" l="l" r="r" t="t"/>
              <a:pathLst>
                <a:path extrusionOk="0" h="3350" w="13637">
                  <a:moveTo>
                    <a:pt x="177" y="1"/>
                  </a:moveTo>
                  <a:cubicBezTo>
                    <a:pt x="135" y="34"/>
                    <a:pt x="67" y="76"/>
                    <a:pt x="0" y="110"/>
                  </a:cubicBezTo>
                  <a:cubicBezTo>
                    <a:pt x="1200" y="2388"/>
                    <a:pt x="3538" y="3350"/>
                    <a:pt x="6059" y="3350"/>
                  </a:cubicBezTo>
                  <a:cubicBezTo>
                    <a:pt x="8770" y="3350"/>
                    <a:pt x="11692" y="2238"/>
                    <a:pt x="13636" y="455"/>
                  </a:cubicBezTo>
                  <a:cubicBezTo>
                    <a:pt x="13594" y="421"/>
                    <a:pt x="13561" y="388"/>
                    <a:pt x="13493" y="388"/>
                  </a:cubicBezTo>
                  <a:lnTo>
                    <a:pt x="13493" y="354"/>
                  </a:lnTo>
                  <a:cubicBezTo>
                    <a:pt x="11218" y="2274"/>
                    <a:pt x="8540" y="3207"/>
                    <a:pt x="6139" y="3207"/>
                  </a:cubicBezTo>
                  <a:cubicBezTo>
                    <a:pt x="3543" y="3207"/>
                    <a:pt x="1269" y="2116"/>
                    <a:pt x="177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>
              <a:off x="3580605" y="3893158"/>
              <a:ext cx="1021127" cy="1156469"/>
            </a:xfrm>
            <a:custGeom>
              <a:rect b="b" l="l" r="r" t="t"/>
              <a:pathLst>
                <a:path extrusionOk="0" h="20123" w="17768">
                  <a:moveTo>
                    <a:pt x="1" y="1"/>
                  </a:moveTo>
                  <a:lnTo>
                    <a:pt x="1439" y="14865"/>
                  </a:lnTo>
                  <a:lnTo>
                    <a:pt x="17389" y="20022"/>
                  </a:lnTo>
                  <a:lnTo>
                    <a:pt x="17767" y="20123"/>
                  </a:lnTo>
                  <a:lnTo>
                    <a:pt x="17389" y="4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>
              <a:off x="4670294" y="3893158"/>
              <a:ext cx="1023541" cy="1156469"/>
            </a:xfrm>
            <a:custGeom>
              <a:rect b="b" l="l" r="r" t="t"/>
              <a:pathLst>
                <a:path extrusionOk="0" h="20123" w="17810">
                  <a:moveTo>
                    <a:pt x="17810" y="1"/>
                  </a:moveTo>
                  <a:lnTo>
                    <a:pt x="1" y="4527"/>
                  </a:lnTo>
                  <a:lnTo>
                    <a:pt x="1" y="20123"/>
                  </a:lnTo>
                  <a:lnTo>
                    <a:pt x="354" y="20022"/>
                  </a:lnTo>
                  <a:lnTo>
                    <a:pt x="16338" y="14865"/>
                  </a:lnTo>
                  <a:lnTo>
                    <a:pt x="17810" y="1"/>
                  </a:ln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>
              <a:off x="4001688" y="4683141"/>
              <a:ext cx="411025" cy="505793"/>
            </a:xfrm>
            <a:custGeom>
              <a:rect b="b" l="l" r="r" t="t"/>
              <a:pathLst>
                <a:path extrusionOk="0" h="8801" w="7152">
                  <a:moveTo>
                    <a:pt x="3399" y="0"/>
                  </a:moveTo>
                  <a:cubicBezTo>
                    <a:pt x="2945" y="0"/>
                    <a:pt x="1927" y="1506"/>
                    <a:pt x="1540" y="2347"/>
                  </a:cubicBezTo>
                  <a:cubicBezTo>
                    <a:pt x="1397" y="2659"/>
                    <a:pt x="1153" y="3012"/>
                    <a:pt x="943" y="3332"/>
                  </a:cubicBezTo>
                  <a:cubicBezTo>
                    <a:pt x="598" y="3853"/>
                    <a:pt x="278" y="4307"/>
                    <a:pt x="421" y="4593"/>
                  </a:cubicBezTo>
                  <a:cubicBezTo>
                    <a:pt x="632" y="5048"/>
                    <a:pt x="455" y="5149"/>
                    <a:pt x="455" y="5149"/>
                  </a:cubicBezTo>
                  <a:cubicBezTo>
                    <a:pt x="1" y="6024"/>
                    <a:pt x="34" y="6940"/>
                    <a:pt x="388" y="7639"/>
                  </a:cubicBezTo>
                  <a:cubicBezTo>
                    <a:pt x="771" y="8326"/>
                    <a:pt x="1461" y="8801"/>
                    <a:pt x="2352" y="8801"/>
                  </a:cubicBezTo>
                  <a:cubicBezTo>
                    <a:pt x="2594" y="8801"/>
                    <a:pt x="2852" y="8766"/>
                    <a:pt x="3122" y="8690"/>
                  </a:cubicBezTo>
                  <a:cubicBezTo>
                    <a:pt x="3155" y="8690"/>
                    <a:pt x="3189" y="8657"/>
                    <a:pt x="3223" y="8623"/>
                  </a:cubicBezTo>
                  <a:cubicBezTo>
                    <a:pt x="3500" y="8413"/>
                    <a:pt x="3786" y="7849"/>
                    <a:pt x="3786" y="7849"/>
                  </a:cubicBezTo>
                  <a:cubicBezTo>
                    <a:pt x="4131" y="7395"/>
                    <a:pt x="4518" y="6377"/>
                    <a:pt x="4552" y="6066"/>
                  </a:cubicBezTo>
                  <a:cubicBezTo>
                    <a:pt x="4628" y="5712"/>
                    <a:pt x="4728" y="5603"/>
                    <a:pt x="4728" y="5603"/>
                  </a:cubicBezTo>
                  <a:cubicBezTo>
                    <a:pt x="5258" y="5258"/>
                    <a:pt x="6377" y="3996"/>
                    <a:pt x="6764" y="3820"/>
                  </a:cubicBezTo>
                  <a:cubicBezTo>
                    <a:pt x="7008" y="3710"/>
                    <a:pt x="7151" y="3399"/>
                    <a:pt x="7151" y="3189"/>
                  </a:cubicBezTo>
                  <a:cubicBezTo>
                    <a:pt x="7118" y="3079"/>
                    <a:pt x="7042" y="3012"/>
                    <a:pt x="6865" y="3012"/>
                  </a:cubicBezTo>
                  <a:cubicBezTo>
                    <a:pt x="6482" y="3073"/>
                    <a:pt x="5087" y="3951"/>
                    <a:pt x="4708" y="4164"/>
                  </a:cubicBezTo>
                  <a:lnTo>
                    <a:pt x="4708" y="4164"/>
                  </a:lnTo>
                  <a:cubicBezTo>
                    <a:pt x="5061" y="3843"/>
                    <a:pt x="6399" y="2682"/>
                    <a:pt x="6588" y="2524"/>
                  </a:cubicBezTo>
                  <a:cubicBezTo>
                    <a:pt x="6697" y="2448"/>
                    <a:pt x="6731" y="2314"/>
                    <a:pt x="6731" y="2204"/>
                  </a:cubicBezTo>
                  <a:cubicBezTo>
                    <a:pt x="6731" y="2028"/>
                    <a:pt x="6621" y="1893"/>
                    <a:pt x="6377" y="1859"/>
                  </a:cubicBezTo>
                  <a:cubicBezTo>
                    <a:pt x="6369" y="1858"/>
                    <a:pt x="6361" y="1858"/>
                    <a:pt x="6351" y="1858"/>
                  </a:cubicBezTo>
                  <a:cubicBezTo>
                    <a:pt x="5828" y="1858"/>
                    <a:pt x="3155" y="3920"/>
                    <a:pt x="3155" y="3920"/>
                  </a:cubicBezTo>
                  <a:cubicBezTo>
                    <a:pt x="3189" y="3853"/>
                    <a:pt x="4241" y="1960"/>
                    <a:pt x="4552" y="1397"/>
                  </a:cubicBezTo>
                  <a:cubicBezTo>
                    <a:pt x="4762" y="1052"/>
                    <a:pt x="4871" y="766"/>
                    <a:pt x="4804" y="556"/>
                  </a:cubicBezTo>
                  <a:cubicBezTo>
                    <a:pt x="4762" y="421"/>
                    <a:pt x="4695" y="345"/>
                    <a:pt x="4552" y="345"/>
                  </a:cubicBezTo>
                  <a:cubicBezTo>
                    <a:pt x="4547" y="344"/>
                    <a:pt x="4542" y="344"/>
                    <a:pt x="4536" y="344"/>
                  </a:cubicBezTo>
                  <a:cubicBezTo>
                    <a:pt x="4199" y="344"/>
                    <a:pt x="2910" y="2383"/>
                    <a:pt x="2836" y="2524"/>
                  </a:cubicBezTo>
                  <a:cubicBezTo>
                    <a:pt x="2836" y="2448"/>
                    <a:pt x="3223" y="1153"/>
                    <a:pt x="3433" y="732"/>
                  </a:cubicBezTo>
                  <a:cubicBezTo>
                    <a:pt x="3643" y="345"/>
                    <a:pt x="3786" y="68"/>
                    <a:pt x="3542" y="0"/>
                  </a:cubicBezTo>
                  <a:close/>
                </a:path>
              </a:pathLst>
            </a:custGeom>
            <a:solidFill>
              <a:srgbClr val="F8C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9"/>
            <p:cNvSpPr/>
            <p:nvPr/>
          </p:nvSpPr>
          <p:spPr>
            <a:xfrm>
              <a:off x="3806405" y="4805954"/>
              <a:ext cx="380509" cy="447519"/>
            </a:xfrm>
            <a:custGeom>
              <a:rect b="b" l="l" r="r" t="t"/>
              <a:pathLst>
                <a:path extrusionOk="0" h="7787" w="6621">
                  <a:moveTo>
                    <a:pt x="732" y="0"/>
                  </a:moveTo>
                  <a:cubicBezTo>
                    <a:pt x="732" y="0"/>
                    <a:pt x="766" y="488"/>
                    <a:pt x="732" y="1018"/>
                  </a:cubicBezTo>
                  <a:cubicBezTo>
                    <a:pt x="665" y="1506"/>
                    <a:pt x="101" y="1859"/>
                    <a:pt x="631" y="2414"/>
                  </a:cubicBezTo>
                  <a:cubicBezTo>
                    <a:pt x="631" y="2414"/>
                    <a:pt x="210" y="2625"/>
                    <a:pt x="101" y="3087"/>
                  </a:cubicBezTo>
                  <a:cubicBezTo>
                    <a:pt x="0" y="3542"/>
                    <a:pt x="278" y="3365"/>
                    <a:pt x="278" y="4030"/>
                  </a:cubicBezTo>
                  <a:cubicBezTo>
                    <a:pt x="278" y="4694"/>
                    <a:pt x="168" y="5502"/>
                    <a:pt x="1506" y="6663"/>
                  </a:cubicBezTo>
                  <a:cubicBezTo>
                    <a:pt x="2238" y="7300"/>
                    <a:pt x="3314" y="7786"/>
                    <a:pt x="4339" y="7786"/>
                  </a:cubicBezTo>
                  <a:cubicBezTo>
                    <a:pt x="5222" y="7786"/>
                    <a:pt x="6068" y="7425"/>
                    <a:pt x="6621" y="6486"/>
                  </a:cubicBezTo>
                  <a:lnTo>
                    <a:pt x="6621" y="6486"/>
                  </a:lnTo>
                  <a:cubicBezTo>
                    <a:pt x="6587" y="6520"/>
                    <a:pt x="6553" y="6553"/>
                    <a:pt x="6520" y="6553"/>
                  </a:cubicBezTo>
                  <a:cubicBezTo>
                    <a:pt x="6253" y="6628"/>
                    <a:pt x="5996" y="6663"/>
                    <a:pt x="5754" y="6663"/>
                  </a:cubicBezTo>
                  <a:cubicBezTo>
                    <a:pt x="3959" y="6663"/>
                    <a:pt x="2927" y="4746"/>
                    <a:pt x="3853" y="3012"/>
                  </a:cubicBezTo>
                  <a:cubicBezTo>
                    <a:pt x="3853" y="3012"/>
                    <a:pt x="4030" y="2911"/>
                    <a:pt x="3819" y="2456"/>
                  </a:cubicBezTo>
                  <a:cubicBezTo>
                    <a:pt x="3676" y="2170"/>
                    <a:pt x="3996" y="1716"/>
                    <a:pt x="4341" y="1195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9"/>
            <p:cNvSpPr/>
            <p:nvPr/>
          </p:nvSpPr>
          <p:spPr>
            <a:xfrm>
              <a:off x="4879657" y="4672969"/>
              <a:ext cx="455450" cy="540908"/>
            </a:xfrm>
            <a:custGeom>
              <a:rect b="b" l="l" r="r" t="t"/>
              <a:pathLst>
                <a:path extrusionOk="0" h="9412" w="7925">
                  <a:moveTo>
                    <a:pt x="3862" y="4242"/>
                  </a:moveTo>
                  <a:lnTo>
                    <a:pt x="3862" y="4242"/>
                  </a:lnTo>
                  <a:cubicBezTo>
                    <a:pt x="3879" y="4258"/>
                    <a:pt x="3890" y="4269"/>
                    <a:pt x="3895" y="4274"/>
                  </a:cubicBezTo>
                  <a:lnTo>
                    <a:pt x="3862" y="4274"/>
                  </a:lnTo>
                  <a:lnTo>
                    <a:pt x="3862" y="4242"/>
                  </a:lnTo>
                  <a:close/>
                  <a:moveTo>
                    <a:pt x="3542" y="1"/>
                  </a:moveTo>
                  <a:cubicBezTo>
                    <a:pt x="3408" y="1"/>
                    <a:pt x="3298" y="68"/>
                    <a:pt x="3298" y="177"/>
                  </a:cubicBezTo>
                  <a:cubicBezTo>
                    <a:pt x="3265" y="312"/>
                    <a:pt x="3332" y="564"/>
                    <a:pt x="3441" y="842"/>
                  </a:cubicBezTo>
                  <a:cubicBezTo>
                    <a:pt x="3618" y="1296"/>
                    <a:pt x="4383" y="2592"/>
                    <a:pt x="4560" y="3155"/>
                  </a:cubicBezTo>
                  <a:lnTo>
                    <a:pt x="4737" y="3719"/>
                  </a:lnTo>
                  <a:cubicBezTo>
                    <a:pt x="4669" y="3643"/>
                    <a:pt x="3155" y="2036"/>
                    <a:pt x="2600" y="1750"/>
                  </a:cubicBezTo>
                  <a:cubicBezTo>
                    <a:pt x="2036" y="1473"/>
                    <a:pt x="1473" y="1120"/>
                    <a:pt x="1304" y="1120"/>
                  </a:cubicBezTo>
                  <a:cubicBezTo>
                    <a:pt x="1195" y="1120"/>
                    <a:pt x="1094" y="1263"/>
                    <a:pt x="1094" y="1439"/>
                  </a:cubicBezTo>
                  <a:cubicBezTo>
                    <a:pt x="1094" y="1574"/>
                    <a:pt x="1128" y="1717"/>
                    <a:pt x="1304" y="1860"/>
                  </a:cubicBezTo>
                  <a:cubicBezTo>
                    <a:pt x="1683" y="2205"/>
                    <a:pt x="2356" y="2802"/>
                    <a:pt x="2600" y="3046"/>
                  </a:cubicBezTo>
                  <a:cubicBezTo>
                    <a:pt x="2793" y="3239"/>
                    <a:pt x="3664" y="4053"/>
                    <a:pt x="3860" y="4240"/>
                  </a:cubicBezTo>
                  <a:lnTo>
                    <a:pt x="3860" y="4240"/>
                  </a:lnTo>
                  <a:cubicBezTo>
                    <a:pt x="3676" y="4170"/>
                    <a:pt x="2598" y="3751"/>
                    <a:pt x="2070" y="3467"/>
                  </a:cubicBezTo>
                  <a:cubicBezTo>
                    <a:pt x="1563" y="3213"/>
                    <a:pt x="726" y="2868"/>
                    <a:pt x="347" y="2868"/>
                  </a:cubicBezTo>
                  <a:cubicBezTo>
                    <a:pt x="311" y="2868"/>
                    <a:pt x="280" y="2871"/>
                    <a:pt x="253" y="2878"/>
                  </a:cubicBezTo>
                  <a:cubicBezTo>
                    <a:pt x="144" y="2878"/>
                    <a:pt x="110" y="2911"/>
                    <a:pt x="76" y="2979"/>
                  </a:cubicBezTo>
                  <a:cubicBezTo>
                    <a:pt x="1" y="3155"/>
                    <a:pt x="253" y="3467"/>
                    <a:pt x="842" y="3753"/>
                  </a:cubicBezTo>
                  <a:cubicBezTo>
                    <a:pt x="1582" y="4097"/>
                    <a:pt x="1792" y="4308"/>
                    <a:pt x="1826" y="4308"/>
                  </a:cubicBezTo>
                  <a:cubicBezTo>
                    <a:pt x="1759" y="4308"/>
                    <a:pt x="1304" y="3997"/>
                    <a:pt x="1018" y="3997"/>
                  </a:cubicBezTo>
                  <a:cubicBezTo>
                    <a:pt x="842" y="3997"/>
                    <a:pt x="741" y="4064"/>
                    <a:pt x="774" y="4207"/>
                  </a:cubicBezTo>
                  <a:lnTo>
                    <a:pt x="774" y="4308"/>
                  </a:lnTo>
                  <a:cubicBezTo>
                    <a:pt x="808" y="4383"/>
                    <a:pt x="884" y="4451"/>
                    <a:pt x="951" y="4560"/>
                  </a:cubicBezTo>
                  <a:cubicBezTo>
                    <a:pt x="1229" y="4838"/>
                    <a:pt x="1515" y="5149"/>
                    <a:pt x="1969" y="5435"/>
                  </a:cubicBezTo>
                  <a:cubicBezTo>
                    <a:pt x="2423" y="5713"/>
                    <a:pt x="2524" y="5957"/>
                    <a:pt x="2634" y="6167"/>
                  </a:cubicBezTo>
                  <a:cubicBezTo>
                    <a:pt x="2777" y="6411"/>
                    <a:pt x="2987" y="7294"/>
                    <a:pt x="3618" y="7816"/>
                  </a:cubicBezTo>
                  <a:cubicBezTo>
                    <a:pt x="4207" y="8304"/>
                    <a:pt x="4627" y="8556"/>
                    <a:pt x="4737" y="8766"/>
                  </a:cubicBezTo>
                  <a:cubicBezTo>
                    <a:pt x="4737" y="8800"/>
                    <a:pt x="4770" y="8867"/>
                    <a:pt x="4838" y="8901"/>
                  </a:cubicBezTo>
                  <a:cubicBezTo>
                    <a:pt x="4981" y="9044"/>
                    <a:pt x="5225" y="9145"/>
                    <a:pt x="5225" y="9145"/>
                  </a:cubicBezTo>
                  <a:cubicBezTo>
                    <a:pt x="5225" y="9145"/>
                    <a:pt x="5856" y="9254"/>
                    <a:pt x="6066" y="9397"/>
                  </a:cubicBezTo>
                  <a:cubicBezTo>
                    <a:pt x="6090" y="9407"/>
                    <a:pt x="6114" y="9412"/>
                    <a:pt x="6138" y="9412"/>
                  </a:cubicBezTo>
                  <a:cubicBezTo>
                    <a:pt x="6366" y="9412"/>
                    <a:pt x="6626" y="9017"/>
                    <a:pt x="6907" y="8766"/>
                  </a:cubicBezTo>
                  <a:cubicBezTo>
                    <a:pt x="7260" y="8480"/>
                    <a:pt x="7647" y="8379"/>
                    <a:pt x="7647" y="7925"/>
                  </a:cubicBezTo>
                  <a:lnTo>
                    <a:pt x="7647" y="7849"/>
                  </a:lnTo>
                  <a:lnTo>
                    <a:pt x="7647" y="7782"/>
                  </a:lnTo>
                  <a:lnTo>
                    <a:pt x="7647" y="7715"/>
                  </a:lnTo>
                  <a:cubicBezTo>
                    <a:pt x="7647" y="7673"/>
                    <a:pt x="7647" y="7673"/>
                    <a:pt x="7681" y="7639"/>
                  </a:cubicBezTo>
                  <a:lnTo>
                    <a:pt x="7681" y="7572"/>
                  </a:lnTo>
                  <a:cubicBezTo>
                    <a:pt x="7681" y="7504"/>
                    <a:pt x="7715" y="7395"/>
                    <a:pt x="7748" y="7328"/>
                  </a:cubicBezTo>
                  <a:cubicBezTo>
                    <a:pt x="7748" y="7252"/>
                    <a:pt x="7782" y="7185"/>
                    <a:pt x="7782" y="7151"/>
                  </a:cubicBezTo>
                  <a:cubicBezTo>
                    <a:pt x="7824" y="7084"/>
                    <a:pt x="7824" y="7008"/>
                    <a:pt x="7858" y="6907"/>
                  </a:cubicBezTo>
                  <a:lnTo>
                    <a:pt x="7858" y="6874"/>
                  </a:lnTo>
                  <a:lnTo>
                    <a:pt x="7858" y="6798"/>
                  </a:lnTo>
                  <a:cubicBezTo>
                    <a:pt x="7925" y="6453"/>
                    <a:pt x="7538" y="5889"/>
                    <a:pt x="7193" y="5612"/>
                  </a:cubicBezTo>
                  <a:lnTo>
                    <a:pt x="7151" y="5570"/>
                  </a:lnTo>
                  <a:cubicBezTo>
                    <a:pt x="6873" y="5326"/>
                    <a:pt x="7050" y="5115"/>
                    <a:pt x="6663" y="4905"/>
                  </a:cubicBezTo>
                  <a:cubicBezTo>
                    <a:pt x="6663" y="4905"/>
                    <a:pt x="6520" y="4695"/>
                    <a:pt x="6352" y="4308"/>
                  </a:cubicBezTo>
                  <a:cubicBezTo>
                    <a:pt x="6276" y="4173"/>
                    <a:pt x="6175" y="3963"/>
                    <a:pt x="5999" y="3576"/>
                  </a:cubicBezTo>
                  <a:cubicBezTo>
                    <a:pt x="5965" y="3542"/>
                    <a:pt x="5965" y="3509"/>
                    <a:pt x="5931" y="3467"/>
                  </a:cubicBezTo>
                  <a:cubicBezTo>
                    <a:pt x="5679" y="2911"/>
                    <a:pt x="5300" y="2247"/>
                    <a:pt x="5014" y="1750"/>
                  </a:cubicBezTo>
                  <a:cubicBezTo>
                    <a:pt x="4493" y="842"/>
                    <a:pt x="3929" y="1"/>
                    <a:pt x="3542" y="1"/>
                  </a:cubicBezTo>
                  <a:close/>
                </a:path>
              </a:pathLst>
            </a:custGeom>
            <a:solidFill>
              <a:srgbClr val="F8C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>
              <a:off x="5157639" y="4763369"/>
              <a:ext cx="425508" cy="507805"/>
            </a:xfrm>
            <a:custGeom>
              <a:rect b="b" l="l" r="r" t="t"/>
              <a:pathLst>
                <a:path extrusionOk="0" h="8836" w="7404">
                  <a:moveTo>
                    <a:pt x="7017" y="1"/>
                  </a:moveTo>
                  <a:lnTo>
                    <a:pt x="1094" y="1894"/>
                  </a:lnTo>
                  <a:cubicBezTo>
                    <a:pt x="1128" y="1936"/>
                    <a:pt x="1128" y="1969"/>
                    <a:pt x="1162" y="2003"/>
                  </a:cubicBezTo>
                  <a:cubicBezTo>
                    <a:pt x="1338" y="2390"/>
                    <a:pt x="1439" y="2600"/>
                    <a:pt x="1515" y="2735"/>
                  </a:cubicBezTo>
                  <a:cubicBezTo>
                    <a:pt x="1683" y="3122"/>
                    <a:pt x="1826" y="3332"/>
                    <a:pt x="1826" y="3332"/>
                  </a:cubicBezTo>
                  <a:cubicBezTo>
                    <a:pt x="2213" y="3542"/>
                    <a:pt x="2036" y="3753"/>
                    <a:pt x="2314" y="3997"/>
                  </a:cubicBezTo>
                  <a:lnTo>
                    <a:pt x="2356" y="4039"/>
                  </a:lnTo>
                  <a:cubicBezTo>
                    <a:pt x="2701" y="4316"/>
                    <a:pt x="3088" y="4880"/>
                    <a:pt x="3021" y="5225"/>
                  </a:cubicBezTo>
                  <a:lnTo>
                    <a:pt x="3021" y="5301"/>
                  </a:lnTo>
                  <a:lnTo>
                    <a:pt x="3021" y="5334"/>
                  </a:lnTo>
                  <a:cubicBezTo>
                    <a:pt x="2987" y="5435"/>
                    <a:pt x="2987" y="5511"/>
                    <a:pt x="2945" y="5578"/>
                  </a:cubicBezTo>
                  <a:cubicBezTo>
                    <a:pt x="2945" y="5612"/>
                    <a:pt x="2911" y="5679"/>
                    <a:pt x="2911" y="5755"/>
                  </a:cubicBezTo>
                  <a:cubicBezTo>
                    <a:pt x="2878" y="5822"/>
                    <a:pt x="2844" y="5931"/>
                    <a:pt x="2844" y="5999"/>
                  </a:cubicBezTo>
                  <a:lnTo>
                    <a:pt x="2844" y="6066"/>
                  </a:lnTo>
                  <a:cubicBezTo>
                    <a:pt x="2844" y="6100"/>
                    <a:pt x="2810" y="6100"/>
                    <a:pt x="2810" y="6142"/>
                  </a:cubicBezTo>
                  <a:lnTo>
                    <a:pt x="2810" y="6209"/>
                  </a:lnTo>
                  <a:lnTo>
                    <a:pt x="2810" y="6276"/>
                  </a:lnTo>
                  <a:lnTo>
                    <a:pt x="2810" y="6352"/>
                  </a:lnTo>
                  <a:cubicBezTo>
                    <a:pt x="2810" y="6806"/>
                    <a:pt x="2423" y="6907"/>
                    <a:pt x="2070" y="7193"/>
                  </a:cubicBezTo>
                  <a:cubicBezTo>
                    <a:pt x="1789" y="7444"/>
                    <a:pt x="1529" y="7839"/>
                    <a:pt x="1301" y="7839"/>
                  </a:cubicBezTo>
                  <a:cubicBezTo>
                    <a:pt x="1277" y="7839"/>
                    <a:pt x="1253" y="7834"/>
                    <a:pt x="1229" y="7824"/>
                  </a:cubicBezTo>
                  <a:cubicBezTo>
                    <a:pt x="1019" y="7681"/>
                    <a:pt x="388" y="7572"/>
                    <a:pt x="388" y="7572"/>
                  </a:cubicBezTo>
                  <a:cubicBezTo>
                    <a:pt x="388" y="7572"/>
                    <a:pt x="144" y="7471"/>
                    <a:pt x="1" y="7328"/>
                  </a:cubicBezTo>
                  <a:lnTo>
                    <a:pt x="1" y="7328"/>
                  </a:lnTo>
                  <a:cubicBezTo>
                    <a:pt x="765" y="8552"/>
                    <a:pt x="2107" y="8835"/>
                    <a:pt x="3073" y="8835"/>
                  </a:cubicBezTo>
                  <a:cubicBezTo>
                    <a:pt x="3573" y="8835"/>
                    <a:pt x="3973" y="8759"/>
                    <a:pt x="4139" y="8699"/>
                  </a:cubicBezTo>
                  <a:cubicBezTo>
                    <a:pt x="4669" y="8522"/>
                    <a:pt x="6386" y="7404"/>
                    <a:pt x="6907" y="5965"/>
                  </a:cubicBezTo>
                  <a:cubicBezTo>
                    <a:pt x="7403" y="4493"/>
                    <a:pt x="6907" y="3997"/>
                    <a:pt x="6907" y="3997"/>
                  </a:cubicBezTo>
                  <a:cubicBezTo>
                    <a:pt x="6907" y="3997"/>
                    <a:pt x="7403" y="3576"/>
                    <a:pt x="7117" y="3197"/>
                  </a:cubicBezTo>
                  <a:cubicBezTo>
                    <a:pt x="6840" y="2810"/>
                    <a:pt x="6907" y="2356"/>
                    <a:pt x="7017" y="1894"/>
                  </a:cubicBezTo>
                  <a:cubicBezTo>
                    <a:pt x="7117" y="1473"/>
                    <a:pt x="7017" y="1"/>
                    <a:pt x="7017" y="1"/>
                  </a:cubicBezTo>
                  <a:close/>
                </a:path>
              </a:pathLst>
            </a:custGeom>
            <a:solidFill>
              <a:srgbClr val="F6A1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9"/>
            <p:cNvSpPr/>
            <p:nvPr/>
          </p:nvSpPr>
          <p:spPr>
            <a:xfrm>
              <a:off x="3580605" y="3883503"/>
              <a:ext cx="2113229" cy="290109"/>
            </a:xfrm>
            <a:custGeom>
              <a:rect b="b" l="l" r="r" t="t"/>
              <a:pathLst>
                <a:path extrusionOk="0" h="5048" w="36771">
                  <a:moveTo>
                    <a:pt x="732" y="1"/>
                  </a:moveTo>
                  <a:lnTo>
                    <a:pt x="1" y="169"/>
                  </a:lnTo>
                  <a:lnTo>
                    <a:pt x="7042" y="2062"/>
                  </a:lnTo>
                  <a:lnTo>
                    <a:pt x="17389" y="4871"/>
                  </a:lnTo>
                  <a:lnTo>
                    <a:pt x="17767" y="5048"/>
                  </a:lnTo>
                  <a:lnTo>
                    <a:pt x="18962" y="5048"/>
                  </a:lnTo>
                  <a:lnTo>
                    <a:pt x="19315" y="4871"/>
                  </a:lnTo>
                  <a:lnTo>
                    <a:pt x="30495" y="1750"/>
                  </a:lnTo>
                  <a:lnTo>
                    <a:pt x="36771" y="169"/>
                  </a:lnTo>
                  <a:lnTo>
                    <a:pt x="36418" y="1"/>
                  </a:lnTo>
                  <a:lnTo>
                    <a:pt x="31160" y="1153"/>
                  </a:lnTo>
                  <a:lnTo>
                    <a:pt x="18230" y="3954"/>
                  </a:lnTo>
                  <a:lnTo>
                    <a:pt x="6730" y="1363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9"/>
            <p:cNvSpPr/>
            <p:nvPr/>
          </p:nvSpPr>
          <p:spPr>
            <a:xfrm>
              <a:off x="4607939" y="3571211"/>
              <a:ext cx="173157" cy="80056"/>
            </a:xfrm>
            <a:custGeom>
              <a:rect b="b" l="l" r="r" t="t"/>
              <a:pathLst>
                <a:path extrusionOk="0" h="1393" w="3013">
                  <a:moveTo>
                    <a:pt x="2878" y="0"/>
                  </a:moveTo>
                  <a:lnTo>
                    <a:pt x="177" y="34"/>
                  </a:lnTo>
                  <a:cubicBezTo>
                    <a:pt x="68" y="68"/>
                    <a:pt x="1" y="135"/>
                    <a:pt x="1" y="211"/>
                  </a:cubicBezTo>
                  <a:cubicBezTo>
                    <a:pt x="34" y="597"/>
                    <a:pt x="177" y="875"/>
                    <a:pt x="388" y="1052"/>
                  </a:cubicBezTo>
                  <a:cubicBezTo>
                    <a:pt x="649" y="1279"/>
                    <a:pt x="1008" y="1392"/>
                    <a:pt x="1376" y="1392"/>
                  </a:cubicBezTo>
                  <a:cubicBezTo>
                    <a:pt x="1744" y="1392"/>
                    <a:pt x="2121" y="1279"/>
                    <a:pt x="2415" y="1052"/>
                  </a:cubicBezTo>
                  <a:cubicBezTo>
                    <a:pt x="2701" y="841"/>
                    <a:pt x="2911" y="522"/>
                    <a:pt x="3012" y="135"/>
                  </a:cubicBezTo>
                  <a:cubicBezTo>
                    <a:pt x="3012" y="68"/>
                    <a:pt x="2979" y="0"/>
                    <a:pt x="2878" y="0"/>
                  </a:cubicBezTo>
                  <a:close/>
                </a:path>
              </a:pathLst>
            </a:custGeom>
            <a:solidFill>
              <a:srgbClr val="CD2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4630179" y="3612245"/>
              <a:ext cx="116607" cy="39022"/>
            </a:xfrm>
            <a:custGeom>
              <a:rect b="b" l="l" r="r" t="t"/>
              <a:pathLst>
                <a:path extrusionOk="0" h="679" w="2029">
                  <a:moveTo>
                    <a:pt x="1130" y="0"/>
                  </a:moveTo>
                  <a:cubicBezTo>
                    <a:pt x="689" y="0"/>
                    <a:pt x="239" y="157"/>
                    <a:pt x="1" y="338"/>
                  </a:cubicBezTo>
                  <a:cubicBezTo>
                    <a:pt x="262" y="565"/>
                    <a:pt x="621" y="678"/>
                    <a:pt x="989" y="678"/>
                  </a:cubicBezTo>
                  <a:cubicBezTo>
                    <a:pt x="1357" y="678"/>
                    <a:pt x="1734" y="565"/>
                    <a:pt x="2028" y="338"/>
                  </a:cubicBezTo>
                  <a:cubicBezTo>
                    <a:pt x="1802" y="93"/>
                    <a:pt x="1468" y="0"/>
                    <a:pt x="1130" y="0"/>
                  </a:cubicBez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9"/>
            <p:cNvSpPr/>
            <p:nvPr/>
          </p:nvSpPr>
          <p:spPr>
            <a:xfrm>
              <a:off x="4579893" y="4163439"/>
              <a:ext cx="110802" cy="900210"/>
            </a:xfrm>
            <a:custGeom>
              <a:rect b="b" l="l" r="r" t="t"/>
              <a:pathLst>
                <a:path extrusionOk="0" h="15664" w="1928">
                  <a:moveTo>
                    <a:pt x="1" y="0"/>
                  </a:moveTo>
                  <a:lnTo>
                    <a:pt x="1" y="15664"/>
                  </a:lnTo>
                  <a:lnTo>
                    <a:pt x="1927" y="15664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9"/>
            <p:cNvSpPr/>
            <p:nvPr/>
          </p:nvSpPr>
          <p:spPr>
            <a:xfrm>
              <a:off x="4388461" y="3343515"/>
              <a:ext cx="44079" cy="122813"/>
            </a:xfrm>
            <a:custGeom>
              <a:rect b="b" l="l" r="r" t="t"/>
              <a:pathLst>
                <a:path extrusionOk="0" h="2137" w="767">
                  <a:moveTo>
                    <a:pt x="489" y="0"/>
                  </a:moveTo>
                  <a:lnTo>
                    <a:pt x="489" y="0"/>
                  </a:lnTo>
                  <a:cubicBezTo>
                    <a:pt x="421" y="177"/>
                    <a:pt x="346" y="353"/>
                    <a:pt x="278" y="522"/>
                  </a:cubicBezTo>
                  <a:lnTo>
                    <a:pt x="245" y="564"/>
                  </a:lnTo>
                  <a:cubicBezTo>
                    <a:pt x="177" y="774"/>
                    <a:pt x="68" y="984"/>
                    <a:pt x="1" y="1153"/>
                  </a:cubicBezTo>
                  <a:cubicBezTo>
                    <a:pt x="135" y="1539"/>
                    <a:pt x="388" y="1893"/>
                    <a:pt x="766" y="2137"/>
                  </a:cubicBezTo>
                  <a:cubicBezTo>
                    <a:pt x="766" y="2137"/>
                    <a:pt x="421" y="698"/>
                    <a:pt x="489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9"/>
            <p:cNvSpPr/>
            <p:nvPr/>
          </p:nvSpPr>
          <p:spPr>
            <a:xfrm>
              <a:off x="4120708" y="4683141"/>
              <a:ext cx="98619" cy="209363"/>
            </a:xfrm>
            <a:custGeom>
              <a:rect b="b" l="l" r="r" t="t"/>
              <a:pathLst>
                <a:path extrusionOk="0" h="3643" w="1716">
                  <a:moveTo>
                    <a:pt x="1471" y="0"/>
                  </a:moveTo>
                  <a:lnTo>
                    <a:pt x="1471" y="0"/>
                  </a:lnTo>
                  <a:cubicBezTo>
                    <a:pt x="1606" y="244"/>
                    <a:pt x="1084" y="842"/>
                    <a:pt x="1009" y="1086"/>
                  </a:cubicBezTo>
                  <a:cubicBezTo>
                    <a:pt x="908" y="1330"/>
                    <a:pt x="588" y="1784"/>
                    <a:pt x="378" y="2070"/>
                  </a:cubicBezTo>
                  <a:cubicBezTo>
                    <a:pt x="209" y="2347"/>
                    <a:pt x="277" y="2869"/>
                    <a:pt x="167" y="3155"/>
                  </a:cubicBezTo>
                  <a:cubicBezTo>
                    <a:pt x="111" y="3360"/>
                    <a:pt x="1" y="3642"/>
                    <a:pt x="32" y="3642"/>
                  </a:cubicBezTo>
                  <a:cubicBezTo>
                    <a:pt x="38" y="3642"/>
                    <a:pt x="49" y="3632"/>
                    <a:pt x="66" y="3609"/>
                  </a:cubicBezTo>
                  <a:cubicBezTo>
                    <a:pt x="167" y="3433"/>
                    <a:pt x="765" y="2524"/>
                    <a:pt x="765" y="2524"/>
                  </a:cubicBezTo>
                  <a:cubicBezTo>
                    <a:pt x="765" y="2448"/>
                    <a:pt x="1152" y="1153"/>
                    <a:pt x="1362" y="732"/>
                  </a:cubicBezTo>
                  <a:cubicBezTo>
                    <a:pt x="1572" y="345"/>
                    <a:pt x="1715" y="68"/>
                    <a:pt x="1471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9"/>
            <p:cNvSpPr/>
            <p:nvPr/>
          </p:nvSpPr>
          <p:spPr>
            <a:xfrm>
              <a:off x="4164615" y="4715037"/>
              <a:ext cx="117066" cy="201662"/>
            </a:xfrm>
            <a:custGeom>
              <a:rect b="b" l="l" r="r" t="t"/>
              <a:pathLst>
                <a:path extrusionOk="0" h="3509" w="2037">
                  <a:moveTo>
                    <a:pt x="1969" y="1"/>
                  </a:moveTo>
                  <a:cubicBezTo>
                    <a:pt x="1969" y="211"/>
                    <a:pt x="1860" y="497"/>
                    <a:pt x="1650" y="632"/>
                  </a:cubicBezTo>
                  <a:cubicBezTo>
                    <a:pt x="1406" y="808"/>
                    <a:pt x="1263" y="1372"/>
                    <a:pt x="1019" y="1616"/>
                  </a:cubicBezTo>
                  <a:cubicBezTo>
                    <a:pt x="775" y="1860"/>
                    <a:pt x="531" y="2423"/>
                    <a:pt x="455" y="2667"/>
                  </a:cubicBezTo>
                  <a:cubicBezTo>
                    <a:pt x="388" y="2911"/>
                    <a:pt x="211" y="3265"/>
                    <a:pt x="110" y="3365"/>
                  </a:cubicBezTo>
                  <a:cubicBezTo>
                    <a:pt x="1" y="3475"/>
                    <a:pt x="76" y="3508"/>
                    <a:pt x="76" y="3508"/>
                  </a:cubicBezTo>
                  <a:lnTo>
                    <a:pt x="320" y="3365"/>
                  </a:lnTo>
                  <a:cubicBezTo>
                    <a:pt x="354" y="3298"/>
                    <a:pt x="1406" y="1405"/>
                    <a:pt x="1717" y="842"/>
                  </a:cubicBezTo>
                  <a:cubicBezTo>
                    <a:pt x="1927" y="497"/>
                    <a:pt x="2036" y="211"/>
                    <a:pt x="1969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9"/>
            <p:cNvSpPr/>
            <p:nvPr/>
          </p:nvSpPr>
          <p:spPr>
            <a:xfrm>
              <a:off x="4226970" y="4809805"/>
              <a:ext cx="161548" cy="139307"/>
            </a:xfrm>
            <a:custGeom>
              <a:rect b="b" l="l" r="r" t="t"/>
              <a:pathLst>
                <a:path extrusionOk="0" h="2424" w="2811">
                  <a:moveTo>
                    <a:pt x="2811" y="0"/>
                  </a:moveTo>
                  <a:cubicBezTo>
                    <a:pt x="2777" y="110"/>
                    <a:pt x="2668" y="211"/>
                    <a:pt x="2457" y="320"/>
                  </a:cubicBezTo>
                  <a:cubicBezTo>
                    <a:pt x="2146" y="455"/>
                    <a:pt x="1894" y="530"/>
                    <a:pt x="1683" y="842"/>
                  </a:cubicBezTo>
                  <a:cubicBezTo>
                    <a:pt x="1473" y="1195"/>
                    <a:pt x="1229" y="1296"/>
                    <a:pt x="842" y="1548"/>
                  </a:cubicBezTo>
                  <a:cubicBezTo>
                    <a:pt x="464" y="1759"/>
                    <a:pt x="422" y="2070"/>
                    <a:pt x="253" y="2179"/>
                  </a:cubicBezTo>
                  <a:cubicBezTo>
                    <a:pt x="77" y="2280"/>
                    <a:pt x="1" y="2423"/>
                    <a:pt x="1" y="2423"/>
                  </a:cubicBezTo>
                  <a:lnTo>
                    <a:pt x="708" y="2036"/>
                  </a:lnTo>
                  <a:cubicBezTo>
                    <a:pt x="808" y="1927"/>
                    <a:pt x="2457" y="497"/>
                    <a:pt x="2668" y="320"/>
                  </a:cubicBezTo>
                  <a:cubicBezTo>
                    <a:pt x="2777" y="244"/>
                    <a:pt x="2811" y="110"/>
                    <a:pt x="2811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4023928" y="4866355"/>
              <a:ext cx="388785" cy="322579"/>
            </a:xfrm>
            <a:custGeom>
              <a:rect b="b" l="l" r="r" t="t"/>
              <a:pathLst>
                <a:path extrusionOk="0" h="5613" w="6765">
                  <a:moveTo>
                    <a:pt x="6764" y="1"/>
                  </a:moveTo>
                  <a:lnTo>
                    <a:pt x="6764" y="1"/>
                  </a:lnTo>
                  <a:cubicBezTo>
                    <a:pt x="6655" y="354"/>
                    <a:pt x="6268" y="489"/>
                    <a:pt x="5957" y="732"/>
                  </a:cubicBezTo>
                  <a:cubicBezTo>
                    <a:pt x="5679" y="943"/>
                    <a:pt x="5502" y="1018"/>
                    <a:pt x="5183" y="1330"/>
                  </a:cubicBezTo>
                  <a:cubicBezTo>
                    <a:pt x="4871" y="1649"/>
                    <a:pt x="4451" y="2137"/>
                    <a:pt x="4064" y="2280"/>
                  </a:cubicBezTo>
                  <a:cubicBezTo>
                    <a:pt x="3677" y="2415"/>
                    <a:pt x="3324" y="2911"/>
                    <a:pt x="3189" y="3643"/>
                  </a:cubicBezTo>
                  <a:cubicBezTo>
                    <a:pt x="3046" y="4417"/>
                    <a:pt x="2625" y="4871"/>
                    <a:pt x="1717" y="5014"/>
                  </a:cubicBezTo>
                  <a:cubicBezTo>
                    <a:pt x="1640" y="5026"/>
                    <a:pt x="1563" y="5032"/>
                    <a:pt x="1487" y="5032"/>
                  </a:cubicBezTo>
                  <a:cubicBezTo>
                    <a:pt x="701" y="5032"/>
                    <a:pt x="1" y="4451"/>
                    <a:pt x="1" y="4451"/>
                  </a:cubicBezTo>
                  <a:lnTo>
                    <a:pt x="1" y="4451"/>
                  </a:lnTo>
                  <a:cubicBezTo>
                    <a:pt x="384" y="5138"/>
                    <a:pt x="1074" y="5613"/>
                    <a:pt x="1965" y="5613"/>
                  </a:cubicBezTo>
                  <a:cubicBezTo>
                    <a:pt x="2207" y="5613"/>
                    <a:pt x="2465" y="5578"/>
                    <a:pt x="2735" y="5502"/>
                  </a:cubicBezTo>
                  <a:cubicBezTo>
                    <a:pt x="2768" y="5502"/>
                    <a:pt x="2802" y="5469"/>
                    <a:pt x="2836" y="5435"/>
                  </a:cubicBezTo>
                  <a:cubicBezTo>
                    <a:pt x="3113" y="5225"/>
                    <a:pt x="3399" y="4661"/>
                    <a:pt x="3399" y="4661"/>
                  </a:cubicBezTo>
                  <a:cubicBezTo>
                    <a:pt x="3744" y="4207"/>
                    <a:pt x="4131" y="3189"/>
                    <a:pt x="4165" y="2878"/>
                  </a:cubicBezTo>
                  <a:cubicBezTo>
                    <a:pt x="4241" y="2524"/>
                    <a:pt x="4341" y="2415"/>
                    <a:pt x="4341" y="2415"/>
                  </a:cubicBezTo>
                  <a:cubicBezTo>
                    <a:pt x="4871" y="2070"/>
                    <a:pt x="5990" y="808"/>
                    <a:pt x="6377" y="632"/>
                  </a:cubicBezTo>
                  <a:cubicBezTo>
                    <a:pt x="6621" y="522"/>
                    <a:pt x="6764" y="211"/>
                    <a:pt x="6764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4926093" y="3337193"/>
              <a:ext cx="219535" cy="483495"/>
            </a:xfrm>
            <a:custGeom>
              <a:rect b="b" l="l" r="r" t="t"/>
              <a:pathLst>
                <a:path extrusionOk="0" h="8413" w="3820">
                  <a:moveTo>
                    <a:pt x="2213" y="1"/>
                  </a:moveTo>
                  <a:cubicBezTo>
                    <a:pt x="2280" y="632"/>
                    <a:pt x="2002" y="1263"/>
                    <a:pt x="951" y="1969"/>
                  </a:cubicBezTo>
                  <a:cubicBezTo>
                    <a:pt x="665" y="2878"/>
                    <a:pt x="353" y="3652"/>
                    <a:pt x="0" y="4350"/>
                  </a:cubicBezTo>
                  <a:lnTo>
                    <a:pt x="0" y="4383"/>
                  </a:lnTo>
                  <a:cubicBezTo>
                    <a:pt x="597" y="4459"/>
                    <a:pt x="353" y="4981"/>
                    <a:pt x="530" y="5755"/>
                  </a:cubicBezTo>
                  <a:cubicBezTo>
                    <a:pt x="707" y="6596"/>
                    <a:pt x="1127" y="7782"/>
                    <a:pt x="2103" y="7959"/>
                  </a:cubicBezTo>
                  <a:lnTo>
                    <a:pt x="2179" y="7959"/>
                  </a:lnTo>
                  <a:cubicBezTo>
                    <a:pt x="2213" y="7959"/>
                    <a:pt x="2280" y="7992"/>
                    <a:pt x="2314" y="7992"/>
                  </a:cubicBezTo>
                  <a:cubicBezTo>
                    <a:pt x="2314" y="7992"/>
                    <a:pt x="2347" y="7992"/>
                    <a:pt x="2347" y="8034"/>
                  </a:cubicBezTo>
                  <a:lnTo>
                    <a:pt x="2457" y="8034"/>
                  </a:lnTo>
                  <a:cubicBezTo>
                    <a:pt x="2490" y="8068"/>
                    <a:pt x="2524" y="8068"/>
                    <a:pt x="2524" y="8068"/>
                  </a:cubicBezTo>
                  <a:cubicBezTo>
                    <a:pt x="2600" y="8102"/>
                    <a:pt x="2633" y="8102"/>
                    <a:pt x="2700" y="8135"/>
                  </a:cubicBezTo>
                  <a:lnTo>
                    <a:pt x="2734" y="8135"/>
                  </a:lnTo>
                  <a:cubicBezTo>
                    <a:pt x="2768" y="8169"/>
                    <a:pt x="2843" y="8203"/>
                    <a:pt x="2877" y="8203"/>
                  </a:cubicBezTo>
                  <a:lnTo>
                    <a:pt x="2911" y="8245"/>
                  </a:lnTo>
                  <a:cubicBezTo>
                    <a:pt x="2944" y="8245"/>
                    <a:pt x="2944" y="8278"/>
                    <a:pt x="2978" y="8278"/>
                  </a:cubicBezTo>
                  <a:lnTo>
                    <a:pt x="3020" y="8278"/>
                  </a:lnTo>
                  <a:cubicBezTo>
                    <a:pt x="3020" y="8278"/>
                    <a:pt x="3054" y="8312"/>
                    <a:pt x="3087" y="8312"/>
                  </a:cubicBezTo>
                  <a:lnTo>
                    <a:pt x="3087" y="8346"/>
                  </a:lnTo>
                  <a:cubicBezTo>
                    <a:pt x="3155" y="8346"/>
                    <a:pt x="3188" y="8379"/>
                    <a:pt x="3230" y="8413"/>
                  </a:cubicBezTo>
                  <a:cubicBezTo>
                    <a:pt x="3819" y="6243"/>
                    <a:pt x="1052" y="5334"/>
                    <a:pt x="1927" y="3542"/>
                  </a:cubicBezTo>
                  <a:cubicBezTo>
                    <a:pt x="2557" y="2179"/>
                    <a:pt x="2347" y="674"/>
                    <a:pt x="221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9"/>
            <p:cNvSpPr/>
            <p:nvPr/>
          </p:nvSpPr>
          <p:spPr>
            <a:xfrm>
              <a:off x="5067239" y="4683141"/>
              <a:ext cx="87814" cy="203674"/>
            </a:xfrm>
            <a:custGeom>
              <a:rect b="b" l="l" r="r" t="t"/>
              <a:pathLst>
                <a:path extrusionOk="0" h="3544" w="1528">
                  <a:moveTo>
                    <a:pt x="34" y="0"/>
                  </a:moveTo>
                  <a:lnTo>
                    <a:pt x="34" y="0"/>
                  </a:lnTo>
                  <a:cubicBezTo>
                    <a:pt x="1" y="135"/>
                    <a:pt x="68" y="387"/>
                    <a:pt x="177" y="665"/>
                  </a:cubicBezTo>
                  <a:cubicBezTo>
                    <a:pt x="354" y="1119"/>
                    <a:pt x="1119" y="2415"/>
                    <a:pt x="1296" y="2978"/>
                  </a:cubicBezTo>
                  <a:lnTo>
                    <a:pt x="1473" y="3542"/>
                  </a:lnTo>
                  <a:cubicBezTo>
                    <a:pt x="1473" y="3542"/>
                    <a:pt x="1475" y="3543"/>
                    <a:pt x="1479" y="3543"/>
                  </a:cubicBezTo>
                  <a:cubicBezTo>
                    <a:pt x="1493" y="3543"/>
                    <a:pt x="1527" y="3521"/>
                    <a:pt x="1473" y="3290"/>
                  </a:cubicBezTo>
                  <a:cubicBezTo>
                    <a:pt x="1363" y="2978"/>
                    <a:pt x="1506" y="2701"/>
                    <a:pt x="1262" y="2314"/>
                  </a:cubicBezTo>
                  <a:cubicBezTo>
                    <a:pt x="1052" y="1927"/>
                    <a:pt x="808" y="1540"/>
                    <a:pt x="699" y="1187"/>
                  </a:cubicBezTo>
                  <a:cubicBezTo>
                    <a:pt x="598" y="808"/>
                    <a:pt x="1" y="387"/>
                    <a:pt x="34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9"/>
            <p:cNvSpPr/>
            <p:nvPr/>
          </p:nvSpPr>
          <p:spPr>
            <a:xfrm>
              <a:off x="4942529" y="4755668"/>
              <a:ext cx="173100" cy="164881"/>
            </a:xfrm>
            <a:custGeom>
              <a:rect b="b" l="l" r="r" t="t"/>
              <a:pathLst>
                <a:path extrusionOk="0" h="2869" w="3012">
                  <a:moveTo>
                    <a:pt x="0" y="0"/>
                  </a:moveTo>
                  <a:cubicBezTo>
                    <a:pt x="0" y="135"/>
                    <a:pt x="34" y="278"/>
                    <a:pt x="210" y="421"/>
                  </a:cubicBezTo>
                  <a:cubicBezTo>
                    <a:pt x="589" y="766"/>
                    <a:pt x="1262" y="1363"/>
                    <a:pt x="1506" y="1607"/>
                  </a:cubicBezTo>
                  <a:cubicBezTo>
                    <a:pt x="1716" y="1817"/>
                    <a:pt x="2734" y="2768"/>
                    <a:pt x="2801" y="2835"/>
                  </a:cubicBezTo>
                  <a:lnTo>
                    <a:pt x="3012" y="2869"/>
                  </a:lnTo>
                  <a:cubicBezTo>
                    <a:pt x="3012" y="2869"/>
                    <a:pt x="2902" y="2558"/>
                    <a:pt x="2381" y="2137"/>
                  </a:cubicBezTo>
                  <a:cubicBezTo>
                    <a:pt x="1851" y="1683"/>
                    <a:pt x="1893" y="1262"/>
                    <a:pt x="1397" y="976"/>
                  </a:cubicBezTo>
                  <a:cubicBezTo>
                    <a:pt x="909" y="698"/>
                    <a:pt x="101" y="454"/>
                    <a:pt x="0" y="0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4879657" y="4844114"/>
              <a:ext cx="185686" cy="122871"/>
            </a:xfrm>
            <a:custGeom>
              <a:rect b="b" l="l" r="r" t="t"/>
              <a:pathLst>
                <a:path extrusionOk="0" h="2138" w="3231">
                  <a:moveTo>
                    <a:pt x="76" y="1"/>
                  </a:moveTo>
                  <a:cubicBezTo>
                    <a:pt x="1" y="177"/>
                    <a:pt x="253" y="489"/>
                    <a:pt x="842" y="775"/>
                  </a:cubicBezTo>
                  <a:cubicBezTo>
                    <a:pt x="1582" y="1119"/>
                    <a:pt x="1792" y="1330"/>
                    <a:pt x="1826" y="1330"/>
                  </a:cubicBezTo>
                  <a:cubicBezTo>
                    <a:pt x="1826" y="1330"/>
                    <a:pt x="3021" y="2137"/>
                    <a:pt x="3122" y="2137"/>
                  </a:cubicBezTo>
                  <a:cubicBezTo>
                    <a:pt x="3231" y="2137"/>
                    <a:pt x="3021" y="2104"/>
                    <a:pt x="2810" y="1927"/>
                  </a:cubicBezTo>
                  <a:cubicBezTo>
                    <a:pt x="2634" y="1792"/>
                    <a:pt x="2390" y="1439"/>
                    <a:pt x="2146" y="1229"/>
                  </a:cubicBezTo>
                  <a:cubicBezTo>
                    <a:pt x="1935" y="1052"/>
                    <a:pt x="1338" y="951"/>
                    <a:pt x="1128" y="741"/>
                  </a:cubicBezTo>
                  <a:cubicBezTo>
                    <a:pt x="884" y="531"/>
                    <a:pt x="497" y="421"/>
                    <a:pt x="253" y="245"/>
                  </a:cubicBezTo>
                  <a:cubicBezTo>
                    <a:pt x="144" y="144"/>
                    <a:pt x="110" y="68"/>
                    <a:pt x="76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4924139" y="4914687"/>
              <a:ext cx="395049" cy="299189"/>
            </a:xfrm>
            <a:custGeom>
              <a:rect b="b" l="l" r="r" t="t"/>
              <a:pathLst>
                <a:path extrusionOk="0" h="5206" w="6874">
                  <a:moveTo>
                    <a:pt x="0" y="1"/>
                  </a:moveTo>
                  <a:lnTo>
                    <a:pt x="0" y="102"/>
                  </a:lnTo>
                  <a:cubicBezTo>
                    <a:pt x="34" y="177"/>
                    <a:pt x="110" y="245"/>
                    <a:pt x="177" y="354"/>
                  </a:cubicBezTo>
                  <a:cubicBezTo>
                    <a:pt x="455" y="632"/>
                    <a:pt x="741" y="943"/>
                    <a:pt x="1195" y="1229"/>
                  </a:cubicBezTo>
                  <a:cubicBezTo>
                    <a:pt x="1649" y="1507"/>
                    <a:pt x="1750" y="1751"/>
                    <a:pt x="1860" y="1961"/>
                  </a:cubicBezTo>
                  <a:cubicBezTo>
                    <a:pt x="2003" y="2205"/>
                    <a:pt x="2213" y="3088"/>
                    <a:pt x="2844" y="3610"/>
                  </a:cubicBezTo>
                  <a:cubicBezTo>
                    <a:pt x="3433" y="4098"/>
                    <a:pt x="3853" y="4350"/>
                    <a:pt x="3963" y="4560"/>
                  </a:cubicBezTo>
                  <a:cubicBezTo>
                    <a:pt x="3963" y="4594"/>
                    <a:pt x="3996" y="4661"/>
                    <a:pt x="4064" y="4695"/>
                  </a:cubicBezTo>
                  <a:cubicBezTo>
                    <a:pt x="4207" y="4838"/>
                    <a:pt x="4451" y="4939"/>
                    <a:pt x="4451" y="4939"/>
                  </a:cubicBezTo>
                  <a:cubicBezTo>
                    <a:pt x="4451" y="4939"/>
                    <a:pt x="5082" y="5048"/>
                    <a:pt x="5292" y="5191"/>
                  </a:cubicBezTo>
                  <a:cubicBezTo>
                    <a:pt x="5316" y="5201"/>
                    <a:pt x="5340" y="5206"/>
                    <a:pt x="5364" y="5206"/>
                  </a:cubicBezTo>
                  <a:cubicBezTo>
                    <a:pt x="5592" y="5206"/>
                    <a:pt x="5852" y="4811"/>
                    <a:pt x="6133" y="4560"/>
                  </a:cubicBezTo>
                  <a:cubicBezTo>
                    <a:pt x="6486" y="4274"/>
                    <a:pt x="6873" y="4173"/>
                    <a:pt x="6873" y="3719"/>
                  </a:cubicBezTo>
                  <a:lnTo>
                    <a:pt x="6873" y="3576"/>
                  </a:lnTo>
                  <a:cubicBezTo>
                    <a:pt x="6798" y="3963"/>
                    <a:pt x="6554" y="4207"/>
                    <a:pt x="6133" y="4274"/>
                  </a:cubicBezTo>
                  <a:cubicBezTo>
                    <a:pt x="5822" y="4362"/>
                    <a:pt x="5581" y="4652"/>
                    <a:pt x="5117" y="4652"/>
                  </a:cubicBezTo>
                  <a:cubicBezTo>
                    <a:pt x="5005" y="4652"/>
                    <a:pt x="4879" y="4635"/>
                    <a:pt x="4737" y="4594"/>
                  </a:cubicBezTo>
                  <a:cubicBezTo>
                    <a:pt x="3996" y="4384"/>
                    <a:pt x="4240" y="3820"/>
                    <a:pt x="3576" y="3643"/>
                  </a:cubicBezTo>
                  <a:cubicBezTo>
                    <a:pt x="2877" y="3509"/>
                    <a:pt x="2314" y="2668"/>
                    <a:pt x="2171" y="2037"/>
                  </a:cubicBezTo>
                  <a:cubicBezTo>
                    <a:pt x="2036" y="1364"/>
                    <a:pt x="1473" y="1229"/>
                    <a:pt x="1119" y="1019"/>
                  </a:cubicBezTo>
                  <a:cubicBezTo>
                    <a:pt x="808" y="808"/>
                    <a:pt x="741" y="522"/>
                    <a:pt x="421" y="421"/>
                  </a:cubicBezTo>
                  <a:cubicBezTo>
                    <a:pt x="110" y="27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4626157" y="3400640"/>
              <a:ext cx="81263" cy="138560"/>
            </a:xfrm>
            <a:custGeom>
              <a:rect b="b" l="l" r="r" t="t"/>
              <a:pathLst>
                <a:path extrusionOk="0" h="2411" w="1414">
                  <a:moveTo>
                    <a:pt x="988" y="1"/>
                  </a:moveTo>
                  <a:cubicBezTo>
                    <a:pt x="899" y="1"/>
                    <a:pt x="819" y="53"/>
                    <a:pt x="836" y="159"/>
                  </a:cubicBezTo>
                  <a:cubicBezTo>
                    <a:pt x="878" y="411"/>
                    <a:pt x="878" y="621"/>
                    <a:pt x="912" y="865"/>
                  </a:cubicBezTo>
                  <a:cubicBezTo>
                    <a:pt x="946" y="932"/>
                    <a:pt x="1013" y="1143"/>
                    <a:pt x="979" y="1210"/>
                  </a:cubicBezTo>
                  <a:cubicBezTo>
                    <a:pt x="912" y="1353"/>
                    <a:pt x="878" y="1319"/>
                    <a:pt x="702" y="1353"/>
                  </a:cubicBezTo>
                  <a:cubicBezTo>
                    <a:pt x="491" y="1387"/>
                    <a:pt x="247" y="1462"/>
                    <a:pt x="172" y="1706"/>
                  </a:cubicBezTo>
                  <a:cubicBezTo>
                    <a:pt x="0" y="2159"/>
                    <a:pt x="528" y="2410"/>
                    <a:pt x="956" y="2410"/>
                  </a:cubicBezTo>
                  <a:cubicBezTo>
                    <a:pt x="1053" y="2410"/>
                    <a:pt x="1146" y="2397"/>
                    <a:pt x="1223" y="2371"/>
                  </a:cubicBezTo>
                  <a:cubicBezTo>
                    <a:pt x="1414" y="2310"/>
                    <a:pt x="1349" y="2042"/>
                    <a:pt x="1179" y="2042"/>
                  </a:cubicBezTo>
                  <a:cubicBezTo>
                    <a:pt x="1161" y="2042"/>
                    <a:pt x="1142" y="2045"/>
                    <a:pt x="1122" y="2051"/>
                  </a:cubicBezTo>
                  <a:cubicBezTo>
                    <a:pt x="1068" y="2072"/>
                    <a:pt x="1015" y="2083"/>
                    <a:pt x="962" y="2083"/>
                  </a:cubicBezTo>
                  <a:cubicBezTo>
                    <a:pt x="910" y="2083"/>
                    <a:pt x="857" y="2072"/>
                    <a:pt x="803" y="2051"/>
                  </a:cubicBezTo>
                  <a:cubicBezTo>
                    <a:pt x="626" y="2051"/>
                    <a:pt x="559" y="1950"/>
                    <a:pt x="668" y="1706"/>
                  </a:cubicBezTo>
                  <a:cubicBezTo>
                    <a:pt x="702" y="1690"/>
                    <a:pt x="754" y="1690"/>
                    <a:pt x="807" y="1690"/>
                  </a:cubicBezTo>
                  <a:cubicBezTo>
                    <a:pt x="859" y="1690"/>
                    <a:pt x="912" y="1690"/>
                    <a:pt x="946" y="1673"/>
                  </a:cubicBezTo>
                  <a:cubicBezTo>
                    <a:pt x="1047" y="1673"/>
                    <a:pt x="1190" y="1597"/>
                    <a:pt x="1257" y="1496"/>
                  </a:cubicBezTo>
                  <a:cubicBezTo>
                    <a:pt x="1333" y="1387"/>
                    <a:pt x="1299" y="1210"/>
                    <a:pt x="1299" y="1075"/>
                  </a:cubicBezTo>
                  <a:cubicBezTo>
                    <a:pt x="1257" y="756"/>
                    <a:pt x="1223" y="478"/>
                    <a:pt x="1190" y="159"/>
                  </a:cubicBezTo>
                  <a:cubicBezTo>
                    <a:pt x="1173" y="53"/>
                    <a:pt x="1076" y="1"/>
                    <a:pt x="988" y="1"/>
                  </a:cubicBezTo>
                  <a:close/>
                </a:path>
              </a:pathLst>
            </a:custGeom>
            <a:solidFill>
              <a:srgbClr val="F5A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9"/>
            <p:cNvSpPr/>
            <p:nvPr/>
          </p:nvSpPr>
          <p:spPr>
            <a:xfrm>
              <a:off x="4884024" y="3038924"/>
              <a:ext cx="214938" cy="259132"/>
            </a:xfrm>
            <a:custGeom>
              <a:rect b="b" l="l" r="r" t="t"/>
              <a:pathLst>
                <a:path extrusionOk="0" h="4509" w="3740">
                  <a:moveTo>
                    <a:pt x="114" y="0"/>
                  </a:moveTo>
                  <a:cubicBezTo>
                    <a:pt x="70" y="0"/>
                    <a:pt x="17" y="26"/>
                    <a:pt x="0" y="76"/>
                  </a:cubicBezTo>
                  <a:cubicBezTo>
                    <a:pt x="0" y="1161"/>
                    <a:pt x="68" y="2322"/>
                    <a:pt x="766" y="3197"/>
                  </a:cubicBezTo>
                  <a:cubicBezTo>
                    <a:pt x="1506" y="4106"/>
                    <a:pt x="2591" y="4005"/>
                    <a:pt x="3575" y="4492"/>
                  </a:cubicBezTo>
                  <a:cubicBezTo>
                    <a:pt x="3592" y="4503"/>
                    <a:pt x="3608" y="4508"/>
                    <a:pt x="3622" y="4508"/>
                  </a:cubicBezTo>
                  <a:cubicBezTo>
                    <a:pt x="3697" y="4508"/>
                    <a:pt x="3740" y="4385"/>
                    <a:pt x="3676" y="4349"/>
                  </a:cubicBezTo>
                  <a:cubicBezTo>
                    <a:pt x="2802" y="3895"/>
                    <a:pt x="1750" y="3971"/>
                    <a:pt x="1052" y="3231"/>
                  </a:cubicBezTo>
                  <a:cubicBezTo>
                    <a:pt x="244" y="2423"/>
                    <a:pt x="177" y="1161"/>
                    <a:pt x="177" y="76"/>
                  </a:cubicBezTo>
                  <a:cubicBezTo>
                    <a:pt x="194" y="26"/>
                    <a:pt x="158" y="0"/>
                    <a:pt x="114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9"/>
            <p:cNvSpPr/>
            <p:nvPr/>
          </p:nvSpPr>
          <p:spPr>
            <a:xfrm>
              <a:off x="4367082" y="2991454"/>
              <a:ext cx="562746" cy="341257"/>
            </a:xfrm>
            <a:custGeom>
              <a:rect b="b" l="l" r="r" t="t"/>
              <a:pathLst>
                <a:path extrusionOk="0" h="5938" w="9792">
                  <a:moveTo>
                    <a:pt x="9661" y="0"/>
                  </a:moveTo>
                  <a:cubicBezTo>
                    <a:pt x="9636" y="0"/>
                    <a:pt x="9611" y="8"/>
                    <a:pt x="9593" y="27"/>
                  </a:cubicBezTo>
                  <a:cubicBezTo>
                    <a:pt x="8676" y="1920"/>
                    <a:pt x="6329" y="2408"/>
                    <a:pt x="4545" y="3039"/>
                  </a:cubicBezTo>
                  <a:cubicBezTo>
                    <a:pt x="2863" y="3602"/>
                    <a:pt x="1180" y="4334"/>
                    <a:pt x="53" y="5773"/>
                  </a:cubicBezTo>
                  <a:cubicBezTo>
                    <a:pt x="1" y="5858"/>
                    <a:pt x="50" y="5937"/>
                    <a:pt x="110" y="5937"/>
                  </a:cubicBezTo>
                  <a:cubicBezTo>
                    <a:pt x="127" y="5937"/>
                    <a:pt x="145" y="5931"/>
                    <a:pt x="162" y="5916"/>
                  </a:cubicBezTo>
                  <a:cubicBezTo>
                    <a:pt x="1559" y="4124"/>
                    <a:pt x="3771" y="3493"/>
                    <a:pt x="5807" y="2795"/>
                  </a:cubicBezTo>
                  <a:cubicBezTo>
                    <a:pt x="7313" y="2273"/>
                    <a:pt x="8995" y="1642"/>
                    <a:pt x="9761" y="128"/>
                  </a:cubicBezTo>
                  <a:cubicBezTo>
                    <a:pt x="9791" y="55"/>
                    <a:pt x="9725" y="0"/>
                    <a:pt x="9661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9"/>
            <p:cNvSpPr/>
            <p:nvPr/>
          </p:nvSpPr>
          <p:spPr>
            <a:xfrm>
              <a:off x="4950230" y="3089210"/>
              <a:ext cx="200743" cy="418726"/>
            </a:xfrm>
            <a:custGeom>
              <a:rect b="b" l="l" r="r" t="t"/>
              <a:pathLst>
                <a:path extrusionOk="0" h="7286" w="3493">
                  <a:moveTo>
                    <a:pt x="89" y="0"/>
                  </a:moveTo>
                  <a:cubicBezTo>
                    <a:pt x="45" y="0"/>
                    <a:pt x="1" y="25"/>
                    <a:pt x="1" y="76"/>
                  </a:cubicBezTo>
                  <a:cubicBezTo>
                    <a:pt x="287" y="2776"/>
                    <a:pt x="1052" y="5544"/>
                    <a:pt x="3298" y="7260"/>
                  </a:cubicBezTo>
                  <a:cubicBezTo>
                    <a:pt x="3323" y="7278"/>
                    <a:pt x="3347" y="7286"/>
                    <a:pt x="3370" y="7286"/>
                  </a:cubicBezTo>
                  <a:cubicBezTo>
                    <a:pt x="3442" y="7286"/>
                    <a:pt x="3493" y="7210"/>
                    <a:pt x="3441" y="7159"/>
                  </a:cubicBezTo>
                  <a:cubicBezTo>
                    <a:pt x="1229" y="5443"/>
                    <a:pt x="455" y="2743"/>
                    <a:pt x="177" y="76"/>
                  </a:cubicBezTo>
                  <a:cubicBezTo>
                    <a:pt x="177" y="25"/>
                    <a:pt x="133" y="0"/>
                    <a:pt x="89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9"/>
            <p:cNvSpPr/>
            <p:nvPr/>
          </p:nvSpPr>
          <p:spPr>
            <a:xfrm>
              <a:off x="5120226" y="3176737"/>
              <a:ext cx="239880" cy="495506"/>
            </a:xfrm>
            <a:custGeom>
              <a:rect b="b" l="l" r="r" t="t"/>
              <a:pathLst>
                <a:path extrusionOk="0" h="8622" w="4174">
                  <a:moveTo>
                    <a:pt x="114" y="1"/>
                  </a:moveTo>
                  <a:cubicBezTo>
                    <a:pt x="58" y="1"/>
                    <a:pt x="0" y="47"/>
                    <a:pt x="21" y="134"/>
                  </a:cubicBezTo>
                  <a:cubicBezTo>
                    <a:pt x="652" y="3213"/>
                    <a:pt x="2334" y="5914"/>
                    <a:pt x="3983" y="8580"/>
                  </a:cubicBezTo>
                  <a:cubicBezTo>
                    <a:pt x="3993" y="8610"/>
                    <a:pt x="4015" y="8622"/>
                    <a:pt x="4039" y="8622"/>
                  </a:cubicBezTo>
                  <a:cubicBezTo>
                    <a:pt x="4099" y="8622"/>
                    <a:pt x="4174" y="8549"/>
                    <a:pt x="4126" y="8471"/>
                  </a:cubicBezTo>
                  <a:cubicBezTo>
                    <a:pt x="2477" y="5846"/>
                    <a:pt x="828" y="3146"/>
                    <a:pt x="197" y="59"/>
                  </a:cubicBezTo>
                  <a:cubicBezTo>
                    <a:pt x="184" y="19"/>
                    <a:pt x="150" y="1"/>
                    <a:pt x="114" y="1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9"/>
            <p:cNvSpPr/>
            <p:nvPr/>
          </p:nvSpPr>
          <p:spPr>
            <a:xfrm>
              <a:off x="3920023" y="2958179"/>
              <a:ext cx="447059" cy="528839"/>
            </a:xfrm>
            <a:custGeom>
              <a:rect b="b" l="l" r="r" t="t"/>
              <a:pathLst>
                <a:path extrusionOk="0" h="9202" w="7779">
                  <a:moveTo>
                    <a:pt x="7662" y="0"/>
                  </a:moveTo>
                  <a:cubicBezTo>
                    <a:pt x="7635" y="0"/>
                    <a:pt x="7608" y="12"/>
                    <a:pt x="7588" y="43"/>
                  </a:cubicBezTo>
                  <a:cubicBezTo>
                    <a:pt x="5384" y="3273"/>
                    <a:pt x="438" y="4779"/>
                    <a:pt x="17" y="9119"/>
                  </a:cubicBezTo>
                  <a:cubicBezTo>
                    <a:pt x="0" y="9174"/>
                    <a:pt x="36" y="9201"/>
                    <a:pt x="80" y="9201"/>
                  </a:cubicBezTo>
                  <a:cubicBezTo>
                    <a:pt x="124" y="9201"/>
                    <a:pt x="177" y="9174"/>
                    <a:pt x="194" y="9119"/>
                  </a:cubicBezTo>
                  <a:cubicBezTo>
                    <a:pt x="614" y="4846"/>
                    <a:pt x="5552" y="3307"/>
                    <a:pt x="7731" y="118"/>
                  </a:cubicBezTo>
                  <a:cubicBezTo>
                    <a:pt x="7778" y="65"/>
                    <a:pt x="7722" y="0"/>
                    <a:pt x="7662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9"/>
            <p:cNvSpPr/>
            <p:nvPr/>
          </p:nvSpPr>
          <p:spPr>
            <a:xfrm>
              <a:off x="4088237" y="3318860"/>
              <a:ext cx="271776" cy="570505"/>
            </a:xfrm>
            <a:custGeom>
              <a:rect b="b" l="l" r="r" t="t"/>
              <a:pathLst>
                <a:path extrusionOk="0" h="9927" w="4729">
                  <a:moveTo>
                    <a:pt x="4160" y="0"/>
                  </a:moveTo>
                  <a:cubicBezTo>
                    <a:pt x="4116" y="0"/>
                    <a:pt x="4081" y="25"/>
                    <a:pt x="4097" y="76"/>
                  </a:cubicBezTo>
                  <a:cubicBezTo>
                    <a:pt x="4207" y="1060"/>
                    <a:pt x="4173" y="2078"/>
                    <a:pt x="4274" y="3054"/>
                  </a:cubicBezTo>
                  <a:cubicBezTo>
                    <a:pt x="4417" y="4072"/>
                    <a:pt x="4560" y="5022"/>
                    <a:pt x="4350" y="6074"/>
                  </a:cubicBezTo>
                  <a:cubicBezTo>
                    <a:pt x="3887" y="8101"/>
                    <a:pt x="2205" y="9649"/>
                    <a:pt x="101" y="9750"/>
                  </a:cubicBezTo>
                  <a:cubicBezTo>
                    <a:pt x="1" y="9750"/>
                    <a:pt x="1" y="9926"/>
                    <a:pt x="101" y="9926"/>
                  </a:cubicBezTo>
                  <a:cubicBezTo>
                    <a:pt x="1961" y="9859"/>
                    <a:pt x="3542" y="8665"/>
                    <a:pt x="4240" y="6982"/>
                  </a:cubicBezTo>
                  <a:cubicBezTo>
                    <a:pt x="4627" y="5998"/>
                    <a:pt x="4728" y="4988"/>
                    <a:pt x="4594" y="3971"/>
                  </a:cubicBezTo>
                  <a:cubicBezTo>
                    <a:pt x="4417" y="2675"/>
                    <a:pt x="4417" y="1371"/>
                    <a:pt x="4274" y="76"/>
                  </a:cubicBezTo>
                  <a:cubicBezTo>
                    <a:pt x="4257" y="25"/>
                    <a:pt x="4205" y="0"/>
                    <a:pt x="4160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9"/>
            <p:cNvSpPr/>
            <p:nvPr/>
          </p:nvSpPr>
          <p:spPr>
            <a:xfrm>
              <a:off x="4994712" y="3552476"/>
              <a:ext cx="361486" cy="386256"/>
            </a:xfrm>
            <a:custGeom>
              <a:rect b="b" l="l" r="r" t="t"/>
              <a:pathLst>
                <a:path extrusionOk="0" h="6721" w="6290">
                  <a:moveTo>
                    <a:pt x="887" y="0"/>
                  </a:moveTo>
                  <a:cubicBezTo>
                    <a:pt x="844" y="0"/>
                    <a:pt x="791" y="28"/>
                    <a:pt x="775" y="82"/>
                  </a:cubicBezTo>
                  <a:cubicBezTo>
                    <a:pt x="598" y="2042"/>
                    <a:pt x="1" y="4246"/>
                    <a:pt x="1574" y="5761"/>
                  </a:cubicBezTo>
                  <a:cubicBezTo>
                    <a:pt x="2262" y="6404"/>
                    <a:pt x="3133" y="6720"/>
                    <a:pt x="4002" y="6720"/>
                  </a:cubicBezTo>
                  <a:cubicBezTo>
                    <a:pt x="4780" y="6720"/>
                    <a:pt x="5557" y="6467"/>
                    <a:pt x="6201" y="5971"/>
                  </a:cubicBezTo>
                  <a:cubicBezTo>
                    <a:pt x="6289" y="5910"/>
                    <a:pt x="6234" y="5810"/>
                    <a:pt x="6174" y="5810"/>
                  </a:cubicBezTo>
                  <a:cubicBezTo>
                    <a:pt x="6160" y="5810"/>
                    <a:pt x="6146" y="5815"/>
                    <a:pt x="6133" y="5828"/>
                  </a:cubicBezTo>
                  <a:cubicBezTo>
                    <a:pt x="5501" y="6308"/>
                    <a:pt x="4746" y="6550"/>
                    <a:pt x="4002" y="6550"/>
                  </a:cubicBezTo>
                  <a:cubicBezTo>
                    <a:pt x="3014" y="6550"/>
                    <a:pt x="2044" y="6123"/>
                    <a:pt x="1406" y="5264"/>
                  </a:cubicBezTo>
                  <a:cubicBezTo>
                    <a:pt x="245" y="3792"/>
                    <a:pt x="775" y="1798"/>
                    <a:pt x="943" y="82"/>
                  </a:cubicBezTo>
                  <a:cubicBezTo>
                    <a:pt x="964" y="28"/>
                    <a:pt x="930" y="0"/>
                    <a:pt x="887" y="0"/>
                  </a:cubicBezTo>
                  <a:close/>
                </a:path>
              </a:pathLst>
            </a:custGeom>
            <a:solidFill>
              <a:srgbClr val="232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9"/>
            <p:cNvSpPr/>
            <p:nvPr/>
          </p:nvSpPr>
          <p:spPr>
            <a:xfrm>
              <a:off x="4518171" y="3349494"/>
              <a:ext cx="86556" cy="20726"/>
            </a:xfrm>
            <a:custGeom>
              <a:rect b="b" l="l" r="r" t="t"/>
              <a:pathLst>
                <a:path extrusionOk="0" h="1784" w="5362">
                  <a:moveTo>
                    <a:pt x="5281" y="1"/>
                  </a:moveTo>
                  <a:cubicBezTo>
                    <a:pt x="5173" y="1"/>
                    <a:pt x="4930" y="128"/>
                    <a:pt x="4597" y="255"/>
                  </a:cubicBezTo>
                  <a:cubicBezTo>
                    <a:pt x="4175" y="516"/>
                    <a:pt x="3282" y="972"/>
                    <a:pt x="2194" y="972"/>
                  </a:cubicBezTo>
                  <a:cubicBezTo>
                    <a:pt x="1928" y="972"/>
                    <a:pt x="1650" y="945"/>
                    <a:pt x="1364" y="881"/>
                  </a:cubicBezTo>
                  <a:cubicBezTo>
                    <a:pt x="1194" y="859"/>
                    <a:pt x="1054" y="850"/>
                    <a:pt x="940" y="850"/>
                  </a:cubicBezTo>
                  <a:cubicBezTo>
                    <a:pt x="1" y="850"/>
                    <a:pt x="838" y="1508"/>
                    <a:pt x="838" y="1508"/>
                  </a:cubicBezTo>
                  <a:cubicBezTo>
                    <a:pt x="838" y="1508"/>
                    <a:pt x="1219" y="1784"/>
                    <a:pt x="2067" y="1784"/>
                  </a:cubicBezTo>
                  <a:cubicBezTo>
                    <a:pt x="2390" y="1784"/>
                    <a:pt x="2781" y="1744"/>
                    <a:pt x="3244" y="1633"/>
                  </a:cubicBezTo>
                  <a:cubicBezTo>
                    <a:pt x="5024" y="1207"/>
                    <a:pt x="5324" y="580"/>
                    <a:pt x="5324" y="154"/>
                  </a:cubicBezTo>
                  <a:cubicBezTo>
                    <a:pt x="5361" y="44"/>
                    <a:pt x="5344" y="1"/>
                    <a:pt x="5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9"/>
            <p:cNvSpPr/>
            <p:nvPr/>
          </p:nvSpPr>
          <p:spPr>
            <a:xfrm flipH="1">
              <a:off x="4772965" y="3349494"/>
              <a:ext cx="86556" cy="20726"/>
            </a:xfrm>
            <a:custGeom>
              <a:rect b="b" l="l" r="r" t="t"/>
              <a:pathLst>
                <a:path extrusionOk="0" h="1784" w="5362">
                  <a:moveTo>
                    <a:pt x="5281" y="1"/>
                  </a:moveTo>
                  <a:cubicBezTo>
                    <a:pt x="5173" y="1"/>
                    <a:pt x="4930" y="128"/>
                    <a:pt x="4597" y="255"/>
                  </a:cubicBezTo>
                  <a:cubicBezTo>
                    <a:pt x="4175" y="516"/>
                    <a:pt x="3282" y="972"/>
                    <a:pt x="2194" y="972"/>
                  </a:cubicBezTo>
                  <a:cubicBezTo>
                    <a:pt x="1928" y="972"/>
                    <a:pt x="1650" y="945"/>
                    <a:pt x="1364" y="881"/>
                  </a:cubicBezTo>
                  <a:cubicBezTo>
                    <a:pt x="1194" y="859"/>
                    <a:pt x="1054" y="850"/>
                    <a:pt x="940" y="850"/>
                  </a:cubicBezTo>
                  <a:cubicBezTo>
                    <a:pt x="1" y="850"/>
                    <a:pt x="838" y="1508"/>
                    <a:pt x="838" y="1508"/>
                  </a:cubicBezTo>
                  <a:cubicBezTo>
                    <a:pt x="838" y="1508"/>
                    <a:pt x="1219" y="1784"/>
                    <a:pt x="2067" y="1784"/>
                  </a:cubicBezTo>
                  <a:cubicBezTo>
                    <a:pt x="2390" y="1784"/>
                    <a:pt x="2781" y="1744"/>
                    <a:pt x="3244" y="1633"/>
                  </a:cubicBezTo>
                  <a:cubicBezTo>
                    <a:pt x="5024" y="1207"/>
                    <a:pt x="5324" y="580"/>
                    <a:pt x="5324" y="154"/>
                  </a:cubicBezTo>
                  <a:cubicBezTo>
                    <a:pt x="5361" y="44"/>
                    <a:pt x="5344" y="1"/>
                    <a:pt x="5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29"/>
          <p:cNvSpPr txBox="1"/>
          <p:nvPr/>
        </p:nvSpPr>
        <p:spPr>
          <a:xfrm>
            <a:off x="4366400" y="1081800"/>
            <a:ext cx="2861400" cy="17085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4740000" dist="76200">
              <a:srgbClr val="666666">
                <a:alpha val="3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563F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9563F"/>
                </a:solidFill>
                <a:latin typeface="Passion One"/>
                <a:ea typeface="Passion One"/>
                <a:cs typeface="Passion One"/>
                <a:sym typeface="Passion One"/>
              </a:rPr>
              <a:t>             </a:t>
            </a:r>
            <a:r>
              <a:rPr lang="en">
                <a:solidFill>
                  <a:srgbClr val="D9563F"/>
                </a:solidFill>
                <a:latin typeface="Passion One"/>
                <a:ea typeface="Passion One"/>
                <a:cs typeface="Passion One"/>
                <a:sym typeface="Passion One"/>
              </a:rPr>
              <a:t>  </a:t>
            </a:r>
            <a:r>
              <a:rPr lang="en" sz="1700">
                <a:solidFill>
                  <a:srgbClr val="CD2E2D"/>
                </a:solidFill>
                <a:latin typeface="Passion One"/>
                <a:ea typeface="Passion One"/>
                <a:cs typeface="Passion One"/>
                <a:sym typeface="Passion One"/>
              </a:rPr>
              <a:t>PROJECT MEMBERS</a:t>
            </a:r>
            <a:endParaRPr sz="1700">
              <a:solidFill>
                <a:srgbClr val="CD2E2D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</a:t>
            </a:r>
            <a:r>
              <a:rPr lang="en" sz="15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      BEYZA YÜKSEL - 201611066 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          BURCU BİTER - 201512015 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          EDA GÜL SÜMER - 201611050</a:t>
            </a:r>
            <a:endParaRPr sz="15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186" name="Google Shape;2186;p29"/>
          <p:cNvSpPr txBox="1"/>
          <p:nvPr/>
        </p:nvSpPr>
        <p:spPr>
          <a:xfrm>
            <a:off x="1842650" y="1766625"/>
            <a:ext cx="3000000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4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563F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lang="en" sz="2000">
                <a:solidFill>
                  <a:srgbClr val="D956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7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rPr>
              <a:t>ADVISOR</a:t>
            </a:r>
            <a:endParaRPr sz="1700">
              <a:solidFill>
                <a:schemeClr val="accent3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               </a:t>
            </a:r>
            <a:r>
              <a:rPr lang="en" sz="160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DR. SERDAR ARSLAN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38"/>
          <p:cNvSpPr txBox="1"/>
          <p:nvPr>
            <p:ph type="title"/>
          </p:nvPr>
        </p:nvSpPr>
        <p:spPr>
          <a:xfrm>
            <a:off x="820875" y="14675"/>
            <a:ext cx="76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          </a:t>
            </a:r>
            <a:r>
              <a:rPr b="1" lang="en" sz="2900">
                <a:solidFill>
                  <a:schemeClr val="accent3"/>
                </a:solidFill>
              </a:rPr>
              <a:t>User Interface Design </a:t>
            </a:r>
            <a:r>
              <a:rPr b="1" lang="en" sz="2900">
                <a:solidFill>
                  <a:schemeClr val="accent1"/>
                </a:solidFill>
              </a:rPr>
              <a:t>- Library Member </a:t>
            </a:r>
            <a:r>
              <a:rPr b="1" lang="en" sz="2900">
                <a:solidFill>
                  <a:schemeClr val="accent3"/>
                </a:solidFill>
              </a:rPr>
              <a:t>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3700"/>
          </a:p>
        </p:txBody>
      </p:sp>
      <p:grpSp>
        <p:nvGrpSpPr>
          <p:cNvPr id="3032" name="Google Shape;3032;p38"/>
          <p:cNvGrpSpPr/>
          <p:nvPr/>
        </p:nvGrpSpPr>
        <p:grpSpPr>
          <a:xfrm>
            <a:off x="243183" y="1017384"/>
            <a:ext cx="1902045" cy="3788976"/>
            <a:chOff x="193724" y="828687"/>
            <a:chExt cx="2172772" cy="4012471"/>
          </a:xfrm>
        </p:grpSpPr>
        <p:pic>
          <p:nvPicPr>
            <p:cNvPr id="3033" name="Google Shape;303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442" y="1336875"/>
              <a:ext cx="2053885" cy="31460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34" name="Google Shape;3034;p38"/>
            <p:cNvGrpSpPr/>
            <p:nvPr/>
          </p:nvGrpSpPr>
          <p:grpSpPr>
            <a:xfrm>
              <a:off x="193724" y="828687"/>
              <a:ext cx="2172772" cy="4012471"/>
              <a:chOff x="6639362" y="1691342"/>
              <a:chExt cx="1270223" cy="2334402"/>
            </a:xfrm>
          </p:grpSpPr>
          <p:sp>
            <p:nvSpPr>
              <p:cNvPr id="3035" name="Google Shape;3035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7099853" y="1772783"/>
                <a:ext cx="39086" cy="37603"/>
              </a:xfrm>
              <a:custGeom>
                <a:rect b="b" l="l" r="r" t="t"/>
                <a:pathLst>
                  <a:path extrusionOk="0" h="2002" w="2081">
                    <a:moveTo>
                      <a:pt x="1079" y="1"/>
                    </a:moveTo>
                    <a:cubicBezTo>
                      <a:pt x="819" y="1"/>
                      <a:pt x="563" y="103"/>
                      <a:pt x="372" y="294"/>
                    </a:cubicBezTo>
                    <a:cubicBezTo>
                      <a:pt x="87" y="579"/>
                      <a:pt x="1" y="1011"/>
                      <a:pt x="155" y="1383"/>
                    </a:cubicBezTo>
                    <a:cubicBezTo>
                      <a:pt x="311" y="1758"/>
                      <a:pt x="675" y="2001"/>
                      <a:pt x="1079" y="2001"/>
                    </a:cubicBezTo>
                    <a:cubicBezTo>
                      <a:pt x="1633" y="2001"/>
                      <a:pt x="2081" y="1554"/>
                      <a:pt x="2081" y="1002"/>
                    </a:cubicBezTo>
                    <a:cubicBezTo>
                      <a:pt x="2081" y="597"/>
                      <a:pt x="1837" y="231"/>
                      <a:pt x="1463" y="77"/>
                    </a:cubicBezTo>
                    <a:cubicBezTo>
                      <a:pt x="1339" y="26"/>
                      <a:pt x="1208" y="1"/>
                      <a:pt x="10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0" name="Google Shape;3040;p38"/>
          <p:cNvGrpSpPr/>
          <p:nvPr/>
        </p:nvGrpSpPr>
        <p:grpSpPr>
          <a:xfrm>
            <a:off x="2576538" y="1425581"/>
            <a:ext cx="1901996" cy="3699405"/>
            <a:chOff x="2261581" y="903701"/>
            <a:chExt cx="2172716" cy="4012370"/>
          </a:xfrm>
        </p:grpSpPr>
        <p:pic>
          <p:nvPicPr>
            <p:cNvPr id="3041" name="Google Shape;3041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3975" y="1416675"/>
              <a:ext cx="2064125" cy="31392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2" name="Google Shape;3042;p38"/>
            <p:cNvGrpSpPr/>
            <p:nvPr/>
          </p:nvGrpSpPr>
          <p:grpSpPr>
            <a:xfrm>
              <a:off x="2261581" y="903701"/>
              <a:ext cx="2172716" cy="4012370"/>
              <a:chOff x="6639362" y="1691342"/>
              <a:chExt cx="1270223" cy="2334402"/>
            </a:xfrm>
          </p:grpSpPr>
          <p:sp>
            <p:nvSpPr>
              <p:cNvPr id="3043" name="Google Shape;3043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7099853" y="1772783"/>
                <a:ext cx="39086" cy="37603"/>
              </a:xfrm>
              <a:custGeom>
                <a:rect b="b" l="l" r="r" t="t"/>
                <a:pathLst>
                  <a:path extrusionOk="0" h="2002" w="2081">
                    <a:moveTo>
                      <a:pt x="1079" y="1"/>
                    </a:moveTo>
                    <a:cubicBezTo>
                      <a:pt x="819" y="1"/>
                      <a:pt x="563" y="103"/>
                      <a:pt x="372" y="294"/>
                    </a:cubicBezTo>
                    <a:cubicBezTo>
                      <a:pt x="87" y="579"/>
                      <a:pt x="1" y="1011"/>
                      <a:pt x="155" y="1383"/>
                    </a:cubicBezTo>
                    <a:cubicBezTo>
                      <a:pt x="311" y="1758"/>
                      <a:pt x="675" y="2001"/>
                      <a:pt x="1079" y="2001"/>
                    </a:cubicBezTo>
                    <a:cubicBezTo>
                      <a:pt x="1633" y="2001"/>
                      <a:pt x="2081" y="1554"/>
                      <a:pt x="2081" y="1002"/>
                    </a:cubicBezTo>
                    <a:cubicBezTo>
                      <a:pt x="2081" y="597"/>
                      <a:pt x="1837" y="231"/>
                      <a:pt x="1463" y="77"/>
                    </a:cubicBezTo>
                    <a:cubicBezTo>
                      <a:pt x="1339" y="26"/>
                      <a:pt x="1208" y="1"/>
                      <a:pt x="10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8" name="Google Shape;3048;p38"/>
          <p:cNvGrpSpPr/>
          <p:nvPr/>
        </p:nvGrpSpPr>
        <p:grpSpPr>
          <a:xfrm>
            <a:off x="4858112" y="903508"/>
            <a:ext cx="1902065" cy="3699405"/>
            <a:chOff x="4560771" y="979749"/>
            <a:chExt cx="2230638" cy="4012370"/>
          </a:xfrm>
        </p:grpSpPr>
        <p:grpSp>
          <p:nvGrpSpPr>
            <p:cNvPr id="3049" name="Google Shape;3049;p38"/>
            <p:cNvGrpSpPr/>
            <p:nvPr/>
          </p:nvGrpSpPr>
          <p:grpSpPr>
            <a:xfrm>
              <a:off x="4560771" y="979749"/>
              <a:ext cx="2230638" cy="4012370"/>
              <a:chOff x="6639362" y="1691342"/>
              <a:chExt cx="1270223" cy="2334402"/>
            </a:xfrm>
          </p:grpSpPr>
          <p:sp>
            <p:nvSpPr>
              <p:cNvPr id="3050" name="Google Shape;3050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38"/>
              <p:cNvSpPr/>
              <p:nvPr/>
            </p:nvSpPr>
            <p:spPr>
              <a:xfrm>
                <a:off x="7099853" y="1772783"/>
                <a:ext cx="39086" cy="37603"/>
              </a:xfrm>
              <a:custGeom>
                <a:rect b="b" l="l" r="r" t="t"/>
                <a:pathLst>
                  <a:path extrusionOk="0" h="2002" w="2081">
                    <a:moveTo>
                      <a:pt x="1079" y="1"/>
                    </a:moveTo>
                    <a:cubicBezTo>
                      <a:pt x="819" y="1"/>
                      <a:pt x="563" y="103"/>
                      <a:pt x="372" y="294"/>
                    </a:cubicBezTo>
                    <a:cubicBezTo>
                      <a:pt x="87" y="579"/>
                      <a:pt x="1" y="1011"/>
                      <a:pt x="155" y="1383"/>
                    </a:cubicBezTo>
                    <a:cubicBezTo>
                      <a:pt x="311" y="1758"/>
                      <a:pt x="675" y="2001"/>
                      <a:pt x="1079" y="2001"/>
                    </a:cubicBezTo>
                    <a:cubicBezTo>
                      <a:pt x="1633" y="2001"/>
                      <a:pt x="2081" y="1554"/>
                      <a:pt x="2081" y="1002"/>
                    </a:cubicBezTo>
                    <a:cubicBezTo>
                      <a:pt x="2081" y="597"/>
                      <a:pt x="1837" y="231"/>
                      <a:pt x="1463" y="77"/>
                    </a:cubicBezTo>
                    <a:cubicBezTo>
                      <a:pt x="1339" y="26"/>
                      <a:pt x="1208" y="1"/>
                      <a:pt x="10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055" name="Google Shape;305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6605" y="1464962"/>
              <a:ext cx="2090506" cy="3058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6" name="Google Shape;3056;p38"/>
          <p:cNvGrpSpPr/>
          <p:nvPr/>
        </p:nvGrpSpPr>
        <p:grpSpPr>
          <a:xfrm>
            <a:off x="7034317" y="1466153"/>
            <a:ext cx="1901996" cy="3688170"/>
            <a:chOff x="6840081" y="933726"/>
            <a:chExt cx="2172716" cy="4012370"/>
          </a:xfrm>
        </p:grpSpPr>
        <p:grpSp>
          <p:nvGrpSpPr>
            <p:cNvPr id="3057" name="Google Shape;3057;p38"/>
            <p:cNvGrpSpPr/>
            <p:nvPr/>
          </p:nvGrpSpPr>
          <p:grpSpPr>
            <a:xfrm>
              <a:off x="6840081" y="933726"/>
              <a:ext cx="2172716" cy="4012370"/>
              <a:chOff x="6639362" y="1691342"/>
              <a:chExt cx="1270223" cy="2334402"/>
            </a:xfrm>
          </p:grpSpPr>
          <p:sp>
            <p:nvSpPr>
              <p:cNvPr id="3058" name="Google Shape;3058;p38"/>
              <p:cNvSpPr/>
              <p:nvPr/>
            </p:nvSpPr>
            <p:spPr>
              <a:xfrm>
                <a:off x="6639362" y="1691342"/>
                <a:ext cx="1270223" cy="2334402"/>
              </a:xfrm>
              <a:custGeom>
                <a:rect b="b" l="l" r="r" t="t"/>
                <a:pathLst>
                  <a:path extrusionOk="0" h="124286" w="67628">
                    <a:moveTo>
                      <a:pt x="63151" y="16282"/>
                    </a:moveTo>
                    <a:cubicBezTo>
                      <a:pt x="63939" y="16282"/>
                      <a:pt x="64581" y="16922"/>
                      <a:pt x="64581" y="17712"/>
                    </a:cubicBezTo>
                    <a:lnTo>
                      <a:pt x="64581" y="107980"/>
                    </a:lnTo>
                    <a:cubicBezTo>
                      <a:pt x="64581" y="108770"/>
                      <a:pt x="63941" y="109410"/>
                      <a:pt x="63151" y="109410"/>
                    </a:cubicBezTo>
                    <a:lnTo>
                      <a:pt x="4480" y="109410"/>
                    </a:lnTo>
                    <a:cubicBezTo>
                      <a:pt x="3689" y="109410"/>
                      <a:pt x="3050" y="108770"/>
                      <a:pt x="3050" y="107980"/>
                    </a:cubicBezTo>
                    <a:lnTo>
                      <a:pt x="3050" y="17712"/>
                    </a:lnTo>
                    <a:cubicBezTo>
                      <a:pt x="3050" y="16922"/>
                      <a:pt x="3689" y="16282"/>
                      <a:pt x="4480" y="16282"/>
                    </a:cubicBezTo>
                    <a:close/>
                    <a:moveTo>
                      <a:pt x="5872" y="1"/>
                    </a:moveTo>
                    <a:cubicBezTo>
                      <a:pt x="2629" y="1"/>
                      <a:pt x="1" y="2627"/>
                      <a:pt x="1" y="5870"/>
                    </a:cubicBezTo>
                    <a:lnTo>
                      <a:pt x="1" y="118416"/>
                    </a:lnTo>
                    <a:cubicBezTo>
                      <a:pt x="1" y="121657"/>
                      <a:pt x="2629" y="124285"/>
                      <a:pt x="5872" y="124285"/>
                    </a:cubicBezTo>
                    <a:lnTo>
                      <a:pt x="61759" y="124285"/>
                    </a:lnTo>
                    <a:cubicBezTo>
                      <a:pt x="65000" y="124285"/>
                      <a:pt x="67628" y="121657"/>
                      <a:pt x="67628" y="118416"/>
                    </a:cubicBezTo>
                    <a:lnTo>
                      <a:pt x="67628" y="5870"/>
                    </a:lnTo>
                    <a:cubicBezTo>
                      <a:pt x="67628" y="2627"/>
                      <a:pt x="65000" y="1"/>
                      <a:pt x="617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38"/>
              <p:cNvSpPr/>
              <p:nvPr/>
            </p:nvSpPr>
            <p:spPr>
              <a:xfrm>
                <a:off x="7186102" y="1772783"/>
                <a:ext cx="176743" cy="37603"/>
              </a:xfrm>
              <a:custGeom>
                <a:rect b="b" l="l" r="r" t="t"/>
                <a:pathLst>
                  <a:path extrusionOk="0" h="2002" w="9410">
                    <a:moveTo>
                      <a:pt x="42" y="0"/>
                    </a:moveTo>
                    <a:cubicBezTo>
                      <a:pt x="19" y="0"/>
                      <a:pt x="1" y="18"/>
                      <a:pt x="1" y="42"/>
                    </a:cubicBezTo>
                    <a:lnTo>
                      <a:pt x="1" y="1962"/>
                    </a:lnTo>
                    <a:cubicBezTo>
                      <a:pt x="1" y="1984"/>
                      <a:pt x="19" y="2001"/>
                      <a:pt x="42" y="2001"/>
                    </a:cubicBezTo>
                    <a:lnTo>
                      <a:pt x="9371" y="2001"/>
                    </a:lnTo>
                    <a:cubicBezTo>
                      <a:pt x="9392" y="2001"/>
                      <a:pt x="9410" y="1984"/>
                      <a:pt x="9410" y="1962"/>
                    </a:cubicBezTo>
                    <a:lnTo>
                      <a:pt x="9410" y="42"/>
                    </a:lnTo>
                    <a:cubicBezTo>
                      <a:pt x="9410" y="18"/>
                      <a:pt x="9392" y="0"/>
                      <a:pt x="93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7187041" y="3796860"/>
                <a:ext cx="174865" cy="174865"/>
              </a:xfrm>
              <a:custGeom>
                <a:rect b="b" l="l" r="r" t="t"/>
                <a:pathLst>
                  <a:path extrusionOk="0" h="9310" w="9310">
                    <a:moveTo>
                      <a:pt x="4655" y="1"/>
                    </a:moveTo>
                    <a:cubicBezTo>
                      <a:pt x="2084" y="1"/>
                      <a:pt x="1" y="2084"/>
                      <a:pt x="1" y="4655"/>
                    </a:cubicBezTo>
                    <a:cubicBezTo>
                      <a:pt x="1" y="7226"/>
                      <a:pt x="2084" y="9310"/>
                      <a:pt x="4655" y="9310"/>
                    </a:cubicBezTo>
                    <a:cubicBezTo>
                      <a:pt x="7226" y="9310"/>
                      <a:pt x="9310" y="7226"/>
                      <a:pt x="9310" y="4655"/>
                    </a:cubicBezTo>
                    <a:cubicBezTo>
                      <a:pt x="9310" y="2084"/>
                      <a:pt x="7226" y="1"/>
                      <a:pt x="46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38"/>
              <p:cNvSpPr/>
              <p:nvPr/>
            </p:nvSpPr>
            <p:spPr>
              <a:xfrm>
                <a:off x="7234974" y="3844755"/>
                <a:ext cx="79056" cy="79056"/>
              </a:xfrm>
              <a:custGeom>
                <a:rect b="b" l="l" r="r" t="t"/>
                <a:pathLst>
                  <a:path extrusionOk="0" h="4209" w="4209">
                    <a:moveTo>
                      <a:pt x="3275" y="731"/>
                    </a:moveTo>
                    <a:cubicBezTo>
                      <a:pt x="3386" y="731"/>
                      <a:pt x="3477" y="823"/>
                      <a:pt x="3477" y="935"/>
                    </a:cubicBezTo>
                    <a:lnTo>
                      <a:pt x="3477" y="3275"/>
                    </a:lnTo>
                    <a:cubicBezTo>
                      <a:pt x="3477" y="3386"/>
                      <a:pt x="3386" y="3478"/>
                      <a:pt x="3275" y="3478"/>
                    </a:cubicBezTo>
                    <a:lnTo>
                      <a:pt x="933" y="3478"/>
                    </a:lnTo>
                    <a:cubicBezTo>
                      <a:pt x="821" y="3478"/>
                      <a:pt x="731" y="3386"/>
                      <a:pt x="731" y="3275"/>
                    </a:cubicBezTo>
                    <a:lnTo>
                      <a:pt x="731" y="935"/>
                    </a:lnTo>
                    <a:cubicBezTo>
                      <a:pt x="731" y="823"/>
                      <a:pt x="822" y="731"/>
                      <a:pt x="933" y="731"/>
                    </a:cubicBezTo>
                    <a:close/>
                    <a:moveTo>
                      <a:pt x="933" y="0"/>
                    </a:moveTo>
                    <a:cubicBezTo>
                      <a:pt x="417" y="2"/>
                      <a:pt x="0" y="419"/>
                      <a:pt x="0" y="935"/>
                    </a:cubicBezTo>
                    <a:lnTo>
                      <a:pt x="0" y="3275"/>
                    </a:lnTo>
                    <a:cubicBezTo>
                      <a:pt x="0" y="3791"/>
                      <a:pt x="417" y="4209"/>
                      <a:pt x="933" y="4209"/>
                    </a:cubicBezTo>
                    <a:lnTo>
                      <a:pt x="3275" y="4209"/>
                    </a:lnTo>
                    <a:cubicBezTo>
                      <a:pt x="3789" y="4209"/>
                      <a:pt x="4207" y="3791"/>
                      <a:pt x="4208" y="3275"/>
                    </a:cubicBezTo>
                    <a:lnTo>
                      <a:pt x="4208" y="935"/>
                    </a:lnTo>
                    <a:cubicBezTo>
                      <a:pt x="4207" y="419"/>
                      <a:pt x="3789" y="2"/>
                      <a:pt x="3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062" name="Google Shape;3062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38503" y="1426977"/>
              <a:ext cx="1998915" cy="30748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39"/>
          <p:cNvSpPr txBox="1"/>
          <p:nvPr>
            <p:ph type="title"/>
          </p:nvPr>
        </p:nvSpPr>
        <p:spPr>
          <a:xfrm>
            <a:off x="536750" y="559325"/>
            <a:ext cx="78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Librarian                                                  Admin</a:t>
            </a:r>
            <a:endParaRPr/>
          </a:p>
        </p:txBody>
      </p:sp>
      <p:sp>
        <p:nvSpPr>
          <p:cNvPr id="3068" name="Google Shape;3068;p39"/>
          <p:cNvSpPr txBox="1"/>
          <p:nvPr>
            <p:ph type="title"/>
          </p:nvPr>
        </p:nvSpPr>
        <p:spPr>
          <a:xfrm>
            <a:off x="1358375" y="1467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                  </a:t>
            </a:r>
            <a:r>
              <a:rPr b="1" lang="en" sz="2900">
                <a:solidFill>
                  <a:schemeClr val="accent3"/>
                </a:solidFill>
              </a:rPr>
              <a:t>User Interface Design 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3700"/>
          </a:p>
        </p:txBody>
      </p:sp>
      <p:grpSp>
        <p:nvGrpSpPr>
          <p:cNvPr id="3069" name="Google Shape;3069;p39"/>
          <p:cNvGrpSpPr/>
          <p:nvPr/>
        </p:nvGrpSpPr>
        <p:grpSpPr>
          <a:xfrm>
            <a:off x="536758" y="1208234"/>
            <a:ext cx="1902038" cy="3788859"/>
            <a:chOff x="536758" y="1208234"/>
            <a:chExt cx="1902038" cy="3788859"/>
          </a:xfrm>
        </p:grpSpPr>
        <p:sp>
          <p:nvSpPr>
            <p:cNvPr id="3070" name="Google Shape;3070;p39"/>
            <p:cNvSpPr/>
            <p:nvPr/>
          </p:nvSpPr>
          <p:spPr>
            <a:xfrm>
              <a:off x="536758" y="1208234"/>
              <a:ext cx="1902038" cy="3788859"/>
            </a:xfrm>
            <a:custGeom>
              <a:rect b="b" l="l" r="r" t="t"/>
              <a:pathLst>
                <a:path extrusionOk="0" h="124286" w="67628">
                  <a:moveTo>
                    <a:pt x="63151" y="16282"/>
                  </a:moveTo>
                  <a:cubicBezTo>
                    <a:pt x="63939" y="16282"/>
                    <a:pt x="64581" y="16922"/>
                    <a:pt x="64581" y="17712"/>
                  </a:cubicBezTo>
                  <a:lnTo>
                    <a:pt x="64581" y="107980"/>
                  </a:lnTo>
                  <a:cubicBezTo>
                    <a:pt x="64581" y="108770"/>
                    <a:pt x="63941" y="109410"/>
                    <a:pt x="63151" y="109410"/>
                  </a:cubicBezTo>
                  <a:lnTo>
                    <a:pt x="4480" y="109410"/>
                  </a:lnTo>
                  <a:cubicBezTo>
                    <a:pt x="3689" y="109410"/>
                    <a:pt x="3050" y="108770"/>
                    <a:pt x="3050" y="107980"/>
                  </a:cubicBezTo>
                  <a:lnTo>
                    <a:pt x="3050" y="17712"/>
                  </a:lnTo>
                  <a:cubicBezTo>
                    <a:pt x="3050" y="16922"/>
                    <a:pt x="3689" y="16282"/>
                    <a:pt x="4480" y="16282"/>
                  </a:cubicBezTo>
                  <a:close/>
                  <a:moveTo>
                    <a:pt x="5872" y="1"/>
                  </a:moveTo>
                  <a:cubicBezTo>
                    <a:pt x="2629" y="1"/>
                    <a:pt x="1" y="2627"/>
                    <a:pt x="1" y="5870"/>
                  </a:cubicBezTo>
                  <a:lnTo>
                    <a:pt x="1" y="118416"/>
                  </a:lnTo>
                  <a:cubicBezTo>
                    <a:pt x="1" y="121657"/>
                    <a:pt x="2629" y="124285"/>
                    <a:pt x="5872" y="124285"/>
                  </a:cubicBezTo>
                  <a:lnTo>
                    <a:pt x="61759" y="124285"/>
                  </a:lnTo>
                  <a:cubicBezTo>
                    <a:pt x="65000" y="124285"/>
                    <a:pt x="67628" y="121657"/>
                    <a:pt x="67628" y="118416"/>
                  </a:cubicBezTo>
                  <a:lnTo>
                    <a:pt x="67628" y="5870"/>
                  </a:lnTo>
                  <a:cubicBezTo>
                    <a:pt x="67628" y="2627"/>
                    <a:pt x="65000" y="1"/>
                    <a:pt x="61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71" name="Google Shape;3071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000" y="1704775"/>
              <a:ext cx="1741500" cy="289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2" name="Google Shape;3072;p39"/>
          <p:cNvGrpSpPr/>
          <p:nvPr/>
        </p:nvGrpSpPr>
        <p:grpSpPr>
          <a:xfrm>
            <a:off x="4442158" y="1208234"/>
            <a:ext cx="1902038" cy="3788859"/>
            <a:chOff x="4442158" y="1132034"/>
            <a:chExt cx="1902038" cy="3788859"/>
          </a:xfrm>
        </p:grpSpPr>
        <p:sp>
          <p:nvSpPr>
            <p:cNvPr id="3073" name="Google Shape;3073;p39"/>
            <p:cNvSpPr/>
            <p:nvPr/>
          </p:nvSpPr>
          <p:spPr>
            <a:xfrm>
              <a:off x="4442158" y="1132034"/>
              <a:ext cx="1902038" cy="3788859"/>
            </a:xfrm>
            <a:custGeom>
              <a:rect b="b" l="l" r="r" t="t"/>
              <a:pathLst>
                <a:path extrusionOk="0" h="124286" w="67628">
                  <a:moveTo>
                    <a:pt x="63151" y="16282"/>
                  </a:moveTo>
                  <a:cubicBezTo>
                    <a:pt x="63939" y="16282"/>
                    <a:pt x="64581" y="16922"/>
                    <a:pt x="64581" y="17712"/>
                  </a:cubicBezTo>
                  <a:lnTo>
                    <a:pt x="64581" y="107980"/>
                  </a:lnTo>
                  <a:cubicBezTo>
                    <a:pt x="64581" y="108770"/>
                    <a:pt x="63941" y="109410"/>
                    <a:pt x="63151" y="109410"/>
                  </a:cubicBezTo>
                  <a:lnTo>
                    <a:pt x="4480" y="109410"/>
                  </a:lnTo>
                  <a:cubicBezTo>
                    <a:pt x="3689" y="109410"/>
                    <a:pt x="3050" y="108770"/>
                    <a:pt x="3050" y="107980"/>
                  </a:cubicBezTo>
                  <a:lnTo>
                    <a:pt x="3050" y="17712"/>
                  </a:lnTo>
                  <a:cubicBezTo>
                    <a:pt x="3050" y="16922"/>
                    <a:pt x="3689" y="16282"/>
                    <a:pt x="4480" y="16282"/>
                  </a:cubicBezTo>
                  <a:close/>
                  <a:moveTo>
                    <a:pt x="5872" y="1"/>
                  </a:moveTo>
                  <a:cubicBezTo>
                    <a:pt x="2629" y="1"/>
                    <a:pt x="1" y="2627"/>
                    <a:pt x="1" y="5870"/>
                  </a:cubicBezTo>
                  <a:lnTo>
                    <a:pt x="1" y="118416"/>
                  </a:lnTo>
                  <a:cubicBezTo>
                    <a:pt x="1" y="121657"/>
                    <a:pt x="2629" y="124285"/>
                    <a:pt x="5872" y="124285"/>
                  </a:cubicBezTo>
                  <a:lnTo>
                    <a:pt x="61759" y="124285"/>
                  </a:lnTo>
                  <a:cubicBezTo>
                    <a:pt x="65000" y="124285"/>
                    <a:pt x="67628" y="121657"/>
                    <a:pt x="67628" y="118416"/>
                  </a:cubicBezTo>
                  <a:lnTo>
                    <a:pt x="67628" y="5870"/>
                  </a:lnTo>
                  <a:cubicBezTo>
                    <a:pt x="67628" y="2627"/>
                    <a:pt x="65000" y="1"/>
                    <a:pt x="61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74" name="Google Shape;3074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11250" y="1596500"/>
              <a:ext cx="1774150" cy="289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5" name="Google Shape;3075;p39"/>
          <p:cNvGrpSpPr/>
          <p:nvPr/>
        </p:nvGrpSpPr>
        <p:grpSpPr>
          <a:xfrm>
            <a:off x="6732633" y="1208234"/>
            <a:ext cx="1902038" cy="3788859"/>
            <a:chOff x="6732633" y="1132034"/>
            <a:chExt cx="1902038" cy="3788859"/>
          </a:xfrm>
        </p:grpSpPr>
        <p:sp>
          <p:nvSpPr>
            <p:cNvPr id="3076" name="Google Shape;3076;p39"/>
            <p:cNvSpPr/>
            <p:nvPr/>
          </p:nvSpPr>
          <p:spPr>
            <a:xfrm>
              <a:off x="6732633" y="1132034"/>
              <a:ext cx="1902038" cy="3788859"/>
            </a:xfrm>
            <a:custGeom>
              <a:rect b="b" l="l" r="r" t="t"/>
              <a:pathLst>
                <a:path extrusionOk="0" h="124286" w="67628">
                  <a:moveTo>
                    <a:pt x="63151" y="16282"/>
                  </a:moveTo>
                  <a:cubicBezTo>
                    <a:pt x="63939" y="16282"/>
                    <a:pt x="64581" y="16922"/>
                    <a:pt x="64581" y="17712"/>
                  </a:cubicBezTo>
                  <a:lnTo>
                    <a:pt x="64581" y="107980"/>
                  </a:lnTo>
                  <a:cubicBezTo>
                    <a:pt x="64581" y="108770"/>
                    <a:pt x="63941" y="109410"/>
                    <a:pt x="63151" y="109410"/>
                  </a:cubicBezTo>
                  <a:lnTo>
                    <a:pt x="4480" y="109410"/>
                  </a:lnTo>
                  <a:cubicBezTo>
                    <a:pt x="3689" y="109410"/>
                    <a:pt x="3050" y="108770"/>
                    <a:pt x="3050" y="107980"/>
                  </a:cubicBezTo>
                  <a:lnTo>
                    <a:pt x="3050" y="17712"/>
                  </a:lnTo>
                  <a:cubicBezTo>
                    <a:pt x="3050" y="16922"/>
                    <a:pt x="3689" y="16282"/>
                    <a:pt x="4480" y="16282"/>
                  </a:cubicBezTo>
                  <a:close/>
                  <a:moveTo>
                    <a:pt x="5872" y="1"/>
                  </a:moveTo>
                  <a:cubicBezTo>
                    <a:pt x="2629" y="1"/>
                    <a:pt x="1" y="2627"/>
                    <a:pt x="1" y="5870"/>
                  </a:cubicBezTo>
                  <a:lnTo>
                    <a:pt x="1" y="118416"/>
                  </a:lnTo>
                  <a:cubicBezTo>
                    <a:pt x="1" y="121657"/>
                    <a:pt x="2629" y="124285"/>
                    <a:pt x="5872" y="124285"/>
                  </a:cubicBezTo>
                  <a:lnTo>
                    <a:pt x="61759" y="124285"/>
                  </a:lnTo>
                  <a:cubicBezTo>
                    <a:pt x="65000" y="124285"/>
                    <a:pt x="67628" y="121657"/>
                    <a:pt x="67628" y="118416"/>
                  </a:cubicBezTo>
                  <a:lnTo>
                    <a:pt x="67628" y="5870"/>
                  </a:lnTo>
                  <a:cubicBezTo>
                    <a:pt x="67628" y="2627"/>
                    <a:pt x="65000" y="1"/>
                    <a:pt x="61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77" name="Google Shape;307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12900" y="1597750"/>
              <a:ext cx="1741500" cy="2899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40"/>
          <p:cNvSpPr txBox="1"/>
          <p:nvPr>
            <p:ph type="title"/>
          </p:nvPr>
        </p:nvSpPr>
        <p:spPr>
          <a:xfrm>
            <a:off x="789425" y="826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3083" name="Google Shape;3083;p40"/>
          <p:cNvSpPr/>
          <p:nvPr/>
        </p:nvSpPr>
        <p:spPr>
          <a:xfrm>
            <a:off x="-3700275" y="2734250"/>
            <a:ext cx="336300" cy="38350"/>
          </a:xfrm>
          <a:custGeom>
            <a:rect b="b" l="l" r="r" t="t"/>
            <a:pathLst>
              <a:path extrusionOk="0" h="1534" w="13452">
                <a:moveTo>
                  <a:pt x="13452" y="0"/>
                </a:moveTo>
                <a:lnTo>
                  <a:pt x="1" y="0"/>
                </a:lnTo>
                <a:lnTo>
                  <a:pt x="1" y="0"/>
                </a:lnTo>
                <a:lnTo>
                  <a:pt x="13452" y="0"/>
                </a:lnTo>
                <a:lnTo>
                  <a:pt x="13452" y="1533"/>
                </a:lnTo>
                <a:lnTo>
                  <a:pt x="11755" y="1533"/>
                </a:lnTo>
                <a:lnTo>
                  <a:pt x="11755" y="1533"/>
                </a:lnTo>
                <a:lnTo>
                  <a:pt x="13452" y="1533"/>
                </a:ln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40"/>
          <p:cNvSpPr/>
          <p:nvPr/>
        </p:nvSpPr>
        <p:spPr>
          <a:xfrm>
            <a:off x="-3685450" y="2772575"/>
            <a:ext cx="279050" cy="25"/>
          </a:xfrm>
          <a:custGeom>
            <a:rect b="b" l="l" r="r" t="t"/>
            <a:pathLst>
              <a:path extrusionOk="0" h="1" w="11162">
                <a:moveTo>
                  <a:pt x="11162" y="0"/>
                </a:moveTo>
                <a:lnTo>
                  <a:pt x="1" y="0"/>
                </a:lnTo>
                <a:lnTo>
                  <a:pt x="11162" y="0"/>
                </a:lnTo>
                <a:lnTo>
                  <a:pt x="11162" y="0"/>
                </a:lnTo>
                <a:close/>
              </a:path>
            </a:pathLst>
          </a:custGeom>
          <a:solidFill>
            <a:srgbClr val="899D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40"/>
          <p:cNvSpPr/>
          <p:nvPr/>
        </p:nvSpPr>
        <p:spPr>
          <a:xfrm>
            <a:off x="-1278925" y="1776025"/>
            <a:ext cx="161525" cy="87425"/>
          </a:xfrm>
          <a:custGeom>
            <a:rect b="b" l="l" r="r" t="t"/>
            <a:pathLst>
              <a:path extrusionOk="0" h="3497" w="6461">
                <a:moveTo>
                  <a:pt x="6460" y="1"/>
                </a:moveTo>
                <a:lnTo>
                  <a:pt x="3394" y="1"/>
                </a:lnTo>
                <a:cubicBezTo>
                  <a:pt x="1534" y="1"/>
                  <a:pt x="0" y="1534"/>
                  <a:pt x="0" y="3496"/>
                </a:cubicBezTo>
                <a:lnTo>
                  <a:pt x="0" y="3496"/>
                </a:lnTo>
                <a:cubicBezTo>
                  <a:pt x="0" y="1534"/>
                  <a:pt x="1534" y="1"/>
                  <a:pt x="3394" y="1"/>
                </a:cubicBezTo>
                <a:lnTo>
                  <a:pt x="6460" y="1"/>
                </a:ln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40"/>
          <p:cNvSpPr/>
          <p:nvPr/>
        </p:nvSpPr>
        <p:spPr>
          <a:xfrm>
            <a:off x="-1278925" y="1914525"/>
            <a:ext cx="125225" cy="82825"/>
          </a:xfrm>
          <a:custGeom>
            <a:rect b="b" l="l" r="r" t="t"/>
            <a:pathLst>
              <a:path extrusionOk="0" h="3313" w="5009">
                <a:moveTo>
                  <a:pt x="3394" y="3312"/>
                </a:moveTo>
                <a:lnTo>
                  <a:pt x="5009" y="3312"/>
                </a:lnTo>
                <a:lnTo>
                  <a:pt x="5009" y="3312"/>
                </a:lnTo>
                <a:lnTo>
                  <a:pt x="3394" y="3312"/>
                </a:lnTo>
                <a:close/>
                <a:moveTo>
                  <a:pt x="0" y="0"/>
                </a:moveTo>
                <a:cubicBezTo>
                  <a:pt x="82" y="1861"/>
                  <a:pt x="1615" y="3312"/>
                  <a:pt x="3394" y="3312"/>
                </a:cubicBezTo>
                <a:cubicBezTo>
                  <a:pt x="1615" y="3312"/>
                  <a:pt x="82" y="1861"/>
                  <a:pt x="0" y="0"/>
                </a:cubicBezTo>
                <a:close/>
              </a:path>
            </a:pathLst>
          </a:custGeom>
          <a:solidFill>
            <a:srgbClr val="AEB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40"/>
          <p:cNvSpPr/>
          <p:nvPr/>
        </p:nvSpPr>
        <p:spPr>
          <a:xfrm>
            <a:off x="-742500" y="11275"/>
            <a:ext cx="40400" cy="38350"/>
          </a:xfrm>
          <a:custGeom>
            <a:rect b="b" l="l" r="r" t="t"/>
            <a:pathLst>
              <a:path extrusionOk="0" h="1534" w="1616">
                <a:moveTo>
                  <a:pt x="778" y="0"/>
                </a:moveTo>
                <a:lnTo>
                  <a:pt x="594" y="511"/>
                </a:lnTo>
                <a:lnTo>
                  <a:pt x="1" y="613"/>
                </a:lnTo>
                <a:lnTo>
                  <a:pt x="430" y="940"/>
                </a:lnTo>
                <a:lnTo>
                  <a:pt x="349" y="1533"/>
                </a:lnTo>
                <a:lnTo>
                  <a:pt x="860" y="1206"/>
                </a:lnTo>
                <a:lnTo>
                  <a:pt x="1371" y="1451"/>
                </a:lnTo>
                <a:lnTo>
                  <a:pt x="1187" y="940"/>
                </a:lnTo>
                <a:lnTo>
                  <a:pt x="1616" y="511"/>
                </a:lnTo>
                <a:lnTo>
                  <a:pt x="1023" y="429"/>
                </a:lnTo>
                <a:lnTo>
                  <a:pt x="7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40"/>
          <p:cNvSpPr/>
          <p:nvPr/>
        </p:nvSpPr>
        <p:spPr>
          <a:xfrm>
            <a:off x="-1063925" y="-45975"/>
            <a:ext cx="29650" cy="25975"/>
          </a:xfrm>
          <a:custGeom>
            <a:rect b="b" l="l" r="r" t="t"/>
            <a:pathLst>
              <a:path extrusionOk="0" h="1039" w="1186">
                <a:moveTo>
                  <a:pt x="511" y="1"/>
                </a:moveTo>
                <a:cubicBezTo>
                  <a:pt x="245" y="82"/>
                  <a:pt x="0" y="246"/>
                  <a:pt x="0" y="512"/>
                </a:cubicBezTo>
                <a:cubicBezTo>
                  <a:pt x="0" y="814"/>
                  <a:pt x="185" y="1038"/>
                  <a:pt x="408" y="1038"/>
                </a:cubicBezTo>
                <a:cubicBezTo>
                  <a:pt x="442" y="1038"/>
                  <a:pt x="476" y="1033"/>
                  <a:pt x="511" y="1023"/>
                </a:cubicBezTo>
                <a:lnTo>
                  <a:pt x="675" y="1023"/>
                </a:lnTo>
                <a:cubicBezTo>
                  <a:pt x="940" y="1023"/>
                  <a:pt x="1186" y="859"/>
                  <a:pt x="1186" y="512"/>
                </a:cubicBezTo>
                <a:cubicBezTo>
                  <a:pt x="1186" y="246"/>
                  <a:pt x="940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40"/>
          <p:cNvSpPr/>
          <p:nvPr/>
        </p:nvSpPr>
        <p:spPr>
          <a:xfrm>
            <a:off x="-465500" y="-131325"/>
            <a:ext cx="33750" cy="25575"/>
          </a:xfrm>
          <a:custGeom>
            <a:rect b="b" l="l" r="r" t="t"/>
            <a:pathLst>
              <a:path extrusionOk="0" h="1023" w="1350">
                <a:moveTo>
                  <a:pt x="675" y="1"/>
                </a:moveTo>
                <a:cubicBezTo>
                  <a:pt x="0" y="1"/>
                  <a:pt x="0" y="1023"/>
                  <a:pt x="675" y="1023"/>
                </a:cubicBezTo>
                <a:cubicBezTo>
                  <a:pt x="1350" y="1023"/>
                  <a:pt x="1350" y="1"/>
                  <a:pt x="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0" name="Google Shape;3090;p40"/>
          <p:cNvGrpSpPr/>
          <p:nvPr/>
        </p:nvGrpSpPr>
        <p:grpSpPr>
          <a:xfrm>
            <a:off x="124304" y="3275244"/>
            <a:ext cx="1613926" cy="1733359"/>
            <a:chOff x="6447350" y="942491"/>
            <a:chExt cx="1458982" cy="1888396"/>
          </a:xfrm>
        </p:grpSpPr>
        <p:sp>
          <p:nvSpPr>
            <p:cNvPr id="3091" name="Google Shape;3091;p40"/>
            <p:cNvSpPr/>
            <p:nvPr/>
          </p:nvSpPr>
          <p:spPr>
            <a:xfrm>
              <a:off x="6711938" y="2189939"/>
              <a:ext cx="138673" cy="29855"/>
            </a:xfrm>
            <a:custGeom>
              <a:rect b="b" l="l" r="r" t="t"/>
              <a:pathLst>
                <a:path extrusionOk="0" h="1633" w="7585">
                  <a:moveTo>
                    <a:pt x="5970" y="1"/>
                  </a:moveTo>
                  <a:lnTo>
                    <a:pt x="1534" y="757"/>
                  </a:lnTo>
                  <a:lnTo>
                    <a:pt x="1" y="1268"/>
                  </a:lnTo>
                  <a:cubicBezTo>
                    <a:pt x="1" y="1268"/>
                    <a:pt x="3354" y="1632"/>
                    <a:pt x="5335" y="1632"/>
                  </a:cubicBezTo>
                  <a:cubicBezTo>
                    <a:pt x="5882" y="1632"/>
                    <a:pt x="6324" y="1605"/>
                    <a:pt x="6562" y="1534"/>
                  </a:cubicBezTo>
                  <a:cubicBezTo>
                    <a:pt x="7585" y="1105"/>
                    <a:pt x="7585" y="83"/>
                    <a:pt x="7585" y="83"/>
                  </a:cubicBezTo>
                  <a:lnTo>
                    <a:pt x="5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6537423" y="2057269"/>
              <a:ext cx="302356" cy="187085"/>
            </a:xfrm>
            <a:custGeom>
              <a:rect b="b" l="l" r="r" t="t"/>
              <a:pathLst>
                <a:path extrusionOk="0" h="10233" w="16538">
                  <a:moveTo>
                    <a:pt x="9383" y="1"/>
                  </a:moveTo>
                  <a:cubicBezTo>
                    <a:pt x="8688" y="1207"/>
                    <a:pt x="6910" y="3926"/>
                    <a:pt x="4865" y="5806"/>
                  </a:cubicBezTo>
                  <a:cubicBezTo>
                    <a:pt x="2739" y="7667"/>
                    <a:pt x="1206" y="8607"/>
                    <a:pt x="0" y="9977"/>
                  </a:cubicBezTo>
                  <a:cubicBezTo>
                    <a:pt x="398" y="10158"/>
                    <a:pt x="806" y="10233"/>
                    <a:pt x="1214" y="10233"/>
                  </a:cubicBezTo>
                  <a:cubicBezTo>
                    <a:pt x="2738" y="10233"/>
                    <a:pt x="4257" y="9194"/>
                    <a:pt x="5192" y="8791"/>
                  </a:cubicBezTo>
                  <a:cubicBezTo>
                    <a:pt x="5878" y="8480"/>
                    <a:pt x="6822" y="8394"/>
                    <a:pt x="7655" y="8394"/>
                  </a:cubicBezTo>
                  <a:cubicBezTo>
                    <a:pt x="8685" y="8394"/>
                    <a:pt x="9547" y="8525"/>
                    <a:pt x="9547" y="8525"/>
                  </a:cubicBezTo>
                  <a:lnTo>
                    <a:pt x="9628" y="8525"/>
                  </a:lnTo>
                  <a:cubicBezTo>
                    <a:pt x="10487" y="8178"/>
                    <a:pt x="11427" y="8096"/>
                    <a:pt x="12347" y="8014"/>
                  </a:cubicBezTo>
                  <a:cubicBezTo>
                    <a:pt x="13124" y="8014"/>
                    <a:pt x="14146" y="7932"/>
                    <a:pt x="15005" y="7585"/>
                  </a:cubicBezTo>
                  <a:cubicBezTo>
                    <a:pt x="16538" y="7074"/>
                    <a:pt x="14494" y="5030"/>
                    <a:pt x="14657" y="3415"/>
                  </a:cubicBezTo>
                  <a:cubicBezTo>
                    <a:pt x="14739" y="2229"/>
                    <a:pt x="15516" y="1718"/>
                    <a:pt x="15516" y="1718"/>
                  </a:cubicBezTo>
                  <a:cubicBezTo>
                    <a:pt x="15516" y="1354"/>
                    <a:pt x="15283" y="1230"/>
                    <a:pt x="14935" y="1230"/>
                  </a:cubicBezTo>
                  <a:cubicBezTo>
                    <a:pt x="14195" y="1230"/>
                    <a:pt x="12931" y="1789"/>
                    <a:pt x="12256" y="1789"/>
                  </a:cubicBezTo>
                  <a:cubicBezTo>
                    <a:pt x="12125" y="1789"/>
                    <a:pt x="12017" y="1768"/>
                    <a:pt x="11938" y="1718"/>
                  </a:cubicBezTo>
                  <a:cubicBezTo>
                    <a:pt x="11427" y="1452"/>
                    <a:pt x="11427" y="1023"/>
                    <a:pt x="9628" y="103"/>
                  </a:cubicBezTo>
                  <a:cubicBezTo>
                    <a:pt x="9547" y="103"/>
                    <a:pt x="9465" y="1"/>
                    <a:pt x="9383" y="1"/>
                  </a:cubicBezTo>
                  <a:close/>
                </a:path>
              </a:pathLst>
            </a:custGeom>
            <a:solidFill>
              <a:srgbClr val="010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6517240" y="2053997"/>
              <a:ext cx="191747" cy="185677"/>
            </a:xfrm>
            <a:custGeom>
              <a:rect b="b" l="l" r="r" t="t"/>
              <a:pathLst>
                <a:path extrusionOk="0" h="10156" w="10488">
                  <a:moveTo>
                    <a:pt x="9603" y="1"/>
                  </a:moveTo>
                  <a:cubicBezTo>
                    <a:pt x="8023" y="1"/>
                    <a:pt x="7125" y="1857"/>
                    <a:pt x="6480" y="3164"/>
                  </a:cubicBezTo>
                  <a:cubicBezTo>
                    <a:pt x="5785" y="4452"/>
                    <a:pt x="1881" y="7519"/>
                    <a:pt x="348" y="8622"/>
                  </a:cubicBezTo>
                  <a:cubicBezTo>
                    <a:pt x="0" y="8970"/>
                    <a:pt x="0" y="9481"/>
                    <a:pt x="348" y="9726"/>
                  </a:cubicBezTo>
                  <a:cubicBezTo>
                    <a:pt x="593" y="9890"/>
                    <a:pt x="859" y="10074"/>
                    <a:pt x="1104" y="10156"/>
                  </a:cubicBezTo>
                  <a:cubicBezTo>
                    <a:pt x="2310" y="8786"/>
                    <a:pt x="3843" y="7846"/>
                    <a:pt x="5969" y="5985"/>
                  </a:cubicBezTo>
                  <a:cubicBezTo>
                    <a:pt x="8014" y="4105"/>
                    <a:pt x="9792" y="1386"/>
                    <a:pt x="10487" y="180"/>
                  </a:cubicBezTo>
                  <a:cubicBezTo>
                    <a:pt x="10170" y="56"/>
                    <a:pt x="9877" y="1"/>
                    <a:pt x="9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6520220" y="2050688"/>
              <a:ext cx="177541" cy="184123"/>
            </a:xfrm>
            <a:custGeom>
              <a:rect b="b" l="l" r="r" t="t"/>
              <a:pathLst>
                <a:path extrusionOk="0" h="10071" w="9711">
                  <a:moveTo>
                    <a:pt x="9557" y="0"/>
                  </a:moveTo>
                  <a:cubicBezTo>
                    <a:pt x="9499" y="0"/>
                    <a:pt x="9442" y="58"/>
                    <a:pt x="9384" y="116"/>
                  </a:cubicBezTo>
                  <a:cubicBezTo>
                    <a:pt x="9384" y="116"/>
                    <a:pt x="6910" y="3775"/>
                    <a:pt x="5030" y="5308"/>
                  </a:cubicBezTo>
                  <a:cubicBezTo>
                    <a:pt x="3067" y="6841"/>
                    <a:pt x="696" y="8803"/>
                    <a:pt x="1" y="9826"/>
                  </a:cubicBezTo>
                  <a:cubicBezTo>
                    <a:pt x="1" y="9907"/>
                    <a:pt x="1" y="9989"/>
                    <a:pt x="103" y="10071"/>
                  </a:cubicBezTo>
                  <a:lnTo>
                    <a:pt x="185" y="10071"/>
                  </a:lnTo>
                  <a:cubicBezTo>
                    <a:pt x="267" y="10071"/>
                    <a:pt x="348" y="10071"/>
                    <a:pt x="348" y="9989"/>
                  </a:cubicBezTo>
                  <a:cubicBezTo>
                    <a:pt x="859" y="9233"/>
                    <a:pt x="2556" y="7700"/>
                    <a:pt x="5214" y="5574"/>
                  </a:cubicBezTo>
                  <a:cubicBezTo>
                    <a:pt x="7258" y="4041"/>
                    <a:pt x="9629" y="463"/>
                    <a:pt x="9711" y="279"/>
                  </a:cubicBezTo>
                  <a:cubicBezTo>
                    <a:pt x="9711" y="197"/>
                    <a:pt x="9711" y="116"/>
                    <a:pt x="9629" y="34"/>
                  </a:cubicBezTo>
                  <a:cubicBezTo>
                    <a:pt x="9605" y="10"/>
                    <a:pt x="9581" y="0"/>
                    <a:pt x="9557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6682414" y="2098019"/>
              <a:ext cx="49728" cy="49710"/>
            </a:xfrm>
            <a:custGeom>
              <a:rect b="b" l="l" r="r" t="t"/>
              <a:pathLst>
                <a:path extrusionOk="0" h="2719" w="2720">
                  <a:moveTo>
                    <a:pt x="1350" y="0"/>
                  </a:moveTo>
                  <a:cubicBezTo>
                    <a:pt x="594" y="0"/>
                    <a:pt x="1" y="593"/>
                    <a:pt x="1" y="1349"/>
                  </a:cubicBezTo>
                  <a:cubicBezTo>
                    <a:pt x="1" y="2126"/>
                    <a:pt x="594" y="2719"/>
                    <a:pt x="1350" y="2719"/>
                  </a:cubicBezTo>
                  <a:cubicBezTo>
                    <a:pt x="2127" y="2719"/>
                    <a:pt x="2719" y="2126"/>
                    <a:pt x="2719" y="1349"/>
                  </a:cubicBezTo>
                  <a:cubicBezTo>
                    <a:pt x="2719" y="593"/>
                    <a:pt x="2127" y="0"/>
                    <a:pt x="1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6683913" y="2183595"/>
              <a:ext cx="7861" cy="38887"/>
            </a:xfrm>
            <a:custGeom>
              <a:rect b="b" l="l" r="r" t="t"/>
              <a:pathLst>
                <a:path extrusionOk="0" h="2127" w="430">
                  <a:moveTo>
                    <a:pt x="164" y="0"/>
                  </a:moveTo>
                  <a:cubicBezTo>
                    <a:pt x="82" y="0"/>
                    <a:pt x="0" y="511"/>
                    <a:pt x="0" y="1104"/>
                  </a:cubicBezTo>
                  <a:cubicBezTo>
                    <a:pt x="0" y="1615"/>
                    <a:pt x="82" y="2126"/>
                    <a:pt x="164" y="2126"/>
                  </a:cubicBezTo>
                  <a:cubicBezTo>
                    <a:pt x="246" y="2126"/>
                    <a:pt x="430" y="1697"/>
                    <a:pt x="430" y="1104"/>
                  </a:cubicBezTo>
                  <a:cubicBezTo>
                    <a:pt x="430" y="511"/>
                    <a:pt x="348" y="0"/>
                    <a:pt x="164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6702596" y="2183595"/>
              <a:ext cx="9361" cy="38887"/>
            </a:xfrm>
            <a:custGeom>
              <a:rect b="b" l="l" r="r" t="t"/>
              <a:pathLst>
                <a:path extrusionOk="0" h="2127" w="512">
                  <a:moveTo>
                    <a:pt x="246" y="0"/>
                  </a:moveTo>
                  <a:cubicBezTo>
                    <a:pt x="164" y="0"/>
                    <a:pt x="82" y="511"/>
                    <a:pt x="82" y="1104"/>
                  </a:cubicBezTo>
                  <a:cubicBezTo>
                    <a:pt x="1" y="1697"/>
                    <a:pt x="82" y="2126"/>
                    <a:pt x="246" y="2126"/>
                  </a:cubicBezTo>
                  <a:cubicBezTo>
                    <a:pt x="348" y="2126"/>
                    <a:pt x="430" y="1697"/>
                    <a:pt x="512" y="1104"/>
                  </a:cubicBezTo>
                  <a:cubicBezTo>
                    <a:pt x="512" y="511"/>
                    <a:pt x="430" y="0"/>
                    <a:pt x="246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6724278" y="2185094"/>
              <a:ext cx="7861" cy="38887"/>
            </a:xfrm>
            <a:custGeom>
              <a:rect b="b" l="l" r="r" t="t"/>
              <a:pathLst>
                <a:path extrusionOk="0" h="2127" w="430">
                  <a:moveTo>
                    <a:pt x="266" y="0"/>
                  </a:moveTo>
                  <a:cubicBezTo>
                    <a:pt x="82" y="0"/>
                    <a:pt x="0" y="429"/>
                    <a:pt x="0" y="1022"/>
                  </a:cubicBezTo>
                  <a:cubicBezTo>
                    <a:pt x="0" y="1615"/>
                    <a:pt x="82" y="2126"/>
                    <a:pt x="184" y="2126"/>
                  </a:cubicBezTo>
                  <a:cubicBezTo>
                    <a:pt x="348" y="2126"/>
                    <a:pt x="429" y="1615"/>
                    <a:pt x="429" y="1022"/>
                  </a:cubicBezTo>
                  <a:cubicBezTo>
                    <a:pt x="429" y="42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6746326" y="2185094"/>
              <a:ext cx="7496" cy="38887"/>
            </a:xfrm>
            <a:custGeom>
              <a:rect b="b" l="l" r="r" t="t"/>
              <a:pathLst>
                <a:path extrusionOk="0" h="2127" w="410">
                  <a:moveTo>
                    <a:pt x="246" y="0"/>
                  </a:moveTo>
                  <a:cubicBezTo>
                    <a:pt x="82" y="0"/>
                    <a:pt x="0" y="429"/>
                    <a:pt x="0" y="1022"/>
                  </a:cubicBezTo>
                  <a:cubicBezTo>
                    <a:pt x="0" y="1615"/>
                    <a:pt x="82" y="2126"/>
                    <a:pt x="164" y="2126"/>
                  </a:cubicBezTo>
                  <a:cubicBezTo>
                    <a:pt x="327" y="2126"/>
                    <a:pt x="409" y="1615"/>
                    <a:pt x="409" y="1022"/>
                  </a:cubicBezTo>
                  <a:cubicBezTo>
                    <a:pt x="409" y="429"/>
                    <a:pt x="327" y="0"/>
                    <a:pt x="246" y="0"/>
                  </a:cubicBezTo>
                  <a:close/>
                </a:path>
              </a:pathLst>
            </a:custGeom>
            <a:solidFill>
              <a:srgbClr val="001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6831901" y="2564146"/>
              <a:ext cx="56072" cy="50076"/>
            </a:xfrm>
            <a:custGeom>
              <a:rect b="b" l="l" r="r" t="t"/>
              <a:pathLst>
                <a:path extrusionOk="0" h="2739" w="3067">
                  <a:moveTo>
                    <a:pt x="1579" y="1"/>
                  </a:moveTo>
                  <a:cubicBezTo>
                    <a:pt x="1393" y="1"/>
                    <a:pt x="1204" y="44"/>
                    <a:pt x="1023" y="137"/>
                  </a:cubicBezTo>
                  <a:cubicBezTo>
                    <a:pt x="246" y="383"/>
                    <a:pt x="0" y="1241"/>
                    <a:pt x="246" y="1916"/>
                  </a:cubicBezTo>
                  <a:cubicBezTo>
                    <a:pt x="501" y="2426"/>
                    <a:pt x="1032" y="2738"/>
                    <a:pt x="1563" y="2738"/>
                  </a:cubicBezTo>
                  <a:cubicBezTo>
                    <a:pt x="1755" y="2738"/>
                    <a:pt x="1947" y="2698"/>
                    <a:pt x="2126" y="2611"/>
                  </a:cubicBezTo>
                  <a:cubicBezTo>
                    <a:pt x="2801" y="2263"/>
                    <a:pt x="3067" y="1507"/>
                    <a:pt x="2801" y="812"/>
                  </a:cubicBezTo>
                  <a:cubicBezTo>
                    <a:pt x="2562" y="319"/>
                    <a:pt x="2083" y="1"/>
                    <a:pt x="1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1" name="Google Shape;3101;p40"/>
            <p:cNvGrpSpPr/>
            <p:nvPr/>
          </p:nvGrpSpPr>
          <p:grpSpPr>
            <a:xfrm>
              <a:off x="6447350" y="942491"/>
              <a:ext cx="1458982" cy="1888396"/>
              <a:chOff x="6447350" y="942491"/>
              <a:chExt cx="1458982" cy="1888396"/>
            </a:xfrm>
          </p:grpSpPr>
          <p:sp>
            <p:nvSpPr>
              <p:cNvPr id="3102" name="Google Shape;3102;p40"/>
              <p:cNvSpPr/>
              <p:nvPr/>
            </p:nvSpPr>
            <p:spPr>
              <a:xfrm>
                <a:off x="7398446" y="1629497"/>
                <a:ext cx="378594" cy="378119"/>
              </a:xfrm>
              <a:custGeom>
                <a:rect b="b" l="l" r="r" t="t"/>
                <a:pathLst>
                  <a:path extrusionOk="0" h="20682" w="20708">
                    <a:moveTo>
                      <a:pt x="17666" y="1"/>
                    </a:moveTo>
                    <a:cubicBezTo>
                      <a:pt x="17514" y="1"/>
                      <a:pt x="17356" y="48"/>
                      <a:pt x="17212" y="158"/>
                    </a:cubicBezTo>
                    <a:cubicBezTo>
                      <a:pt x="16967" y="403"/>
                      <a:pt x="16865" y="832"/>
                      <a:pt x="17131" y="1180"/>
                    </a:cubicBezTo>
                    <a:cubicBezTo>
                      <a:pt x="17131" y="1180"/>
                      <a:pt x="17723" y="1854"/>
                      <a:pt x="18234" y="2958"/>
                    </a:cubicBezTo>
                    <a:cubicBezTo>
                      <a:pt x="18827" y="3980"/>
                      <a:pt x="19338" y="5350"/>
                      <a:pt x="19338" y="6719"/>
                    </a:cubicBezTo>
                    <a:cubicBezTo>
                      <a:pt x="19338" y="7394"/>
                      <a:pt x="19175" y="8069"/>
                      <a:pt x="18909" y="8764"/>
                    </a:cubicBezTo>
                    <a:cubicBezTo>
                      <a:pt x="17723" y="11135"/>
                      <a:pt x="16272" y="13015"/>
                      <a:pt x="14739" y="14467"/>
                    </a:cubicBezTo>
                    <a:cubicBezTo>
                      <a:pt x="12368" y="16593"/>
                      <a:pt x="9710" y="17881"/>
                      <a:pt x="7339" y="18473"/>
                    </a:cubicBezTo>
                    <a:cubicBezTo>
                      <a:pt x="5029" y="19148"/>
                      <a:pt x="2985" y="19312"/>
                      <a:pt x="1799" y="19312"/>
                    </a:cubicBezTo>
                    <a:cubicBezTo>
                      <a:pt x="1452" y="19312"/>
                      <a:pt x="1206" y="19230"/>
                      <a:pt x="1022" y="19230"/>
                    </a:cubicBezTo>
                    <a:lnTo>
                      <a:pt x="777" y="19230"/>
                    </a:lnTo>
                    <a:cubicBezTo>
                      <a:pt x="430" y="19230"/>
                      <a:pt x="102" y="19496"/>
                      <a:pt x="0" y="19823"/>
                    </a:cubicBezTo>
                    <a:cubicBezTo>
                      <a:pt x="0" y="20252"/>
                      <a:pt x="266" y="20599"/>
                      <a:pt x="614" y="20599"/>
                    </a:cubicBezTo>
                    <a:cubicBezTo>
                      <a:pt x="695" y="20599"/>
                      <a:pt x="1125" y="20681"/>
                      <a:pt x="1799" y="20681"/>
                    </a:cubicBezTo>
                    <a:cubicBezTo>
                      <a:pt x="3496" y="20681"/>
                      <a:pt x="6828" y="20436"/>
                      <a:pt x="10323" y="18903"/>
                    </a:cubicBezTo>
                    <a:cubicBezTo>
                      <a:pt x="12102" y="18126"/>
                      <a:pt x="13983" y="17022"/>
                      <a:pt x="15597" y="15489"/>
                    </a:cubicBezTo>
                    <a:cubicBezTo>
                      <a:pt x="17294" y="13956"/>
                      <a:pt x="18909" y="11912"/>
                      <a:pt x="20115" y="9356"/>
                    </a:cubicBezTo>
                    <a:cubicBezTo>
                      <a:pt x="20544" y="8498"/>
                      <a:pt x="20708" y="7558"/>
                      <a:pt x="20708" y="6719"/>
                    </a:cubicBezTo>
                    <a:cubicBezTo>
                      <a:pt x="20708" y="5002"/>
                      <a:pt x="20033" y="3387"/>
                      <a:pt x="19420" y="2283"/>
                    </a:cubicBezTo>
                    <a:cubicBezTo>
                      <a:pt x="18827" y="1098"/>
                      <a:pt x="18234" y="321"/>
                      <a:pt x="18234" y="239"/>
                    </a:cubicBezTo>
                    <a:cubicBezTo>
                      <a:pt x="18090" y="95"/>
                      <a:pt x="17883" y="1"/>
                      <a:pt x="17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0"/>
              <p:cNvSpPr/>
              <p:nvPr/>
            </p:nvSpPr>
            <p:spPr>
              <a:xfrm>
                <a:off x="7710109" y="1803520"/>
                <a:ext cx="65433" cy="59455"/>
              </a:xfrm>
              <a:custGeom>
                <a:rect b="b" l="l" r="r" t="t"/>
                <a:pathLst>
                  <a:path extrusionOk="0" h="3252" w="3579">
                    <a:moveTo>
                      <a:pt x="2474" y="1"/>
                    </a:moveTo>
                    <a:cubicBezTo>
                      <a:pt x="1779" y="778"/>
                      <a:pt x="941" y="1616"/>
                      <a:pt x="1" y="2556"/>
                    </a:cubicBezTo>
                    <a:cubicBezTo>
                      <a:pt x="941" y="2904"/>
                      <a:pt x="2290" y="3251"/>
                      <a:pt x="2372" y="3251"/>
                    </a:cubicBezTo>
                    <a:cubicBezTo>
                      <a:pt x="2474" y="3251"/>
                      <a:pt x="3067" y="3149"/>
                      <a:pt x="3231" y="2985"/>
                    </a:cubicBezTo>
                    <a:cubicBezTo>
                      <a:pt x="3394" y="2904"/>
                      <a:pt x="3231" y="2638"/>
                      <a:pt x="3231" y="2638"/>
                    </a:cubicBezTo>
                    <a:cubicBezTo>
                      <a:pt x="3231" y="2638"/>
                      <a:pt x="3496" y="2474"/>
                      <a:pt x="3496" y="2393"/>
                    </a:cubicBezTo>
                    <a:cubicBezTo>
                      <a:pt x="3496" y="2229"/>
                      <a:pt x="3394" y="1800"/>
                      <a:pt x="3394" y="1800"/>
                    </a:cubicBezTo>
                    <a:cubicBezTo>
                      <a:pt x="3394" y="1800"/>
                      <a:pt x="3578" y="1534"/>
                      <a:pt x="3578" y="1371"/>
                    </a:cubicBezTo>
                    <a:cubicBezTo>
                      <a:pt x="3578" y="1105"/>
                      <a:pt x="3231" y="696"/>
                      <a:pt x="3067" y="348"/>
                    </a:cubicBezTo>
                    <a:cubicBezTo>
                      <a:pt x="2985" y="185"/>
                      <a:pt x="2720" y="83"/>
                      <a:pt x="24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0"/>
              <p:cNvSpPr/>
              <p:nvPr/>
            </p:nvSpPr>
            <p:spPr>
              <a:xfrm>
                <a:off x="6447350" y="1160371"/>
                <a:ext cx="1200429" cy="883136"/>
              </a:xfrm>
              <a:custGeom>
                <a:rect b="b" l="l" r="r" t="t"/>
                <a:pathLst>
                  <a:path extrusionOk="0" h="48305" w="65660">
                    <a:moveTo>
                      <a:pt x="35856" y="0"/>
                    </a:moveTo>
                    <a:lnTo>
                      <a:pt x="1" y="22916"/>
                    </a:lnTo>
                    <a:lnTo>
                      <a:pt x="37471" y="48305"/>
                    </a:lnTo>
                    <a:lnTo>
                      <a:pt x="65660" y="24531"/>
                    </a:lnTo>
                    <a:lnTo>
                      <a:pt x="44973" y="7503"/>
                    </a:lnTo>
                    <a:lnTo>
                      <a:pt x="358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0"/>
              <p:cNvSpPr/>
              <p:nvPr/>
            </p:nvSpPr>
            <p:spPr>
              <a:xfrm>
                <a:off x="7269506" y="942491"/>
                <a:ext cx="462328" cy="666379"/>
              </a:xfrm>
              <a:custGeom>
                <a:rect b="b" l="l" r="r" t="t"/>
                <a:pathLst>
                  <a:path extrusionOk="0" h="36449" w="25288">
                    <a:moveTo>
                      <a:pt x="22998" y="1"/>
                    </a:moveTo>
                    <a:lnTo>
                      <a:pt x="1" y="19421"/>
                    </a:lnTo>
                    <a:lnTo>
                      <a:pt x="20688" y="36449"/>
                    </a:lnTo>
                    <a:lnTo>
                      <a:pt x="25287" y="35529"/>
                    </a:lnTo>
                    <a:lnTo>
                      <a:pt x="22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40"/>
              <p:cNvSpPr/>
              <p:nvPr/>
            </p:nvSpPr>
            <p:spPr>
              <a:xfrm>
                <a:off x="7269506" y="1297520"/>
                <a:ext cx="378228" cy="311333"/>
              </a:xfrm>
              <a:custGeom>
                <a:rect b="b" l="l" r="r" t="t"/>
                <a:pathLst>
                  <a:path extrusionOk="0" h="17029" w="20688">
                    <a:moveTo>
                      <a:pt x="20688" y="1702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40"/>
              <p:cNvSpPr/>
              <p:nvPr/>
            </p:nvSpPr>
            <p:spPr>
              <a:xfrm>
                <a:off x="7731791" y="1592001"/>
                <a:ext cx="2998" cy="48229"/>
              </a:xfrm>
              <a:custGeom>
                <a:rect b="b" l="l" r="r" t="t"/>
                <a:pathLst>
                  <a:path extrusionOk="0" h="2638" w="164">
                    <a:moveTo>
                      <a:pt x="0" y="1"/>
                    </a:moveTo>
                    <a:lnTo>
                      <a:pt x="0" y="1"/>
                    </a:lnTo>
                    <a:lnTo>
                      <a:pt x="164" y="2638"/>
                    </a:lnTo>
                    <a:close/>
                  </a:path>
                </a:pathLst>
              </a:custGeom>
              <a:solidFill>
                <a:srgbClr val="FF8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40"/>
              <p:cNvSpPr/>
              <p:nvPr/>
            </p:nvSpPr>
            <p:spPr>
              <a:xfrm>
                <a:off x="7132358" y="1608820"/>
                <a:ext cx="602463" cy="490721"/>
              </a:xfrm>
              <a:custGeom>
                <a:rect b="b" l="l" r="r" t="t"/>
                <a:pathLst>
                  <a:path extrusionOk="0" h="26841" w="32953">
                    <a:moveTo>
                      <a:pt x="28190" y="1"/>
                    </a:moveTo>
                    <a:lnTo>
                      <a:pt x="1" y="23775"/>
                    </a:lnTo>
                    <a:lnTo>
                      <a:pt x="4171" y="26841"/>
                    </a:lnTo>
                    <a:lnTo>
                      <a:pt x="32953" y="1718"/>
                    </a:lnTo>
                    <a:lnTo>
                      <a:pt x="28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40"/>
              <p:cNvSpPr/>
              <p:nvPr/>
            </p:nvSpPr>
            <p:spPr>
              <a:xfrm>
                <a:off x="7647696" y="1592001"/>
                <a:ext cx="87098" cy="48229"/>
              </a:xfrm>
              <a:custGeom>
                <a:rect b="b" l="l" r="r" t="t"/>
                <a:pathLst>
                  <a:path extrusionOk="0" h="2638" w="4764">
                    <a:moveTo>
                      <a:pt x="4600" y="1"/>
                    </a:moveTo>
                    <a:lnTo>
                      <a:pt x="1" y="921"/>
                    </a:lnTo>
                    <a:lnTo>
                      <a:pt x="4764" y="2638"/>
                    </a:lnTo>
                    <a:lnTo>
                      <a:pt x="4600" y="1"/>
                    </a:lnTo>
                    <a:close/>
                  </a:path>
                </a:pathLst>
              </a:custGeom>
              <a:solidFill>
                <a:srgbClr val="FF8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40"/>
              <p:cNvSpPr/>
              <p:nvPr/>
            </p:nvSpPr>
            <p:spPr>
              <a:xfrm>
                <a:off x="6912614" y="1971693"/>
                <a:ext cx="585662" cy="615188"/>
              </a:xfrm>
              <a:custGeom>
                <a:rect b="b" l="l" r="r" t="t"/>
                <a:pathLst>
                  <a:path extrusionOk="0" h="33649" w="32034">
                    <a:moveTo>
                      <a:pt x="29131" y="1"/>
                    </a:moveTo>
                    <a:lnTo>
                      <a:pt x="24204" y="3067"/>
                    </a:lnTo>
                    <a:lnTo>
                      <a:pt x="16620" y="16784"/>
                    </a:lnTo>
                    <a:lnTo>
                      <a:pt x="16702" y="17376"/>
                    </a:lnTo>
                    <a:lnTo>
                      <a:pt x="15946" y="17376"/>
                    </a:lnTo>
                    <a:lnTo>
                      <a:pt x="16191" y="17887"/>
                    </a:lnTo>
                    <a:lnTo>
                      <a:pt x="1" y="30418"/>
                    </a:lnTo>
                    <a:lnTo>
                      <a:pt x="3169" y="33648"/>
                    </a:lnTo>
                    <a:cubicBezTo>
                      <a:pt x="3169" y="33648"/>
                      <a:pt x="19523" y="23509"/>
                      <a:pt x="21812" y="20708"/>
                    </a:cubicBezTo>
                    <a:cubicBezTo>
                      <a:pt x="24122" y="17887"/>
                      <a:pt x="32033" y="3251"/>
                      <a:pt x="32033" y="3251"/>
                    </a:cubicBezTo>
                    <a:lnTo>
                      <a:pt x="29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40"/>
              <p:cNvSpPr/>
              <p:nvPr/>
            </p:nvSpPr>
            <p:spPr>
              <a:xfrm>
                <a:off x="6920475" y="1977067"/>
                <a:ext cx="540431" cy="567343"/>
              </a:xfrm>
              <a:custGeom>
                <a:rect b="b" l="l" r="r" t="t"/>
                <a:pathLst>
                  <a:path extrusionOk="0" h="31032" w="29560">
                    <a:moveTo>
                      <a:pt x="29136" y="1"/>
                    </a:moveTo>
                    <a:cubicBezTo>
                      <a:pt x="29066" y="1"/>
                      <a:pt x="29000" y="20"/>
                      <a:pt x="28966" y="54"/>
                    </a:cubicBezTo>
                    <a:lnTo>
                      <a:pt x="24285" y="4224"/>
                    </a:lnTo>
                    <a:cubicBezTo>
                      <a:pt x="24285" y="4224"/>
                      <a:pt x="24203" y="4224"/>
                      <a:pt x="24203" y="4306"/>
                    </a:cubicBezTo>
                    <a:lnTo>
                      <a:pt x="17376" y="17512"/>
                    </a:lnTo>
                    <a:lnTo>
                      <a:pt x="16783" y="17675"/>
                    </a:lnTo>
                    <a:cubicBezTo>
                      <a:pt x="16619" y="17777"/>
                      <a:pt x="16538" y="17941"/>
                      <a:pt x="16538" y="18105"/>
                    </a:cubicBezTo>
                    <a:lnTo>
                      <a:pt x="16619" y="18697"/>
                    </a:lnTo>
                    <a:lnTo>
                      <a:pt x="184" y="30370"/>
                    </a:lnTo>
                    <a:cubicBezTo>
                      <a:pt x="0" y="30554"/>
                      <a:pt x="0" y="30717"/>
                      <a:pt x="82" y="30881"/>
                    </a:cubicBezTo>
                    <a:cubicBezTo>
                      <a:pt x="187" y="30986"/>
                      <a:pt x="286" y="31031"/>
                      <a:pt x="382" y="31031"/>
                    </a:cubicBezTo>
                    <a:cubicBezTo>
                      <a:pt x="453" y="31031"/>
                      <a:pt x="523" y="31006"/>
                      <a:pt x="593" y="30962"/>
                    </a:cubicBezTo>
                    <a:lnTo>
                      <a:pt x="17212" y="19127"/>
                    </a:lnTo>
                    <a:cubicBezTo>
                      <a:pt x="17294" y="19045"/>
                      <a:pt x="17294" y="18963"/>
                      <a:pt x="17294" y="18800"/>
                    </a:cubicBezTo>
                    <a:lnTo>
                      <a:pt x="17294" y="18288"/>
                    </a:lnTo>
                    <a:lnTo>
                      <a:pt x="17723" y="18105"/>
                    </a:lnTo>
                    <a:cubicBezTo>
                      <a:pt x="17805" y="18023"/>
                      <a:pt x="17887" y="18023"/>
                      <a:pt x="17969" y="17941"/>
                    </a:cubicBezTo>
                    <a:lnTo>
                      <a:pt x="24796" y="4654"/>
                    </a:lnTo>
                    <a:lnTo>
                      <a:pt x="29396" y="565"/>
                    </a:lnTo>
                    <a:cubicBezTo>
                      <a:pt x="29559" y="484"/>
                      <a:pt x="29559" y="218"/>
                      <a:pt x="29396" y="136"/>
                    </a:cubicBezTo>
                    <a:cubicBezTo>
                      <a:pt x="29348" y="40"/>
                      <a:pt x="29237" y="1"/>
                      <a:pt x="29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40"/>
              <p:cNvSpPr/>
              <p:nvPr/>
            </p:nvSpPr>
            <p:spPr>
              <a:xfrm>
                <a:off x="6786673" y="1875275"/>
                <a:ext cx="685064" cy="316689"/>
              </a:xfrm>
              <a:custGeom>
                <a:rect b="b" l="l" r="r" t="t"/>
                <a:pathLst>
                  <a:path extrusionOk="0" h="17322" w="37471">
                    <a:moveTo>
                      <a:pt x="31522" y="1"/>
                    </a:moveTo>
                    <a:lnTo>
                      <a:pt x="18133" y="9956"/>
                    </a:lnTo>
                    <a:lnTo>
                      <a:pt x="18133" y="10733"/>
                    </a:lnTo>
                    <a:lnTo>
                      <a:pt x="17622" y="10385"/>
                    </a:lnTo>
                    <a:lnTo>
                      <a:pt x="16947" y="10651"/>
                    </a:lnTo>
                    <a:lnTo>
                      <a:pt x="1023" y="11755"/>
                    </a:lnTo>
                    <a:lnTo>
                      <a:pt x="1" y="17295"/>
                    </a:lnTo>
                    <a:cubicBezTo>
                      <a:pt x="1" y="17295"/>
                      <a:pt x="1380" y="17322"/>
                      <a:pt x="3422" y="17322"/>
                    </a:cubicBezTo>
                    <a:cubicBezTo>
                      <a:pt x="8462" y="17322"/>
                      <a:pt x="17537" y="17156"/>
                      <a:pt x="19850" y="16007"/>
                    </a:cubicBezTo>
                    <a:cubicBezTo>
                      <a:pt x="23080" y="14310"/>
                      <a:pt x="31849" y="9363"/>
                      <a:pt x="31849" y="9363"/>
                    </a:cubicBezTo>
                    <a:lnTo>
                      <a:pt x="33812" y="9200"/>
                    </a:lnTo>
                    <a:lnTo>
                      <a:pt x="37471" y="6808"/>
                    </a:lnTo>
                    <a:lnTo>
                      <a:pt x="31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40"/>
              <p:cNvSpPr/>
              <p:nvPr/>
            </p:nvSpPr>
            <p:spPr>
              <a:xfrm>
                <a:off x="7276983" y="1929096"/>
                <a:ext cx="146516" cy="48979"/>
              </a:xfrm>
              <a:custGeom>
                <a:rect b="b" l="l" r="r" t="t"/>
                <a:pathLst>
                  <a:path extrusionOk="0" h="2679" w="8014">
                    <a:moveTo>
                      <a:pt x="7677" y="0"/>
                    </a:moveTo>
                    <a:cubicBezTo>
                      <a:pt x="7590" y="0"/>
                      <a:pt x="7503" y="41"/>
                      <a:pt x="7421" y="123"/>
                    </a:cubicBezTo>
                    <a:cubicBezTo>
                      <a:pt x="7339" y="123"/>
                      <a:pt x="6828" y="634"/>
                      <a:pt x="6051" y="1145"/>
                    </a:cubicBezTo>
                    <a:cubicBezTo>
                      <a:pt x="5295" y="1574"/>
                      <a:pt x="4355" y="2004"/>
                      <a:pt x="3414" y="2004"/>
                    </a:cubicBezTo>
                    <a:cubicBezTo>
                      <a:pt x="2903" y="2004"/>
                      <a:pt x="2474" y="1902"/>
                      <a:pt x="1963" y="1656"/>
                    </a:cubicBezTo>
                    <a:cubicBezTo>
                      <a:pt x="1534" y="1390"/>
                      <a:pt x="1125" y="982"/>
                      <a:pt x="696" y="287"/>
                    </a:cubicBezTo>
                    <a:cubicBezTo>
                      <a:pt x="648" y="191"/>
                      <a:pt x="565" y="151"/>
                      <a:pt x="471" y="151"/>
                    </a:cubicBezTo>
                    <a:cubicBezTo>
                      <a:pt x="405" y="151"/>
                      <a:pt x="334" y="171"/>
                      <a:pt x="266" y="205"/>
                    </a:cubicBezTo>
                    <a:cubicBezTo>
                      <a:pt x="103" y="287"/>
                      <a:pt x="1" y="471"/>
                      <a:pt x="103" y="634"/>
                    </a:cubicBezTo>
                    <a:cubicBezTo>
                      <a:pt x="614" y="1390"/>
                      <a:pt x="1125" y="1902"/>
                      <a:pt x="1636" y="2249"/>
                    </a:cubicBezTo>
                    <a:cubicBezTo>
                      <a:pt x="2229" y="2515"/>
                      <a:pt x="2822" y="2678"/>
                      <a:pt x="3414" y="2678"/>
                    </a:cubicBezTo>
                    <a:cubicBezTo>
                      <a:pt x="4600" y="2678"/>
                      <a:pt x="5724" y="2167"/>
                      <a:pt x="6481" y="1656"/>
                    </a:cubicBezTo>
                    <a:cubicBezTo>
                      <a:pt x="7339" y="1145"/>
                      <a:pt x="7850" y="634"/>
                      <a:pt x="7932" y="634"/>
                    </a:cubicBezTo>
                    <a:cubicBezTo>
                      <a:pt x="8014" y="471"/>
                      <a:pt x="8014" y="287"/>
                      <a:pt x="7932" y="123"/>
                    </a:cubicBezTo>
                    <a:cubicBezTo>
                      <a:pt x="7850" y="41"/>
                      <a:pt x="7763" y="0"/>
                      <a:pt x="7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40"/>
              <p:cNvSpPr/>
              <p:nvPr/>
            </p:nvSpPr>
            <p:spPr>
              <a:xfrm>
                <a:off x="6796033" y="1942680"/>
                <a:ext cx="504542" cy="175932"/>
              </a:xfrm>
              <a:custGeom>
                <a:rect b="b" l="l" r="r" t="t"/>
                <a:pathLst>
                  <a:path extrusionOk="0" h="9623" w="27597">
                    <a:moveTo>
                      <a:pt x="27208" y="1"/>
                    </a:moveTo>
                    <a:cubicBezTo>
                      <a:pt x="27139" y="1"/>
                      <a:pt x="27071" y="21"/>
                      <a:pt x="27004" y="55"/>
                    </a:cubicBezTo>
                    <a:lnTo>
                      <a:pt x="18398" y="6698"/>
                    </a:lnTo>
                    <a:cubicBezTo>
                      <a:pt x="18398" y="6780"/>
                      <a:pt x="18398" y="6780"/>
                      <a:pt x="18316" y="6882"/>
                    </a:cubicBezTo>
                    <a:lnTo>
                      <a:pt x="17887" y="7904"/>
                    </a:lnTo>
                    <a:lnTo>
                      <a:pt x="17028" y="7475"/>
                    </a:lnTo>
                    <a:lnTo>
                      <a:pt x="16865" y="7475"/>
                    </a:lnTo>
                    <a:lnTo>
                      <a:pt x="348" y="8926"/>
                    </a:lnTo>
                    <a:cubicBezTo>
                      <a:pt x="164" y="9008"/>
                      <a:pt x="0" y="9172"/>
                      <a:pt x="0" y="9335"/>
                    </a:cubicBezTo>
                    <a:cubicBezTo>
                      <a:pt x="0" y="9486"/>
                      <a:pt x="109" y="9623"/>
                      <a:pt x="295" y="9623"/>
                    </a:cubicBezTo>
                    <a:cubicBezTo>
                      <a:pt x="336" y="9623"/>
                      <a:pt x="381" y="9616"/>
                      <a:pt x="429" y="9601"/>
                    </a:cubicBezTo>
                    <a:lnTo>
                      <a:pt x="16783" y="8150"/>
                    </a:lnTo>
                    <a:lnTo>
                      <a:pt x="17887" y="8661"/>
                    </a:lnTo>
                    <a:lnTo>
                      <a:pt x="18132" y="8661"/>
                    </a:lnTo>
                    <a:cubicBezTo>
                      <a:pt x="18234" y="8579"/>
                      <a:pt x="18316" y="8579"/>
                      <a:pt x="18316" y="8497"/>
                    </a:cubicBezTo>
                    <a:lnTo>
                      <a:pt x="18909" y="7209"/>
                    </a:lnTo>
                    <a:lnTo>
                      <a:pt x="27433" y="647"/>
                    </a:lnTo>
                    <a:cubicBezTo>
                      <a:pt x="27597" y="484"/>
                      <a:pt x="27597" y="320"/>
                      <a:pt x="27515" y="136"/>
                    </a:cubicBezTo>
                    <a:cubicBezTo>
                      <a:pt x="27407" y="41"/>
                      <a:pt x="27306" y="1"/>
                      <a:pt x="272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40"/>
              <p:cNvSpPr/>
              <p:nvPr/>
            </p:nvSpPr>
            <p:spPr>
              <a:xfrm>
                <a:off x="7328556" y="1666755"/>
                <a:ext cx="492220" cy="383092"/>
              </a:xfrm>
              <a:custGeom>
                <a:rect b="b" l="l" r="r" t="t"/>
                <a:pathLst>
                  <a:path extrusionOk="0" h="20954" w="26923">
                    <a:moveTo>
                      <a:pt x="24265" y="0"/>
                    </a:moveTo>
                    <a:cubicBezTo>
                      <a:pt x="24265" y="0"/>
                      <a:pt x="23495" y="471"/>
                      <a:pt x="21656" y="471"/>
                    </a:cubicBezTo>
                    <a:cubicBezTo>
                      <a:pt x="21294" y="471"/>
                      <a:pt x="20890" y="453"/>
                      <a:pt x="20443" y="409"/>
                    </a:cubicBezTo>
                    <a:cubicBezTo>
                      <a:pt x="19713" y="346"/>
                      <a:pt x="18996" y="264"/>
                      <a:pt x="18236" y="264"/>
                    </a:cubicBezTo>
                    <a:cubicBezTo>
                      <a:pt x="16058" y="264"/>
                      <a:pt x="13531" y="932"/>
                      <a:pt x="9363" y="4600"/>
                    </a:cubicBezTo>
                    <a:cubicBezTo>
                      <a:pt x="3660" y="9526"/>
                      <a:pt x="1" y="11754"/>
                      <a:pt x="1" y="11754"/>
                    </a:cubicBezTo>
                    <a:cubicBezTo>
                      <a:pt x="1" y="11754"/>
                      <a:pt x="5356" y="19829"/>
                      <a:pt x="9363" y="20953"/>
                    </a:cubicBezTo>
                    <a:cubicBezTo>
                      <a:pt x="9363" y="20953"/>
                      <a:pt x="21546" y="9792"/>
                      <a:pt x="24613" y="6133"/>
                    </a:cubicBezTo>
                    <a:lnTo>
                      <a:pt x="26923" y="3312"/>
                    </a:lnTo>
                    <a:lnTo>
                      <a:pt x="242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40"/>
              <p:cNvSpPr/>
              <p:nvPr/>
            </p:nvSpPr>
            <p:spPr>
              <a:xfrm>
                <a:off x="6794534" y="2511824"/>
                <a:ext cx="197707" cy="310108"/>
              </a:xfrm>
              <a:custGeom>
                <a:rect b="b" l="l" r="r" t="t"/>
                <a:pathLst>
                  <a:path extrusionOk="0" h="16962" w="10814">
                    <a:moveTo>
                      <a:pt x="7185" y="1"/>
                    </a:moveTo>
                    <a:cubicBezTo>
                      <a:pt x="6992" y="1"/>
                      <a:pt x="6625" y="410"/>
                      <a:pt x="5622" y="873"/>
                    </a:cubicBezTo>
                    <a:cubicBezTo>
                      <a:pt x="3905" y="1548"/>
                      <a:pt x="1349" y="1895"/>
                      <a:pt x="0" y="2999"/>
                    </a:cubicBezTo>
                    <a:cubicBezTo>
                      <a:pt x="4763" y="12035"/>
                      <a:pt x="7400" y="15612"/>
                      <a:pt x="8688" y="16961"/>
                    </a:cubicBezTo>
                    <a:cubicBezTo>
                      <a:pt x="9710" y="16021"/>
                      <a:pt x="8770" y="13977"/>
                      <a:pt x="7584" y="12443"/>
                    </a:cubicBezTo>
                    <a:cubicBezTo>
                      <a:pt x="6296" y="10665"/>
                      <a:pt x="8341" y="9806"/>
                      <a:pt x="7318" y="8539"/>
                    </a:cubicBezTo>
                    <a:cubicBezTo>
                      <a:pt x="6215" y="7333"/>
                      <a:pt x="7400" y="5984"/>
                      <a:pt x="7400" y="5984"/>
                    </a:cubicBezTo>
                    <a:cubicBezTo>
                      <a:pt x="7400" y="5984"/>
                      <a:pt x="10814" y="4696"/>
                      <a:pt x="9955" y="3674"/>
                    </a:cubicBezTo>
                    <a:cubicBezTo>
                      <a:pt x="9015" y="2652"/>
                      <a:pt x="7911" y="2918"/>
                      <a:pt x="7584" y="1119"/>
                    </a:cubicBezTo>
                    <a:cubicBezTo>
                      <a:pt x="7386" y="299"/>
                      <a:pt x="7349" y="1"/>
                      <a:pt x="7185" y="1"/>
                    </a:cubicBezTo>
                    <a:close/>
                  </a:path>
                </a:pathLst>
              </a:custGeom>
              <a:solidFill>
                <a:srgbClr val="0109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40"/>
              <p:cNvSpPr/>
              <p:nvPr/>
            </p:nvSpPr>
            <p:spPr>
              <a:xfrm>
                <a:off x="6767989" y="2566651"/>
                <a:ext cx="185403" cy="261038"/>
              </a:xfrm>
              <a:custGeom>
                <a:rect b="b" l="l" r="r" t="t"/>
                <a:pathLst>
                  <a:path extrusionOk="0" h="14278" w="10141">
                    <a:moveTo>
                      <a:pt x="1452" y="0"/>
                    </a:moveTo>
                    <a:cubicBezTo>
                      <a:pt x="1268" y="246"/>
                      <a:pt x="1023" y="430"/>
                      <a:pt x="941" y="757"/>
                    </a:cubicBezTo>
                    <a:cubicBezTo>
                      <a:pt x="1" y="2474"/>
                      <a:pt x="1187" y="2903"/>
                      <a:pt x="3496" y="6480"/>
                    </a:cubicBezTo>
                    <a:cubicBezTo>
                      <a:pt x="5657" y="9760"/>
                      <a:pt x="7672" y="14277"/>
                      <a:pt x="9335" y="14277"/>
                    </a:cubicBezTo>
                    <a:cubicBezTo>
                      <a:pt x="9434" y="14277"/>
                      <a:pt x="9532" y="14261"/>
                      <a:pt x="9629" y="14228"/>
                    </a:cubicBezTo>
                    <a:cubicBezTo>
                      <a:pt x="9874" y="14228"/>
                      <a:pt x="10058" y="14044"/>
                      <a:pt x="10140" y="13962"/>
                    </a:cubicBezTo>
                    <a:cubicBezTo>
                      <a:pt x="8852" y="12613"/>
                      <a:pt x="6215" y="9036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40"/>
              <p:cNvSpPr/>
              <p:nvPr/>
            </p:nvSpPr>
            <p:spPr>
              <a:xfrm>
                <a:off x="6908135" y="2607017"/>
                <a:ext cx="82619" cy="132310"/>
              </a:xfrm>
              <a:custGeom>
                <a:rect b="b" l="l" r="r" t="t"/>
                <a:pathLst>
                  <a:path extrusionOk="0" h="7237" w="4519">
                    <a:moveTo>
                      <a:pt x="2801" y="0"/>
                    </a:moveTo>
                    <a:cubicBezTo>
                      <a:pt x="2045" y="429"/>
                      <a:pt x="1186" y="777"/>
                      <a:pt x="1186" y="777"/>
                    </a:cubicBezTo>
                    <a:cubicBezTo>
                      <a:pt x="1186" y="777"/>
                      <a:pt x="1" y="2126"/>
                      <a:pt x="1104" y="3332"/>
                    </a:cubicBezTo>
                    <a:cubicBezTo>
                      <a:pt x="2127" y="4599"/>
                      <a:pt x="82" y="5458"/>
                      <a:pt x="1370" y="7236"/>
                    </a:cubicBezTo>
                    <a:cubicBezTo>
                      <a:pt x="2127" y="6725"/>
                      <a:pt x="1452" y="2637"/>
                      <a:pt x="2208" y="1881"/>
                    </a:cubicBezTo>
                    <a:cubicBezTo>
                      <a:pt x="2903" y="1206"/>
                      <a:pt x="4089" y="859"/>
                      <a:pt x="4252" y="511"/>
                    </a:cubicBezTo>
                    <a:cubicBezTo>
                      <a:pt x="4518" y="184"/>
                      <a:pt x="2801" y="0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40"/>
              <p:cNvSpPr/>
              <p:nvPr/>
            </p:nvSpPr>
            <p:spPr>
              <a:xfrm>
                <a:off x="6780329" y="2576870"/>
                <a:ext cx="168199" cy="254017"/>
              </a:xfrm>
              <a:custGeom>
                <a:rect b="b" l="l" r="r" t="t"/>
                <a:pathLst>
                  <a:path extrusionOk="0" h="13894" w="9200">
                    <a:moveTo>
                      <a:pt x="254" y="0"/>
                    </a:moveTo>
                    <a:cubicBezTo>
                      <a:pt x="232" y="0"/>
                      <a:pt x="208" y="10"/>
                      <a:pt x="184" y="34"/>
                    </a:cubicBezTo>
                    <a:cubicBezTo>
                      <a:pt x="82" y="34"/>
                      <a:pt x="0" y="198"/>
                      <a:pt x="82" y="300"/>
                    </a:cubicBezTo>
                    <a:cubicBezTo>
                      <a:pt x="82" y="382"/>
                      <a:pt x="184" y="545"/>
                      <a:pt x="266" y="627"/>
                    </a:cubicBezTo>
                    <a:cubicBezTo>
                      <a:pt x="5029" y="9397"/>
                      <a:pt x="8770" y="13751"/>
                      <a:pt x="8872" y="13832"/>
                    </a:cubicBezTo>
                    <a:cubicBezTo>
                      <a:pt x="8913" y="13873"/>
                      <a:pt x="8954" y="13894"/>
                      <a:pt x="8995" y="13894"/>
                    </a:cubicBezTo>
                    <a:cubicBezTo>
                      <a:pt x="9036" y="13894"/>
                      <a:pt x="9077" y="13873"/>
                      <a:pt x="9118" y="13832"/>
                    </a:cubicBezTo>
                    <a:cubicBezTo>
                      <a:pt x="9199" y="13751"/>
                      <a:pt x="9199" y="13669"/>
                      <a:pt x="9118" y="13587"/>
                    </a:cubicBezTo>
                    <a:cubicBezTo>
                      <a:pt x="9036" y="13587"/>
                      <a:pt x="5295" y="9233"/>
                      <a:pt x="593" y="463"/>
                    </a:cubicBezTo>
                    <a:cubicBezTo>
                      <a:pt x="512" y="382"/>
                      <a:pt x="430" y="198"/>
                      <a:pt x="348" y="116"/>
                    </a:cubicBezTo>
                    <a:cubicBezTo>
                      <a:pt x="348" y="58"/>
                      <a:pt x="307" y="0"/>
                      <a:pt x="254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40"/>
              <p:cNvSpPr/>
              <p:nvPr/>
            </p:nvSpPr>
            <p:spPr>
              <a:xfrm>
                <a:off x="6912614" y="2686030"/>
                <a:ext cx="37406" cy="15010"/>
              </a:xfrm>
              <a:custGeom>
                <a:rect b="b" l="l" r="r" t="t"/>
                <a:pathLst>
                  <a:path extrusionOk="0" h="821" w="2046">
                    <a:moveTo>
                      <a:pt x="103" y="0"/>
                    </a:moveTo>
                    <a:cubicBezTo>
                      <a:pt x="38" y="0"/>
                      <a:pt x="1" y="10"/>
                      <a:pt x="1" y="32"/>
                    </a:cubicBezTo>
                    <a:cubicBezTo>
                      <a:pt x="1" y="196"/>
                      <a:pt x="348" y="359"/>
                      <a:pt x="941" y="625"/>
                    </a:cubicBezTo>
                    <a:cubicBezTo>
                      <a:pt x="1315" y="745"/>
                      <a:pt x="1689" y="821"/>
                      <a:pt x="1895" y="821"/>
                    </a:cubicBezTo>
                    <a:cubicBezTo>
                      <a:pt x="1970" y="821"/>
                      <a:pt x="2023" y="810"/>
                      <a:pt x="2045" y="789"/>
                    </a:cubicBezTo>
                    <a:cubicBezTo>
                      <a:pt x="2045" y="625"/>
                      <a:pt x="1636" y="359"/>
                      <a:pt x="1125" y="196"/>
                    </a:cubicBezTo>
                    <a:cubicBezTo>
                      <a:pt x="676" y="76"/>
                      <a:pt x="282" y="0"/>
                      <a:pt x="103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40"/>
              <p:cNvSpPr/>
              <p:nvPr/>
            </p:nvSpPr>
            <p:spPr>
              <a:xfrm>
                <a:off x="6908135" y="2658443"/>
                <a:ext cx="38887" cy="14571"/>
              </a:xfrm>
              <a:custGeom>
                <a:rect b="b" l="l" r="r" t="t"/>
                <a:pathLst>
                  <a:path extrusionOk="0" h="797" w="2127">
                    <a:moveTo>
                      <a:pt x="282" y="1"/>
                    </a:moveTo>
                    <a:cubicBezTo>
                      <a:pt x="157" y="1"/>
                      <a:pt x="82" y="27"/>
                      <a:pt x="82" y="90"/>
                    </a:cubicBezTo>
                    <a:cubicBezTo>
                      <a:pt x="1" y="172"/>
                      <a:pt x="430" y="437"/>
                      <a:pt x="1023" y="601"/>
                    </a:cubicBezTo>
                    <a:cubicBezTo>
                      <a:pt x="1397" y="721"/>
                      <a:pt x="1771" y="796"/>
                      <a:pt x="1945" y="796"/>
                    </a:cubicBezTo>
                    <a:cubicBezTo>
                      <a:pt x="2008" y="796"/>
                      <a:pt x="2045" y="786"/>
                      <a:pt x="2045" y="764"/>
                    </a:cubicBezTo>
                    <a:cubicBezTo>
                      <a:pt x="2127" y="683"/>
                      <a:pt x="1697" y="437"/>
                      <a:pt x="1186" y="172"/>
                    </a:cubicBezTo>
                    <a:cubicBezTo>
                      <a:pt x="820" y="70"/>
                      <a:pt x="485" y="1"/>
                      <a:pt x="282" y="1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40"/>
              <p:cNvSpPr/>
              <p:nvPr/>
            </p:nvSpPr>
            <p:spPr>
              <a:xfrm>
                <a:off x="6906636" y="2635956"/>
                <a:ext cx="37388" cy="15376"/>
              </a:xfrm>
              <a:custGeom>
                <a:rect b="b" l="l" r="r" t="t"/>
                <a:pathLst>
                  <a:path extrusionOk="0" h="841" w="2045">
                    <a:moveTo>
                      <a:pt x="134" y="0"/>
                    </a:moveTo>
                    <a:cubicBezTo>
                      <a:pt x="68" y="0"/>
                      <a:pt x="22" y="10"/>
                      <a:pt x="1" y="32"/>
                    </a:cubicBezTo>
                    <a:cubicBezTo>
                      <a:pt x="1" y="134"/>
                      <a:pt x="430" y="379"/>
                      <a:pt x="941" y="645"/>
                    </a:cubicBezTo>
                    <a:cubicBezTo>
                      <a:pt x="1375" y="765"/>
                      <a:pt x="1721" y="841"/>
                      <a:pt x="1908" y="841"/>
                    </a:cubicBezTo>
                    <a:cubicBezTo>
                      <a:pt x="1976" y="841"/>
                      <a:pt x="2023" y="831"/>
                      <a:pt x="2045" y="809"/>
                    </a:cubicBezTo>
                    <a:cubicBezTo>
                      <a:pt x="2045" y="645"/>
                      <a:pt x="1616" y="379"/>
                      <a:pt x="1105" y="216"/>
                    </a:cubicBezTo>
                    <a:cubicBezTo>
                      <a:pt x="668" y="80"/>
                      <a:pt x="320" y="0"/>
                      <a:pt x="134" y="0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40"/>
              <p:cNvSpPr/>
              <p:nvPr/>
            </p:nvSpPr>
            <p:spPr>
              <a:xfrm>
                <a:off x="6911134" y="2614713"/>
                <a:ext cx="38887" cy="14937"/>
              </a:xfrm>
              <a:custGeom>
                <a:rect b="b" l="l" r="r" t="t"/>
                <a:pathLst>
                  <a:path extrusionOk="0" h="817" w="2127">
                    <a:moveTo>
                      <a:pt x="277" y="1"/>
                    </a:moveTo>
                    <a:cubicBezTo>
                      <a:pt x="156" y="1"/>
                      <a:pt x="82" y="28"/>
                      <a:pt x="82" y="90"/>
                    </a:cubicBezTo>
                    <a:cubicBezTo>
                      <a:pt x="0" y="172"/>
                      <a:pt x="429" y="438"/>
                      <a:pt x="1022" y="601"/>
                    </a:cubicBezTo>
                    <a:cubicBezTo>
                      <a:pt x="1399" y="737"/>
                      <a:pt x="1776" y="817"/>
                      <a:pt x="1948" y="817"/>
                    </a:cubicBezTo>
                    <a:cubicBezTo>
                      <a:pt x="2009" y="817"/>
                      <a:pt x="2044" y="807"/>
                      <a:pt x="2044" y="785"/>
                    </a:cubicBezTo>
                    <a:cubicBezTo>
                      <a:pt x="2126" y="683"/>
                      <a:pt x="1717" y="438"/>
                      <a:pt x="1104" y="172"/>
                    </a:cubicBezTo>
                    <a:cubicBezTo>
                      <a:pt x="788" y="71"/>
                      <a:pt x="472" y="1"/>
                      <a:pt x="277" y="1"/>
                    </a:cubicBezTo>
                    <a:close/>
                  </a:path>
                </a:pathLst>
              </a:custGeom>
              <a:solidFill>
                <a:srgbClr val="001B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40"/>
              <p:cNvSpPr/>
              <p:nvPr/>
            </p:nvSpPr>
            <p:spPr>
              <a:xfrm>
                <a:off x="7772157" y="1540429"/>
                <a:ext cx="134175" cy="186884"/>
              </a:xfrm>
              <a:custGeom>
                <a:rect b="b" l="l" r="r" t="t"/>
                <a:pathLst>
                  <a:path extrusionOk="0" h="10222" w="7339">
                    <a:moveTo>
                      <a:pt x="5213" y="1"/>
                    </a:moveTo>
                    <a:cubicBezTo>
                      <a:pt x="5029" y="348"/>
                      <a:pt x="4702" y="512"/>
                      <a:pt x="4436" y="512"/>
                    </a:cubicBezTo>
                    <a:cubicBezTo>
                      <a:pt x="4388" y="536"/>
                      <a:pt x="4331" y="546"/>
                      <a:pt x="4269" y="546"/>
                    </a:cubicBezTo>
                    <a:cubicBezTo>
                      <a:pt x="4119" y="546"/>
                      <a:pt x="3935" y="488"/>
                      <a:pt x="3761" y="430"/>
                    </a:cubicBezTo>
                    <a:cubicBezTo>
                      <a:pt x="3547" y="389"/>
                      <a:pt x="3312" y="348"/>
                      <a:pt x="3087" y="348"/>
                    </a:cubicBezTo>
                    <a:cubicBezTo>
                      <a:pt x="2862" y="348"/>
                      <a:pt x="2647" y="389"/>
                      <a:pt x="2474" y="512"/>
                    </a:cubicBezTo>
                    <a:cubicBezTo>
                      <a:pt x="1881" y="1023"/>
                      <a:pt x="2739" y="2127"/>
                      <a:pt x="2474" y="2393"/>
                    </a:cubicBezTo>
                    <a:cubicBezTo>
                      <a:pt x="2310" y="2556"/>
                      <a:pt x="2228" y="2556"/>
                      <a:pt x="2147" y="2556"/>
                    </a:cubicBezTo>
                    <a:cubicBezTo>
                      <a:pt x="2073" y="2556"/>
                      <a:pt x="2016" y="2543"/>
                      <a:pt x="1974" y="2543"/>
                    </a:cubicBezTo>
                    <a:cubicBezTo>
                      <a:pt x="1910" y="2543"/>
                      <a:pt x="1881" y="2572"/>
                      <a:pt x="1881" y="2720"/>
                    </a:cubicBezTo>
                    <a:cubicBezTo>
                      <a:pt x="1963" y="3149"/>
                      <a:pt x="2903" y="3578"/>
                      <a:pt x="1881" y="4007"/>
                    </a:cubicBezTo>
                    <a:cubicBezTo>
                      <a:pt x="1881" y="4007"/>
                      <a:pt x="1480" y="3205"/>
                      <a:pt x="1007" y="3205"/>
                    </a:cubicBezTo>
                    <a:cubicBezTo>
                      <a:pt x="905" y="3205"/>
                      <a:pt x="800" y="3242"/>
                      <a:pt x="695" y="3333"/>
                    </a:cubicBezTo>
                    <a:cubicBezTo>
                      <a:pt x="102" y="3844"/>
                      <a:pt x="1022" y="4866"/>
                      <a:pt x="1022" y="4866"/>
                    </a:cubicBezTo>
                    <a:cubicBezTo>
                      <a:pt x="1022" y="4866"/>
                      <a:pt x="1717" y="5704"/>
                      <a:pt x="777" y="5970"/>
                    </a:cubicBezTo>
                    <a:cubicBezTo>
                      <a:pt x="695" y="6481"/>
                      <a:pt x="0" y="6910"/>
                      <a:pt x="0" y="6910"/>
                    </a:cubicBezTo>
                    <a:lnTo>
                      <a:pt x="2739" y="10222"/>
                    </a:lnTo>
                    <a:lnTo>
                      <a:pt x="5376" y="6726"/>
                    </a:lnTo>
                    <a:cubicBezTo>
                      <a:pt x="5622" y="6399"/>
                      <a:pt x="5969" y="6133"/>
                      <a:pt x="6317" y="5888"/>
                    </a:cubicBezTo>
                    <a:cubicBezTo>
                      <a:pt x="6828" y="5459"/>
                      <a:pt x="6235" y="4007"/>
                      <a:pt x="6235" y="4007"/>
                    </a:cubicBezTo>
                    <a:cubicBezTo>
                      <a:pt x="6235" y="4007"/>
                      <a:pt x="7339" y="3333"/>
                      <a:pt x="6644" y="3231"/>
                    </a:cubicBezTo>
                    <a:cubicBezTo>
                      <a:pt x="5887" y="3149"/>
                      <a:pt x="6051" y="2720"/>
                      <a:pt x="5887" y="1963"/>
                    </a:cubicBezTo>
                    <a:cubicBezTo>
                      <a:pt x="5806" y="1452"/>
                      <a:pt x="5376" y="512"/>
                      <a:pt x="52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40"/>
              <p:cNvSpPr/>
              <p:nvPr/>
            </p:nvSpPr>
            <p:spPr>
              <a:xfrm>
                <a:off x="7747477" y="1488033"/>
                <a:ext cx="119988" cy="161544"/>
              </a:xfrm>
              <a:custGeom>
                <a:rect b="b" l="l" r="r" t="t"/>
                <a:pathLst>
                  <a:path extrusionOk="0" h="8836" w="6563">
                    <a:moveTo>
                      <a:pt x="3744" y="1"/>
                    </a:moveTo>
                    <a:cubicBezTo>
                      <a:pt x="3446" y="1"/>
                      <a:pt x="3201" y="75"/>
                      <a:pt x="3067" y="230"/>
                    </a:cubicBezTo>
                    <a:cubicBezTo>
                      <a:pt x="2802" y="475"/>
                      <a:pt x="2883" y="741"/>
                      <a:pt x="3067" y="904"/>
                    </a:cubicBezTo>
                    <a:cubicBezTo>
                      <a:pt x="3149" y="1088"/>
                      <a:pt x="3067" y="1334"/>
                      <a:pt x="2802" y="1415"/>
                    </a:cubicBezTo>
                    <a:cubicBezTo>
                      <a:pt x="2372" y="1497"/>
                      <a:pt x="1698" y="1763"/>
                      <a:pt x="1534" y="2438"/>
                    </a:cubicBezTo>
                    <a:cubicBezTo>
                      <a:pt x="1268" y="3725"/>
                      <a:pt x="83" y="3133"/>
                      <a:pt x="83" y="4666"/>
                    </a:cubicBezTo>
                    <a:cubicBezTo>
                      <a:pt x="1" y="6199"/>
                      <a:pt x="2045" y="8836"/>
                      <a:pt x="2045" y="8836"/>
                    </a:cubicBezTo>
                    <a:cubicBezTo>
                      <a:pt x="3067" y="8570"/>
                      <a:pt x="2290" y="7732"/>
                      <a:pt x="2290" y="7732"/>
                    </a:cubicBezTo>
                    <a:cubicBezTo>
                      <a:pt x="2290" y="7732"/>
                      <a:pt x="1452" y="6710"/>
                      <a:pt x="2045" y="6199"/>
                    </a:cubicBezTo>
                    <a:cubicBezTo>
                      <a:pt x="2150" y="6108"/>
                      <a:pt x="2253" y="6071"/>
                      <a:pt x="2350" y="6071"/>
                    </a:cubicBezTo>
                    <a:cubicBezTo>
                      <a:pt x="2803" y="6071"/>
                      <a:pt x="3149" y="6873"/>
                      <a:pt x="3149" y="6873"/>
                    </a:cubicBezTo>
                    <a:cubicBezTo>
                      <a:pt x="4171" y="6444"/>
                      <a:pt x="3231" y="6015"/>
                      <a:pt x="3231" y="5586"/>
                    </a:cubicBezTo>
                    <a:cubicBezTo>
                      <a:pt x="3190" y="5381"/>
                      <a:pt x="3256" y="5361"/>
                      <a:pt x="3364" y="5361"/>
                    </a:cubicBezTo>
                    <a:cubicBezTo>
                      <a:pt x="3390" y="5361"/>
                      <a:pt x="3420" y="5362"/>
                      <a:pt x="3451" y="5362"/>
                    </a:cubicBezTo>
                    <a:cubicBezTo>
                      <a:pt x="3543" y="5362"/>
                      <a:pt x="3650" y="5351"/>
                      <a:pt x="3742" y="5259"/>
                    </a:cubicBezTo>
                    <a:cubicBezTo>
                      <a:pt x="4089" y="4993"/>
                      <a:pt x="3149" y="3889"/>
                      <a:pt x="3742" y="3378"/>
                    </a:cubicBezTo>
                    <a:cubicBezTo>
                      <a:pt x="3922" y="3248"/>
                      <a:pt x="4133" y="3204"/>
                      <a:pt x="4353" y="3204"/>
                    </a:cubicBezTo>
                    <a:cubicBezTo>
                      <a:pt x="4802" y="3204"/>
                      <a:pt x="5285" y="3387"/>
                      <a:pt x="5597" y="3387"/>
                    </a:cubicBezTo>
                    <a:cubicBezTo>
                      <a:pt x="5636" y="3387"/>
                      <a:pt x="5671" y="3384"/>
                      <a:pt x="5704" y="3378"/>
                    </a:cubicBezTo>
                    <a:cubicBezTo>
                      <a:pt x="5950" y="3296"/>
                      <a:pt x="6297" y="3214"/>
                      <a:pt x="6461" y="2867"/>
                    </a:cubicBezTo>
                    <a:cubicBezTo>
                      <a:pt x="6563" y="2622"/>
                      <a:pt x="6563" y="2192"/>
                      <a:pt x="6297" y="1599"/>
                    </a:cubicBezTo>
                    <a:cubicBezTo>
                      <a:pt x="5859" y="588"/>
                      <a:pt x="4586" y="1"/>
                      <a:pt x="3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0"/>
              <p:cNvSpPr/>
              <p:nvPr/>
            </p:nvSpPr>
            <p:spPr>
              <a:xfrm>
                <a:off x="7854734" y="1583756"/>
                <a:ext cx="14224" cy="12761"/>
              </a:xfrm>
              <a:custGeom>
                <a:rect b="b" l="l" r="r" t="t"/>
                <a:pathLst>
                  <a:path extrusionOk="0" h="698" w="778">
                    <a:moveTo>
                      <a:pt x="439" y="1"/>
                    </a:moveTo>
                    <a:cubicBezTo>
                      <a:pt x="409" y="1"/>
                      <a:pt x="378" y="8"/>
                      <a:pt x="348" y="23"/>
                    </a:cubicBezTo>
                    <a:cubicBezTo>
                      <a:pt x="185" y="23"/>
                      <a:pt x="1" y="186"/>
                      <a:pt x="83" y="350"/>
                    </a:cubicBezTo>
                    <a:cubicBezTo>
                      <a:pt x="83" y="534"/>
                      <a:pt x="267" y="697"/>
                      <a:pt x="430" y="697"/>
                    </a:cubicBezTo>
                    <a:cubicBezTo>
                      <a:pt x="594" y="615"/>
                      <a:pt x="778" y="452"/>
                      <a:pt x="696" y="268"/>
                    </a:cubicBezTo>
                    <a:cubicBezTo>
                      <a:pt x="696" y="134"/>
                      <a:pt x="573" y="1"/>
                      <a:pt x="439" y="1"/>
                    </a:cubicBezTo>
                    <a:close/>
                  </a:path>
                </a:pathLst>
              </a:custGeom>
              <a:solidFill>
                <a:srgbClr val="1407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0"/>
              <p:cNvSpPr/>
              <p:nvPr/>
            </p:nvSpPr>
            <p:spPr>
              <a:xfrm>
                <a:off x="7840913" y="1565072"/>
                <a:ext cx="31044" cy="20604"/>
              </a:xfrm>
              <a:custGeom>
                <a:rect b="b" l="l" r="r" t="t"/>
                <a:pathLst>
                  <a:path extrusionOk="0" h="1127" w="1698">
                    <a:moveTo>
                      <a:pt x="1373" y="0"/>
                    </a:moveTo>
                    <a:cubicBezTo>
                      <a:pt x="512" y="0"/>
                      <a:pt x="82" y="861"/>
                      <a:pt x="82" y="861"/>
                    </a:cubicBezTo>
                    <a:cubicBezTo>
                      <a:pt x="0" y="963"/>
                      <a:pt x="82" y="1045"/>
                      <a:pt x="82" y="1045"/>
                    </a:cubicBezTo>
                    <a:cubicBezTo>
                      <a:pt x="164" y="1126"/>
                      <a:pt x="164" y="1126"/>
                      <a:pt x="246" y="1126"/>
                    </a:cubicBezTo>
                    <a:cubicBezTo>
                      <a:pt x="246" y="1126"/>
                      <a:pt x="246" y="1045"/>
                      <a:pt x="328" y="1045"/>
                    </a:cubicBezTo>
                    <a:cubicBezTo>
                      <a:pt x="328" y="1045"/>
                      <a:pt x="719" y="262"/>
                      <a:pt x="1430" y="262"/>
                    </a:cubicBezTo>
                    <a:cubicBezTo>
                      <a:pt x="1464" y="262"/>
                      <a:pt x="1498" y="264"/>
                      <a:pt x="1534" y="268"/>
                    </a:cubicBezTo>
                    <a:cubicBezTo>
                      <a:pt x="1558" y="292"/>
                      <a:pt x="1581" y="302"/>
                      <a:pt x="1603" y="302"/>
                    </a:cubicBezTo>
                    <a:cubicBezTo>
                      <a:pt x="1656" y="302"/>
                      <a:pt x="1697" y="244"/>
                      <a:pt x="1697" y="186"/>
                    </a:cubicBezTo>
                    <a:cubicBezTo>
                      <a:pt x="1697" y="104"/>
                      <a:pt x="1697" y="22"/>
                      <a:pt x="1615" y="22"/>
                    </a:cubicBezTo>
                    <a:cubicBezTo>
                      <a:pt x="1531" y="7"/>
                      <a:pt x="1450" y="0"/>
                      <a:pt x="1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0"/>
              <p:cNvSpPr/>
              <p:nvPr/>
            </p:nvSpPr>
            <p:spPr>
              <a:xfrm>
                <a:off x="7861096" y="1612184"/>
                <a:ext cx="18703" cy="13858"/>
              </a:xfrm>
              <a:custGeom>
                <a:rect b="b" l="l" r="r" t="t"/>
                <a:pathLst>
                  <a:path extrusionOk="0" h="758" w="1023">
                    <a:moveTo>
                      <a:pt x="164" y="1"/>
                    </a:moveTo>
                    <a:cubicBezTo>
                      <a:pt x="82" y="82"/>
                      <a:pt x="0" y="82"/>
                      <a:pt x="0" y="164"/>
                    </a:cubicBezTo>
                    <a:cubicBezTo>
                      <a:pt x="0" y="164"/>
                      <a:pt x="82" y="512"/>
                      <a:pt x="348" y="675"/>
                    </a:cubicBezTo>
                    <a:cubicBezTo>
                      <a:pt x="430" y="757"/>
                      <a:pt x="675" y="757"/>
                      <a:pt x="859" y="757"/>
                    </a:cubicBezTo>
                    <a:cubicBezTo>
                      <a:pt x="941" y="757"/>
                      <a:pt x="1022" y="675"/>
                      <a:pt x="1022" y="593"/>
                    </a:cubicBezTo>
                    <a:cubicBezTo>
                      <a:pt x="941" y="512"/>
                      <a:pt x="941" y="512"/>
                      <a:pt x="859" y="512"/>
                    </a:cubicBezTo>
                    <a:cubicBezTo>
                      <a:pt x="814" y="520"/>
                      <a:pt x="773" y="524"/>
                      <a:pt x="736" y="524"/>
                    </a:cubicBezTo>
                    <a:cubicBezTo>
                      <a:pt x="413" y="524"/>
                      <a:pt x="348" y="237"/>
                      <a:pt x="348" y="164"/>
                    </a:cubicBezTo>
                    <a:cubicBezTo>
                      <a:pt x="246" y="82"/>
                      <a:pt x="246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0"/>
              <p:cNvSpPr/>
              <p:nvPr/>
            </p:nvSpPr>
            <p:spPr>
              <a:xfrm>
                <a:off x="7784862" y="1607321"/>
                <a:ext cx="7861" cy="8501"/>
              </a:xfrm>
              <a:custGeom>
                <a:rect b="b" l="l" r="r" t="t"/>
                <a:pathLst>
                  <a:path extrusionOk="0" h="465" w="430">
                    <a:moveTo>
                      <a:pt x="245" y="1"/>
                    </a:moveTo>
                    <a:cubicBezTo>
                      <a:pt x="164" y="1"/>
                      <a:pt x="0" y="185"/>
                      <a:pt x="82" y="348"/>
                    </a:cubicBezTo>
                    <a:cubicBezTo>
                      <a:pt x="82" y="406"/>
                      <a:pt x="82" y="464"/>
                      <a:pt x="111" y="464"/>
                    </a:cubicBezTo>
                    <a:cubicBezTo>
                      <a:pt x="123" y="464"/>
                      <a:pt x="140" y="454"/>
                      <a:pt x="164" y="430"/>
                    </a:cubicBezTo>
                    <a:cubicBezTo>
                      <a:pt x="245" y="430"/>
                      <a:pt x="245" y="430"/>
                      <a:pt x="245" y="348"/>
                    </a:cubicBezTo>
                    <a:cubicBezTo>
                      <a:pt x="245" y="267"/>
                      <a:pt x="327" y="185"/>
                      <a:pt x="327" y="185"/>
                    </a:cubicBezTo>
                    <a:lnTo>
                      <a:pt x="429" y="83"/>
                    </a:lnTo>
                    <a:cubicBezTo>
                      <a:pt x="327" y="1"/>
                      <a:pt x="327" y="1"/>
                      <a:pt x="245" y="1"/>
                    </a:cubicBezTo>
                    <a:close/>
                  </a:path>
                </a:pathLst>
              </a:custGeom>
              <a:solidFill>
                <a:srgbClr val="D26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40"/>
              <p:cNvSpPr/>
              <p:nvPr/>
            </p:nvSpPr>
            <p:spPr>
              <a:xfrm>
                <a:off x="7786343" y="1608820"/>
                <a:ext cx="12359" cy="11225"/>
              </a:xfrm>
              <a:custGeom>
                <a:rect b="b" l="l" r="r" t="t"/>
                <a:pathLst>
                  <a:path extrusionOk="0" h="614" w="676">
                    <a:moveTo>
                      <a:pt x="83" y="1"/>
                    </a:moveTo>
                    <a:cubicBezTo>
                      <a:pt x="1" y="1"/>
                      <a:pt x="1" y="103"/>
                      <a:pt x="1" y="185"/>
                    </a:cubicBezTo>
                    <a:cubicBezTo>
                      <a:pt x="1" y="185"/>
                      <a:pt x="164" y="614"/>
                      <a:pt x="512" y="614"/>
                    </a:cubicBezTo>
                    <a:lnTo>
                      <a:pt x="594" y="614"/>
                    </a:lnTo>
                    <a:lnTo>
                      <a:pt x="676" y="512"/>
                    </a:lnTo>
                    <a:cubicBezTo>
                      <a:pt x="676" y="430"/>
                      <a:pt x="594" y="348"/>
                      <a:pt x="594" y="348"/>
                    </a:cubicBezTo>
                    <a:cubicBezTo>
                      <a:pt x="348" y="348"/>
                      <a:pt x="164" y="103"/>
                      <a:pt x="164" y="103"/>
                    </a:cubicBezTo>
                    <a:cubicBezTo>
                      <a:pt x="164" y="1"/>
                      <a:pt x="83" y="1"/>
                      <a:pt x="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40"/>
              <p:cNvSpPr/>
              <p:nvPr/>
            </p:nvSpPr>
            <p:spPr>
              <a:xfrm>
                <a:off x="7643217" y="1675347"/>
                <a:ext cx="147649" cy="25431"/>
              </a:xfrm>
              <a:custGeom>
                <a:rect b="b" l="l" r="r" t="t"/>
                <a:pathLst>
                  <a:path extrusionOk="0" h="1391" w="8076">
                    <a:moveTo>
                      <a:pt x="7711" y="0"/>
                    </a:moveTo>
                    <a:cubicBezTo>
                      <a:pt x="7664" y="0"/>
                      <a:pt x="7615" y="13"/>
                      <a:pt x="7564" y="41"/>
                    </a:cubicBezTo>
                    <a:cubicBezTo>
                      <a:pt x="7319" y="123"/>
                      <a:pt x="5111" y="716"/>
                      <a:pt x="2638" y="716"/>
                    </a:cubicBezTo>
                    <a:cubicBezTo>
                      <a:pt x="1943" y="716"/>
                      <a:pt x="1186" y="716"/>
                      <a:pt x="410" y="552"/>
                    </a:cubicBezTo>
                    <a:cubicBezTo>
                      <a:pt x="246" y="552"/>
                      <a:pt x="1" y="634"/>
                      <a:pt x="1" y="798"/>
                    </a:cubicBezTo>
                    <a:cubicBezTo>
                      <a:pt x="1" y="961"/>
                      <a:pt x="82" y="1145"/>
                      <a:pt x="246" y="1227"/>
                    </a:cubicBezTo>
                    <a:cubicBezTo>
                      <a:pt x="1105" y="1390"/>
                      <a:pt x="1861" y="1390"/>
                      <a:pt x="2638" y="1390"/>
                    </a:cubicBezTo>
                    <a:cubicBezTo>
                      <a:pt x="5438" y="1390"/>
                      <a:pt x="7748" y="634"/>
                      <a:pt x="7830" y="634"/>
                    </a:cubicBezTo>
                    <a:cubicBezTo>
                      <a:pt x="7993" y="634"/>
                      <a:pt x="8075" y="368"/>
                      <a:pt x="7993" y="205"/>
                    </a:cubicBezTo>
                    <a:cubicBezTo>
                      <a:pt x="7934" y="87"/>
                      <a:pt x="7832" y="0"/>
                      <a:pt x="77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40"/>
              <p:cNvSpPr/>
              <p:nvPr/>
            </p:nvSpPr>
            <p:spPr>
              <a:xfrm>
                <a:off x="7759817" y="1652550"/>
                <a:ext cx="63934" cy="107647"/>
              </a:xfrm>
              <a:custGeom>
                <a:rect b="b" l="l" r="r" t="t"/>
                <a:pathLst>
                  <a:path extrusionOk="0" h="5888" w="3497">
                    <a:moveTo>
                      <a:pt x="1023" y="0"/>
                    </a:moveTo>
                    <a:lnTo>
                      <a:pt x="1" y="593"/>
                    </a:lnTo>
                    <a:lnTo>
                      <a:pt x="2310" y="5888"/>
                    </a:lnTo>
                    <a:lnTo>
                      <a:pt x="3496" y="4089"/>
                    </a:lnTo>
                    <a:lnTo>
                      <a:pt x="10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0"/>
              <p:cNvSpPr/>
              <p:nvPr/>
            </p:nvSpPr>
            <p:spPr>
              <a:xfrm>
                <a:off x="7655557" y="1785677"/>
                <a:ext cx="48229" cy="48430"/>
              </a:xfrm>
              <a:custGeom>
                <a:rect b="b" l="l" r="r" t="t"/>
                <a:pathLst>
                  <a:path extrusionOk="0" h="2649" w="2638">
                    <a:moveTo>
                      <a:pt x="378" y="1"/>
                    </a:moveTo>
                    <a:cubicBezTo>
                      <a:pt x="292" y="1"/>
                      <a:pt x="205" y="47"/>
                      <a:pt x="164" y="139"/>
                    </a:cubicBezTo>
                    <a:cubicBezTo>
                      <a:pt x="0" y="221"/>
                      <a:pt x="0" y="466"/>
                      <a:pt x="164" y="548"/>
                    </a:cubicBezTo>
                    <a:lnTo>
                      <a:pt x="2044" y="2510"/>
                    </a:lnTo>
                    <a:cubicBezTo>
                      <a:pt x="2085" y="2602"/>
                      <a:pt x="2172" y="2648"/>
                      <a:pt x="2259" y="2648"/>
                    </a:cubicBezTo>
                    <a:cubicBezTo>
                      <a:pt x="2346" y="2648"/>
                      <a:pt x="2433" y="2602"/>
                      <a:pt x="2474" y="2510"/>
                    </a:cubicBezTo>
                    <a:cubicBezTo>
                      <a:pt x="2637" y="2428"/>
                      <a:pt x="2637" y="2183"/>
                      <a:pt x="2556" y="2081"/>
                    </a:cubicBezTo>
                    <a:lnTo>
                      <a:pt x="593" y="139"/>
                    </a:lnTo>
                    <a:cubicBezTo>
                      <a:pt x="552" y="47"/>
                      <a:pt x="465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40"/>
              <p:cNvSpPr/>
              <p:nvPr/>
            </p:nvSpPr>
            <p:spPr>
              <a:xfrm>
                <a:off x="7316234" y="951833"/>
                <a:ext cx="330493" cy="559499"/>
              </a:xfrm>
              <a:custGeom>
                <a:rect b="b" l="l" r="r" t="t"/>
                <a:pathLst>
                  <a:path extrusionOk="0" h="30603" w="18077">
                    <a:moveTo>
                      <a:pt x="16762" y="1"/>
                    </a:moveTo>
                    <a:lnTo>
                      <a:pt x="0" y="15598"/>
                    </a:lnTo>
                    <a:cubicBezTo>
                      <a:pt x="593" y="16191"/>
                      <a:pt x="1267" y="16865"/>
                      <a:pt x="2044" y="17458"/>
                    </a:cubicBezTo>
                    <a:cubicBezTo>
                      <a:pt x="9199" y="23509"/>
                      <a:pt x="14473" y="23509"/>
                      <a:pt x="17703" y="29907"/>
                    </a:cubicBezTo>
                    <a:cubicBezTo>
                      <a:pt x="17944" y="30384"/>
                      <a:pt x="18050" y="30602"/>
                      <a:pt x="18054" y="30602"/>
                    </a:cubicBezTo>
                    <a:cubicBezTo>
                      <a:pt x="18076" y="30602"/>
                      <a:pt x="14249" y="22442"/>
                      <a:pt x="13880" y="15414"/>
                    </a:cubicBezTo>
                    <a:cubicBezTo>
                      <a:pt x="13451" y="7238"/>
                      <a:pt x="16762" y="1"/>
                      <a:pt x="16762" y="1"/>
                    </a:cubicBezTo>
                    <a:close/>
                  </a:path>
                </a:pathLst>
              </a:custGeom>
              <a:solidFill>
                <a:srgbClr val="E7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40"/>
              <p:cNvSpPr/>
              <p:nvPr/>
            </p:nvSpPr>
            <p:spPr>
              <a:xfrm>
                <a:off x="6484717" y="1038908"/>
                <a:ext cx="831580" cy="515768"/>
              </a:xfrm>
              <a:custGeom>
                <a:rect b="b" l="l" r="r" t="t"/>
                <a:pathLst>
                  <a:path extrusionOk="0" h="28211" w="45485">
                    <a:moveTo>
                      <a:pt x="35508" y="1"/>
                    </a:moveTo>
                    <a:cubicBezTo>
                      <a:pt x="35508" y="1"/>
                      <a:pt x="21628" y="9711"/>
                      <a:pt x="13881" y="14310"/>
                    </a:cubicBezTo>
                    <a:cubicBezTo>
                      <a:pt x="6134" y="18828"/>
                      <a:pt x="1" y="18828"/>
                      <a:pt x="1" y="18828"/>
                    </a:cubicBezTo>
                    <a:lnTo>
                      <a:pt x="3067" y="20872"/>
                    </a:lnTo>
                    <a:lnTo>
                      <a:pt x="1268" y="22078"/>
                    </a:lnTo>
                    <a:lnTo>
                      <a:pt x="164" y="28211"/>
                    </a:lnTo>
                    <a:lnTo>
                      <a:pt x="33812" y="6644"/>
                    </a:lnTo>
                    <a:lnTo>
                      <a:pt x="42418" y="13717"/>
                    </a:lnTo>
                    <a:lnTo>
                      <a:pt x="45484" y="10835"/>
                    </a:lnTo>
                    <a:cubicBezTo>
                      <a:pt x="39433" y="5377"/>
                      <a:pt x="35508" y="1"/>
                      <a:pt x="35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40"/>
              <p:cNvSpPr/>
              <p:nvPr/>
            </p:nvSpPr>
            <p:spPr>
              <a:xfrm>
                <a:off x="7260164" y="951833"/>
                <a:ext cx="446623" cy="652283"/>
              </a:xfrm>
              <a:custGeom>
                <a:rect b="b" l="l" r="r" t="t"/>
                <a:pathLst>
                  <a:path extrusionOk="0" h="35678" w="24429">
                    <a:moveTo>
                      <a:pt x="19829" y="1"/>
                    </a:moveTo>
                    <a:cubicBezTo>
                      <a:pt x="19829" y="1"/>
                      <a:pt x="16518" y="7237"/>
                      <a:pt x="16947" y="15414"/>
                    </a:cubicBezTo>
                    <a:cubicBezTo>
                      <a:pt x="17316" y="22442"/>
                      <a:pt x="21143" y="30602"/>
                      <a:pt x="21121" y="30602"/>
                    </a:cubicBezTo>
                    <a:cubicBezTo>
                      <a:pt x="21117" y="30602"/>
                      <a:pt x="21011" y="30384"/>
                      <a:pt x="20770" y="29907"/>
                    </a:cubicBezTo>
                    <a:cubicBezTo>
                      <a:pt x="17540" y="23509"/>
                      <a:pt x="12266" y="23509"/>
                      <a:pt x="5111" y="17458"/>
                    </a:cubicBezTo>
                    <a:cubicBezTo>
                      <a:pt x="4334" y="16865"/>
                      <a:pt x="3660" y="16191"/>
                      <a:pt x="3067" y="15598"/>
                    </a:cubicBezTo>
                    <a:lnTo>
                      <a:pt x="1" y="18480"/>
                    </a:lnTo>
                    <a:lnTo>
                      <a:pt x="19666" y="34670"/>
                    </a:lnTo>
                    <a:cubicBezTo>
                      <a:pt x="20177" y="35100"/>
                      <a:pt x="20851" y="35427"/>
                      <a:pt x="21628" y="35611"/>
                    </a:cubicBezTo>
                    <a:cubicBezTo>
                      <a:pt x="21846" y="35652"/>
                      <a:pt x="22074" y="35678"/>
                      <a:pt x="22302" y="35678"/>
                    </a:cubicBezTo>
                    <a:cubicBezTo>
                      <a:pt x="22977" y="35678"/>
                      <a:pt x="23659" y="35454"/>
                      <a:pt x="24102" y="34752"/>
                    </a:cubicBezTo>
                    <a:cubicBezTo>
                      <a:pt x="24347" y="34323"/>
                      <a:pt x="24429" y="33893"/>
                      <a:pt x="24429" y="33382"/>
                    </a:cubicBezTo>
                    <a:lnTo>
                      <a:pt x="22487" y="3231"/>
                    </a:lnTo>
                    <a:lnTo>
                      <a:pt x="198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40"/>
              <p:cNvSpPr/>
              <p:nvPr/>
            </p:nvSpPr>
            <p:spPr>
              <a:xfrm>
                <a:off x="7281846" y="1606681"/>
                <a:ext cx="412618" cy="334040"/>
              </a:xfrm>
              <a:custGeom>
                <a:rect b="b" l="l" r="r" t="t"/>
                <a:pathLst>
                  <a:path extrusionOk="0" h="18271" w="22569">
                    <a:moveTo>
                      <a:pt x="20453" y="0"/>
                    </a:moveTo>
                    <a:cubicBezTo>
                      <a:pt x="20333" y="0"/>
                      <a:pt x="20209" y="37"/>
                      <a:pt x="20095" y="118"/>
                    </a:cubicBezTo>
                    <a:cubicBezTo>
                      <a:pt x="19768" y="302"/>
                      <a:pt x="19665" y="731"/>
                      <a:pt x="19849" y="1058"/>
                    </a:cubicBezTo>
                    <a:cubicBezTo>
                      <a:pt x="19849" y="1058"/>
                      <a:pt x="20177" y="1651"/>
                      <a:pt x="20524" y="2591"/>
                    </a:cubicBezTo>
                    <a:cubicBezTo>
                      <a:pt x="20953" y="3531"/>
                      <a:pt x="21199" y="4717"/>
                      <a:pt x="21199" y="6005"/>
                    </a:cubicBezTo>
                    <a:cubicBezTo>
                      <a:pt x="21199" y="6945"/>
                      <a:pt x="21035" y="7967"/>
                      <a:pt x="20442" y="8806"/>
                    </a:cubicBezTo>
                    <a:cubicBezTo>
                      <a:pt x="18132" y="12219"/>
                      <a:pt x="15332" y="14263"/>
                      <a:pt x="12613" y="15367"/>
                    </a:cubicBezTo>
                    <a:cubicBezTo>
                      <a:pt x="9792" y="16573"/>
                      <a:pt x="7155" y="16900"/>
                      <a:pt x="5029" y="16900"/>
                    </a:cubicBezTo>
                    <a:cubicBezTo>
                      <a:pt x="3741" y="16900"/>
                      <a:pt x="2719" y="16737"/>
                      <a:pt x="2045" y="16655"/>
                    </a:cubicBezTo>
                    <a:cubicBezTo>
                      <a:pt x="1697" y="16573"/>
                      <a:pt x="1370" y="16573"/>
                      <a:pt x="1186" y="16471"/>
                    </a:cubicBezTo>
                    <a:lnTo>
                      <a:pt x="941" y="16471"/>
                    </a:lnTo>
                    <a:cubicBezTo>
                      <a:pt x="885" y="16458"/>
                      <a:pt x="828" y="16452"/>
                      <a:pt x="770" y="16452"/>
                    </a:cubicBezTo>
                    <a:cubicBezTo>
                      <a:pt x="465" y="16452"/>
                      <a:pt x="151" y="16626"/>
                      <a:pt x="82" y="16900"/>
                    </a:cubicBezTo>
                    <a:cubicBezTo>
                      <a:pt x="0" y="17330"/>
                      <a:pt x="246" y="17677"/>
                      <a:pt x="593" y="17759"/>
                    </a:cubicBezTo>
                    <a:cubicBezTo>
                      <a:pt x="675" y="17759"/>
                      <a:pt x="2392" y="18270"/>
                      <a:pt x="5029" y="18270"/>
                    </a:cubicBezTo>
                    <a:cubicBezTo>
                      <a:pt x="7237" y="18270"/>
                      <a:pt x="10140" y="17923"/>
                      <a:pt x="13124" y="16655"/>
                    </a:cubicBezTo>
                    <a:cubicBezTo>
                      <a:pt x="16088" y="15367"/>
                      <a:pt x="19073" y="13241"/>
                      <a:pt x="21546" y="9582"/>
                    </a:cubicBezTo>
                    <a:cubicBezTo>
                      <a:pt x="22323" y="8478"/>
                      <a:pt x="22568" y="7191"/>
                      <a:pt x="22568" y="6005"/>
                    </a:cubicBezTo>
                    <a:cubicBezTo>
                      <a:pt x="22568" y="4472"/>
                      <a:pt x="22221" y="3102"/>
                      <a:pt x="21812" y="2080"/>
                    </a:cubicBezTo>
                    <a:cubicBezTo>
                      <a:pt x="21464" y="1058"/>
                      <a:pt x="21035" y="383"/>
                      <a:pt x="21035" y="383"/>
                    </a:cubicBezTo>
                    <a:cubicBezTo>
                      <a:pt x="20926" y="151"/>
                      <a:pt x="20697" y="0"/>
                      <a:pt x="204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40"/>
              <p:cNvSpPr/>
              <p:nvPr/>
            </p:nvSpPr>
            <p:spPr>
              <a:xfrm>
                <a:off x="7585301" y="1783355"/>
                <a:ext cx="76622" cy="62416"/>
              </a:xfrm>
              <a:custGeom>
                <a:rect b="b" l="l" r="r" t="t"/>
                <a:pathLst>
                  <a:path extrusionOk="0" h="3414" w="4191">
                    <a:moveTo>
                      <a:pt x="2228" y="0"/>
                    </a:moveTo>
                    <a:cubicBezTo>
                      <a:pt x="2228" y="0"/>
                      <a:pt x="1799" y="266"/>
                      <a:pt x="1533" y="266"/>
                    </a:cubicBezTo>
                    <a:cubicBezTo>
                      <a:pt x="1489" y="281"/>
                      <a:pt x="1447" y="287"/>
                      <a:pt x="1408" y="287"/>
                    </a:cubicBezTo>
                    <a:cubicBezTo>
                      <a:pt x="1234" y="287"/>
                      <a:pt x="1125" y="164"/>
                      <a:pt x="1125" y="164"/>
                    </a:cubicBezTo>
                    <a:lnTo>
                      <a:pt x="0" y="2392"/>
                    </a:lnTo>
                    <a:cubicBezTo>
                      <a:pt x="695" y="2903"/>
                      <a:pt x="2821" y="3414"/>
                      <a:pt x="2903" y="3414"/>
                    </a:cubicBezTo>
                    <a:cubicBezTo>
                      <a:pt x="2985" y="3414"/>
                      <a:pt x="3578" y="3332"/>
                      <a:pt x="3762" y="3148"/>
                    </a:cubicBezTo>
                    <a:cubicBezTo>
                      <a:pt x="3925" y="2985"/>
                      <a:pt x="3762" y="2821"/>
                      <a:pt x="3762" y="2821"/>
                    </a:cubicBezTo>
                    <a:cubicBezTo>
                      <a:pt x="3762" y="2821"/>
                      <a:pt x="4007" y="2637"/>
                      <a:pt x="4007" y="2474"/>
                    </a:cubicBezTo>
                    <a:cubicBezTo>
                      <a:pt x="4007" y="2392"/>
                      <a:pt x="3925" y="1962"/>
                      <a:pt x="3925" y="1962"/>
                    </a:cubicBezTo>
                    <a:cubicBezTo>
                      <a:pt x="3925" y="1962"/>
                      <a:pt x="4191" y="1697"/>
                      <a:pt x="4089" y="1451"/>
                    </a:cubicBezTo>
                    <a:cubicBezTo>
                      <a:pt x="4089" y="1288"/>
                      <a:pt x="3762" y="859"/>
                      <a:pt x="3578" y="511"/>
                    </a:cubicBezTo>
                    <a:cubicBezTo>
                      <a:pt x="3414" y="82"/>
                      <a:pt x="2228" y="0"/>
                      <a:pt x="2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40"/>
              <p:cNvSpPr/>
              <p:nvPr/>
            </p:nvSpPr>
            <p:spPr>
              <a:xfrm>
                <a:off x="7322212" y="1652568"/>
                <a:ext cx="328518" cy="185366"/>
              </a:xfrm>
              <a:custGeom>
                <a:rect b="b" l="l" r="r" t="t"/>
                <a:pathLst>
                  <a:path extrusionOk="0" h="10139" w="17969">
                    <a:moveTo>
                      <a:pt x="9439" y="1"/>
                    </a:moveTo>
                    <a:cubicBezTo>
                      <a:pt x="6178" y="1"/>
                      <a:pt x="3022" y="673"/>
                      <a:pt x="2126" y="3066"/>
                    </a:cubicBezTo>
                    <a:cubicBezTo>
                      <a:pt x="0" y="8605"/>
                      <a:pt x="13206" y="9362"/>
                      <a:pt x="15004" y="10139"/>
                    </a:cubicBezTo>
                    <a:cubicBezTo>
                      <a:pt x="15004" y="10139"/>
                      <a:pt x="15924" y="8687"/>
                      <a:pt x="15597" y="7318"/>
                    </a:cubicBezTo>
                    <a:cubicBezTo>
                      <a:pt x="15597" y="7318"/>
                      <a:pt x="12449" y="5110"/>
                      <a:pt x="9117" y="4435"/>
                    </a:cubicBezTo>
                    <a:cubicBezTo>
                      <a:pt x="9350" y="4429"/>
                      <a:pt x="9588" y="4426"/>
                      <a:pt x="9829" y="4426"/>
                    </a:cubicBezTo>
                    <a:cubicBezTo>
                      <a:pt x="12837" y="4426"/>
                      <a:pt x="16272" y="4865"/>
                      <a:pt x="16272" y="4865"/>
                    </a:cubicBezTo>
                    <a:cubicBezTo>
                      <a:pt x="17969" y="2555"/>
                      <a:pt x="17969" y="1103"/>
                      <a:pt x="17969" y="1103"/>
                    </a:cubicBezTo>
                    <a:cubicBezTo>
                      <a:pt x="17969" y="1103"/>
                      <a:pt x="13617" y="1"/>
                      <a:pt x="9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40"/>
              <p:cNvSpPr/>
              <p:nvPr/>
            </p:nvSpPr>
            <p:spPr>
              <a:xfrm>
                <a:off x="7381627" y="1672733"/>
                <a:ext cx="270965" cy="157357"/>
              </a:xfrm>
              <a:custGeom>
                <a:rect b="b" l="l" r="r" t="t"/>
                <a:pathLst>
                  <a:path extrusionOk="0" h="8607" w="14821">
                    <a:moveTo>
                      <a:pt x="7564" y="0"/>
                    </a:moveTo>
                    <a:cubicBezTo>
                      <a:pt x="5867" y="0"/>
                      <a:pt x="4171" y="82"/>
                      <a:pt x="2801" y="511"/>
                    </a:cubicBezTo>
                    <a:cubicBezTo>
                      <a:pt x="2126" y="695"/>
                      <a:pt x="1534" y="941"/>
                      <a:pt x="1022" y="1288"/>
                    </a:cubicBezTo>
                    <a:cubicBezTo>
                      <a:pt x="593" y="1615"/>
                      <a:pt x="246" y="2126"/>
                      <a:pt x="82" y="2637"/>
                    </a:cubicBezTo>
                    <a:cubicBezTo>
                      <a:pt x="82" y="2821"/>
                      <a:pt x="0" y="2903"/>
                      <a:pt x="0" y="3067"/>
                    </a:cubicBezTo>
                    <a:cubicBezTo>
                      <a:pt x="0" y="3578"/>
                      <a:pt x="246" y="4007"/>
                      <a:pt x="593" y="4436"/>
                    </a:cubicBezTo>
                    <a:cubicBezTo>
                      <a:pt x="1186" y="5111"/>
                      <a:pt x="2208" y="5704"/>
                      <a:pt x="3394" y="6215"/>
                    </a:cubicBezTo>
                    <a:cubicBezTo>
                      <a:pt x="5111" y="6991"/>
                      <a:pt x="7237" y="7584"/>
                      <a:pt x="8933" y="8013"/>
                    </a:cubicBezTo>
                    <a:cubicBezTo>
                      <a:pt x="10548" y="8361"/>
                      <a:pt x="11836" y="8606"/>
                      <a:pt x="11836" y="8606"/>
                    </a:cubicBezTo>
                    <a:cubicBezTo>
                      <a:pt x="12000" y="8606"/>
                      <a:pt x="12163" y="8525"/>
                      <a:pt x="12266" y="8361"/>
                    </a:cubicBezTo>
                    <a:cubicBezTo>
                      <a:pt x="12266" y="8177"/>
                      <a:pt x="12082" y="8013"/>
                      <a:pt x="11918" y="7932"/>
                    </a:cubicBezTo>
                    <a:lnTo>
                      <a:pt x="11836" y="7932"/>
                    </a:lnTo>
                    <a:cubicBezTo>
                      <a:pt x="11141" y="7850"/>
                      <a:pt x="8341" y="7237"/>
                      <a:pt x="5704" y="6317"/>
                    </a:cubicBezTo>
                    <a:cubicBezTo>
                      <a:pt x="4334" y="5888"/>
                      <a:pt x="3067" y="5376"/>
                      <a:pt x="2126" y="4784"/>
                    </a:cubicBezTo>
                    <a:cubicBezTo>
                      <a:pt x="1697" y="4518"/>
                      <a:pt x="1350" y="4170"/>
                      <a:pt x="1104" y="3925"/>
                    </a:cubicBezTo>
                    <a:cubicBezTo>
                      <a:pt x="839" y="3578"/>
                      <a:pt x="675" y="3332"/>
                      <a:pt x="675" y="3067"/>
                    </a:cubicBezTo>
                    <a:cubicBezTo>
                      <a:pt x="675" y="2985"/>
                      <a:pt x="757" y="2903"/>
                      <a:pt x="757" y="2821"/>
                    </a:cubicBezTo>
                    <a:cubicBezTo>
                      <a:pt x="839" y="2474"/>
                      <a:pt x="1104" y="2126"/>
                      <a:pt x="1431" y="1881"/>
                    </a:cubicBezTo>
                    <a:cubicBezTo>
                      <a:pt x="2045" y="1452"/>
                      <a:pt x="2883" y="1104"/>
                      <a:pt x="3987" y="941"/>
                    </a:cubicBezTo>
                    <a:cubicBezTo>
                      <a:pt x="5111" y="777"/>
                      <a:pt x="6296" y="695"/>
                      <a:pt x="7564" y="695"/>
                    </a:cubicBezTo>
                    <a:cubicBezTo>
                      <a:pt x="10119" y="695"/>
                      <a:pt x="12858" y="1022"/>
                      <a:pt x="14391" y="1288"/>
                    </a:cubicBezTo>
                    <a:cubicBezTo>
                      <a:pt x="14421" y="1303"/>
                      <a:pt x="14451" y="1310"/>
                      <a:pt x="14480" y="1310"/>
                    </a:cubicBezTo>
                    <a:cubicBezTo>
                      <a:pt x="14609" y="1310"/>
                      <a:pt x="14719" y="1173"/>
                      <a:pt x="14719" y="1022"/>
                    </a:cubicBezTo>
                    <a:cubicBezTo>
                      <a:pt x="14821" y="859"/>
                      <a:pt x="14719" y="695"/>
                      <a:pt x="14473" y="593"/>
                    </a:cubicBezTo>
                    <a:cubicBezTo>
                      <a:pt x="12940" y="348"/>
                      <a:pt x="10221" y="0"/>
                      <a:pt x="7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40"/>
              <p:cNvSpPr/>
              <p:nvPr/>
            </p:nvSpPr>
            <p:spPr>
              <a:xfrm>
                <a:off x="7434314" y="1714872"/>
                <a:ext cx="84118" cy="18794"/>
              </a:xfrm>
              <a:custGeom>
                <a:rect b="b" l="l" r="r" t="t"/>
                <a:pathLst>
                  <a:path extrusionOk="0" h="1028" w="4601">
                    <a:moveTo>
                      <a:pt x="2083" y="1"/>
                    </a:moveTo>
                    <a:cubicBezTo>
                      <a:pt x="246" y="1"/>
                      <a:pt x="1" y="946"/>
                      <a:pt x="1" y="946"/>
                    </a:cubicBezTo>
                    <a:cubicBezTo>
                      <a:pt x="403" y="873"/>
                      <a:pt x="793" y="842"/>
                      <a:pt x="1180" y="842"/>
                    </a:cubicBezTo>
                    <a:cubicBezTo>
                      <a:pt x="1776" y="842"/>
                      <a:pt x="2366" y="916"/>
                      <a:pt x="2985" y="1027"/>
                    </a:cubicBezTo>
                    <a:lnTo>
                      <a:pt x="4600" y="1027"/>
                    </a:lnTo>
                    <a:cubicBezTo>
                      <a:pt x="4600" y="1027"/>
                      <a:pt x="3926" y="87"/>
                      <a:pt x="2311" y="5"/>
                    </a:cubicBezTo>
                    <a:cubicBezTo>
                      <a:pt x="2232" y="2"/>
                      <a:pt x="2156" y="1"/>
                      <a:pt x="2083" y="1"/>
                    </a:cubicBezTo>
                    <a:close/>
                  </a:path>
                </a:pathLst>
              </a:custGeom>
              <a:solidFill>
                <a:srgbClr val="0109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40"/>
              <p:cNvSpPr/>
              <p:nvPr/>
            </p:nvSpPr>
            <p:spPr>
              <a:xfrm>
                <a:off x="7629012" y="1807268"/>
                <a:ext cx="32909" cy="14973"/>
              </a:xfrm>
              <a:custGeom>
                <a:rect b="b" l="l" r="r" t="t"/>
                <a:pathLst>
                  <a:path extrusionOk="0" h="819" w="1800">
                    <a:moveTo>
                      <a:pt x="136" y="0"/>
                    </a:moveTo>
                    <a:cubicBezTo>
                      <a:pt x="103" y="0"/>
                      <a:pt x="83" y="21"/>
                      <a:pt x="83" y="62"/>
                    </a:cubicBezTo>
                    <a:cubicBezTo>
                      <a:pt x="1" y="143"/>
                      <a:pt x="83" y="307"/>
                      <a:pt x="83" y="307"/>
                    </a:cubicBezTo>
                    <a:cubicBezTo>
                      <a:pt x="859" y="654"/>
                      <a:pt x="1534" y="818"/>
                      <a:pt x="1534" y="818"/>
                    </a:cubicBezTo>
                    <a:cubicBezTo>
                      <a:pt x="1616" y="818"/>
                      <a:pt x="1698" y="736"/>
                      <a:pt x="1698" y="654"/>
                    </a:cubicBezTo>
                    <a:cubicBezTo>
                      <a:pt x="1800" y="573"/>
                      <a:pt x="1698" y="491"/>
                      <a:pt x="1616" y="491"/>
                    </a:cubicBezTo>
                    <a:lnTo>
                      <a:pt x="1534" y="491"/>
                    </a:lnTo>
                    <a:cubicBezTo>
                      <a:pt x="1452" y="389"/>
                      <a:pt x="859" y="307"/>
                      <a:pt x="267" y="62"/>
                    </a:cubicBezTo>
                    <a:cubicBezTo>
                      <a:pt x="216" y="21"/>
                      <a:pt x="170" y="0"/>
                      <a:pt x="136" y="0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40"/>
              <p:cNvSpPr/>
              <p:nvPr/>
            </p:nvSpPr>
            <p:spPr>
              <a:xfrm>
                <a:off x="7621170" y="1824800"/>
                <a:ext cx="35907" cy="13127"/>
              </a:xfrm>
              <a:custGeom>
                <a:rect b="b" l="l" r="r" t="t"/>
                <a:pathLst>
                  <a:path extrusionOk="0" h="718" w="1964">
                    <a:moveTo>
                      <a:pt x="191" y="0"/>
                    </a:moveTo>
                    <a:cubicBezTo>
                      <a:pt x="133" y="0"/>
                      <a:pt x="82" y="67"/>
                      <a:pt x="82" y="125"/>
                    </a:cubicBezTo>
                    <a:cubicBezTo>
                      <a:pt x="1" y="207"/>
                      <a:pt x="82" y="288"/>
                      <a:pt x="185" y="288"/>
                    </a:cubicBezTo>
                    <a:cubicBezTo>
                      <a:pt x="593" y="554"/>
                      <a:pt x="941" y="636"/>
                      <a:pt x="1288" y="718"/>
                    </a:cubicBezTo>
                    <a:lnTo>
                      <a:pt x="1718" y="718"/>
                    </a:lnTo>
                    <a:cubicBezTo>
                      <a:pt x="1800" y="718"/>
                      <a:pt x="1881" y="636"/>
                      <a:pt x="1963" y="554"/>
                    </a:cubicBezTo>
                    <a:cubicBezTo>
                      <a:pt x="1963" y="452"/>
                      <a:pt x="1881" y="370"/>
                      <a:pt x="1800" y="370"/>
                    </a:cubicBezTo>
                    <a:lnTo>
                      <a:pt x="1718" y="370"/>
                    </a:lnTo>
                    <a:cubicBezTo>
                      <a:pt x="1534" y="370"/>
                      <a:pt x="1023" y="370"/>
                      <a:pt x="266" y="43"/>
                    </a:cubicBezTo>
                    <a:cubicBezTo>
                      <a:pt x="242" y="12"/>
                      <a:pt x="216" y="0"/>
                      <a:pt x="191" y="0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0"/>
              <p:cNvSpPr/>
              <p:nvPr/>
            </p:nvSpPr>
            <p:spPr>
              <a:xfrm>
                <a:off x="7738135" y="1812862"/>
                <a:ext cx="37406" cy="26564"/>
              </a:xfrm>
              <a:custGeom>
                <a:rect b="b" l="l" r="r" t="t"/>
                <a:pathLst>
                  <a:path extrusionOk="0" h="1453" w="2046">
                    <a:moveTo>
                      <a:pt x="757" y="1"/>
                    </a:moveTo>
                    <a:cubicBezTo>
                      <a:pt x="676" y="1"/>
                      <a:pt x="594" y="1"/>
                      <a:pt x="594" y="83"/>
                    </a:cubicBezTo>
                    <a:cubicBezTo>
                      <a:pt x="430" y="185"/>
                      <a:pt x="328" y="267"/>
                      <a:pt x="164" y="348"/>
                    </a:cubicBezTo>
                    <a:cubicBezTo>
                      <a:pt x="164" y="430"/>
                      <a:pt x="83" y="430"/>
                      <a:pt x="1" y="512"/>
                    </a:cubicBezTo>
                    <a:lnTo>
                      <a:pt x="1" y="778"/>
                    </a:lnTo>
                    <a:cubicBezTo>
                      <a:pt x="1" y="860"/>
                      <a:pt x="1" y="1023"/>
                      <a:pt x="83" y="1105"/>
                    </a:cubicBezTo>
                    <a:cubicBezTo>
                      <a:pt x="246" y="1207"/>
                      <a:pt x="430" y="1289"/>
                      <a:pt x="512" y="1289"/>
                    </a:cubicBezTo>
                    <a:cubicBezTo>
                      <a:pt x="1023" y="1452"/>
                      <a:pt x="1698" y="1452"/>
                      <a:pt x="1861" y="1452"/>
                    </a:cubicBezTo>
                    <a:cubicBezTo>
                      <a:pt x="1963" y="1452"/>
                      <a:pt x="2045" y="1371"/>
                      <a:pt x="2045" y="1289"/>
                    </a:cubicBezTo>
                    <a:cubicBezTo>
                      <a:pt x="2045" y="1207"/>
                      <a:pt x="1963" y="1105"/>
                      <a:pt x="1861" y="1105"/>
                    </a:cubicBezTo>
                    <a:cubicBezTo>
                      <a:pt x="1779" y="1105"/>
                      <a:pt x="1452" y="1105"/>
                      <a:pt x="1105" y="1023"/>
                    </a:cubicBezTo>
                    <a:cubicBezTo>
                      <a:pt x="941" y="1023"/>
                      <a:pt x="757" y="1023"/>
                      <a:pt x="676" y="941"/>
                    </a:cubicBezTo>
                    <a:cubicBezTo>
                      <a:pt x="512" y="941"/>
                      <a:pt x="430" y="860"/>
                      <a:pt x="328" y="860"/>
                    </a:cubicBezTo>
                    <a:lnTo>
                      <a:pt x="328" y="778"/>
                    </a:lnTo>
                    <a:lnTo>
                      <a:pt x="328" y="696"/>
                    </a:lnTo>
                    <a:cubicBezTo>
                      <a:pt x="430" y="594"/>
                      <a:pt x="594" y="512"/>
                      <a:pt x="676" y="430"/>
                    </a:cubicBezTo>
                    <a:cubicBezTo>
                      <a:pt x="676" y="348"/>
                      <a:pt x="757" y="348"/>
                      <a:pt x="757" y="348"/>
                    </a:cubicBezTo>
                    <a:lnTo>
                      <a:pt x="839" y="348"/>
                    </a:lnTo>
                    <a:cubicBezTo>
                      <a:pt x="941" y="348"/>
                      <a:pt x="1023" y="267"/>
                      <a:pt x="1023" y="185"/>
                    </a:cubicBezTo>
                    <a:cubicBezTo>
                      <a:pt x="1023" y="83"/>
                      <a:pt x="941" y="1"/>
                      <a:pt x="839" y="1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40"/>
              <p:cNvSpPr/>
              <p:nvPr/>
            </p:nvSpPr>
            <p:spPr>
              <a:xfrm>
                <a:off x="7728793" y="1827067"/>
                <a:ext cx="43384" cy="28045"/>
              </a:xfrm>
              <a:custGeom>
                <a:rect b="b" l="l" r="r" t="t"/>
                <a:pathLst>
                  <a:path extrusionOk="0" h="1534" w="2373">
                    <a:moveTo>
                      <a:pt x="675" y="1"/>
                    </a:moveTo>
                    <a:cubicBezTo>
                      <a:pt x="675" y="1"/>
                      <a:pt x="512" y="83"/>
                      <a:pt x="328" y="164"/>
                    </a:cubicBezTo>
                    <a:cubicBezTo>
                      <a:pt x="246" y="246"/>
                      <a:pt x="164" y="328"/>
                      <a:pt x="83" y="430"/>
                    </a:cubicBezTo>
                    <a:cubicBezTo>
                      <a:pt x="1" y="512"/>
                      <a:pt x="1" y="594"/>
                      <a:pt x="1" y="757"/>
                    </a:cubicBezTo>
                    <a:cubicBezTo>
                      <a:pt x="1" y="839"/>
                      <a:pt x="1" y="941"/>
                      <a:pt x="83" y="1023"/>
                    </a:cubicBezTo>
                    <a:cubicBezTo>
                      <a:pt x="164" y="1186"/>
                      <a:pt x="328" y="1268"/>
                      <a:pt x="512" y="1350"/>
                    </a:cubicBezTo>
                    <a:cubicBezTo>
                      <a:pt x="839" y="1452"/>
                      <a:pt x="1268" y="1534"/>
                      <a:pt x="1534" y="1534"/>
                    </a:cubicBezTo>
                    <a:lnTo>
                      <a:pt x="2127" y="1534"/>
                    </a:lnTo>
                    <a:cubicBezTo>
                      <a:pt x="2209" y="1534"/>
                      <a:pt x="2290" y="1534"/>
                      <a:pt x="2372" y="1350"/>
                    </a:cubicBezTo>
                    <a:cubicBezTo>
                      <a:pt x="2372" y="1268"/>
                      <a:pt x="2290" y="1186"/>
                      <a:pt x="2209" y="1186"/>
                    </a:cubicBezTo>
                    <a:lnTo>
                      <a:pt x="1268" y="1186"/>
                    </a:lnTo>
                    <a:cubicBezTo>
                      <a:pt x="1023" y="1105"/>
                      <a:pt x="839" y="1105"/>
                      <a:pt x="675" y="1023"/>
                    </a:cubicBezTo>
                    <a:cubicBezTo>
                      <a:pt x="512" y="941"/>
                      <a:pt x="328" y="839"/>
                      <a:pt x="328" y="839"/>
                    </a:cubicBezTo>
                    <a:lnTo>
                      <a:pt x="328" y="757"/>
                    </a:lnTo>
                    <a:lnTo>
                      <a:pt x="328" y="594"/>
                    </a:lnTo>
                    <a:cubicBezTo>
                      <a:pt x="430" y="512"/>
                      <a:pt x="512" y="430"/>
                      <a:pt x="594" y="430"/>
                    </a:cubicBezTo>
                    <a:cubicBezTo>
                      <a:pt x="675" y="430"/>
                      <a:pt x="675" y="328"/>
                      <a:pt x="757" y="328"/>
                    </a:cubicBezTo>
                    <a:cubicBezTo>
                      <a:pt x="839" y="328"/>
                      <a:pt x="941" y="164"/>
                      <a:pt x="941" y="83"/>
                    </a:cubicBezTo>
                    <a:cubicBezTo>
                      <a:pt x="839" y="1"/>
                      <a:pt x="757" y="1"/>
                      <a:pt x="675" y="1"/>
                    </a:cubicBezTo>
                    <a:close/>
                  </a:path>
                </a:pathLst>
              </a:custGeom>
              <a:solidFill>
                <a:srgbClr val="612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40"/>
              <p:cNvSpPr/>
              <p:nvPr/>
            </p:nvSpPr>
            <p:spPr>
              <a:xfrm rot="1106097">
                <a:off x="7820564" y="1603824"/>
                <a:ext cx="25614" cy="2087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7" name="Google Shape;3147;p40"/>
          <p:cNvSpPr txBox="1"/>
          <p:nvPr/>
        </p:nvSpPr>
        <p:spPr>
          <a:xfrm>
            <a:off x="1634075" y="1556200"/>
            <a:ext cx="65616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 a result, we will be able to make reservations easily and quickly from the library we want with our project, which we developed by examined previous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working.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addition, since this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application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will be running on many operating systems, it will also appeal to a wide audience.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1"/>
          <p:cNvSpPr txBox="1"/>
          <p:nvPr>
            <p:ph type="title"/>
          </p:nvPr>
        </p:nvSpPr>
        <p:spPr>
          <a:xfrm>
            <a:off x="713225" y="2926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pic>
        <p:nvPicPr>
          <p:cNvPr id="3153" name="Google Shape;31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" y="1039100"/>
            <a:ext cx="8810000" cy="327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2"/>
          <p:cNvSpPr txBox="1"/>
          <p:nvPr>
            <p:ph type="title"/>
          </p:nvPr>
        </p:nvSpPr>
        <p:spPr>
          <a:xfrm>
            <a:off x="748325" y="621650"/>
            <a:ext cx="76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accent3"/>
                </a:solidFill>
              </a:rPr>
              <a:t>References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59" name="Google Shape;3159;p42"/>
          <p:cNvSpPr txBox="1"/>
          <p:nvPr>
            <p:ph idx="1" type="body"/>
          </p:nvPr>
        </p:nvSpPr>
        <p:spPr>
          <a:xfrm>
            <a:off x="713225" y="1298875"/>
            <a:ext cx="7725900" cy="3751200"/>
          </a:xfrm>
          <a:prstGeom prst="rect">
            <a:avLst/>
          </a:prstGeom>
          <a:solidFill>
            <a:srgbClr val="FFD88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[1] Hong Kong University Science and Technology Library Blog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https://library.ust.hk/blog/2010/11/15/my-account-for-mobile-devices/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[2] QR Codes for Study Room Booking System used by Hong Kong University Science and Technology Library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https://www.youtube.com/watch?reload=9&amp;v=8nY3_1Cl7PE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[3] ODEON E-Tickets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https://www.odeon.co.uk/e-ticket/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[4] CDAS Mobile Application for IOS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https://apps.apple.com/tr/app/mhrs-mobil/id589804718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[5] MHRS Mobile Application for Android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https://play.google.com/store/apps/details?id=tr.com.innova.fta.mhrs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[6] UTS - Centre for Railway Information Systems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https://apps.apple.com/in/app/uts/id1357055366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latin typeface="Arial"/>
                <a:ea typeface="Arial"/>
                <a:cs typeface="Arial"/>
                <a:sym typeface="Arial"/>
              </a:rPr>
              <a:t>[7] QR Code for Train Ticket Booking </a:t>
            </a:r>
            <a:r>
              <a:rPr b="1" lang="en" sz="1200">
                <a:solidFill>
                  <a:srgbClr val="000000"/>
                </a:solidFill>
                <a:highlight>
                  <a:srgbClr val="FFD88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https://www.irctchelp.in/qr-code-for-train-ticket-booking/</a:t>
            </a:r>
            <a:endParaRPr b="1" sz="1200">
              <a:solidFill>
                <a:srgbClr val="000000"/>
              </a:solidFill>
              <a:highlight>
                <a:srgbClr val="FFD88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43"/>
          <p:cNvSpPr txBox="1"/>
          <p:nvPr>
            <p:ph type="title"/>
          </p:nvPr>
        </p:nvSpPr>
        <p:spPr>
          <a:xfrm>
            <a:off x="2417100" y="1210850"/>
            <a:ext cx="4326000" cy="2514900"/>
          </a:xfrm>
          <a:prstGeom prst="rect">
            <a:avLst/>
          </a:prstGeom>
          <a:effectLst>
            <a:outerShdw blurRad="114300" rotWithShape="0" algn="bl" dir="4740000" dist="28575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 FOR LISTENING</a:t>
            </a:r>
            <a:endParaRPr sz="5100"/>
          </a:p>
        </p:txBody>
      </p:sp>
      <p:sp>
        <p:nvSpPr>
          <p:cNvPr id="3165" name="Google Shape;3165;p43"/>
          <p:cNvSpPr txBox="1"/>
          <p:nvPr>
            <p:ph idx="1" type="subTitle"/>
          </p:nvPr>
        </p:nvSpPr>
        <p:spPr>
          <a:xfrm>
            <a:off x="3134050" y="2775707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B29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66" name="Google Shape;3166;p43"/>
          <p:cNvSpPr/>
          <p:nvPr/>
        </p:nvSpPr>
        <p:spPr>
          <a:xfrm>
            <a:off x="2934550" y="3394500"/>
            <a:ext cx="3228900" cy="1228500"/>
          </a:xfrm>
          <a:prstGeom prst="rect">
            <a:avLst/>
          </a:prstGeom>
          <a:solidFill>
            <a:srgbClr val="FFD885"/>
          </a:solidFill>
          <a:ln cap="flat" cmpd="sng" w="9525">
            <a:solidFill>
              <a:srgbClr val="FFD8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" name="Google Shape;2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50" y="2658925"/>
            <a:ext cx="2535300" cy="19338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880000" dist="95250">
              <a:schemeClr val="accent2">
                <a:alpha val="23000"/>
              </a:schemeClr>
            </a:outerShdw>
          </a:effectLst>
        </p:spPr>
      </p:pic>
      <p:sp>
        <p:nvSpPr>
          <p:cNvPr id="2192" name="Google Shape;2192;p30"/>
          <p:cNvSpPr txBox="1"/>
          <p:nvPr>
            <p:ph idx="1" type="body"/>
          </p:nvPr>
        </p:nvSpPr>
        <p:spPr>
          <a:xfrm>
            <a:off x="808500" y="1295425"/>
            <a:ext cx="4854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	Problem 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What is Mobile Library Reservation System?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Why MLRS is Necessary?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Previous Similar Works and Contribution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Solution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Technologies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What Happens After MLRS?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User Interface Design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Conclusion</a:t>
            </a:r>
            <a:endParaRPr b="1" sz="175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rPr>
              <a:t>●	References</a:t>
            </a:r>
            <a:endParaRPr b="1" sz="400">
              <a:solidFill>
                <a:schemeClr val="accent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193" name="Google Shape;2193;p30"/>
          <p:cNvSpPr txBox="1"/>
          <p:nvPr>
            <p:ph type="title"/>
          </p:nvPr>
        </p:nvSpPr>
        <p:spPr>
          <a:xfrm>
            <a:off x="808500" y="629850"/>
            <a:ext cx="79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4000"/>
              <a:buFont typeface="Arial"/>
              <a:buNone/>
            </a:pPr>
            <a:r>
              <a:rPr lang="en" sz="3200"/>
              <a:t>Contents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oogle Shape;2198;p31"/>
          <p:cNvGrpSpPr/>
          <p:nvPr/>
        </p:nvGrpSpPr>
        <p:grpSpPr>
          <a:xfrm>
            <a:off x="1187977" y="657225"/>
            <a:ext cx="3889683" cy="3946574"/>
            <a:chOff x="1187977" y="657225"/>
            <a:chExt cx="3889683" cy="3946574"/>
          </a:xfrm>
        </p:grpSpPr>
        <p:sp>
          <p:nvSpPr>
            <p:cNvPr id="2199" name="Google Shape;2199;p31"/>
            <p:cNvSpPr/>
            <p:nvPr/>
          </p:nvSpPr>
          <p:spPr>
            <a:xfrm rot="-704294">
              <a:off x="2988827" y="940789"/>
              <a:ext cx="1749274" cy="3521818"/>
            </a:xfrm>
            <a:custGeom>
              <a:rect b="b" l="l" r="r" t="t"/>
              <a:pathLst>
                <a:path extrusionOk="0" h="162198" w="163620">
                  <a:moveTo>
                    <a:pt x="13179" y="1"/>
                  </a:moveTo>
                  <a:lnTo>
                    <a:pt x="1" y="14222"/>
                  </a:lnTo>
                  <a:cubicBezTo>
                    <a:pt x="152" y="14772"/>
                    <a:pt x="4817" y="60829"/>
                    <a:pt x="8837" y="100174"/>
                  </a:cubicBezTo>
                  <a:lnTo>
                    <a:pt x="11055" y="100174"/>
                  </a:lnTo>
                  <a:lnTo>
                    <a:pt x="11055" y="121980"/>
                  </a:lnTo>
                  <a:cubicBezTo>
                    <a:pt x="12951" y="141340"/>
                    <a:pt x="14449" y="155485"/>
                    <a:pt x="14449" y="155485"/>
                  </a:cubicBezTo>
                  <a:cubicBezTo>
                    <a:pt x="24556" y="160624"/>
                    <a:pt x="34985" y="160453"/>
                    <a:pt x="51747" y="161401"/>
                  </a:cubicBezTo>
                  <a:cubicBezTo>
                    <a:pt x="59559" y="161875"/>
                    <a:pt x="69760" y="162197"/>
                    <a:pt x="80815" y="162197"/>
                  </a:cubicBezTo>
                  <a:cubicBezTo>
                    <a:pt x="92116" y="162197"/>
                    <a:pt x="104194" y="161875"/>
                    <a:pt x="115571" y="161174"/>
                  </a:cubicBezTo>
                  <a:cubicBezTo>
                    <a:pt x="129489" y="160301"/>
                    <a:pt x="153816" y="159353"/>
                    <a:pt x="163620" y="153267"/>
                  </a:cubicBezTo>
                  <a:lnTo>
                    <a:pt x="13179" y="1"/>
                  </a:ln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1244801" y="4168821"/>
              <a:ext cx="1422038" cy="427367"/>
            </a:xfrm>
            <a:custGeom>
              <a:rect b="b" l="l" r="r" t="t"/>
              <a:pathLst>
                <a:path extrusionOk="0" h="19683" w="65494">
                  <a:moveTo>
                    <a:pt x="873" y="0"/>
                  </a:moveTo>
                  <a:cubicBezTo>
                    <a:pt x="702" y="95"/>
                    <a:pt x="626" y="247"/>
                    <a:pt x="550" y="474"/>
                  </a:cubicBezTo>
                  <a:cubicBezTo>
                    <a:pt x="550" y="721"/>
                    <a:pt x="626" y="1043"/>
                    <a:pt x="873" y="1195"/>
                  </a:cubicBezTo>
                  <a:lnTo>
                    <a:pt x="873" y="0"/>
                  </a:lnTo>
                  <a:close/>
                  <a:moveTo>
                    <a:pt x="64773" y="569"/>
                  </a:moveTo>
                  <a:cubicBezTo>
                    <a:pt x="65020" y="2845"/>
                    <a:pt x="64621" y="5537"/>
                    <a:pt x="62327" y="8154"/>
                  </a:cubicBezTo>
                  <a:lnTo>
                    <a:pt x="36975" y="18109"/>
                  </a:lnTo>
                  <a:lnTo>
                    <a:pt x="36729" y="18014"/>
                  </a:lnTo>
                  <a:lnTo>
                    <a:pt x="873" y="11624"/>
                  </a:lnTo>
                  <a:lnTo>
                    <a:pt x="702" y="11624"/>
                  </a:lnTo>
                  <a:cubicBezTo>
                    <a:pt x="399" y="11624"/>
                    <a:pt x="76" y="11851"/>
                    <a:pt x="76" y="12174"/>
                  </a:cubicBezTo>
                  <a:cubicBezTo>
                    <a:pt x="0" y="12572"/>
                    <a:pt x="228" y="12894"/>
                    <a:pt x="626" y="12970"/>
                  </a:cubicBezTo>
                  <a:lnTo>
                    <a:pt x="36900" y="19531"/>
                  </a:lnTo>
                  <a:lnTo>
                    <a:pt x="37279" y="19682"/>
                  </a:lnTo>
                  <a:lnTo>
                    <a:pt x="62649" y="9728"/>
                  </a:lnTo>
                  <a:cubicBezTo>
                    <a:pt x="65494" y="6485"/>
                    <a:pt x="65494" y="3091"/>
                    <a:pt x="64773" y="569"/>
                  </a:cubicBezTo>
                  <a:close/>
                </a:path>
              </a:pathLst>
            </a:custGeom>
            <a:solidFill>
              <a:srgbClr val="D4CEC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1261673" y="4417920"/>
              <a:ext cx="780608" cy="142043"/>
            </a:xfrm>
            <a:custGeom>
              <a:rect b="b" l="l" r="r" t="t"/>
              <a:pathLst>
                <a:path extrusionOk="0" h="6542" w="35952">
                  <a:moveTo>
                    <a:pt x="1" y="0"/>
                  </a:moveTo>
                  <a:lnTo>
                    <a:pt x="1" y="152"/>
                  </a:lnTo>
                  <a:lnTo>
                    <a:pt x="96" y="152"/>
                  </a:lnTo>
                  <a:lnTo>
                    <a:pt x="35952" y="6542"/>
                  </a:lnTo>
                  <a:lnTo>
                    <a:pt x="35800" y="6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CEC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1237810" y="3959654"/>
              <a:ext cx="1482139" cy="602348"/>
            </a:xfrm>
            <a:custGeom>
              <a:rect b="b" l="l" r="r" t="t"/>
              <a:pathLst>
                <a:path extrusionOk="0" h="27742" w="68262">
                  <a:moveTo>
                    <a:pt x="33183" y="1"/>
                  </a:moveTo>
                  <a:lnTo>
                    <a:pt x="1346" y="7984"/>
                  </a:lnTo>
                  <a:cubicBezTo>
                    <a:pt x="1295" y="7974"/>
                    <a:pt x="1245" y="7969"/>
                    <a:pt x="1197" y="7969"/>
                  </a:cubicBezTo>
                  <a:cubicBezTo>
                    <a:pt x="869" y="7969"/>
                    <a:pt x="616" y="8187"/>
                    <a:pt x="550" y="8534"/>
                  </a:cubicBezTo>
                  <a:cubicBezTo>
                    <a:pt x="474" y="8932"/>
                    <a:pt x="797" y="9254"/>
                    <a:pt x="1100" y="9330"/>
                  </a:cubicBezTo>
                  <a:lnTo>
                    <a:pt x="1271" y="9330"/>
                  </a:lnTo>
                  <a:lnTo>
                    <a:pt x="36653" y="15568"/>
                  </a:lnTo>
                  <a:cubicBezTo>
                    <a:pt x="40218" y="20536"/>
                    <a:pt x="37601" y="24897"/>
                    <a:pt x="36748" y="26073"/>
                  </a:cubicBezTo>
                  <a:lnTo>
                    <a:pt x="872" y="19683"/>
                  </a:lnTo>
                  <a:lnTo>
                    <a:pt x="797" y="19683"/>
                  </a:lnTo>
                  <a:cubicBezTo>
                    <a:pt x="398" y="19683"/>
                    <a:pt x="76" y="19910"/>
                    <a:pt x="76" y="20233"/>
                  </a:cubicBezTo>
                  <a:cubicBezTo>
                    <a:pt x="0" y="20631"/>
                    <a:pt x="247" y="20934"/>
                    <a:pt x="626" y="21010"/>
                  </a:cubicBezTo>
                  <a:lnTo>
                    <a:pt x="36899" y="27571"/>
                  </a:lnTo>
                  <a:lnTo>
                    <a:pt x="37297" y="27742"/>
                  </a:lnTo>
                  <a:lnTo>
                    <a:pt x="62649" y="17787"/>
                  </a:lnTo>
                  <a:cubicBezTo>
                    <a:pt x="68262" y="11302"/>
                    <a:pt x="62649" y="4343"/>
                    <a:pt x="62649" y="4343"/>
                  </a:cubicBezTo>
                  <a:lnTo>
                    <a:pt x="33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1255094" y="4162221"/>
              <a:ext cx="855950" cy="363554"/>
            </a:xfrm>
            <a:custGeom>
              <a:rect b="b" l="l" r="r" t="t"/>
              <a:pathLst>
                <a:path extrusionOk="0" h="16744" w="39422">
                  <a:moveTo>
                    <a:pt x="475" y="1"/>
                  </a:moveTo>
                  <a:lnTo>
                    <a:pt x="1" y="10354"/>
                  </a:lnTo>
                  <a:lnTo>
                    <a:pt x="76" y="10354"/>
                  </a:lnTo>
                  <a:lnTo>
                    <a:pt x="35952" y="16744"/>
                  </a:lnTo>
                  <a:cubicBezTo>
                    <a:pt x="36805" y="15568"/>
                    <a:pt x="39422" y="11207"/>
                    <a:pt x="35857" y="6239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1699352" y="3975309"/>
              <a:ext cx="866242" cy="243332"/>
            </a:xfrm>
            <a:custGeom>
              <a:rect b="b" l="l" r="r" t="t"/>
              <a:pathLst>
                <a:path extrusionOk="0" h="11207" w="39896">
                  <a:moveTo>
                    <a:pt x="39819" y="0"/>
                  </a:moveTo>
                  <a:lnTo>
                    <a:pt x="2446" y="4267"/>
                  </a:lnTo>
                  <a:cubicBezTo>
                    <a:pt x="0" y="7414"/>
                    <a:pt x="1498" y="10259"/>
                    <a:pt x="2124" y="11207"/>
                  </a:cubicBezTo>
                  <a:lnTo>
                    <a:pt x="39819" y="6713"/>
                  </a:lnTo>
                  <a:lnTo>
                    <a:pt x="39895" y="6713"/>
                  </a:lnTo>
                  <a:lnTo>
                    <a:pt x="3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1255094" y="3818863"/>
              <a:ext cx="1326113" cy="430646"/>
            </a:xfrm>
            <a:custGeom>
              <a:rect b="b" l="l" r="r" t="t"/>
              <a:pathLst>
                <a:path extrusionOk="0" h="19834" w="61076">
                  <a:moveTo>
                    <a:pt x="33733" y="0"/>
                  </a:moveTo>
                  <a:lnTo>
                    <a:pt x="4267" y="2844"/>
                  </a:lnTo>
                  <a:cubicBezTo>
                    <a:pt x="4267" y="2844"/>
                    <a:pt x="1" y="7509"/>
                    <a:pt x="3869" y="12173"/>
                  </a:cubicBezTo>
                  <a:lnTo>
                    <a:pt x="22110" y="19834"/>
                  </a:lnTo>
                  <a:lnTo>
                    <a:pt x="22356" y="19834"/>
                  </a:lnTo>
                  <a:lnTo>
                    <a:pt x="60431" y="15264"/>
                  </a:lnTo>
                  <a:cubicBezTo>
                    <a:pt x="60829" y="15264"/>
                    <a:pt x="61076" y="14866"/>
                    <a:pt x="61076" y="14468"/>
                  </a:cubicBezTo>
                  <a:cubicBezTo>
                    <a:pt x="60981" y="14145"/>
                    <a:pt x="60677" y="13918"/>
                    <a:pt x="60355" y="13918"/>
                  </a:cubicBezTo>
                  <a:lnTo>
                    <a:pt x="60279" y="13918"/>
                  </a:lnTo>
                  <a:lnTo>
                    <a:pt x="22584" y="18412"/>
                  </a:lnTo>
                  <a:cubicBezTo>
                    <a:pt x="21958" y="17464"/>
                    <a:pt x="20460" y="14619"/>
                    <a:pt x="22906" y="11472"/>
                  </a:cubicBezTo>
                  <a:lnTo>
                    <a:pt x="60279" y="7205"/>
                  </a:lnTo>
                  <a:lnTo>
                    <a:pt x="60355" y="7111"/>
                  </a:lnTo>
                  <a:cubicBezTo>
                    <a:pt x="60753" y="7111"/>
                    <a:pt x="60981" y="6807"/>
                    <a:pt x="60981" y="6409"/>
                  </a:cubicBezTo>
                  <a:cubicBezTo>
                    <a:pt x="60905" y="6087"/>
                    <a:pt x="60677" y="5859"/>
                    <a:pt x="60431" y="5783"/>
                  </a:cubicBezTo>
                  <a:lnTo>
                    <a:pt x="60602" y="5689"/>
                  </a:lnTo>
                  <a:lnTo>
                    <a:pt x="33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1234509" y="3601053"/>
              <a:ext cx="1406384" cy="478826"/>
            </a:xfrm>
            <a:custGeom>
              <a:rect b="b" l="l" r="r" t="t"/>
              <a:pathLst>
                <a:path extrusionOk="0" h="22053" w="64773">
                  <a:moveTo>
                    <a:pt x="23930" y="0"/>
                  </a:moveTo>
                  <a:lnTo>
                    <a:pt x="873" y="7282"/>
                  </a:lnTo>
                  <a:lnTo>
                    <a:pt x="1176" y="7358"/>
                  </a:lnTo>
                  <a:cubicBezTo>
                    <a:pt x="1024" y="7509"/>
                    <a:pt x="873" y="7661"/>
                    <a:pt x="873" y="7907"/>
                  </a:cubicBezTo>
                  <a:cubicBezTo>
                    <a:pt x="778" y="8306"/>
                    <a:pt x="1100" y="8609"/>
                    <a:pt x="1498" y="8704"/>
                  </a:cubicBezTo>
                  <a:lnTo>
                    <a:pt x="47158" y="12724"/>
                  </a:lnTo>
                  <a:cubicBezTo>
                    <a:pt x="47404" y="13198"/>
                    <a:pt x="47954" y="14222"/>
                    <a:pt x="48182" y="15492"/>
                  </a:cubicBezTo>
                  <a:cubicBezTo>
                    <a:pt x="48656" y="17464"/>
                    <a:pt x="48276" y="19133"/>
                    <a:pt x="47006" y="20308"/>
                  </a:cubicBezTo>
                  <a:lnTo>
                    <a:pt x="778" y="16516"/>
                  </a:lnTo>
                  <a:cubicBezTo>
                    <a:pt x="399" y="16516"/>
                    <a:pt x="76" y="16838"/>
                    <a:pt x="0" y="17142"/>
                  </a:cubicBezTo>
                  <a:cubicBezTo>
                    <a:pt x="0" y="17540"/>
                    <a:pt x="304" y="17938"/>
                    <a:pt x="626" y="17938"/>
                  </a:cubicBezTo>
                  <a:lnTo>
                    <a:pt x="46608" y="21730"/>
                  </a:lnTo>
                  <a:lnTo>
                    <a:pt x="47556" y="22053"/>
                  </a:lnTo>
                  <a:lnTo>
                    <a:pt x="61303" y="12250"/>
                  </a:lnTo>
                  <a:cubicBezTo>
                    <a:pt x="64773" y="8609"/>
                    <a:pt x="61853" y="2921"/>
                    <a:pt x="61853" y="2921"/>
                  </a:cubicBezTo>
                  <a:lnTo>
                    <a:pt x="2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1251381" y="3790027"/>
              <a:ext cx="1039573" cy="253645"/>
            </a:xfrm>
            <a:custGeom>
              <a:rect b="b" l="l" r="r" t="t"/>
              <a:pathLst>
                <a:path extrusionOk="0" h="11682" w="47879">
                  <a:moveTo>
                    <a:pt x="721" y="1"/>
                  </a:moveTo>
                  <a:lnTo>
                    <a:pt x="1" y="7889"/>
                  </a:lnTo>
                  <a:lnTo>
                    <a:pt x="46229" y="11681"/>
                  </a:lnTo>
                  <a:cubicBezTo>
                    <a:pt x="47499" y="10430"/>
                    <a:pt x="47879" y="8761"/>
                    <a:pt x="47405" y="6789"/>
                  </a:cubicBezTo>
                  <a:cubicBezTo>
                    <a:pt x="47177" y="5519"/>
                    <a:pt x="46627" y="4495"/>
                    <a:pt x="46381" y="4021"/>
                  </a:cubicBezTo>
                  <a:lnTo>
                    <a:pt x="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287620" y="3585810"/>
              <a:ext cx="1243779" cy="331029"/>
            </a:xfrm>
            <a:custGeom>
              <a:rect b="b" l="l" r="r" t="t"/>
              <a:pathLst>
                <a:path extrusionOk="0" h="15246" w="57284">
                  <a:moveTo>
                    <a:pt x="57283" y="1"/>
                  </a:moveTo>
                  <a:lnTo>
                    <a:pt x="28841" y="10430"/>
                  </a:lnTo>
                  <a:lnTo>
                    <a:pt x="28519" y="10581"/>
                  </a:lnTo>
                  <a:lnTo>
                    <a:pt x="28443" y="10581"/>
                  </a:lnTo>
                  <a:cubicBezTo>
                    <a:pt x="28367" y="10581"/>
                    <a:pt x="28196" y="10581"/>
                    <a:pt x="28120" y="10506"/>
                  </a:cubicBezTo>
                  <a:lnTo>
                    <a:pt x="626" y="1101"/>
                  </a:lnTo>
                  <a:lnTo>
                    <a:pt x="626" y="1101"/>
                  </a:lnTo>
                  <a:cubicBezTo>
                    <a:pt x="323" y="1651"/>
                    <a:pt x="0" y="2921"/>
                    <a:pt x="1024" y="4495"/>
                  </a:cubicBezTo>
                  <a:lnTo>
                    <a:pt x="28367" y="15246"/>
                  </a:lnTo>
                  <a:lnTo>
                    <a:pt x="57113" y="4267"/>
                  </a:lnTo>
                  <a:cubicBezTo>
                    <a:pt x="57207" y="4191"/>
                    <a:pt x="57283" y="4191"/>
                    <a:pt x="57283" y="4191"/>
                  </a:cubicBezTo>
                  <a:lnTo>
                    <a:pt x="57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248102" y="3409191"/>
              <a:ext cx="1303879" cy="538535"/>
            </a:xfrm>
            <a:custGeom>
              <a:rect b="b" l="l" r="r" t="t"/>
              <a:pathLst>
                <a:path extrusionOk="0" h="24803" w="60052">
                  <a:moveTo>
                    <a:pt x="35231" y="0"/>
                  </a:moveTo>
                  <a:lnTo>
                    <a:pt x="2219" y="7737"/>
                  </a:lnTo>
                  <a:cubicBezTo>
                    <a:pt x="2048" y="7737"/>
                    <a:pt x="1972" y="7737"/>
                    <a:pt x="1896" y="7813"/>
                  </a:cubicBezTo>
                  <a:lnTo>
                    <a:pt x="1820" y="7813"/>
                  </a:lnTo>
                  <a:cubicBezTo>
                    <a:pt x="1745" y="7813"/>
                    <a:pt x="1745" y="7888"/>
                    <a:pt x="1669" y="7964"/>
                  </a:cubicBezTo>
                  <a:cubicBezTo>
                    <a:pt x="948" y="8761"/>
                    <a:pt x="0" y="10979"/>
                    <a:pt x="1745" y="13577"/>
                  </a:cubicBezTo>
                  <a:cubicBezTo>
                    <a:pt x="1820" y="13747"/>
                    <a:pt x="1972" y="13823"/>
                    <a:pt x="2143" y="13899"/>
                  </a:cubicBezTo>
                  <a:lnTo>
                    <a:pt x="29865" y="24802"/>
                  </a:lnTo>
                  <a:lnTo>
                    <a:pt x="30414" y="24802"/>
                  </a:lnTo>
                  <a:lnTo>
                    <a:pt x="59501" y="13653"/>
                  </a:lnTo>
                  <a:cubicBezTo>
                    <a:pt x="59881" y="13577"/>
                    <a:pt x="60051" y="13103"/>
                    <a:pt x="59881" y="12799"/>
                  </a:cubicBezTo>
                  <a:cubicBezTo>
                    <a:pt x="59805" y="12477"/>
                    <a:pt x="59501" y="12325"/>
                    <a:pt x="59255" y="12325"/>
                  </a:cubicBezTo>
                  <a:cubicBezTo>
                    <a:pt x="59179" y="12325"/>
                    <a:pt x="59103" y="12325"/>
                    <a:pt x="59027" y="12401"/>
                  </a:cubicBezTo>
                  <a:lnTo>
                    <a:pt x="30187" y="23380"/>
                  </a:lnTo>
                  <a:lnTo>
                    <a:pt x="2844" y="12629"/>
                  </a:lnTo>
                  <a:cubicBezTo>
                    <a:pt x="1820" y="11055"/>
                    <a:pt x="2143" y="9785"/>
                    <a:pt x="2446" y="9235"/>
                  </a:cubicBezTo>
                  <a:lnTo>
                    <a:pt x="2446" y="9235"/>
                  </a:lnTo>
                  <a:lnTo>
                    <a:pt x="29940" y="18640"/>
                  </a:lnTo>
                  <a:cubicBezTo>
                    <a:pt x="30016" y="18715"/>
                    <a:pt x="30187" y="18715"/>
                    <a:pt x="30263" y="18715"/>
                  </a:cubicBezTo>
                  <a:lnTo>
                    <a:pt x="30339" y="18715"/>
                  </a:lnTo>
                  <a:lnTo>
                    <a:pt x="30737" y="18564"/>
                  </a:lnTo>
                  <a:lnTo>
                    <a:pt x="59255" y="8135"/>
                  </a:lnTo>
                  <a:lnTo>
                    <a:pt x="59501" y="7964"/>
                  </a:lnTo>
                  <a:cubicBezTo>
                    <a:pt x="59805" y="7888"/>
                    <a:pt x="60051" y="7490"/>
                    <a:pt x="59881" y="7111"/>
                  </a:cubicBezTo>
                  <a:cubicBezTo>
                    <a:pt x="59805" y="6789"/>
                    <a:pt x="59407" y="6637"/>
                    <a:pt x="59103" y="6637"/>
                  </a:cubicBezTo>
                  <a:lnTo>
                    <a:pt x="352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373258" y="3445019"/>
              <a:ext cx="1415460" cy="303845"/>
            </a:xfrm>
            <a:custGeom>
              <a:rect b="b" l="l" r="r" t="t"/>
              <a:pathLst>
                <a:path extrusionOk="0" h="13994" w="65191">
                  <a:moveTo>
                    <a:pt x="550" y="0"/>
                  </a:moveTo>
                  <a:lnTo>
                    <a:pt x="0" y="4266"/>
                  </a:lnTo>
                  <a:lnTo>
                    <a:pt x="76" y="4266"/>
                  </a:lnTo>
                  <a:lnTo>
                    <a:pt x="35402" y="13994"/>
                  </a:lnTo>
                  <a:lnTo>
                    <a:pt x="63996" y="6788"/>
                  </a:lnTo>
                  <a:cubicBezTo>
                    <a:pt x="65190" y="5290"/>
                    <a:pt x="65020" y="4115"/>
                    <a:pt x="64792" y="3470"/>
                  </a:cubicBezTo>
                  <a:lnTo>
                    <a:pt x="64792" y="3470"/>
                  </a:lnTo>
                  <a:lnTo>
                    <a:pt x="36350" y="9329"/>
                  </a:lnTo>
                  <a:lnTo>
                    <a:pt x="36350" y="9329"/>
                  </a:lnTo>
                  <a:cubicBezTo>
                    <a:pt x="36312" y="9367"/>
                    <a:pt x="36250" y="9386"/>
                    <a:pt x="36189" y="9386"/>
                  </a:cubicBezTo>
                  <a:cubicBezTo>
                    <a:pt x="36127" y="9386"/>
                    <a:pt x="36065" y="9367"/>
                    <a:pt x="36027" y="9329"/>
                  </a:cubicBezTo>
                  <a:lnTo>
                    <a:pt x="35952" y="9329"/>
                  </a:lnTo>
                  <a:lnTo>
                    <a:pt x="35477" y="9158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1354324" y="3287312"/>
              <a:ext cx="1473910" cy="492418"/>
            </a:xfrm>
            <a:custGeom>
              <a:rect b="b" l="l" r="r" t="t"/>
              <a:pathLst>
                <a:path extrusionOk="0" h="22679" w="67883">
                  <a:moveTo>
                    <a:pt x="29789" y="1"/>
                  </a:moveTo>
                  <a:lnTo>
                    <a:pt x="1669" y="5841"/>
                  </a:lnTo>
                  <a:cubicBezTo>
                    <a:pt x="1618" y="5831"/>
                    <a:pt x="1568" y="5826"/>
                    <a:pt x="1519" y="5826"/>
                  </a:cubicBezTo>
                  <a:cubicBezTo>
                    <a:pt x="1192" y="5826"/>
                    <a:pt x="939" y="6044"/>
                    <a:pt x="872" y="6391"/>
                  </a:cubicBezTo>
                  <a:cubicBezTo>
                    <a:pt x="721" y="6789"/>
                    <a:pt x="948" y="7111"/>
                    <a:pt x="1347" y="7263"/>
                  </a:cubicBezTo>
                  <a:lnTo>
                    <a:pt x="1422" y="7263"/>
                  </a:lnTo>
                  <a:lnTo>
                    <a:pt x="36349" y="16421"/>
                  </a:lnTo>
                  <a:lnTo>
                    <a:pt x="36824" y="16592"/>
                  </a:lnTo>
                  <a:lnTo>
                    <a:pt x="36899" y="16592"/>
                  </a:lnTo>
                  <a:cubicBezTo>
                    <a:pt x="36937" y="16630"/>
                    <a:pt x="36999" y="16649"/>
                    <a:pt x="37061" y="16649"/>
                  </a:cubicBezTo>
                  <a:cubicBezTo>
                    <a:pt x="37122" y="16649"/>
                    <a:pt x="37184" y="16630"/>
                    <a:pt x="37222" y="16592"/>
                  </a:cubicBezTo>
                  <a:lnTo>
                    <a:pt x="37222" y="16592"/>
                  </a:lnTo>
                  <a:lnTo>
                    <a:pt x="65664" y="10733"/>
                  </a:lnTo>
                  <a:lnTo>
                    <a:pt x="65664" y="10733"/>
                  </a:lnTo>
                  <a:cubicBezTo>
                    <a:pt x="65892" y="11378"/>
                    <a:pt x="66062" y="12553"/>
                    <a:pt x="64868" y="14051"/>
                  </a:cubicBezTo>
                  <a:lnTo>
                    <a:pt x="36274" y="21257"/>
                  </a:lnTo>
                  <a:lnTo>
                    <a:pt x="948" y="11529"/>
                  </a:lnTo>
                  <a:lnTo>
                    <a:pt x="872" y="11529"/>
                  </a:lnTo>
                  <a:cubicBezTo>
                    <a:pt x="833" y="11519"/>
                    <a:pt x="793" y="11515"/>
                    <a:pt x="753" y="11515"/>
                  </a:cubicBezTo>
                  <a:cubicBezTo>
                    <a:pt x="489" y="11515"/>
                    <a:pt x="237" y="11723"/>
                    <a:pt x="171" y="12003"/>
                  </a:cubicBezTo>
                  <a:cubicBezTo>
                    <a:pt x="0" y="12402"/>
                    <a:pt x="247" y="12800"/>
                    <a:pt x="645" y="12876"/>
                  </a:cubicBezTo>
                  <a:lnTo>
                    <a:pt x="36122" y="22679"/>
                  </a:lnTo>
                  <a:lnTo>
                    <a:pt x="36501" y="22679"/>
                  </a:lnTo>
                  <a:lnTo>
                    <a:pt x="65417" y="15398"/>
                  </a:lnTo>
                  <a:cubicBezTo>
                    <a:pt x="65588" y="15322"/>
                    <a:pt x="65664" y="15246"/>
                    <a:pt x="65740" y="15170"/>
                  </a:cubicBezTo>
                  <a:cubicBezTo>
                    <a:pt x="67882" y="12724"/>
                    <a:pt x="67238" y="10430"/>
                    <a:pt x="66612" y="9557"/>
                  </a:cubicBezTo>
                  <a:cubicBezTo>
                    <a:pt x="66536" y="9482"/>
                    <a:pt x="66536" y="9406"/>
                    <a:pt x="66460" y="9406"/>
                  </a:cubicBezTo>
                  <a:cubicBezTo>
                    <a:pt x="66290" y="9311"/>
                    <a:pt x="66138" y="9235"/>
                    <a:pt x="65986" y="9235"/>
                  </a:cubicBezTo>
                  <a:lnTo>
                    <a:pt x="297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1658161" y="3254785"/>
              <a:ext cx="1053165" cy="291512"/>
            </a:xfrm>
            <a:custGeom>
              <a:rect b="b" l="l" r="r" t="t"/>
              <a:pathLst>
                <a:path extrusionOk="0" h="13426" w="48505">
                  <a:moveTo>
                    <a:pt x="48353" y="1"/>
                  </a:moveTo>
                  <a:lnTo>
                    <a:pt x="1575" y="5689"/>
                  </a:lnTo>
                  <a:cubicBezTo>
                    <a:pt x="399" y="7415"/>
                    <a:pt x="1" y="9311"/>
                    <a:pt x="399" y="11283"/>
                  </a:cubicBezTo>
                  <a:cubicBezTo>
                    <a:pt x="627" y="12231"/>
                    <a:pt x="1025" y="13027"/>
                    <a:pt x="1347" y="13426"/>
                  </a:cubicBezTo>
                  <a:lnTo>
                    <a:pt x="48429" y="7585"/>
                  </a:lnTo>
                  <a:lnTo>
                    <a:pt x="48504" y="7585"/>
                  </a:lnTo>
                  <a:lnTo>
                    <a:pt x="4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1194991" y="3102052"/>
              <a:ext cx="1531947" cy="478413"/>
            </a:xfrm>
            <a:custGeom>
              <a:rect b="b" l="l" r="r" t="t"/>
              <a:pathLst>
                <a:path extrusionOk="0" h="22034" w="70556">
                  <a:moveTo>
                    <a:pt x="33657" y="0"/>
                  </a:moveTo>
                  <a:lnTo>
                    <a:pt x="4191" y="3546"/>
                  </a:lnTo>
                  <a:cubicBezTo>
                    <a:pt x="4191" y="3546"/>
                    <a:pt x="0" y="8684"/>
                    <a:pt x="3868" y="13747"/>
                  </a:cubicBezTo>
                  <a:lnTo>
                    <a:pt x="22128" y="22033"/>
                  </a:lnTo>
                  <a:lnTo>
                    <a:pt x="22507" y="21882"/>
                  </a:lnTo>
                  <a:lnTo>
                    <a:pt x="69911" y="15947"/>
                  </a:lnTo>
                  <a:cubicBezTo>
                    <a:pt x="70309" y="15947"/>
                    <a:pt x="70556" y="15568"/>
                    <a:pt x="70480" y="15245"/>
                  </a:cubicBezTo>
                  <a:cubicBezTo>
                    <a:pt x="70480" y="14847"/>
                    <a:pt x="70158" y="14619"/>
                    <a:pt x="69835" y="14619"/>
                  </a:cubicBezTo>
                  <a:lnTo>
                    <a:pt x="69760" y="14619"/>
                  </a:lnTo>
                  <a:lnTo>
                    <a:pt x="22678" y="20460"/>
                  </a:lnTo>
                  <a:cubicBezTo>
                    <a:pt x="22356" y="20061"/>
                    <a:pt x="21958" y="19265"/>
                    <a:pt x="21730" y="18317"/>
                  </a:cubicBezTo>
                  <a:cubicBezTo>
                    <a:pt x="21332" y="16345"/>
                    <a:pt x="21730" y="14449"/>
                    <a:pt x="22906" y="12723"/>
                  </a:cubicBezTo>
                  <a:lnTo>
                    <a:pt x="69684" y="7035"/>
                  </a:lnTo>
                  <a:lnTo>
                    <a:pt x="69760" y="7035"/>
                  </a:lnTo>
                  <a:cubicBezTo>
                    <a:pt x="70158" y="6940"/>
                    <a:pt x="70385" y="6637"/>
                    <a:pt x="70385" y="6238"/>
                  </a:cubicBezTo>
                  <a:cubicBezTo>
                    <a:pt x="70309" y="5916"/>
                    <a:pt x="70006" y="5613"/>
                    <a:pt x="69608" y="5613"/>
                  </a:cubicBezTo>
                  <a:lnTo>
                    <a:pt x="70006" y="5518"/>
                  </a:lnTo>
                  <a:lnTo>
                    <a:pt x="33657" y="0"/>
                  </a:lnTo>
                  <a:close/>
                </a:path>
              </a:pathLst>
            </a:custGeom>
            <a:solidFill>
              <a:srgbClr val="D3676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1294612" y="3050569"/>
              <a:ext cx="1331063" cy="366854"/>
            </a:xfrm>
            <a:custGeom>
              <a:rect b="b" l="l" r="r" t="t"/>
              <a:pathLst>
                <a:path extrusionOk="0" h="16896" w="61304">
                  <a:moveTo>
                    <a:pt x="77" y="1"/>
                  </a:moveTo>
                  <a:lnTo>
                    <a:pt x="1" y="4665"/>
                  </a:lnTo>
                  <a:lnTo>
                    <a:pt x="228" y="4665"/>
                  </a:lnTo>
                  <a:lnTo>
                    <a:pt x="30813" y="16896"/>
                  </a:lnTo>
                  <a:lnTo>
                    <a:pt x="60204" y="5841"/>
                  </a:lnTo>
                  <a:cubicBezTo>
                    <a:pt x="61303" y="4097"/>
                    <a:pt x="60905" y="2769"/>
                    <a:pt x="60583" y="2125"/>
                  </a:cubicBezTo>
                  <a:lnTo>
                    <a:pt x="60583" y="2125"/>
                  </a:lnTo>
                  <a:lnTo>
                    <a:pt x="31117" y="11776"/>
                  </a:lnTo>
                  <a:lnTo>
                    <a:pt x="30889" y="11776"/>
                  </a:lnTo>
                  <a:lnTo>
                    <a:pt x="30718" y="11852"/>
                  </a:lnTo>
                  <a:lnTo>
                    <a:pt x="29145" y="1113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277328" y="2873950"/>
              <a:ext cx="1387863" cy="574339"/>
            </a:xfrm>
            <a:custGeom>
              <a:rect b="b" l="l" r="r" t="t"/>
              <a:pathLst>
                <a:path extrusionOk="0" h="26452" w="63920">
                  <a:moveTo>
                    <a:pt x="26622" y="0"/>
                  </a:moveTo>
                  <a:lnTo>
                    <a:pt x="873" y="6713"/>
                  </a:lnTo>
                  <a:cubicBezTo>
                    <a:pt x="626" y="6713"/>
                    <a:pt x="323" y="6865"/>
                    <a:pt x="228" y="7187"/>
                  </a:cubicBezTo>
                  <a:cubicBezTo>
                    <a:pt x="76" y="7490"/>
                    <a:pt x="228" y="7888"/>
                    <a:pt x="626" y="8059"/>
                  </a:cubicBezTo>
                  <a:lnTo>
                    <a:pt x="873" y="8135"/>
                  </a:lnTo>
                  <a:lnTo>
                    <a:pt x="29941" y="19265"/>
                  </a:lnTo>
                  <a:lnTo>
                    <a:pt x="31514" y="19986"/>
                  </a:lnTo>
                  <a:lnTo>
                    <a:pt x="31685" y="19910"/>
                  </a:lnTo>
                  <a:lnTo>
                    <a:pt x="31913" y="19910"/>
                  </a:lnTo>
                  <a:lnTo>
                    <a:pt x="61379" y="10259"/>
                  </a:lnTo>
                  <a:lnTo>
                    <a:pt x="61379" y="10259"/>
                  </a:lnTo>
                  <a:cubicBezTo>
                    <a:pt x="61701" y="10903"/>
                    <a:pt x="62099" y="12231"/>
                    <a:pt x="61000" y="13975"/>
                  </a:cubicBezTo>
                  <a:lnTo>
                    <a:pt x="31609" y="25030"/>
                  </a:lnTo>
                  <a:lnTo>
                    <a:pt x="1024" y="12799"/>
                  </a:lnTo>
                  <a:lnTo>
                    <a:pt x="797" y="12799"/>
                  </a:lnTo>
                  <a:cubicBezTo>
                    <a:pt x="474" y="12799"/>
                    <a:pt x="228" y="12951"/>
                    <a:pt x="152" y="13179"/>
                  </a:cubicBezTo>
                  <a:cubicBezTo>
                    <a:pt x="0" y="13577"/>
                    <a:pt x="152" y="13975"/>
                    <a:pt x="550" y="14127"/>
                  </a:cubicBezTo>
                  <a:lnTo>
                    <a:pt x="31363" y="26376"/>
                  </a:lnTo>
                  <a:cubicBezTo>
                    <a:pt x="31439" y="26452"/>
                    <a:pt x="31514" y="26452"/>
                    <a:pt x="31609" y="26452"/>
                  </a:cubicBezTo>
                  <a:cubicBezTo>
                    <a:pt x="31685" y="26452"/>
                    <a:pt x="31761" y="26452"/>
                    <a:pt x="31837" y="26376"/>
                  </a:cubicBezTo>
                  <a:lnTo>
                    <a:pt x="61701" y="15246"/>
                  </a:lnTo>
                  <a:cubicBezTo>
                    <a:pt x="61777" y="15170"/>
                    <a:pt x="61948" y="15075"/>
                    <a:pt x="62024" y="14923"/>
                  </a:cubicBezTo>
                  <a:cubicBezTo>
                    <a:pt x="63920" y="12155"/>
                    <a:pt x="62972" y="9785"/>
                    <a:pt x="62175" y="9007"/>
                  </a:cubicBezTo>
                  <a:cubicBezTo>
                    <a:pt x="62175" y="8912"/>
                    <a:pt x="62099" y="8837"/>
                    <a:pt x="62024" y="8837"/>
                  </a:cubicBezTo>
                  <a:lnTo>
                    <a:pt x="62099" y="8761"/>
                  </a:lnTo>
                  <a:lnTo>
                    <a:pt x="26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1212275" y="2645435"/>
              <a:ext cx="1404755" cy="471834"/>
            </a:xfrm>
            <a:custGeom>
              <a:rect b="b" l="l" r="r" t="t"/>
              <a:pathLst>
                <a:path extrusionOk="0" h="21731" w="64698">
                  <a:moveTo>
                    <a:pt x="23930" y="1"/>
                  </a:moveTo>
                  <a:lnTo>
                    <a:pt x="854" y="7282"/>
                  </a:lnTo>
                  <a:cubicBezTo>
                    <a:pt x="854" y="7282"/>
                    <a:pt x="949" y="7282"/>
                    <a:pt x="1176" y="7358"/>
                  </a:cubicBezTo>
                  <a:cubicBezTo>
                    <a:pt x="1024" y="7434"/>
                    <a:pt x="854" y="7680"/>
                    <a:pt x="854" y="7832"/>
                  </a:cubicBezTo>
                  <a:cubicBezTo>
                    <a:pt x="778" y="8230"/>
                    <a:pt x="1100" y="8628"/>
                    <a:pt x="1498" y="8628"/>
                  </a:cubicBezTo>
                  <a:lnTo>
                    <a:pt x="47158" y="12724"/>
                  </a:lnTo>
                  <a:cubicBezTo>
                    <a:pt x="47708" y="13843"/>
                    <a:pt x="49604" y="17787"/>
                    <a:pt x="47006" y="20384"/>
                  </a:cubicBezTo>
                  <a:lnTo>
                    <a:pt x="778" y="16592"/>
                  </a:lnTo>
                  <a:cubicBezTo>
                    <a:pt x="380" y="16592"/>
                    <a:pt x="1" y="16839"/>
                    <a:pt x="1" y="17237"/>
                  </a:cubicBezTo>
                  <a:cubicBezTo>
                    <a:pt x="1" y="17635"/>
                    <a:pt x="228" y="17938"/>
                    <a:pt x="626" y="17938"/>
                  </a:cubicBezTo>
                  <a:lnTo>
                    <a:pt x="47158" y="21731"/>
                  </a:lnTo>
                  <a:lnTo>
                    <a:pt x="47234" y="21731"/>
                  </a:lnTo>
                  <a:cubicBezTo>
                    <a:pt x="47404" y="21731"/>
                    <a:pt x="47556" y="21655"/>
                    <a:pt x="47708" y="21579"/>
                  </a:cubicBezTo>
                  <a:lnTo>
                    <a:pt x="47784" y="21503"/>
                  </a:lnTo>
                  <a:cubicBezTo>
                    <a:pt x="50002" y="20631"/>
                    <a:pt x="61303" y="12174"/>
                    <a:pt x="61303" y="12174"/>
                  </a:cubicBezTo>
                  <a:cubicBezTo>
                    <a:pt x="64697" y="8534"/>
                    <a:pt x="61777" y="2845"/>
                    <a:pt x="61777" y="2845"/>
                  </a:cubicBezTo>
                  <a:lnTo>
                    <a:pt x="23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1229146" y="2832781"/>
              <a:ext cx="1060156" cy="253624"/>
            </a:xfrm>
            <a:custGeom>
              <a:rect b="b" l="l" r="r" t="t"/>
              <a:pathLst>
                <a:path extrusionOk="0" h="11681" w="48827">
                  <a:moveTo>
                    <a:pt x="721" y="0"/>
                  </a:moveTo>
                  <a:lnTo>
                    <a:pt x="1" y="7888"/>
                  </a:lnTo>
                  <a:lnTo>
                    <a:pt x="46229" y="11681"/>
                  </a:lnTo>
                  <a:cubicBezTo>
                    <a:pt x="48827" y="9083"/>
                    <a:pt x="46931" y="5215"/>
                    <a:pt x="46381" y="4096"/>
                  </a:cubicBezTo>
                  <a:lnTo>
                    <a:pt x="7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647869" y="2628564"/>
              <a:ext cx="936656" cy="236753"/>
            </a:xfrm>
            <a:custGeom>
              <a:rect b="b" l="l" r="r" t="t"/>
              <a:pathLst>
                <a:path extrusionOk="0" h="10904" w="43139">
                  <a:moveTo>
                    <a:pt x="42892" y="0"/>
                  </a:moveTo>
                  <a:lnTo>
                    <a:pt x="2049" y="3148"/>
                  </a:lnTo>
                  <a:cubicBezTo>
                    <a:pt x="1" y="6940"/>
                    <a:pt x="1973" y="10031"/>
                    <a:pt x="2693" y="10903"/>
                  </a:cubicBezTo>
                  <a:lnTo>
                    <a:pt x="43138" y="7585"/>
                  </a:lnTo>
                  <a:lnTo>
                    <a:pt x="42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1187977" y="2477458"/>
              <a:ext cx="1413809" cy="418726"/>
            </a:xfrm>
            <a:custGeom>
              <a:rect b="b" l="l" r="r" t="t"/>
              <a:pathLst>
                <a:path extrusionOk="0" h="19285" w="65115">
                  <a:moveTo>
                    <a:pt x="35800" y="1"/>
                  </a:moveTo>
                  <a:lnTo>
                    <a:pt x="3641" y="2921"/>
                  </a:lnTo>
                  <a:cubicBezTo>
                    <a:pt x="3641" y="2921"/>
                    <a:pt x="1" y="8533"/>
                    <a:pt x="4438" y="13122"/>
                  </a:cubicBezTo>
                  <a:lnTo>
                    <a:pt x="23229" y="19209"/>
                  </a:lnTo>
                  <a:cubicBezTo>
                    <a:pt x="23305" y="19209"/>
                    <a:pt x="23399" y="19209"/>
                    <a:pt x="23475" y="19284"/>
                  </a:cubicBezTo>
                  <a:lnTo>
                    <a:pt x="23627" y="19284"/>
                  </a:lnTo>
                  <a:lnTo>
                    <a:pt x="64394" y="15966"/>
                  </a:lnTo>
                  <a:cubicBezTo>
                    <a:pt x="64792" y="15966"/>
                    <a:pt x="65115" y="15568"/>
                    <a:pt x="65020" y="15246"/>
                  </a:cubicBezTo>
                  <a:cubicBezTo>
                    <a:pt x="65020" y="14847"/>
                    <a:pt x="64716" y="14544"/>
                    <a:pt x="64318" y="14544"/>
                  </a:cubicBezTo>
                  <a:lnTo>
                    <a:pt x="23873" y="17862"/>
                  </a:lnTo>
                  <a:cubicBezTo>
                    <a:pt x="23153" y="16990"/>
                    <a:pt x="21181" y="13899"/>
                    <a:pt x="23229" y="10107"/>
                  </a:cubicBezTo>
                  <a:lnTo>
                    <a:pt x="64072" y="6959"/>
                  </a:lnTo>
                  <a:lnTo>
                    <a:pt x="64167" y="6959"/>
                  </a:lnTo>
                  <a:cubicBezTo>
                    <a:pt x="64546" y="6884"/>
                    <a:pt x="64792" y="6561"/>
                    <a:pt x="64792" y="6163"/>
                  </a:cubicBezTo>
                  <a:cubicBezTo>
                    <a:pt x="64792" y="5765"/>
                    <a:pt x="64394" y="5537"/>
                    <a:pt x="63996" y="5537"/>
                  </a:cubicBezTo>
                  <a:lnTo>
                    <a:pt x="63920" y="5537"/>
                  </a:lnTo>
                  <a:lnTo>
                    <a:pt x="358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1299563" y="2405413"/>
              <a:ext cx="1247057" cy="327728"/>
            </a:xfrm>
            <a:custGeom>
              <a:rect b="b" l="l" r="r" t="t"/>
              <a:pathLst>
                <a:path extrusionOk="0" h="15094" w="57435">
                  <a:moveTo>
                    <a:pt x="247" y="0"/>
                  </a:moveTo>
                  <a:lnTo>
                    <a:pt x="0" y="4191"/>
                  </a:lnTo>
                  <a:cubicBezTo>
                    <a:pt x="76" y="4191"/>
                    <a:pt x="152" y="4267"/>
                    <a:pt x="152" y="4267"/>
                  </a:cubicBezTo>
                  <a:lnTo>
                    <a:pt x="28443" y="15094"/>
                  </a:lnTo>
                  <a:lnTo>
                    <a:pt x="56335" y="7585"/>
                  </a:lnTo>
                  <a:cubicBezTo>
                    <a:pt x="57435" y="6011"/>
                    <a:pt x="57131" y="4741"/>
                    <a:pt x="56809" y="4191"/>
                  </a:cubicBezTo>
                  <a:lnTo>
                    <a:pt x="56809" y="4191"/>
                  </a:lnTo>
                  <a:lnTo>
                    <a:pt x="28917" y="11150"/>
                  </a:lnTo>
                  <a:cubicBezTo>
                    <a:pt x="28765" y="11150"/>
                    <a:pt x="28594" y="11150"/>
                    <a:pt x="28443" y="11055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1280629" y="2336645"/>
              <a:ext cx="1303879" cy="427367"/>
            </a:xfrm>
            <a:custGeom>
              <a:rect b="b" l="l" r="r" t="t"/>
              <a:pathLst>
                <a:path extrusionOk="0" h="19683" w="60052">
                  <a:moveTo>
                    <a:pt x="25674" y="1"/>
                  </a:moveTo>
                  <a:lnTo>
                    <a:pt x="1422" y="1745"/>
                  </a:lnTo>
                  <a:lnTo>
                    <a:pt x="1346" y="1745"/>
                  </a:lnTo>
                  <a:cubicBezTo>
                    <a:pt x="1276" y="1712"/>
                    <a:pt x="1203" y="1697"/>
                    <a:pt x="1130" y="1697"/>
                  </a:cubicBezTo>
                  <a:cubicBezTo>
                    <a:pt x="869" y="1697"/>
                    <a:pt x="608" y="1891"/>
                    <a:pt x="474" y="2143"/>
                  </a:cubicBezTo>
                  <a:cubicBezTo>
                    <a:pt x="322" y="2542"/>
                    <a:pt x="474" y="2940"/>
                    <a:pt x="872" y="3091"/>
                  </a:cubicBezTo>
                  <a:lnTo>
                    <a:pt x="1119" y="3167"/>
                  </a:lnTo>
                  <a:lnTo>
                    <a:pt x="29315" y="14222"/>
                  </a:lnTo>
                  <a:cubicBezTo>
                    <a:pt x="29466" y="14317"/>
                    <a:pt x="29637" y="14317"/>
                    <a:pt x="29789" y="14317"/>
                  </a:cubicBezTo>
                  <a:lnTo>
                    <a:pt x="57681" y="7358"/>
                  </a:lnTo>
                  <a:lnTo>
                    <a:pt x="57681" y="7358"/>
                  </a:lnTo>
                  <a:cubicBezTo>
                    <a:pt x="58003" y="7908"/>
                    <a:pt x="58307" y="9178"/>
                    <a:pt x="57207" y="10752"/>
                  </a:cubicBezTo>
                  <a:lnTo>
                    <a:pt x="29315" y="18261"/>
                  </a:lnTo>
                  <a:lnTo>
                    <a:pt x="1024" y="7434"/>
                  </a:lnTo>
                  <a:cubicBezTo>
                    <a:pt x="1024" y="7434"/>
                    <a:pt x="948" y="7358"/>
                    <a:pt x="872" y="7358"/>
                  </a:cubicBezTo>
                  <a:cubicBezTo>
                    <a:pt x="550" y="7358"/>
                    <a:pt x="247" y="7509"/>
                    <a:pt x="171" y="7832"/>
                  </a:cubicBezTo>
                  <a:cubicBezTo>
                    <a:pt x="0" y="8230"/>
                    <a:pt x="247" y="8628"/>
                    <a:pt x="550" y="8704"/>
                  </a:cubicBezTo>
                  <a:lnTo>
                    <a:pt x="28992" y="19683"/>
                  </a:lnTo>
                  <a:lnTo>
                    <a:pt x="29466" y="19683"/>
                  </a:lnTo>
                  <a:lnTo>
                    <a:pt x="57757" y="12022"/>
                  </a:lnTo>
                  <a:cubicBezTo>
                    <a:pt x="57909" y="12022"/>
                    <a:pt x="58079" y="11946"/>
                    <a:pt x="58155" y="11776"/>
                  </a:cubicBezTo>
                  <a:cubicBezTo>
                    <a:pt x="60051" y="9254"/>
                    <a:pt x="59255" y="6960"/>
                    <a:pt x="58553" y="6087"/>
                  </a:cubicBezTo>
                  <a:cubicBezTo>
                    <a:pt x="58553" y="6087"/>
                    <a:pt x="58477" y="6012"/>
                    <a:pt x="58383" y="6012"/>
                  </a:cubicBezTo>
                  <a:lnTo>
                    <a:pt x="58383" y="5936"/>
                  </a:lnTo>
                  <a:cubicBezTo>
                    <a:pt x="58231" y="5860"/>
                    <a:pt x="58079" y="5860"/>
                    <a:pt x="57909" y="5860"/>
                  </a:cubicBezTo>
                  <a:lnTo>
                    <a:pt x="25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1800624" y="2202846"/>
              <a:ext cx="747670" cy="314136"/>
            </a:xfrm>
            <a:custGeom>
              <a:rect b="b" l="l" r="r" t="t"/>
              <a:pathLst>
                <a:path extrusionOk="0" h="14468" w="34435">
                  <a:moveTo>
                    <a:pt x="34055" y="0"/>
                  </a:moveTo>
                  <a:lnTo>
                    <a:pt x="3072" y="5385"/>
                  </a:lnTo>
                  <a:cubicBezTo>
                    <a:pt x="1" y="9652"/>
                    <a:pt x="2200" y="13444"/>
                    <a:pt x="2921" y="14468"/>
                  </a:cubicBezTo>
                  <a:lnTo>
                    <a:pt x="34359" y="8855"/>
                  </a:lnTo>
                  <a:lnTo>
                    <a:pt x="34435" y="8855"/>
                  </a:lnTo>
                  <a:lnTo>
                    <a:pt x="34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263736" y="2022927"/>
              <a:ext cx="1301838" cy="528222"/>
            </a:xfrm>
            <a:custGeom>
              <a:rect b="b" l="l" r="r" t="t"/>
              <a:pathLst>
                <a:path extrusionOk="0" h="24328" w="59958">
                  <a:moveTo>
                    <a:pt x="30718" y="0"/>
                  </a:moveTo>
                  <a:lnTo>
                    <a:pt x="4893" y="3868"/>
                  </a:lnTo>
                  <a:cubicBezTo>
                    <a:pt x="4893" y="3868"/>
                    <a:pt x="1" y="9955"/>
                    <a:pt x="4893" y="15567"/>
                  </a:cubicBezTo>
                  <a:lnTo>
                    <a:pt x="27097" y="24328"/>
                  </a:lnTo>
                  <a:lnTo>
                    <a:pt x="27173" y="24328"/>
                  </a:lnTo>
                  <a:lnTo>
                    <a:pt x="27248" y="24252"/>
                  </a:lnTo>
                  <a:lnTo>
                    <a:pt x="59331" y="18488"/>
                  </a:lnTo>
                  <a:cubicBezTo>
                    <a:pt x="59729" y="18488"/>
                    <a:pt x="59957" y="18089"/>
                    <a:pt x="59881" y="17691"/>
                  </a:cubicBezTo>
                  <a:cubicBezTo>
                    <a:pt x="59805" y="17388"/>
                    <a:pt x="59483" y="17141"/>
                    <a:pt x="59161" y="17141"/>
                  </a:cubicBezTo>
                  <a:lnTo>
                    <a:pt x="59085" y="17141"/>
                  </a:lnTo>
                  <a:lnTo>
                    <a:pt x="27647" y="22754"/>
                  </a:lnTo>
                  <a:cubicBezTo>
                    <a:pt x="26926" y="21730"/>
                    <a:pt x="24727" y="17938"/>
                    <a:pt x="27798" y="13671"/>
                  </a:cubicBezTo>
                  <a:lnTo>
                    <a:pt x="58781" y="8286"/>
                  </a:lnTo>
                  <a:lnTo>
                    <a:pt x="58857" y="8286"/>
                  </a:lnTo>
                  <a:cubicBezTo>
                    <a:pt x="59255" y="8210"/>
                    <a:pt x="59483" y="7812"/>
                    <a:pt x="59407" y="7433"/>
                  </a:cubicBezTo>
                  <a:cubicBezTo>
                    <a:pt x="59339" y="7143"/>
                    <a:pt x="59071" y="6853"/>
                    <a:pt x="58728" y="6853"/>
                  </a:cubicBezTo>
                  <a:cubicBezTo>
                    <a:pt x="58690" y="6853"/>
                    <a:pt x="58651" y="6857"/>
                    <a:pt x="58611" y="6864"/>
                  </a:cubicBezTo>
                  <a:lnTo>
                    <a:pt x="58459" y="6959"/>
                  </a:lnTo>
                  <a:lnTo>
                    <a:pt x="30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1526013" y="2077667"/>
              <a:ext cx="734078" cy="140827"/>
            </a:xfrm>
            <a:custGeom>
              <a:rect b="b" l="l" r="r" t="t"/>
              <a:pathLst>
                <a:path extrusionOk="0" h="6486" w="33809">
                  <a:moveTo>
                    <a:pt x="28917" y="1"/>
                  </a:moveTo>
                  <a:cubicBezTo>
                    <a:pt x="28689" y="77"/>
                    <a:pt x="28442" y="77"/>
                    <a:pt x="28291" y="172"/>
                  </a:cubicBezTo>
                  <a:cubicBezTo>
                    <a:pt x="27267" y="399"/>
                    <a:pt x="26224" y="722"/>
                    <a:pt x="25124" y="949"/>
                  </a:cubicBezTo>
                  <a:cubicBezTo>
                    <a:pt x="22906" y="1499"/>
                    <a:pt x="20630" y="1499"/>
                    <a:pt x="18336" y="1594"/>
                  </a:cubicBezTo>
                  <a:cubicBezTo>
                    <a:pt x="17312" y="1594"/>
                    <a:pt x="16364" y="1670"/>
                    <a:pt x="15321" y="1670"/>
                  </a:cubicBezTo>
                  <a:cubicBezTo>
                    <a:pt x="13197" y="1670"/>
                    <a:pt x="11150" y="1499"/>
                    <a:pt x="9007" y="1196"/>
                  </a:cubicBezTo>
                  <a:cubicBezTo>
                    <a:pt x="8685" y="1120"/>
                    <a:pt x="8381" y="1025"/>
                    <a:pt x="8059" y="1025"/>
                  </a:cubicBezTo>
                  <a:cubicBezTo>
                    <a:pt x="7661" y="1120"/>
                    <a:pt x="7262" y="1196"/>
                    <a:pt x="6883" y="1196"/>
                  </a:cubicBezTo>
                  <a:cubicBezTo>
                    <a:pt x="6239" y="1271"/>
                    <a:pt x="5613" y="1347"/>
                    <a:pt x="4987" y="1347"/>
                  </a:cubicBezTo>
                  <a:cubicBezTo>
                    <a:pt x="3868" y="1347"/>
                    <a:pt x="2693" y="1196"/>
                    <a:pt x="1745" y="646"/>
                  </a:cubicBezTo>
                  <a:cubicBezTo>
                    <a:pt x="1422" y="475"/>
                    <a:pt x="1195" y="323"/>
                    <a:pt x="872" y="172"/>
                  </a:cubicBezTo>
                  <a:cubicBezTo>
                    <a:pt x="323" y="646"/>
                    <a:pt x="0" y="1120"/>
                    <a:pt x="0" y="1670"/>
                  </a:cubicBezTo>
                  <a:cubicBezTo>
                    <a:pt x="0" y="4343"/>
                    <a:pt x="7585" y="6486"/>
                    <a:pt x="16914" y="6486"/>
                  </a:cubicBezTo>
                  <a:cubicBezTo>
                    <a:pt x="26224" y="6486"/>
                    <a:pt x="33809" y="4343"/>
                    <a:pt x="33809" y="1670"/>
                  </a:cubicBezTo>
                  <a:cubicBezTo>
                    <a:pt x="33809" y="1499"/>
                    <a:pt x="33733" y="1423"/>
                    <a:pt x="33733" y="1347"/>
                  </a:cubicBezTo>
                  <a:cubicBezTo>
                    <a:pt x="33259" y="1271"/>
                    <a:pt x="32861" y="1120"/>
                    <a:pt x="32481" y="949"/>
                  </a:cubicBezTo>
                  <a:cubicBezTo>
                    <a:pt x="32386" y="949"/>
                    <a:pt x="32311" y="873"/>
                    <a:pt x="32311" y="873"/>
                  </a:cubicBezTo>
                  <a:lnTo>
                    <a:pt x="289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1543297" y="2053803"/>
              <a:ext cx="706503" cy="135464"/>
            </a:xfrm>
            <a:custGeom>
              <a:rect b="b" l="l" r="r" t="t"/>
              <a:pathLst>
                <a:path extrusionOk="0" h="6239" w="32539">
                  <a:moveTo>
                    <a:pt x="228" y="0"/>
                  </a:moveTo>
                  <a:cubicBezTo>
                    <a:pt x="1" y="872"/>
                    <a:pt x="228" y="1821"/>
                    <a:pt x="228" y="2370"/>
                  </a:cubicBezTo>
                  <a:cubicBezTo>
                    <a:pt x="228" y="4494"/>
                    <a:pt x="7415" y="6239"/>
                    <a:pt x="16345" y="6239"/>
                  </a:cubicBezTo>
                  <a:cubicBezTo>
                    <a:pt x="25200" y="6239"/>
                    <a:pt x="32387" y="4494"/>
                    <a:pt x="32387" y="2370"/>
                  </a:cubicBezTo>
                  <a:cubicBezTo>
                    <a:pt x="32387" y="1896"/>
                    <a:pt x="32539" y="1024"/>
                    <a:pt x="32387" y="323"/>
                  </a:cubicBezTo>
                  <a:cubicBezTo>
                    <a:pt x="31989" y="2295"/>
                    <a:pt x="24954" y="3944"/>
                    <a:pt x="16345" y="3944"/>
                  </a:cubicBezTo>
                  <a:cubicBezTo>
                    <a:pt x="7415" y="3944"/>
                    <a:pt x="228" y="2219"/>
                    <a:pt x="228" y="7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548248" y="1851237"/>
              <a:ext cx="698252" cy="288212"/>
            </a:xfrm>
            <a:custGeom>
              <a:rect b="b" l="l" r="r" t="t"/>
              <a:pathLst>
                <a:path extrusionOk="0" h="13274" w="32159">
                  <a:moveTo>
                    <a:pt x="16838" y="0"/>
                  </a:moveTo>
                  <a:lnTo>
                    <a:pt x="16838" y="0"/>
                  </a:lnTo>
                  <a:cubicBezTo>
                    <a:pt x="16914" y="171"/>
                    <a:pt x="16914" y="322"/>
                    <a:pt x="16914" y="474"/>
                  </a:cubicBezTo>
                  <a:lnTo>
                    <a:pt x="16914" y="645"/>
                  </a:lnTo>
                  <a:cubicBezTo>
                    <a:pt x="16914" y="797"/>
                    <a:pt x="16914" y="872"/>
                    <a:pt x="16838" y="1024"/>
                  </a:cubicBezTo>
                  <a:lnTo>
                    <a:pt x="17786" y="1024"/>
                  </a:lnTo>
                  <a:lnTo>
                    <a:pt x="17786" y="2294"/>
                  </a:lnTo>
                  <a:lnTo>
                    <a:pt x="13671" y="2294"/>
                  </a:lnTo>
                  <a:lnTo>
                    <a:pt x="13671" y="1024"/>
                  </a:lnTo>
                  <a:lnTo>
                    <a:pt x="14771" y="1024"/>
                  </a:lnTo>
                  <a:cubicBezTo>
                    <a:pt x="14695" y="872"/>
                    <a:pt x="14695" y="797"/>
                    <a:pt x="14695" y="645"/>
                  </a:cubicBezTo>
                  <a:lnTo>
                    <a:pt x="14695" y="474"/>
                  </a:lnTo>
                  <a:cubicBezTo>
                    <a:pt x="14695" y="322"/>
                    <a:pt x="14695" y="171"/>
                    <a:pt x="14771" y="0"/>
                  </a:cubicBezTo>
                  <a:lnTo>
                    <a:pt x="14771" y="0"/>
                  </a:lnTo>
                  <a:cubicBezTo>
                    <a:pt x="6637" y="721"/>
                    <a:pt x="171" y="7281"/>
                    <a:pt x="0" y="9329"/>
                  </a:cubicBezTo>
                  <a:lnTo>
                    <a:pt x="0" y="9405"/>
                  </a:lnTo>
                  <a:cubicBezTo>
                    <a:pt x="0" y="11548"/>
                    <a:pt x="7187" y="13273"/>
                    <a:pt x="16117" y="13273"/>
                  </a:cubicBezTo>
                  <a:cubicBezTo>
                    <a:pt x="24726" y="13273"/>
                    <a:pt x="31761" y="11624"/>
                    <a:pt x="32159" y="9652"/>
                  </a:cubicBezTo>
                  <a:lnTo>
                    <a:pt x="32159" y="9405"/>
                  </a:lnTo>
                  <a:cubicBezTo>
                    <a:pt x="32159" y="7357"/>
                    <a:pt x="25371" y="398"/>
                    <a:pt x="16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1845093" y="1873472"/>
              <a:ext cx="89369" cy="27597"/>
            </a:xfrm>
            <a:custGeom>
              <a:rect b="b" l="l" r="r" t="t"/>
              <a:pathLst>
                <a:path extrusionOk="0" h="1271" w="4116">
                  <a:moveTo>
                    <a:pt x="0" y="0"/>
                  </a:moveTo>
                  <a:lnTo>
                    <a:pt x="0" y="1270"/>
                  </a:lnTo>
                  <a:lnTo>
                    <a:pt x="4115" y="1270"/>
                  </a:lnTo>
                  <a:lnTo>
                    <a:pt x="4115" y="0"/>
                  </a:lnTo>
                  <a:lnTo>
                    <a:pt x="3167" y="0"/>
                  </a:lnTo>
                  <a:cubicBezTo>
                    <a:pt x="2996" y="398"/>
                    <a:pt x="2617" y="721"/>
                    <a:pt x="2143" y="721"/>
                  </a:cubicBezTo>
                  <a:cubicBezTo>
                    <a:pt x="1669" y="721"/>
                    <a:pt x="1271" y="398"/>
                    <a:pt x="1100" y="0"/>
                  </a:cubicBezTo>
                  <a:close/>
                </a:path>
              </a:pathLst>
            </a:custGeom>
            <a:solidFill>
              <a:srgbClr val="51555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1659812" y="657225"/>
              <a:ext cx="741091" cy="1231837"/>
            </a:xfrm>
            <a:custGeom>
              <a:rect b="b" l="l" r="r" t="t"/>
              <a:pathLst>
                <a:path extrusionOk="0" h="56734" w="34132">
                  <a:moveTo>
                    <a:pt x="22755" y="1"/>
                  </a:moveTo>
                  <a:cubicBezTo>
                    <a:pt x="22356" y="1"/>
                    <a:pt x="21958" y="247"/>
                    <a:pt x="21731" y="646"/>
                  </a:cubicBezTo>
                  <a:cubicBezTo>
                    <a:pt x="21484" y="247"/>
                    <a:pt x="21105" y="77"/>
                    <a:pt x="20707" y="77"/>
                  </a:cubicBezTo>
                  <a:cubicBezTo>
                    <a:pt x="20536" y="172"/>
                    <a:pt x="20460" y="172"/>
                    <a:pt x="20308" y="172"/>
                  </a:cubicBezTo>
                  <a:cubicBezTo>
                    <a:pt x="19910" y="247"/>
                    <a:pt x="19588" y="475"/>
                    <a:pt x="19436" y="873"/>
                  </a:cubicBezTo>
                  <a:cubicBezTo>
                    <a:pt x="19189" y="626"/>
                    <a:pt x="18908" y="524"/>
                    <a:pt x="18611" y="524"/>
                  </a:cubicBezTo>
                  <a:cubicBezTo>
                    <a:pt x="18521" y="524"/>
                    <a:pt x="18429" y="533"/>
                    <a:pt x="18336" y="551"/>
                  </a:cubicBezTo>
                  <a:cubicBezTo>
                    <a:pt x="18166" y="551"/>
                    <a:pt x="18090" y="646"/>
                    <a:pt x="17938" y="646"/>
                  </a:cubicBezTo>
                  <a:cubicBezTo>
                    <a:pt x="17540" y="721"/>
                    <a:pt x="17218" y="1120"/>
                    <a:pt x="17142" y="1499"/>
                  </a:cubicBezTo>
                  <a:cubicBezTo>
                    <a:pt x="16940" y="1297"/>
                    <a:pt x="16695" y="1195"/>
                    <a:pt x="16437" y="1195"/>
                  </a:cubicBezTo>
                  <a:cubicBezTo>
                    <a:pt x="16308" y="1195"/>
                    <a:pt x="16175" y="1221"/>
                    <a:pt x="16042" y="1271"/>
                  </a:cubicBezTo>
                  <a:cubicBezTo>
                    <a:pt x="15890" y="1271"/>
                    <a:pt x="15796" y="1347"/>
                    <a:pt x="15644" y="1347"/>
                  </a:cubicBezTo>
                  <a:cubicBezTo>
                    <a:pt x="15246" y="1499"/>
                    <a:pt x="15018" y="1897"/>
                    <a:pt x="15018" y="2295"/>
                  </a:cubicBezTo>
                  <a:cubicBezTo>
                    <a:pt x="14799" y="2170"/>
                    <a:pt x="14580" y="2114"/>
                    <a:pt x="14361" y="2114"/>
                  </a:cubicBezTo>
                  <a:cubicBezTo>
                    <a:pt x="14182" y="2114"/>
                    <a:pt x="14003" y="2151"/>
                    <a:pt x="13824" y="2219"/>
                  </a:cubicBezTo>
                  <a:cubicBezTo>
                    <a:pt x="13748" y="2295"/>
                    <a:pt x="13596" y="2295"/>
                    <a:pt x="13520" y="2371"/>
                  </a:cubicBezTo>
                  <a:cubicBezTo>
                    <a:pt x="13122" y="2542"/>
                    <a:pt x="12876" y="2921"/>
                    <a:pt x="12876" y="3395"/>
                  </a:cubicBezTo>
                  <a:cubicBezTo>
                    <a:pt x="12724" y="3281"/>
                    <a:pt x="12530" y="3224"/>
                    <a:pt x="12333" y="3224"/>
                  </a:cubicBezTo>
                  <a:cubicBezTo>
                    <a:pt x="12136" y="3224"/>
                    <a:pt x="11937" y="3281"/>
                    <a:pt x="11776" y="3395"/>
                  </a:cubicBezTo>
                  <a:cubicBezTo>
                    <a:pt x="11624" y="3490"/>
                    <a:pt x="11529" y="3490"/>
                    <a:pt x="11453" y="3566"/>
                  </a:cubicBezTo>
                  <a:cubicBezTo>
                    <a:pt x="11055" y="3793"/>
                    <a:pt x="10904" y="4191"/>
                    <a:pt x="10904" y="4590"/>
                  </a:cubicBezTo>
                  <a:cubicBezTo>
                    <a:pt x="10789" y="4536"/>
                    <a:pt x="10656" y="4511"/>
                    <a:pt x="10518" y="4511"/>
                  </a:cubicBezTo>
                  <a:cubicBezTo>
                    <a:pt x="10267" y="4511"/>
                    <a:pt x="10000" y="4594"/>
                    <a:pt x="9804" y="4741"/>
                  </a:cubicBezTo>
                  <a:cubicBezTo>
                    <a:pt x="9728" y="4817"/>
                    <a:pt x="9633" y="4912"/>
                    <a:pt x="9481" y="4988"/>
                  </a:cubicBezTo>
                  <a:cubicBezTo>
                    <a:pt x="9159" y="5215"/>
                    <a:pt x="9007" y="5613"/>
                    <a:pt x="9083" y="6012"/>
                  </a:cubicBezTo>
                  <a:cubicBezTo>
                    <a:pt x="8951" y="5986"/>
                    <a:pt x="8820" y="5970"/>
                    <a:pt x="8693" y="5970"/>
                  </a:cubicBezTo>
                  <a:cubicBezTo>
                    <a:pt x="8439" y="5970"/>
                    <a:pt x="8198" y="6037"/>
                    <a:pt x="7984" y="6239"/>
                  </a:cubicBezTo>
                  <a:cubicBezTo>
                    <a:pt x="7908" y="6334"/>
                    <a:pt x="7832" y="6410"/>
                    <a:pt x="7737" y="6486"/>
                  </a:cubicBezTo>
                  <a:cubicBezTo>
                    <a:pt x="7434" y="6808"/>
                    <a:pt x="7263" y="7187"/>
                    <a:pt x="7434" y="7585"/>
                  </a:cubicBezTo>
                  <a:cubicBezTo>
                    <a:pt x="7341" y="7568"/>
                    <a:pt x="7244" y="7558"/>
                    <a:pt x="7146" y="7558"/>
                  </a:cubicBezTo>
                  <a:cubicBezTo>
                    <a:pt x="6823" y="7558"/>
                    <a:pt x="6486" y="7661"/>
                    <a:pt x="6239" y="7908"/>
                  </a:cubicBezTo>
                  <a:cubicBezTo>
                    <a:pt x="6163" y="7984"/>
                    <a:pt x="6087" y="8059"/>
                    <a:pt x="6087" y="8230"/>
                  </a:cubicBezTo>
                  <a:cubicBezTo>
                    <a:pt x="5765" y="8534"/>
                    <a:pt x="5689" y="8932"/>
                    <a:pt x="5841" y="9330"/>
                  </a:cubicBezTo>
                  <a:cubicBezTo>
                    <a:pt x="5776" y="9317"/>
                    <a:pt x="5709" y="9311"/>
                    <a:pt x="5640" y="9311"/>
                  </a:cubicBezTo>
                  <a:cubicBezTo>
                    <a:pt x="5307" y="9311"/>
                    <a:pt x="4946" y="9461"/>
                    <a:pt x="4741" y="9728"/>
                  </a:cubicBezTo>
                  <a:cubicBezTo>
                    <a:pt x="4665" y="9804"/>
                    <a:pt x="4589" y="9956"/>
                    <a:pt x="4514" y="10031"/>
                  </a:cubicBezTo>
                  <a:cubicBezTo>
                    <a:pt x="4267" y="10354"/>
                    <a:pt x="4267" y="10828"/>
                    <a:pt x="4419" y="11150"/>
                  </a:cubicBezTo>
                  <a:cubicBezTo>
                    <a:pt x="4040" y="11150"/>
                    <a:pt x="3641" y="11302"/>
                    <a:pt x="3395" y="11700"/>
                  </a:cubicBezTo>
                  <a:cubicBezTo>
                    <a:pt x="3319" y="11776"/>
                    <a:pt x="3243" y="11852"/>
                    <a:pt x="3243" y="12022"/>
                  </a:cubicBezTo>
                  <a:cubicBezTo>
                    <a:pt x="2997" y="12326"/>
                    <a:pt x="2997" y="12800"/>
                    <a:pt x="3243" y="13122"/>
                  </a:cubicBezTo>
                  <a:cubicBezTo>
                    <a:pt x="2769" y="13198"/>
                    <a:pt x="2447" y="13350"/>
                    <a:pt x="2219" y="13748"/>
                  </a:cubicBezTo>
                  <a:cubicBezTo>
                    <a:pt x="2143" y="13919"/>
                    <a:pt x="2143" y="13994"/>
                    <a:pt x="2049" y="14070"/>
                  </a:cubicBezTo>
                  <a:cubicBezTo>
                    <a:pt x="1897" y="14468"/>
                    <a:pt x="1973" y="14942"/>
                    <a:pt x="2219" y="15246"/>
                  </a:cubicBezTo>
                  <a:cubicBezTo>
                    <a:pt x="1821" y="15341"/>
                    <a:pt x="1423" y="15568"/>
                    <a:pt x="1271" y="15966"/>
                  </a:cubicBezTo>
                  <a:cubicBezTo>
                    <a:pt x="1271" y="16042"/>
                    <a:pt x="1195" y="16194"/>
                    <a:pt x="1195" y="16289"/>
                  </a:cubicBezTo>
                  <a:cubicBezTo>
                    <a:pt x="1025" y="16668"/>
                    <a:pt x="1100" y="17142"/>
                    <a:pt x="1423" y="17464"/>
                  </a:cubicBezTo>
                  <a:cubicBezTo>
                    <a:pt x="1025" y="17540"/>
                    <a:pt x="626" y="17863"/>
                    <a:pt x="551" y="18261"/>
                  </a:cubicBezTo>
                  <a:cubicBezTo>
                    <a:pt x="551" y="18412"/>
                    <a:pt x="475" y="18488"/>
                    <a:pt x="475" y="18564"/>
                  </a:cubicBezTo>
                  <a:cubicBezTo>
                    <a:pt x="399" y="19038"/>
                    <a:pt x="551" y="19436"/>
                    <a:pt x="873" y="19683"/>
                  </a:cubicBezTo>
                  <a:cubicBezTo>
                    <a:pt x="475" y="19835"/>
                    <a:pt x="152" y="20233"/>
                    <a:pt x="152" y="20631"/>
                  </a:cubicBezTo>
                  <a:cubicBezTo>
                    <a:pt x="77" y="20783"/>
                    <a:pt x="77" y="20858"/>
                    <a:pt x="77" y="20934"/>
                  </a:cubicBezTo>
                  <a:cubicBezTo>
                    <a:pt x="77" y="21408"/>
                    <a:pt x="247" y="21807"/>
                    <a:pt x="626" y="22053"/>
                  </a:cubicBezTo>
                  <a:cubicBezTo>
                    <a:pt x="247" y="22205"/>
                    <a:pt x="1" y="22603"/>
                    <a:pt x="1" y="23077"/>
                  </a:cubicBezTo>
                  <a:lnTo>
                    <a:pt x="1" y="23399"/>
                  </a:lnTo>
                  <a:cubicBezTo>
                    <a:pt x="1" y="23873"/>
                    <a:pt x="323" y="24177"/>
                    <a:pt x="626" y="24347"/>
                  </a:cubicBezTo>
                  <a:cubicBezTo>
                    <a:pt x="323" y="24575"/>
                    <a:pt x="77" y="24973"/>
                    <a:pt x="152" y="25447"/>
                  </a:cubicBezTo>
                  <a:lnTo>
                    <a:pt x="152" y="25770"/>
                  </a:lnTo>
                  <a:cubicBezTo>
                    <a:pt x="247" y="26149"/>
                    <a:pt x="551" y="26547"/>
                    <a:pt x="873" y="26718"/>
                  </a:cubicBezTo>
                  <a:cubicBezTo>
                    <a:pt x="551" y="26945"/>
                    <a:pt x="399" y="27343"/>
                    <a:pt x="475" y="27741"/>
                  </a:cubicBezTo>
                  <a:cubicBezTo>
                    <a:pt x="475" y="27893"/>
                    <a:pt x="551" y="27969"/>
                    <a:pt x="551" y="28045"/>
                  </a:cubicBezTo>
                  <a:cubicBezTo>
                    <a:pt x="626" y="28519"/>
                    <a:pt x="949" y="28841"/>
                    <a:pt x="1271" y="28917"/>
                  </a:cubicBezTo>
                  <a:cubicBezTo>
                    <a:pt x="1025" y="29239"/>
                    <a:pt x="873" y="29638"/>
                    <a:pt x="949" y="30036"/>
                  </a:cubicBezTo>
                  <a:cubicBezTo>
                    <a:pt x="1025" y="30188"/>
                    <a:pt x="1025" y="30263"/>
                    <a:pt x="1025" y="30339"/>
                  </a:cubicBezTo>
                  <a:cubicBezTo>
                    <a:pt x="1195" y="30813"/>
                    <a:pt x="1499" y="31060"/>
                    <a:pt x="1897" y="31211"/>
                  </a:cubicBezTo>
                  <a:cubicBezTo>
                    <a:pt x="1575" y="31458"/>
                    <a:pt x="1499" y="31932"/>
                    <a:pt x="1575" y="32311"/>
                  </a:cubicBezTo>
                  <a:lnTo>
                    <a:pt x="1745" y="32634"/>
                  </a:lnTo>
                  <a:cubicBezTo>
                    <a:pt x="1821" y="33032"/>
                    <a:pt x="2219" y="33259"/>
                    <a:pt x="2617" y="33354"/>
                  </a:cubicBezTo>
                  <a:cubicBezTo>
                    <a:pt x="2295" y="33657"/>
                    <a:pt x="2219" y="34132"/>
                    <a:pt x="2371" y="34530"/>
                  </a:cubicBezTo>
                  <a:lnTo>
                    <a:pt x="2523" y="34852"/>
                  </a:lnTo>
                  <a:cubicBezTo>
                    <a:pt x="2693" y="35250"/>
                    <a:pt x="2997" y="35478"/>
                    <a:pt x="3395" y="35554"/>
                  </a:cubicBezTo>
                  <a:cubicBezTo>
                    <a:pt x="3167" y="35876"/>
                    <a:pt x="3091" y="36274"/>
                    <a:pt x="3243" y="36672"/>
                  </a:cubicBezTo>
                  <a:lnTo>
                    <a:pt x="3395" y="36976"/>
                  </a:lnTo>
                  <a:cubicBezTo>
                    <a:pt x="3565" y="37374"/>
                    <a:pt x="3945" y="37620"/>
                    <a:pt x="4343" y="37620"/>
                  </a:cubicBezTo>
                  <a:cubicBezTo>
                    <a:pt x="4115" y="37924"/>
                    <a:pt x="4040" y="38398"/>
                    <a:pt x="4191" y="38720"/>
                  </a:cubicBezTo>
                  <a:lnTo>
                    <a:pt x="4343" y="39043"/>
                  </a:lnTo>
                  <a:cubicBezTo>
                    <a:pt x="4514" y="39422"/>
                    <a:pt x="4893" y="39668"/>
                    <a:pt x="5291" y="39668"/>
                  </a:cubicBezTo>
                  <a:cubicBezTo>
                    <a:pt x="5063" y="39991"/>
                    <a:pt x="4988" y="40465"/>
                    <a:pt x="5215" y="40844"/>
                  </a:cubicBezTo>
                  <a:lnTo>
                    <a:pt x="5291" y="41090"/>
                  </a:lnTo>
                  <a:cubicBezTo>
                    <a:pt x="5537" y="41489"/>
                    <a:pt x="5841" y="41716"/>
                    <a:pt x="6239" y="41716"/>
                  </a:cubicBezTo>
                  <a:cubicBezTo>
                    <a:pt x="6012" y="42038"/>
                    <a:pt x="6012" y="42512"/>
                    <a:pt x="6163" y="42835"/>
                  </a:cubicBezTo>
                  <a:lnTo>
                    <a:pt x="6315" y="43138"/>
                  </a:lnTo>
                  <a:cubicBezTo>
                    <a:pt x="6486" y="43536"/>
                    <a:pt x="6789" y="43783"/>
                    <a:pt x="7187" y="43783"/>
                  </a:cubicBezTo>
                  <a:cubicBezTo>
                    <a:pt x="6960" y="44086"/>
                    <a:pt x="6884" y="44560"/>
                    <a:pt x="7035" y="44883"/>
                  </a:cubicBezTo>
                  <a:lnTo>
                    <a:pt x="7187" y="45205"/>
                  </a:lnTo>
                  <a:cubicBezTo>
                    <a:pt x="7358" y="45584"/>
                    <a:pt x="7661" y="45831"/>
                    <a:pt x="8059" y="45907"/>
                  </a:cubicBezTo>
                  <a:cubicBezTo>
                    <a:pt x="7832" y="46153"/>
                    <a:pt x="7737" y="46627"/>
                    <a:pt x="7908" y="46931"/>
                  </a:cubicBezTo>
                  <a:lnTo>
                    <a:pt x="7984" y="47253"/>
                  </a:lnTo>
                  <a:cubicBezTo>
                    <a:pt x="8135" y="47651"/>
                    <a:pt x="8458" y="47879"/>
                    <a:pt x="8856" y="47954"/>
                  </a:cubicBezTo>
                  <a:cubicBezTo>
                    <a:pt x="8533" y="48277"/>
                    <a:pt x="8458" y="48675"/>
                    <a:pt x="8609" y="49073"/>
                  </a:cubicBezTo>
                  <a:cubicBezTo>
                    <a:pt x="8609" y="49149"/>
                    <a:pt x="8609" y="49225"/>
                    <a:pt x="8685" y="49377"/>
                  </a:cubicBezTo>
                  <a:cubicBezTo>
                    <a:pt x="8780" y="49699"/>
                    <a:pt x="9083" y="50021"/>
                    <a:pt x="9406" y="50097"/>
                  </a:cubicBezTo>
                  <a:cubicBezTo>
                    <a:pt x="9159" y="50419"/>
                    <a:pt x="9007" y="50799"/>
                    <a:pt x="9083" y="51197"/>
                  </a:cubicBezTo>
                  <a:cubicBezTo>
                    <a:pt x="9083" y="51273"/>
                    <a:pt x="9159" y="51368"/>
                    <a:pt x="9159" y="51443"/>
                  </a:cubicBezTo>
                  <a:cubicBezTo>
                    <a:pt x="9254" y="51842"/>
                    <a:pt x="9481" y="52145"/>
                    <a:pt x="9880" y="52316"/>
                  </a:cubicBezTo>
                  <a:cubicBezTo>
                    <a:pt x="9557" y="52543"/>
                    <a:pt x="9406" y="52941"/>
                    <a:pt x="9406" y="53340"/>
                  </a:cubicBezTo>
                  <a:cubicBezTo>
                    <a:pt x="9481" y="53415"/>
                    <a:pt x="9481" y="53491"/>
                    <a:pt x="9481" y="53567"/>
                  </a:cubicBezTo>
                  <a:cubicBezTo>
                    <a:pt x="9481" y="54041"/>
                    <a:pt x="9728" y="54363"/>
                    <a:pt x="10107" y="54515"/>
                  </a:cubicBezTo>
                  <a:cubicBezTo>
                    <a:pt x="9880" y="54591"/>
                    <a:pt x="9728" y="54837"/>
                    <a:pt x="9633" y="54989"/>
                  </a:cubicBezTo>
                  <a:cubicBezTo>
                    <a:pt x="9557" y="55160"/>
                    <a:pt x="9557" y="55311"/>
                    <a:pt x="9557" y="55463"/>
                  </a:cubicBezTo>
                  <a:lnTo>
                    <a:pt x="9557" y="55634"/>
                  </a:lnTo>
                  <a:cubicBezTo>
                    <a:pt x="9557" y="55786"/>
                    <a:pt x="9557" y="55861"/>
                    <a:pt x="9633" y="56013"/>
                  </a:cubicBezTo>
                  <a:cubicBezTo>
                    <a:pt x="9804" y="56411"/>
                    <a:pt x="10202" y="56734"/>
                    <a:pt x="10676" y="56734"/>
                  </a:cubicBezTo>
                  <a:cubicBezTo>
                    <a:pt x="11150" y="56734"/>
                    <a:pt x="11529" y="56411"/>
                    <a:pt x="11700" y="56013"/>
                  </a:cubicBezTo>
                  <a:cubicBezTo>
                    <a:pt x="11776" y="55861"/>
                    <a:pt x="11776" y="55786"/>
                    <a:pt x="11776" y="55634"/>
                  </a:cubicBezTo>
                  <a:lnTo>
                    <a:pt x="11776" y="55463"/>
                  </a:lnTo>
                  <a:cubicBezTo>
                    <a:pt x="11776" y="55311"/>
                    <a:pt x="11776" y="55160"/>
                    <a:pt x="11700" y="54989"/>
                  </a:cubicBezTo>
                  <a:cubicBezTo>
                    <a:pt x="11624" y="54762"/>
                    <a:pt x="11378" y="54591"/>
                    <a:pt x="11226" y="54439"/>
                  </a:cubicBezTo>
                  <a:cubicBezTo>
                    <a:pt x="11529" y="54212"/>
                    <a:pt x="11776" y="53814"/>
                    <a:pt x="11700" y="53415"/>
                  </a:cubicBezTo>
                  <a:lnTo>
                    <a:pt x="11700" y="53093"/>
                  </a:lnTo>
                  <a:cubicBezTo>
                    <a:pt x="11624" y="52619"/>
                    <a:pt x="11378" y="52316"/>
                    <a:pt x="10979" y="52145"/>
                  </a:cubicBezTo>
                  <a:cubicBezTo>
                    <a:pt x="11302" y="51917"/>
                    <a:pt x="11453" y="51443"/>
                    <a:pt x="11378" y="51045"/>
                  </a:cubicBezTo>
                  <a:cubicBezTo>
                    <a:pt x="11378" y="50969"/>
                    <a:pt x="11302" y="50799"/>
                    <a:pt x="11302" y="50723"/>
                  </a:cubicBezTo>
                  <a:cubicBezTo>
                    <a:pt x="11226" y="50325"/>
                    <a:pt x="10904" y="49945"/>
                    <a:pt x="10505" y="49851"/>
                  </a:cubicBezTo>
                  <a:cubicBezTo>
                    <a:pt x="10828" y="49623"/>
                    <a:pt x="10979" y="49149"/>
                    <a:pt x="10828" y="48751"/>
                  </a:cubicBezTo>
                  <a:cubicBezTo>
                    <a:pt x="10828" y="48675"/>
                    <a:pt x="10752" y="48523"/>
                    <a:pt x="10752" y="48428"/>
                  </a:cubicBezTo>
                  <a:cubicBezTo>
                    <a:pt x="10581" y="48049"/>
                    <a:pt x="10278" y="47727"/>
                    <a:pt x="9880" y="47651"/>
                  </a:cubicBezTo>
                  <a:cubicBezTo>
                    <a:pt x="10202" y="47329"/>
                    <a:pt x="10278" y="46931"/>
                    <a:pt x="10107" y="46532"/>
                  </a:cubicBezTo>
                  <a:cubicBezTo>
                    <a:pt x="10107" y="46381"/>
                    <a:pt x="10031" y="46305"/>
                    <a:pt x="10031" y="46229"/>
                  </a:cubicBezTo>
                  <a:cubicBezTo>
                    <a:pt x="9880" y="45755"/>
                    <a:pt x="9481" y="45508"/>
                    <a:pt x="9083" y="45433"/>
                  </a:cubicBezTo>
                  <a:cubicBezTo>
                    <a:pt x="9330" y="45110"/>
                    <a:pt x="9406" y="44731"/>
                    <a:pt x="9254" y="44333"/>
                  </a:cubicBezTo>
                  <a:lnTo>
                    <a:pt x="9159" y="44010"/>
                  </a:lnTo>
                  <a:cubicBezTo>
                    <a:pt x="9007" y="43612"/>
                    <a:pt x="8609" y="43385"/>
                    <a:pt x="8211" y="43385"/>
                  </a:cubicBezTo>
                  <a:cubicBezTo>
                    <a:pt x="8458" y="43062"/>
                    <a:pt x="8533" y="42588"/>
                    <a:pt x="8306" y="42190"/>
                  </a:cubicBezTo>
                  <a:lnTo>
                    <a:pt x="8211" y="41963"/>
                  </a:lnTo>
                  <a:cubicBezTo>
                    <a:pt x="8059" y="41564"/>
                    <a:pt x="7661" y="41318"/>
                    <a:pt x="7263" y="41242"/>
                  </a:cubicBezTo>
                  <a:cubicBezTo>
                    <a:pt x="7509" y="40939"/>
                    <a:pt x="7509" y="40540"/>
                    <a:pt x="7358" y="40142"/>
                  </a:cubicBezTo>
                  <a:lnTo>
                    <a:pt x="7187" y="39820"/>
                  </a:lnTo>
                  <a:cubicBezTo>
                    <a:pt x="7035" y="39517"/>
                    <a:pt x="6713" y="39270"/>
                    <a:pt x="6315" y="39194"/>
                  </a:cubicBezTo>
                  <a:cubicBezTo>
                    <a:pt x="6561" y="38872"/>
                    <a:pt x="6561" y="38474"/>
                    <a:pt x="6410" y="38094"/>
                  </a:cubicBezTo>
                  <a:lnTo>
                    <a:pt x="6239" y="37772"/>
                  </a:lnTo>
                  <a:cubicBezTo>
                    <a:pt x="6087" y="37450"/>
                    <a:pt x="5765" y="37222"/>
                    <a:pt x="5367" y="37146"/>
                  </a:cubicBezTo>
                  <a:cubicBezTo>
                    <a:pt x="5613" y="36824"/>
                    <a:pt x="5613" y="36426"/>
                    <a:pt x="5462" y="36028"/>
                  </a:cubicBezTo>
                  <a:lnTo>
                    <a:pt x="5367" y="35800"/>
                  </a:lnTo>
                  <a:cubicBezTo>
                    <a:pt x="5139" y="35402"/>
                    <a:pt x="4817" y="35155"/>
                    <a:pt x="4419" y="35080"/>
                  </a:cubicBezTo>
                  <a:cubicBezTo>
                    <a:pt x="4665" y="34776"/>
                    <a:pt x="4741" y="34378"/>
                    <a:pt x="4589" y="33980"/>
                  </a:cubicBezTo>
                  <a:lnTo>
                    <a:pt x="4514" y="33657"/>
                  </a:lnTo>
                  <a:cubicBezTo>
                    <a:pt x="4343" y="33354"/>
                    <a:pt x="4040" y="33032"/>
                    <a:pt x="3641" y="33032"/>
                  </a:cubicBezTo>
                  <a:cubicBezTo>
                    <a:pt x="3869" y="32709"/>
                    <a:pt x="3945" y="32311"/>
                    <a:pt x="3869" y="31932"/>
                  </a:cubicBezTo>
                  <a:lnTo>
                    <a:pt x="3793" y="31610"/>
                  </a:lnTo>
                  <a:cubicBezTo>
                    <a:pt x="3641" y="31211"/>
                    <a:pt x="3319" y="30984"/>
                    <a:pt x="2921" y="30889"/>
                  </a:cubicBezTo>
                  <a:cubicBezTo>
                    <a:pt x="3243" y="30586"/>
                    <a:pt x="3319" y="30188"/>
                    <a:pt x="3243" y="29789"/>
                  </a:cubicBezTo>
                  <a:lnTo>
                    <a:pt x="3167" y="29467"/>
                  </a:lnTo>
                  <a:cubicBezTo>
                    <a:pt x="3091" y="29088"/>
                    <a:pt x="2769" y="28841"/>
                    <a:pt x="2371" y="28690"/>
                  </a:cubicBezTo>
                  <a:cubicBezTo>
                    <a:pt x="2693" y="28443"/>
                    <a:pt x="2845" y="28045"/>
                    <a:pt x="2769" y="27666"/>
                  </a:cubicBezTo>
                  <a:lnTo>
                    <a:pt x="2693" y="27343"/>
                  </a:lnTo>
                  <a:cubicBezTo>
                    <a:pt x="2617" y="26945"/>
                    <a:pt x="2371" y="26623"/>
                    <a:pt x="1973" y="26471"/>
                  </a:cubicBezTo>
                  <a:cubicBezTo>
                    <a:pt x="2295" y="26319"/>
                    <a:pt x="2447" y="25921"/>
                    <a:pt x="2447" y="25523"/>
                  </a:cubicBezTo>
                  <a:cubicBezTo>
                    <a:pt x="2447" y="25371"/>
                    <a:pt x="2371" y="25295"/>
                    <a:pt x="2371" y="25201"/>
                  </a:cubicBezTo>
                  <a:cubicBezTo>
                    <a:pt x="2371" y="24821"/>
                    <a:pt x="2143" y="24499"/>
                    <a:pt x="1745" y="24253"/>
                  </a:cubicBezTo>
                  <a:cubicBezTo>
                    <a:pt x="2049" y="24101"/>
                    <a:pt x="2295" y="23703"/>
                    <a:pt x="2295" y="23305"/>
                  </a:cubicBezTo>
                  <a:lnTo>
                    <a:pt x="2295" y="23001"/>
                  </a:lnTo>
                  <a:cubicBezTo>
                    <a:pt x="2295" y="22603"/>
                    <a:pt x="2049" y="22281"/>
                    <a:pt x="1745" y="22053"/>
                  </a:cubicBezTo>
                  <a:cubicBezTo>
                    <a:pt x="2049" y="21882"/>
                    <a:pt x="2295" y="21579"/>
                    <a:pt x="2371" y="21181"/>
                  </a:cubicBezTo>
                  <a:lnTo>
                    <a:pt x="2371" y="20858"/>
                  </a:lnTo>
                  <a:cubicBezTo>
                    <a:pt x="2371" y="20460"/>
                    <a:pt x="2219" y="20157"/>
                    <a:pt x="1973" y="19910"/>
                  </a:cubicBezTo>
                  <a:cubicBezTo>
                    <a:pt x="2295" y="19759"/>
                    <a:pt x="2617" y="19512"/>
                    <a:pt x="2693" y="19133"/>
                  </a:cubicBezTo>
                  <a:cubicBezTo>
                    <a:pt x="2693" y="18962"/>
                    <a:pt x="2693" y="18886"/>
                    <a:pt x="2769" y="18811"/>
                  </a:cubicBezTo>
                  <a:cubicBezTo>
                    <a:pt x="2845" y="18412"/>
                    <a:pt x="2693" y="18014"/>
                    <a:pt x="2447" y="17787"/>
                  </a:cubicBezTo>
                  <a:cubicBezTo>
                    <a:pt x="2845" y="17711"/>
                    <a:pt x="3167" y="17389"/>
                    <a:pt x="3243" y="17066"/>
                  </a:cubicBezTo>
                  <a:cubicBezTo>
                    <a:pt x="3319" y="16914"/>
                    <a:pt x="3319" y="16839"/>
                    <a:pt x="3395" y="16763"/>
                  </a:cubicBezTo>
                  <a:cubicBezTo>
                    <a:pt x="3471" y="16365"/>
                    <a:pt x="3471" y="15966"/>
                    <a:pt x="3243" y="15720"/>
                  </a:cubicBezTo>
                  <a:cubicBezTo>
                    <a:pt x="3565" y="15644"/>
                    <a:pt x="3945" y="15417"/>
                    <a:pt x="4115" y="15094"/>
                  </a:cubicBezTo>
                  <a:cubicBezTo>
                    <a:pt x="4115" y="14942"/>
                    <a:pt x="4191" y="14867"/>
                    <a:pt x="4267" y="14772"/>
                  </a:cubicBezTo>
                  <a:cubicBezTo>
                    <a:pt x="4419" y="14468"/>
                    <a:pt x="4343" y="13994"/>
                    <a:pt x="4191" y="13672"/>
                  </a:cubicBezTo>
                  <a:cubicBezTo>
                    <a:pt x="4589" y="13672"/>
                    <a:pt x="4893" y="13520"/>
                    <a:pt x="5139" y="13198"/>
                  </a:cubicBezTo>
                  <a:cubicBezTo>
                    <a:pt x="5215" y="13046"/>
                    <a:pt x="5215" y="12971"/>
                    <a:pt x="5291" y="12876"/>
                  </a:cubicBezTo>
                  <a:cubicBezTo>
                    <a:pt x="5537" y="12572"/>
                    <a:pt x="5537" y="12174"/>
                    <a:pt x="5367" y="11852"/>
                  </a:cubicBezTo>
                  <a:cubicBezTo>
                    <a:pt x="5765" y="11852"/>
                    <a:pt x="6087" y="11700"/>
                    <a:pt x="6315" y="11378"/>
                  </a:cubicBezTo>
                  <a:cubicBezTo>
                    <a:pt x="6410" y="11302"/>
                    <a:pt x="6486" y="11226"/>
                    <a:pt x="6561" y="11150"/>
                  </a:cubicBezTo>
                  <a:cubicBezTo>
                    <a:pt x="6789" y="10828"/>
                    <a:pt x="6789" y="10430"/>
                    <a:pt x="6713" y="10031"/>
                  </a:cubicBezTo>
                  <a:lnTo>
                    <a:pt x="6713" y="10031"/>
                  </a:lnTo>
                  <a:cubicBezTo>
                    <a:pt x="6775" y="10050"/>
                    <a:pt x="6840" y="10058"/>
                    <a:pt x="6907" y="10058"/>
                  </a:cubicBezTo>
                  <a:cubicBezTo>
                    <a:pt x="7186" y="10058"/>
                    <a:pt x="7492" y="9912"/>
                    <a:pt x="7737" y="9728"/>
                  </a:cubicBezTo>
                  <a:cubicBezTo>
                    <a:pt x="7832" y="9652"/>
                    <a:pt x="7908" y="9557"/>
                    <a:pt x="7908" y="9482"/>
                  </a:cubicBezTo>
                  <a:cubicBezTo>
                    <a:pt x="8211" y="9178"/>
                    <a:pt x="8306" y="8780"/>
                    <a:pt x="8211" y="8382"/>
                  </a:cubicBezTo>
                  <a:lnTo>
                    <a:pt x="8211" y="8382"/>
                  </a:lnTo>
                  <a:cubicBezTo>
                    <a:pt x="8290" y="8400"/>
                    <a:pt x="8374" y="8410"/>
                    <a:pt x="8461" y="8410"/>
                  </a:cubicBezTo>
                  <a:cubicBezTo>
                    <a:pt x="8725" y="8410"/>
                    <a:pt x="9011" y="8321"/>
                    <a:pt x="9254" y="8135"/>
                  </a:cubicBezTo>
                  <a:cubicBezTo>
                    <a:pt x="9330" y="8059"/>
                    <a:pt x="9406" y="7984"/>
                    <a:pt x="9481" y="7908"/>
                  </a:cubicBezTo>
                  <a:cubicBezTo>
                    <a:pt x="9804" y="7661"/>
                    <a:pt x="9880" y="7282"/>
                    <a:pt x="9804" y="6884"/>
                  </a:cubicBezTo>
                  <a:lnTo>
                    <a:pt x="9804" y="6884"/>
                  </a:lnTo>
                  <a:cubicBezTo>
                    <a:pt x="9943" y="6937"/>
                    <a:pt x="10079" y="6962"/>
                    <a:pt x="10212" y="6962"/>
                  </a:cubicBezTo>
                  <a:cubicBezTo>
                    <a:pt x="10459" y="6962"/>
                    <a:pt x="10694" y="6874"/>
                    <a:pt x="10904" y="6713"/>
                  </a:cubicBezTo>
                  <a:cubicBezTo>
                    <a:pt x="10979" y="6637"/>
                    <a:pt x="11055" y="6562"/>
                    <a:pt x="11150" y="6562"/>
                  </a:cubicBezTo>
                  <a:cubicBezTo>
                    <a:pt x="11453" y="6239"/>
                    <a:pt x="11624" y="5936"/>
                    <a:pt x="11624" y="5538"/>
                  </a:cubicBezTo>
                  <a:cubicBezTo>
                    <a:pt x="11760" y="5606"/>
                    <a:pt x="11916" y="5643"/>
                    <a:pt x="12075" y="5643"/>
                  </a:cubicBezTo>
                  <a:cubicBezTo>
                    <a:pt x="12270" y="5643"/>
                    <a:pt x="12471" y="5587"/>
                    <a:pt x="12648" y="5462"/>
                  </a:cubicBezTo>
                  <a:cubicBezTo>
                    <a:pt x="12724" y="5386"/>
                    <a:pt x="12876" y="5386"/>
                    <a:pt x="12951" y="5291"/>
                  </a:cubicBezTo>
                  <a:cubicBezTo>
                    <a:pt x="13274" y="5064"/>
                    <a:pt x="13425" y="4741"/>
                    <a:pt x="13425" y="4343"/>
                  </a:cubicBezTo>
                  <a:cubicBezTo>
                    <a:pt x="13601" y="4436"/>
                    <a:pt x="13821" y="4501"/>
                    <a:pt x="14038" y="4501"/>
                  </a:cubicBezTo>
                  <a:cubicBezTo>
                    <a:pt x="14219" y="4501"/>
                    <a:pt x="14397" y="4455"/>
                    <a:pt x="14544" y="4343"/>
                  </a:cubicBezTo>
                  <a:cubicBezTo>
                    <a:pt x="14620" y="4343"/>
                    <a:pt x="14696" y="4267"/>
                    <a:pt x="14848" y="4191"/>
                  </a:cubicBezTo>
                  <a:cubicBezTo>
                    <a:pt x="15170" y="4040"/>
                    <a:pt x="15416" y="3717"/>
                    <a:pt x="15416" y="3319"/>
                  </a:cubicBezTo>
                  <a:cubicBezTo>
                    <a:pt x="15614" y="3480"/>
                    <a:pt x="15852" y="3568"/>
                    <a:pt x="16104" y="3568"/>
                  </a:cubicBezTo>
                  <a:cubicBezTo>
                    <a:pt x="16239" y="3568"/>
                    <a:pt x="16377" y="3543"/>
                    <a:pt x="16516" y="3490"/>
                  </a:cubicBezTo>
                  <a:cubicBezTo>
                    <a:pt x="16592" y="3395"/>
                    <a:pt x="16668" y="3395"/>
                    <a:pt x="16839" y="3395"/>
                  </a:cubicBezTo>
                  <a:cubicBezTo>
                    <a:pt x="17142" y="3243"/>
                    <a:pt x="17388" y="2921"/>
                    <a:pt x="17464" y="2542"/>
                  </a:cubicBezTo>
                  <a:cubicBezTo>
                    <a:pt x="17697" y="2706"/>
                    <a:pt x="17958" y="2830"/>
                    <a:pt x="18236" y="2830"/>
                  </a:cubicBezTo>
                  <a:cubicBezTo>
                    <a:pt x="18343" y="2830"/>
                    <a:pt x="18453" y="2812"/>
                    <a:pt x="18564" y="2769"/>
                  </a:cubicBezTo>
                  <a:lnTo>
                    <a:pt x="18811" y="2769"/>
                  </a:lnTo>
                  <a:cubicBezTo>
                    <a:pt x="19209" y="2618"/>
                    <a:pt x="19512" y="2371"/>
                    <a:pt x="19588" y="1973"/>
                  </a:cubicBezTo>
                  <a:cubicBezTo>
                    <a:pt x="19792" y="2240"/>
                    <a:pt x="20101" y="2390"/>
                    <a:pt x="20428" y="2390"/>
                  </a:cubicBezTo>
                  <a:cubicBezTo>
                    <a:pt x="20495" y="2390"/>
                    <a:pt x="20563" y="2384"/>
                    <a:pt x="20631" y="2371"/>
                  </a:cubicBezTo>
                  <a:lnTo>
                    <a:pt x="20934" y="2371"/>
                  </a:lnTo>
                  <a:cubicBezTo>
                    <a:pt x="21332" y="2295"/>
                    <a:pt x="21655" y="2068"/>
                    <a:pt x="21806" y="1745"/>
                  </a:cubicBezTo>
                  <a:cubicBezTo>
                    <a:pt x="21958" y="2068"/>
                    <a:pt x="22356" y="2295"/>
                    <a:pt x="22755" y="2295"/>
                  </a:cubicBezTo>
                  <a:lnTo>
                    <a:pt x="23077" y="2295"/>
                  </a:lnTo>
                  <a:cubicBezTo>
                    <a:pt x="23380" y="2295"/>
                    <a:pt x="23778" y="2143"/>
                    <a:pt x="24025" y="1821"/>
                  </a:cubicBezTo>
                  <a:cubicBezTo>
                    <a:pt x="24101" y="2143"/>
                    <a:pt x="24423" y="2371"/>
                    <a:pt x="24802" y="2447"/>
                  </a:cubicBezTo>
                  <a:cubicBezTo>
                    <a:pt x="24897" y="2447"/>
                    <a:pt x="25049" y="2542"/>
                    <a:pt x="25125" y="2542"/>
                  </a:cubicBezTo>
                  <a:cubicBezTo>
                    <a:pt x="25190" y="2554"/>
                    <a:pt x="25253" y="2560"/>
                    <a:pt x="25315" y="2560"/>
                  </a:cubicBezTo>
                  <a:cubicBezTo>
                    <a:pt x="25626" y="2560"/>
                    <a:pt x="25883" y="2410"/>
                    <a:pt x="26073" y="2219"/>
                  </a:cubicBezTo>
                  <a:cubicBezTo>
                    <a:pt x="26224" y="2618"/>
                    <a:pt x="26471" y="2845"/>
                    <a:pt x="26793" y="3016"/>
                  </a:cubicBezTo>
                  <a:cubicBezTo>
                    <a:pt x="26945" y="3016"/>
                    <a:pt x="27021" y="3092"/>
                    <a:pt x="27097" y="3092"/>
                  </a:cubicBezTo>
                  <a:cubicBezTo>
                    <a:pt x="27220" y="3150"/>
                    <a:pt x="27354" y="3174"/>
                    <a:pt x="27490" y="3174"/>
                  </a:cubicBezTo>
                  <a:cubicBezTo>
                    <a:pt x="27709" y="3174"/>
                    <a:pt x="27933" y="3109"/>
                    <a:pt x="28121" y="3016"/>
                  </a:cubicBezTo>
                  <a:cubicBezTo>
                    <a:pt x="28121" y="3319"/>
                    <a:pt x="28367" y="3717"/>
                    <a:pt x="28689" y="3869"/>
                  </a:cubicBezTo>
                  <a:cubicBezTo>
                    <a:pt x="28765" y="3964"/>
                    <a:pt x="28841" y="3964"/>
                    <a:pt x="28917" y="4040"/>
                  </a:cubicBezTo>
                  <a:cubicBezTo>
                    <a:pt x="29094" y="4165"/>
                    <a:pt x="29295" y="4221"/>
                    <a:pt x="29503" y="4221"/>
                  </a:cubicBezTo>
                  <a:cubicBezTo>
                    <a:pt x="29672" y="4221"/>
                    <a:pt x="29846" y="4184"/>
                    <a:pt x="30017" y="4115"/>
                  </a:cubicBezTo>
                  <a:lnTo>
                    <a:pt x="30017" y="4115"/>
                  </a:lnTo>
                  <a:cubicBezTo>
                    <a:pt x="29941" y="4514"/>
                    <a:pt x="30112" y="4817"/>
                    <a:pt x="30415" y="5064"/>
                  </a:cubicBezTo>
                  <a:cubicBezTo>
                    <a:pt x="30491" y="5139"/>
                    <a:pt x="30491" y="5215"/>
                    <a:pt x="30586" y="5291"/>
                  </a:cubicBezTo>
                  <a:cubicBezTo>
                    <a:pt x="30814" y="5477"/>
                    <a:pt x="31097" y="5566"/>
                    <a:pt x="31360" y="5566"/>
                  </a:cubicBezTo>
                  <a:cubicBezTo>
                    <a:pt x="31446" y="5566"/>
                    <a:pt x="31530" y="5556"/>
                    <a:pt x="31610" y="5538"/>
                  </a:cubicBezTo>
                  <a:lnTo>
                    <a:pt x="31610" y="5538"/>
                  </a:lnTo>
                  <a:cubicBezTo>
                    <a:pt x="31534" y="5860"/>
                    <a:pt x="31610" y="6239"/>
                    <a:pt x="31913" y="6562"/>
                  </a:cubicBezTo>
                  <a:cubicBezTo>
                    <a:pt x="31913" y="6637"/>
                    <a:pt x="32008" y="6713"/>
                    <a:pt x="32084" y="6808"/>
                  </a:cubicBezTo>
                  <a:cubicBezTo>
                    <a:pt x="32330" y="7055"/>
                    <a:pt x="32639" y="7213"/>
                    <a:pt x="33001" y="7213"/>
                  </a:cubicBezTo>
                  <a:cubicBezTo>
                    <a:pt x="33084" y="7213"/>
                    <a:pt x="33170" y="7205"/>
                    <a:pt x="33259" y="7187"/>
                  </a:cubicBezTo>
                  <a:lnTo>
                    <a:pt x="33980" y="6562"/>
                  </a:lnTo>
                  <a:cubicBezTo>
                    <a:pt x="34131" y="6163"/>
                    <a:pt x="34131" y="5689"/>
                    <a:pt x="33809" y="5386"/>
                  </a:cubicBezTo>
                  <a:cubicBezTo>
                    <a:pt x="33733" y="5215"/>
                    <a:pt x="33657" y="5139"/>
                    <a:pt x="33582" y="5064"/>
                  </a:cubicBezTo>
                  <a:cubicBezTo>
                    <a:pt x="33334" y="4816"/>
                    <a:pt x="33042" y="4714"/>
                    <a:pt x="32749" y="4714"/>
                  </a:cubicBezTo>
                  <a:cubicBezTo>
                    <a:pt x="32660" y="4714"/>
                    <a:pt x="32570" y="4724"/>
                    <a:pt x="32482" y="4741"/>
                  </a:cubicBezTo>
                  <a:cubicBezTo>
                    <a:pt x="32558" y="4343"/>
                    <a:pt x="32387" y="3869"/>
                    <a:pt x="32084" y="3566"/>
                  </a:cubicBezTo>
                  <a:cubicBezTo>
                    <a:pt x="32008" y="3566"/>
                    <a:pt x="31913" y="3490"/>
                    <a:pt x="31837" y="3395"/>
                  </a:cubicBezTo>
                  <a:cubicBezTo>
                    <a:pt x="31635" y="3193"/>
                    <a:pt x="31357" y="3092"/>
                    <a:pt x="31076" y="3092"/>
                  </a:cubicBezTo>
                  <a:cubicBezTo>
                    <a:pt x="30935" y="3092"/>
                    <a:pt x="30794" y="3117"/>
                    <a:pt x="30661" y="3167"/>
                  </a:cubicBezTo>
                  <a:cubicBezTo>
                    <a:pt x="30661" y="2769"/>
                    <a:pt x="30491" y="2371"/>
                    <a:pt x="30112" y="2143"/>
                  </a:cubicBezTo>
                  <a:cubicBezTo>
                    <a:pt x="30017" y="2068"/>
                    <a:pt x="29941" y="1973"/>
                    <a:pt x="29789" y="1973"/>
                  </a:cubicBezTo>
                  <a:cubicBezTo>
                    <a:pt x="29628" y="1859"/>
                    <a:pt x="29429" y="1802"/>
                    <a:pt x="29220" y="1802"/>
                  </a:cubicBezTo>
                  <a:cubicBezTo>
                    <a:pt x="29012" y="1802"/>
                    <a:pt x="28794" y="1859"/>
                    <a:pt x="28595" y="1973"/>
                  </a:cubicBezTo>
                  <a:cubicBezTo>
                    <a:pt x="28595" y="1594"/>
                    <a:pt x="28367" y="1195"/>
                    <a:pt x="27893" y="1025"/>
                  </a:cubicBezTo>
                  <a:cubicBezTo>
                    <a:pt x="27817" y="949"/>
                    <a:pt x="27741" y="949"/>
                    <a:pt x="27571" y="873"/>
                  </a:cubicBezTo>
                  <a:cubicBezTo>
                    <a:pt x="27461" y="831"/>
                    <a:pt x="27345" y="812"/>
                    <a:pt x="27229" y="812"/>
                  </a:cubicBezTo>
                  <a:cubicBezTo>
                    <a:pt x="26924" y="812"/>
                    <a:pt x="26615" y="941"/>
                    <a:pt x="26395" y="1120"/>
                  </a:cubicBezTo>
                  <a:cubicBezTo>
                    <a:pt x="26319" y="721"/>
                    <a:pt x="25997" y="399"/>
                    <a:pt x="25523" y="323"/>
                  </a:cubicBezTo>
                  <a:cubicBezTo>
                    <a:pt x="25447" y="323"/>
                    <a:pt x="25371" y="247"/>
                    <a:pt x="25201" y="247"/>
                  </a:cubicBezTo>
                  <a:cubicBezTo>
                    <a:pt x="25135" y="235"/>
                    <a:pt x="25067" y="228"/>
                    <a:pt x="24998" y="228"/>
                  </a:cubicBezTo>
                  <a:cubicBezTo>
                    <a:pt x="24652" y="228"/>
                    <a:pt x="24291" y="389"/>
                    <a:pt x="24101" y="721"/>
                  </a:cubicBezTo>
                  <a:cubicBezTo>
                    <a:pt x="23949" y="323"/>
                    <a:pt x="23551" y="1"/>
                    <a:pt x="23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2356446" y="784445"/>
              <a:ext cx="116531" cy="118181"/>
            </a:xfrm>
            <a:custGeom>
              <a:rect b="b" l="l" r="r" t="t"/>
              <a:pathLst>
                <a:path extrusionOk="0" h="5443" w="5367">
                  <a:moveTo>
                    <a:pt x="2769" y="1"/>
                  </a:moveTo>
                  <a:lnTo>
                    <a:pt x="1897" y="703"/>
                  </a:lnTo>
                  <a:lnTo>
                    <a:pt x="1176" y="1328"/>
                  </a:lnTo>
                  <a:lnTo>
                    <a:pt x="1" y="2200"/>
                  </a:lnTo>
                  <a:lnTo>
                    <a:pt x="2598" y="5443"/>
                  </a:lnTo>
                  <a:cubicBezTo>
                    <a:pt x="2845" y="5045"/>
                    <a:pt x="3148" y="4571"/>
                    <a:pt x="3622" y="4267"/>
                  </a:cubicBezTo>
                  <a:lnTo>
                    <a:pt x="3869" y="4021"/>
                  </a:lnTo>
                  <a:cubicBezTo>
                    <a:pt x="4343" y="3698"/>
                    <a:pt x="4817" y="3471"/>
                    <a:pt x="5367" y="3319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51555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2392273" y="851801"/>
              <a:ext cx="559509" cy="594619"/>
            </a:xfrm>
            <a:custGeom>
              <a:rect b="b" l="l" r="r" t="t"/>
              <a:pathLst>
                <a:path extrusionOk="0" h="27386" w="25769">
                  <a:moveTo>
                    <a:pt x="1745" y="3441"/>
                  </a:moveTo>
                  <a:lnTo>
                    <a:pt x="1745" y="3441"/>
                  </a:lnTo>
                  <a:cubicBezTo>
                    <a:pt x="2370" y="6607"/>
                    <a:pt x="5765" y="10324"/>
                    <a:pt x="5765" y="10324"/>
                  </a:cubicBezTo>
                  <a:cubicBezTo>
                    <a:pt x="0" y="4863"/>
                    <a:pt x="1745" y="3441"/>
                    <a:pt x="1745" y="3441"/>
                  </a:cubicBezTo>
                  <a:close/>
                  <a:moveTo>
                    <a:pt x="6807" y="13395"/>
                  </a:moveTo>
                  <a:cubicBezTo>
                    <a:pt x="7187" y="18780"/>
                    <a:pt x="10353" y="25246"/>
                    <a:pt x="10353" y="25246"/>
                  </a:cubicBezTo>
                  <a:cubicBezTo>
                    <a:pt x="4817" y="17833"/>
                    <a:pt x="6807" y="13396"/>
                    <a:pt x="6807" y="13395"/>
                  </a:cubicBezTo>
                  <a:close/>
                  <a:moveTo>
                    <a:pt x="5072" y="1"/>
                  </a:moveTo>
                  <a:cubicBezTo>
                    <a:pt x="4620" y="1"/>
                    <a:pt x="4163" y="72"/>
                    <a:pt x="3717" y="217"/>
                  </a:cubicBezTo>
                  <a:cubicBezTo>
                    <a:pt x="3167" y="369"/>
                    <a:pt x="2693" y="596"/>
                    <a:pt x="2219" y="919"/>
                  </a:cubicBezTo>
                  <a:lnTo>
                    <a:pt x="1972" y="1165"/>
                  </a:lnTo>
                  <a:cubicBezTo>
                    <a:pt x="1498" y="1469"/>
                    <a:pt x="1195" y="1943"/>
                    <a:pt x="948" y="2341"/>
                  </a:cubicBezTo>
                  <a:cubicBezTo>
                    <a:pt x="0" y="3915"/>
                    <a:pt x="76" y="5981"/>
                    <a:pt x="1271" y="7479"/>
                  </a:cubicBezTo>
                  <a:lnTo>
                    <a:pt x="4911" y="12068"/>
                  </a:lnTo>
                  <a:cubicBezTo>
                    <a:pt x="4513" y="13320"/>
                    <a:pt x="3319" y="19084"/>
                    <a:pt x="9879" y="27313"/>
                  </a:cubicBezTo>
                  <a:cubicBezTo>
                    <a:pt x="9879" y="27313"/>
                    <a:pt x="10131" y="27385"/>
                    <a:pt x="10628" y="27385"/>
                  </a:cubicBezTo>
                  <a:cubicBezTo>
                    <a:pt x="11935" y="27385"/>
                    <a:pt x="14937" y="26887"/>
                    <a:pt x="19512" y="23274"/>
                  </a:cubicBezTo>
                  <a:cubicBezTo>
                    <a:pt x="25769" y="18231"/>
                    <a:pt x="25674" y="14818"/>
                    <a:pt x="25674" y="14818"/>
                  </a:cubicBezTo>
                  <a:cubicBezTo>
                    <a:pt x="19682" y="7157"/>
                    <a:pt x="14221" y="6456"/>
                    <a:pt x="12325" y="6456"/>
                  </a:cubicBezTo>
                  <a:lnTo>
                    <a:pt x="8533" y="1715"/>
                  </a:lnTo>
                  <a:cubicBezTo>
                    <a:pt x="7658" y="601"/>
                    <a:pt x="6385" y="1"/>
                    <a:pt x="5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2496845" y="1142655"/>
              <a:ext cx="120244" cy="257337"/>
            </a:xfrm>
            <a:custGeom>
              <a:rect b="b" l="l" r="r" t="t"/>
              <a:pathLst>
                <a:path extrusionOk="0" h="11852" w="5538">
                  <a:moveTo>
                    <a:pt x="1991" y="0"/>
                  </a:moveTo>
                  <a:cubicBezTo>
                    <a:pt x="1991" y="1"/>
                    <a:pt x="1" y="4438"/>
                    <a:pt x="5537" y="11851"/>
                  </a:cubicBezTo>
                  <a:cubicBezTo>
                    <a:pt x="5537" y="11851"/>
                    <a:pt x="2371" y="5385"/>
                    <a:pt x="1991" y="0"/>
                  </a:cubicBezTo>
                  <a:close/>
                </a:path>
              </a:pathLst>
            </a:custGeom>
            <a:solidFill>
              <a:srgbClr val="FDF3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392273" y="926496"/>
              <a:ext cx="125173" cy="149469"/>
            </a:xfrm>
            <a:custGeom>
              <a:rect b="b" l="l" r="r" t="t"/>
              <a:pathLst>
                <a:path extrusionOk="0" h="6884" w="5765">
                  <a:moveTo>
                    <a:pt x="1745" y="1"/>
                  </a:moveTo>
                  <a:cubicBezTo>
                    <a:pt x="1745" y="1"/>
                    <a:pt x="0" y="1423"/>
                    <a:pt x="5765" y="6884"/>
                  </a:cubicBezTo>
                  <a:cubicBezTo>
                    <a:pt x="5765" y="6884"/>
                    <a:pt x="2370" y="3167"/>
                    <a:pt x="1745" y="1"/>
                  </a:cubicBezTo>
                  <a:close/>
                </a:path>
              </a:pathLst>
            </a:custGeom>
            <a:solidFill>
              <a:srgbClr val="FDF3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3" name="Google Shape;2233;p31"/>
          <p:cNvSpPr txBox="1"/>
          <p:nvPr>
            <p:ph idx="1" type="body"/>
          </p:nvPr>
        </p:nvSpPr>
        <p:spPr>
          <a:xfrm>
            <a:off x="3064300" y="1859950"/>
            <a:ext cx="42969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aste of time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oss of library cards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Difficult to access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Wait in line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Cannot control all libraries in city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1"/>
          <p:cNvSpPr txBox="1"/>
          <p:nvPr>
            <p:ph type="title"/>
          </p:nvPr>
        </p:nvSpPr>
        <p:spPr>
          <a:xfrm>
            <a:off x="713225" y="5212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2"/>
          <p:cNvSpPr txBox="1"/>
          <p:nvPr>
            <p:ph type="ctrTitle"/>
          </p:nvPr>
        </p:nvSpPr>
        <p:spPr>
          <a:xfrm flipH="1">
            <a:off x="1060850" y="832300"/>
            <a:ext cx="7116300" cy="12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MLRS is a mobile library reservation system.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prevent the users from waiting in the library queue by making a reservation in advance and to enable them to choose the table they want to work on.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32"/>
          <p:cNvSpPr txBox="1"/>
          <p:nvPr>
            <p:ph idx="1" type="subTitle"/>
          </p:nvPr>
        </p:nvSpPr>
        <p:spPr>
          <a:xfrm flipH="1">
            <a:off x="2262700" y="379250"/>
            <a:ext cx="4658100" cy="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Passion One"/>
                <a:ea typeface="Passion One"/>
                <a:cs typeface="Passion One"/>
                <a:sym typeface="Passion One"/>
              </a:rPr>
              <a:t>What is MLRS?</a:t>
            </a:r>
            <a:endParaRPr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1" name="Google Shape;2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00" y="2095700"/>
            <a:ext cx="7116351" cy="28954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220000" dist="19050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3"/>
          <p:cNvSpPr txBox="1"/>
          <p:nvPr>
            <p:ph type="title"/>
          </p:nvPr>
        </p:nvSpPr>
        <p:spPr>
          <a:xfrm>
            <a:off x="1908325" y="278000"/>
            <a:ext cx="57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Why MLRS is Necessary?</a:t>
            </a:r>
            <a:endParaRPr sz="3200"/>
          </a:p>
        </p:txBody>
      </p:sp>
      <p:sp>
        <p:nvSpPr>
          <p:cNvPr id="2247" name="Google Shape;2247;p33"/>
          <p:cNvSpPr txBox="1"/>
          <p:nvPr>
            <p:ph idx="4294967295" type="title"/>
          </p:nvPr>
        </p:nvSpPr>
        <p:spPr>
          <a:xfrm flipH="1">
            <a:off x="5040571" y="3181911"/>
            <a:ext cx="21837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Not Waiting in 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33"/>
          <p:cNvSpPr txBox="1"/>
          <p:nvPr>
            <p:ph idx="4294967295" type="title"/>
          </p:nvPr>
        </p:nvSpPr>
        <p:spPr>
          <a:xfrm>
            <a:off x="2279225" y="3889975"/>
            <a:ext cx="2183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Avoiding Waste of Time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33"/>
          <p:cNvSpPr txBox="1"/>
          <p:nvPr>
            <p:ph idx="4294967295" type="title"/>
          </p:nvPr>
        </p:nvSpPr>
        <p:spPr>
          <a:xfrm>
            <a:off x="5908900" y="1285500"/>
            <a:ext cx="172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Not Need Library Card</a:t>
            </a:r>
            <a:endParaRPr sz="2200"/>
          </a:p>
        </p:txBody>
      </p:sp>
      <p:sp>
        <p:nvSpPr>
          <p:cNvPr id="2250" name="Google Shape;2250;p33"/>
          <p:cNvSpPr txBox="1"/>
          <p:nvPr>
            <p:ph idx="4294967295" type="subTitle"/>
          </p:nvPr>
        </p:nvSpPr>
        <p:spPr>
          <a:xfrm flipH="1">
            <a:off x="6012550" y="1313128"/>
            <a:ext cx="21837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51" name="Google Shape;2251;p33"/>
          <p:cNvSpPr/>
          <p:nvPr/>
        </p:nvSpPr>
        <p:spPr>
          <a:xfrm>
            <a:off x="4617823" y="2506576"/>
            <a:ext cx="10373" cy="9600"/>
          </a:xfrm>
          <a:custGeom>
            <a:rect b="b" l="l" r="r" t="t"/>
            <a:pathLst>
              <a:path extrusionOk="0" h="768" w="830">
                <a:moveTo>
                  <a:pt x="768" y="0"/>
                </a:moveTo>
                <a:lnTo>
                  <a:pt x="691" y="62"/>
                </a:lnTo>
                <a:lnTo>
                  <a:pt x="691" y="123"/>
                </a:lnTo>
                <a:lnTo>
                  <a:pt x="630" y="184"/>
                </a:lnTo>
                <a:lnTo>
                  <a:pt x="630" y="246"/>
                </a:lnTo>
                <a:lnTo>
                  <a:pt x="630" y="307"/>
                </a:lnTo>
                <a:lnTo>
                  <a:pt x="568" y="384"/>
                </a:lnTo>
                <a:cubicBezTo>
                  <a:pt x="568" y="445"/>
                  <a:pt x="507" y="445"/>
                  <a:pt x="507" y="445"/>
                </a:cubicBezTo>
                <a:cubicBezTo>
                  <a:pt x="446" y="445"/>
                  <a:pt x="446" y="507"/>
                  <a:pt x="384" y="507"/>
                </a:cubicBezTo>
                <a:lnTo>
                  <a:pt x="308" y="507"/>
                </a:lnTo>
                <a:cubicBezTo>
                  <a:pt x="308" y="568"/>
                  <a:pt x="246" y="568"/>
                  <a:pt x="246" y="568"/>
                </a:cubicBezTo>
                <a:lnTo>
                  <a:pt x="185" y="630"/>
                </a:lnTo>
                <a:lnTo>
                  <a:pt x="1" y="630"/>
                </a:lnTo>
                <a:lnTo>
                  <a:pt x="1" y="691"/>
                </a:lnTo>
                <a:lnTo>
                  <a:pt x="62" y="691"/>
                </a:lnTo>
                <a:lnTo>
                  <a:pt x="62" y="768"/>
                </a:lnTo>
                <a:lnTo>
                  <a:pt x="123" y="768"/>
                </a:lnTo>
                <a:cubicBezTo>
                  <a:pt x="123" y="768"/>
                  <a:pt x="185" y="768"/>
                  <a:pt x="185" y="691"/>
                </a:cubicBezTo>
                <a:lnTo>
                  <a:pt x="384" y="691"/>
                </a:lnTo>
                <a:cubicBezTo>
                  <a:pt x="446" y="691"/>
                  <a:pt x="446" y="630"/>
                  <a:pt x="507" y="630"/>
                </a:cubicBezTo>
                <a:cubicBezTo>
                  <a:pt x="507" y="630"/>
                  <a:pt x="568" y="630"/>
                  <a:pt x="568" y="568"/>
                </a:cubicBezTo>
                <a:cubicBezTo>
                  <a:pt x="568" y="568"/>
                  <a:pt x="568" y="507"/>
                  <a:pt x="630" y="507"/>
                </a:cubicBezTo>
                <a:cubicBezTo>
                  <a:pt x="691" y="507"/>
                  <a:pt x="691" y="445"/>
                  <a:pt x="691" y="445"/>
                </a:cubicBezTo>
                <a:cubicBezTo>
                  <a:pt x="768" y="384"/>
                  <a:pt x="768" y="384"/>
                  <a:pt x="768" y="307"/>
                </a:cubicBezTo>
                <a:lnTo>
                  <a:pt x="829" y="246"/>
                </a:lnTo>
                <a:lnTo>
                  <a:pt x="829" y="123"/>
                </a:lnTo>
                <a:lnTo>
                  <a:pt x="768" y="62"/>
                </a:lnTo>
                <a:lnTo>
                  <a:pt x="768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3"/>
          <p:cNvSpPr/>
          <p:nvPr/>
        </p:nvSpPr>
        <p:spPr>
          <a:xfrm>
            <a:off x="4685736" y="2504851"/>
            <a:ext cx="7873" cy="9600"/>
          </a:xfrm>
          <a:custGeom>
            <a:rect b="b" l="l" r="r" t="t"/>
            <a:pathLst>
              <a:path extrusionOk="0" h="768" w="630">
                <a:moveTo>
                  <a:pt x="62" y="0"/>
                </a:moveTo>
                <a:cubicBezTo>
                  <a:pt x="0" y="61"/>
                  <a:pt x="0" y="61"/>
                  <a:pt x="0" y="138"/>
                </a:cubicBezTo>
                <a:lnTo>
                  <a:pt x="0" y="261"/>
                </a:lnTo>
                <a:lnTo>
                  <a:pt x="0" y="384"/>
                </a:lnTo>
                <a:lnTo>
                  <a:pt x="0" y="445"/>
                </a:lnTo>
                <a:cubicBezTo>
                  <a:pt x="62" y="445"/>
                  <a:pt x="62" y="522"/>
                  <a:pt x="123" y="522"/>
                </a:cubicBezTo>
                <a:lnTo>
                  <a:pt x="184" y="583"/>
                </a:lnTo>
                <a:lnTo>
                  <a:pt x="184" y="645"/>
                </a:lnTo>
                <a:cubicBezTo>
                  <a:pt x="246" y="706"/>
                  <a:pt x="323" y="706"/>
                  <a:pt x="323" y="706"/>
                </a:cubicBezTo>
                <a:lnTo>
                  <a:pt x="384" y="768"/>
                </a:lnTo>
                <a:lnTo>
                  <a:pt x="630" y="768"/>
                </a:lnTo>
                <a:lnTo>
                  <a:pt x="630" y="706"/>
                </a:lnTo>
                <a:lnTo>
                  <a:pt x="568" y="645"/>
                </a:lnTo>
                <a:cubicBezTo>
                  <a:pt x="568" y="645"/>
                  <a:pt x="507" y="645"/>
                  <a:pt x="507" y="583"/>
                </a:cubicBezTo>
                <a:lnTo>
                  <a:pt x="384" y="583"/>
                </a:lnTo>
                <a:lnTo>
                  <a:pt x="323" y="522"/>
                </a:lnTo>
                <a:lnTo>
                  <a:pt x="246" y="522"/>
                </a:lnTo>
                <a:lnTo>
                  <a:pt x="184" y="445"/>
                </a:lnTo>
                <a:lnTo>
                  <a:pt x="184" y="384"/>
                </a:lnTo>
                <a:lnTo>
                  <a:pt x="184" y="322"/>
                </a:lnTo>
                <a:lnTo>
                  <a:pt x="123" y="261"/>
                </a:lnTo>
                <a:lnTo>
                  <a:pt x="123" y="138"/>
                </a:lnTo>
                <a:lnTo>
                  <a:pt x="123" y="61"/>
                </a:lnTo>
                <a:lnTo>
                  <a:pt x="123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3"/>
          <p:cNvSpPr/>
          <p:nvPr/>
        </p:nvSpPr>
        <p:spPr>
          <a:xfrm>
            <a:off x="5226885" y="3181911"/>
            <a:ext cx="3849" cy="4038"/>
          </a:xfrm>
          <a:custGeom>
            <a:rect b="b" l="l" r="r" t="t"/>
            <a:pathLst>
              <a:path extrusionOk="0" h="323" w="308">
                <a:moveTo>
                  <a:pt x="124" y="0"/>
                </a:moveTo>
                <a:lnTo>
                  <a:pt x="124" y="77"/>
                </a:lnTo>
                <a:lnTo>
                  <a:pt x="185" y="0"/>
                </a:lnTo>
                <a:close/>
                <a:moveTo>
                  <a:pt x="246" y="0"/>
                </a:moveTo>
                <a:cubicBezTo>
                  <a:pt x="185" y="77"/>
                  <a:pt x="185" y="138"/>
                  <a:pt x="185" y="138"/>
                </a:cubicBezTo>
                <a:lnTo>
                  <a:pt x="124" y="77"/>
                </a:lnTo>
                <a:cubicBezTo>
                  <a:pt x="62" y="77"/>
                  <a:pt x="62" y="138"/>
                  <a:pt x="1" y="138"/>
                </a:cubicBezTo>
                <a:lnTo>
                  <a:pt x="1" y="261"/>
                </a:lnTo>
                <a:cubicBezTo>
                  <a:pt x="62" y="261"/>
                  <a:pt x="62" y="322"/>
                  <a:pt x="62" y="322"/>
                </a:cubicBezTo>
                <a:cubicBezTo>
                  <a:pt x="124" y="322"/>
                  <a:pt x="124" y="322"/>
                  <a:pt x="185" y="261"/>
                </a:cubicBezTo>
                <a:lnTo>
                  <a:pt x="185" y="200"/>
                </a:lnTo>
                <a:lnTo>
                  <a:pt x="246" y="261"/>
                </a:lnTo>
                <a:lnTo>
                  <a:pt x="308" y="261"/>
                </a:lnTo>
                <a:lnTo>
                  <a:pt x="246" y="200"/>
                </a:lnTo>
                <a:lnTo>
                  <a:pt x="308" y="138"/>
                </a:lnTo>
                <a:lnTo>
                  <a:pt x="246" y="77"/>
                </a:lnTo>
                <a:lnTo>
                  <a:pt x="246" y="0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3"/>
          <p:cNvSpPr/>
          <p:nvPr/>
        </p:nvSpPr>
        <p:spPr>
          <a:xfrm flipH="1" rot="-9964492">
            <a:off x="4461443" y="3890110"/>
            <a:ext cx="1347" cy="1202"/>
          </a:xfrm>
          <a:custGeom>
            <a:rect b="b" l="l" r="r" t="t"/>
            <a:pathLst>
              <a:path extrusionOk="0" h="124" w="139">
                <a:moveTo>
                  <a:pt x="62" y="124"/>
                </a:moveTo>
                <a:lnTo>
                  <a:pt x="62" y="124"/>
                </a:lnTo>
                <a:lnTo>
                  <a:pt x="139" y="124"/>
                </a:lnTo>
                <a:lnTo>
                  <a:pt x="62" y="124"/>
                </a:lnTo>
                <a:close/>
                <a:moveTo>
                  <a:pt x="139" y="124"/>
                </a:move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close/>
                <a:moveTo>
                  <a:pt x="139" y="124"/>
                </a:move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lnTo>
                  <a:pt x="139" y="124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C2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5" name="Google Shape;2255;p33"/>
          <p:cNvGrpSpPr/>
          <p:nvPr/>
        </p:nvGrpSpPr>
        <p:grpSpPr>
          <a:xfrm>
            <a:off x="148015" y="3131125"/>
            <a:ext cx="2548603" cy="2012382"/>
            <a:chOff x="4112956" y="-189541"/>
            <a:chExt cx="6008022" cy="5959082"/>
          </a:xfrm>
        </p:grpSpPr>
        <p:sp>
          <p:nvSpPr>
            <p:cNvPr id="2256" name="Google Shape;2256;p33"/>
            <p:cNvSpPr/>
            <p:nvPr/>
          </p:nvSpPr>
          <p:spPr>
            <a:xfrm rot="-2220259">
              <a:off x="4918498" y="715923"/>
              <a:ext cx="4396938" cy="4148153"/>
            </a:xfrm>
            <a:custGeom>
              <a:rect b="b" l="l" r="r" t="t"/>
              <a:pathLst>
                <a:path extrusionOk="0" h="25544" w="27076">
                  <a:moveTo>
                    <a:pt x="8431" y="435"/>
                  </a:moveTo>
                  <a:cubicBezTo>
                    <a:pt x="3664" y="435"/>
                    <a:pt x="491" y="3040"/>
                    <a:pt x="275" y="6741"/>
                  </a:cubicBezTo>
                  <a:cubicBezTo>
                    <a:pt x="0" y="11316"/>
                    <a:pt x="6005" y="11921"/>
                    <a:pt x="5587" y="18057"/>
                  </a:cubicBezTo>
                  <a:cubicBezTo>
                    <a:pt x="5241" y="22899"/>
                    <a:pt x="6633" y="25544"/>
                    <a:pt x="10534" y="25544"/>
                  </a:cubicBezTo>
                  <a:cubicBezTo>
                    <a:pt x="10726" y="25544"/>
                    <a:pt x="10925" y="25537"/>
                    <a:pt x="11129" y="25524"/>
                  </a:cubicBezTo>
                  <a:cubicBezTo>
                    <a:pt x="18783" y="25019"/>
                    <a:pt x="27075" y="17695"/>
                    <a:pt x="26987" y="10359"/>
                  </a:cubicBezTo>
                  <a:cubicBezTo>
                    <a:pt x="26844" y="0"/>
                    <a:pt x="19751" y="3024"/>
                    <a:pt x="12691" y="1056"/>
                  </a:cubicBezTo>
                  <a:cubicBezTo>
                    <a:pt x="11170" y="632"/>
                    <a:pt x="9740" y="435"/>
                    <a:pt x="8431" y="435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7" name="Google Shape;2257;p33"/>
            <p:cNvGrpSpPr/>
            <p:nvPr/>
          </p:nvGrpSpPr>
          <p:grpSpPr>
            <a:xfrm>
              <a:off x="4669371" y="858815"/>
              <a:ext cx="3930663" cy="3692672"/>
              <a:chOff x="1010850" y="238125"/>
              <a:chExt cx="5576200" cy="5238575"/>
            </a:xfrm>
          </p:grpSpPr>
          <p:sp>
            <p:nvSpPr>
              <p:cNvPr id="2258" name="Google Shape;2258;p33"/>
              <p:cNvSpPr/>
              <p:nvPr/>
            </p:nvSpPr>
            <p:spPr>
              <a:xfrm>
                <a:off x="5946225" y="238125"/>
                <a:ext cx="581975" cy="5161025"/>
              </a:xfrm>
              <a:custGeom>
                <a:rect b="b" l="l" r="r" t="t"/>
                <a:pathLst>
                  <a:path extrusionOk="0" h="206441" w="23279">
                    <a:moveTo>
                      <a:pt x="11473" y="0"/>
                    </a:moveTo>
                    <a:cubicBezTo>
                      <a:pt x="11103" y="0"/>
                      <a:pt x="10756" y="796"/>
                      <a:pt x="10756" y="1972"/>
                    </a:cubicBezTo>
                    <a:lnTo>
                      <a:pt x="10756" y="27789"/>
                    </a:lnTo>
                    <a:cubicBezTo>
                      <a:pt x="10756" y="28959"/>
                      <a:pt x="10407" y="29755"/>
                      <a:pt x="10038" y="29755"/>
                    </a:cubicBezTo>
                    <a:cubicBezTo>
                      <a:pt x="9884" y="29755"/>
                      <a:pt x="9721" y="29610"/>
                      <a:pt x="9584" y="29288"/>
                    </a:cubicBezTo>
                    <a:lnTo>
                      <a:pt x="6236" y="21456"/>
                    </a:lnTo>
                    <a:cubicBezTo>
                      <a:pt x="6095" y="21130"/>
                      <a:pt x="5937" y="20985"/>
                      <a:pt x="5778" y="20985"/>
                    </a:cubicBezTo>
                    <a:cubicBezTo>
                      <a:pt x="5409" y="20985"/>
                      <a:pt x="5061" y="21782"/>
                      <a:pt x="5061" y="22952"/>
                    </a:cubicBezTo>
                    <a:lnTo>
                      <a:pt x="5061" y="49851"/>
                    </a:lnTo>
                    <a:lnTo>
                      <a:pt x="4744" y="49108"/>
                    </a:lnTo>
                    <a:cubicBezTo>
                      <a:pt x="4582" y="48734"/>
                      <a:pt x="4489" y="48184"/>
                      <a:pt x="4489" y="47607"/>
                    </a:cubicBezTo>
                    <a:lnTo>
                      <a:pt x="4489" y="37245"/>
                    </a:lnTo>
                    <a:cubicBezTo>
                      <a:pt x="4489" y="36664"/>
                      <a:pt x="4401" y="36118"/>
                      <a:pt x="4239" y="35744"/>
                    </a:cubicBezTo>
                    <a:lnTo>
                      <a:pt x="1176" y="28571"/>
                    </a:lnTo>
                    <a:cubicBezTo>
                      <a:pt x="1034" y="28246"/>
                      <a:pt x="872" y="28100"/>
                      <a:pt x="718" y="28100"/>
                    </a:cubicBezTo>
                    <a:cubicBezTo>
                      <a:pt x="348" y="28100"/>
                      <a:pt x="1" y="28897"/>
                      <a:pt x="1" y="30072"/>
                    </a:cubicBezTo>
                    <a:lnTo>
                      <a:pt x="1" y="58318"/>
                    </a:lnTo>
                    <a:cubicBezTo>
                      <a:pt x="1" y="58894"/>
                      <a:pt x="94" y="59444"/>
                      <a:pt x="252" y="59818"/>
                    </a:cubicBezTo>
                    <a:lnTo>
                      <a:pt x="1994" y="63888"/>
                    </a:lnTo>
                    <a:cubicBezTo>
                      <a:pt x="2153" y="64262"/>
                      <a:pt x="2245" y="64813"/>
                      <a:pt x="2245" y="65389"/>
                    </a:cubicBezTo>
                    <a:lnTo>
                      <a:pt x="2245" y="87496"/>
                    </a:lnTo>
                    <a:lnTo>
                      <a:pt x="2311" y="87646"/>
                    </a:lnTo>
                    <a:lnTo>
                      <a:pt x="2311" y="100279"/>
                    </a:lnTo>
                    <a:cubicBezTo>
                      <a:pt x="2311" y="100855"/>
                      <a:pt x="2403" y="101401"/>
                      <a:pt x="2562" y="101775"/>
                    </a:cubicBezTo>
                    <a:lnTo>
                      <a:pt x="3829" y="104741"/>
                    </a:lnTo>
                    <a:cubicBezTo>
                      <a:pt x="3991" y="105115"/>
                      <a:pt x="4080" y="105665"/>
                      <a:pt x="4080" y="106241"/>
                    </a:cubicBezTo>
                    <a:lnTo>
                      <a:pt x="4080" y="113445"/>
                    </a:lnTo>
                    <a:cubicBezTo>
                      <a:pt x="4080" y="114026"/>
                      <a:pt x="4172" y="114572"/>
                      <a:pt x="4335" y="114946"/>
                    </a:cubicBezTo>
                    <a:lnTo>
                      <a:pt x="7626" y="122645"/>
                    </a:lnTo>
                    <a:cubicBezTo>
                      <a:pt x="7785" y="123020"/>
                      <a:pt x="7878" y="123565"/>
                      <a:pt x="7878" y="124146"/>
                    </a:cubicBezTo>
                    <a:lnTo>
                      <a:pt x="7878" y="127117"/>
                    </a:lnTo>
                    <a:cubicBezTo>
                      <a:pt x="7878" y="128291"/>
                      <a:pt x="7529" y="129087"/>
                      <a:pt x="7160" y="129087"/>
                    </a:cubicBezTo>
                    <a:cubicBezTo>
                      <a:pt x="7007" y="129087"/>
                      <a:pt x="6843" y="128939"/>
                      <a:pt x="6707" y="128618"/>
                    </a:cubicBezTo>
                    <a:lnTo>
                      <a:pt x="6140" y="127292"/>
                    </a:lnTo>
                    <a:cubicBezTo>
                      <a:pt x="6003" y="126971"/>
                      <a:pt x="5840" y="126826"/>
                      <a:pt x="5681" y="126826"/>
                    </a:cubicBezTo>
                    <a:cubicBezTo>
                      <a:pt x="5317" y="126826"/>
                      <a:pt x="4968" y="127623"/>
                      <a:pt x="4968" y="128793"/>
                    </a:cubicBezTo>
                    <a:lnTo>
                      <a:pt x="4968" y="157039"/>
                    </a:lnTo>
                    <a:cubicBezTo>
                      <a:pt x="4968" y="157615"/>
                      <a:pt x="5061" y="158166"/>
                      <a:pt x="5220" y="158539"/>
                    </a:cubicBezTo>
                    <a:lnTo>
                      <a:pt x="8287" y="165712"/>
                    </a:lnTo>
                    <a:cubicBezTo>
                      <a:pt x="8423" y="166033"/>
                      <a:pt x="8585" y="166178"/>
                      <a:pt x="8740" y="166178"/>
                    </a:cubicBezTo>
                    <a:cubicBezTo>
                      <a:pt x="9109" y="166178"/>
                      <a:pt x="9457" y="165386"/>
                      <a:pt x="9457" y="164212"/>
                    </a:cubicBezTo>
                    <a:lnTo>
                      <a:pt x="9457" y="147420"/>
                    </a:lnTo>
                    <a:cubicBezTo>
                      <a:pt x="9457" y="146249"/>
                      <a:pt x="9805" y="145452"/>
                      <a:pt x="10175" y="145452"/>
                    </a:cubicBezTo>
                    <a:cubicBezTo>
                      <a:pt x="10328" y="145452"/>
                      <a:pt x="10492" y="145598"/>
                      <a:pt x="10632" y="145919"/>
                    </a:cubicBezTo>
                    <a:lnTo>
                      <a:pt x="10914" y="146588"/>
                    </a:lnTo>
                    <a:cubicBezTo>
                      <a:pt x="11077" y="146962"/>
                      <a:pt x="11169" y="147508"/>
                      <a:pt x="11169" y="148088"/>
                    </a:cubicBezTo>
                    <a:lnTo>
                      <a:pt x="11169" y="152595"/>
                    </a:lnTo>
                    <a:lnTo>
                      <a:pt x="10786" y="151705"/>
                    </a:lnTo>
                    <a:lnTo>
                      <a:pt x="10786" y="184194"/>
                    </a:lnTo>
                    <a:cubicBezTo>
                      <a:pt x="10786" y="184769"/>
                      <a:pt x="10878" y="185319"/>
                      <a:pt x="11037" y="185689"/>
                    </a:cubicBezTo>
                    <a:lnTo>
                      <a:pt x="13827" y="192210"/>
                    </a:lnTo>
                    <a:cubicBezTo>
                      <a:pt x="13985" y="192580"/>
                      <a:pt x="14077" y="193130"/>
                      <a:pt x="14077" y="193707"/>
                    </a:cubicBezTo>
                    <a:lnTo>
                      <a:pt x="14077" y="197302"/>
                    </a:lnTo>
                    <a:cubicBezTo>
                      <a:pt x="14077" y="197878"/>
                      <a:pt x="14170" y="198428"/>
                      <a:pt x="14328" y="198802"/>
                    </a:cubicBezTo>
                    <a:lnTo>
                      <a:pt x="17395" y="205975"/>
                    </a:lnTo>
                    <a:cubicBezTo>
                      <a:pt x="17531" y="206296"/>
                      <a:pt x="17694" y="206441"/>
                      <a:pt x="17848" y="206441"/>
                    </a:cubicBezTo>
                    <a:cubicBezTo>
                      <a:pt x="18218" y="206441"/>
                      <a:pt x="18565" y="205649"/>
                      <a:pt x="18565" y="204475"/>
                    </a:cubicBezTo>
                    <a:lnTo>
                      <a:pt x="18565" y="176229"/>
                    </a:lnTo>
                    <a:cubicBezTo>
                      <a:pt x="18565" y="175652"/>
                      <a:pt x="18473" y="175102"/>
                      <a:pt x="18315" y="174728"/>
                    </a:cubicBezTo>
                    <a:lnTo>
                      <a:pt x="15908" y="169100"/>
                    </a:lnTo>
                    <a:cubicBezTo>
                      <a:pt x="15750" y="168726"/>
                      <a:pt x="15657" y="168180"/>
                      <a:pt x="15657" y="167599"/>
                    </a:cubicBezTo>
                    <a:lnTo>
                      <a:pt x="15657" y="149285"/>
                    </a:lnTo>
                    <a:cubicBezTo>
                      <a:pt x="15657" y="148111"/>
                      <a:pt x="16004" y="147314"/>
                      <a:pt x="16374" y="147314"/>
                    </a:cubicBezTo>
                    <a:cubicBezTo>
                      <a:pt x="16528" y="147314"/>
                      <a:pt x="16691" y="147459"/>
                      <a:pt x="16828" y="147785"/>
                    </a:cubicBezTo>
                    <a:lnTo>
                      <a:pt x="17083" y="148379"/>
                    </a:lnTo>
                    <a:cubicBezTo>
                      <a:pt x="17241" y="148748"/>
                      <a:pt x="17334" y="149299"/>
                      <a:pt x="17334" y="149875"/>
                    </a:cubicBezTo>
                    <a:lnTo>
                      <a:pt x="17334" y="165659"/>
                    </a:lnTo>
                    <a:cubicBezTo>
                      <a:pt x="17334" y="166235"/>
                      <a:pt x="17426" y="166781"/>
                      <a:pt x="17584" y="167155"/>
                    </a:cubicBezTo>
                    <a:lnTo>
                      <a:pt x="20651" y="174328"/>
                    </a:lnTo>
                    <a:cubicBezTo>
                      <a:pt x="20788" y="174653"/>
                      <a:pt x="20951" y="174799"/>
                      <a:pt x="21109" y="174799"/>
                    </a:cubicBezTo>
                    <a:cubicBezTo>
                      <a:pt x="21475" y="174799"/>
                      <a:pt x="21822" y="174002"/>
                      <a:pt x="21822" y="172827"/>
                    </a:cubicBezTo>
                    <a:lnTo>
                      <a:pt x="21822" y="144581"/>
                    </a:lnTo>
                    <a:cubicBezTo>
                      <a:pt x="21822" y="144005"/>
                      <a:pt x="21729" y="143455"/>
                      <a:pt x="21571" y="143086"/>
                    </a:cubicBezTo>
                    <a:lnTo>
                      <a:pt x="18187" y="135160"/>
                    </a:lnTo>
                    <a:cubicBezTo>
                      <a:pt x="18025" y="134786"/>
                      <a:pt x="17932" y="134241"/>
                      <a:pt x="17932" y="133665"/>
                    </a:cubicBezTo>
                    <a:lnTo>
                      <a:pt x="17932" y="132767"/>
                    </a:lnTo>
                    <a:lnTo>
                      <a:pt x="18346" y="133730"/>
                    </a:lnTo>
                    <a:lnTo>
                      <a:pt x="18346" y="133458"/>
                    </a:lnTo>
                    <a:cubicBezTo>
                      <a:pt x="18346" y="132287"/>
                      <a:pt x="18693" y="131490"/>
                      <a:pt x="19063" y="131490"/>
                    </a:cubicBezTo>
                    <a:cubicBezTo>
                      <a:pt x="19217" y="131490"/>
                      <a:pt x="19380" y="131636"/>
                      <a:pt x="19516" y="131961"/>
                    </a:cubicBezTo>
                    <a:lnTo>
                      <a:pt x="22108" y="138017"/>
                    </a:lnTo>
                    <a:cubicBezTo>
                      <a:pt x="22245" y="138342"/>
                      <a:pt x="22407" y="138487"/>
                      <a:pt x="22566" y="138487"/>
                    </a:cubicBezTo>
                    <a:cubicBezTo>
                      <a:pt x="22931" y="138487"/>
                      <a:pt x="23279" y="137690"/>
                      <a:pt x="23279" y="136520"/>
                    </a:cubicBezTo>
                    <a:lnTo>
                      <a:pt x="23279" y="97441"/>
                    </a:lnTo>
                    <a:cubicBezTo>
                      <a:pt x="23279" y="96864"/>
                      <a:pt x="23186" y="96314"/>
                      <a:pt x="23027" y="95940"/>
                    </a:cubicBezTo>
                    <a:lnTo>
                      <a:pt x="19357" y="87351"/>
                    </a:lnTo>
                    <a:cubicBezTo>
                      <a:pt x="19195" y="86982"/>
                      <a:pt x="19103" y="86431"/>
                      <a:pt x="19103" y="85855"/>
                    </a:cubicBezTo>
                    <a:lnTo>
                      <a:pt x="19103" y="71598"/>
                    </a:lnTo>
                    <a:cubicBezTo>
                      <a:pt x="19103" y="70428"/>
                      <a:pt x="19455" y="69630"/>
                      <a:pt x="19820" y="69630"/>
                    </a:cubicBezTo>
                    <a:cubicBezTo>
                      <a:pt x="19978" y="69630"/>
                      <a:pt x="20137" y="69776"/>
                      <a:pt x="20277" y="70101"/>
                    </a:cubicBezTo>
                    <a:lnTo>
                      <a:pt x="21443" y="72825"/>
                    </a:lnTo>
                    <a:cubicBezTo>
                      <a:pt x="21580" y="73151"/>
                      <a:pt x="21743" y="73296"/>
                      <a:pt x="21901" y="73296"/>
                    </a:cubicBezTo>
                    <a:cubicBezTo>
                      <a:pt x="22267" y="73296"/>
                      <a:pt x="22614" y="72500"/>
                      <a:pt x="22614" y="71325"/>
                    </a:cubicBezTo>
                    <a:lnTo>
                      <a:pt x="22614" y="43080"/>
                    </a:lnTo>
                    <a:cubicBezTo>
                      <a:pt x="22614" y="42503"/>
                      <a:pt x="22521" y="41953"/>
                      <a:pt x="22363" y="41583"/>
                    </a:cubicBezTo>
                    <a:lnTo>
                      <a:pt x="19296" y="34410"/>
                    </a:lnTo>
                    <a:cubicBezTo>
                      <a:pt x="19160" y="34085"/>
                      <a:pt x="18997" y="33940"/>
                      <a:pt x="18839" y="33940"/>
                    </a:cubicBezTo>
                    <a:cubicBezTo>
                      <a:pt x="18473" y="33940"/>
                      <a:pt x="18126" y="34736"/>
                      <a:pt x="18126" y="35907"/>
                    </a:cubicBezTo>
                    <a:lnTo>
                      <a:pt x="18126" y="43224"/>
                    </a:lnTo>
                    <a:cubicBezTo>
                      <a:pt x="18126" y="44395"/>
                      <a:pt x="17779" y="45192"/>
                      <a:pt x="17409" y="45192"/>
                    </a:cubicBezTo>
                    <a:cubicBezTo>
                      <a:pt x="17251" y="45192"/>
                      <a:pt x="17092" y="45046"/>
                      <a:pt x="16951" y="44721"/>
                    </a:cubicBezTo>
                    <a:cubicBezTo>
                      <a:pt x="16792" y="44347"/>
                      <a:pt x="16700" y="43801"/>
                      <a:pt x="16700" y="43224"/>
                    </a:cubicBezTo>
                    <a:lnTo>
                      <a:pt x="16700" y="12549"/>
                    </a:lnTo>
                    <a:cubicBezTo>
                      <a:pt x="16700" y="11969"/>
                      <a:pt x="16607" y="11424"/>
                      <a:pt x="16449" y="11050"/>
                    </a:cubicBezTo>
                    <a:lnTo>
                      <a:pt x="11926" y="471"/>
                    </a:lnTo>
                    <a:cubicBezTo>
                      <a:pt x="11790" y="146"/>
                      <a:pt x="11627" y="0"/>
                      <a:pt x="1147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3"/>
              <p:cNvSpPr/>
              <p:nvPr/>
            </p:nvSpPr>
            <p:spPr>
              <a:xfrm>
                <a:off x="5992775" y="315600"/>
                <a:ext cx="581950" cy="5161100"/>
              </a:xfrm>
              <a:custGeom>
                <a:rect b="b" l="l" r="r" t="t"/>
                <a:pathLst>
                  <a:path extrusionOk="0" h="206444" w="23278">
                    <a:moveTo>
                      <a:pt x="11470" y="0"/>
                    </a:moveTo>
                    <a:cubicBezTo>
                      <a:pt x="11103" y="0"/>
                      <a:pt x="10754" y="798"/>
                      <a:pt x="10754" y="1970"/>
                    </a:cubicBezTo>
                    <a:lnTo>
                      <a:pt x="10754" y="27787"/>
                    </a:lnTo>
                    <a:cubicBezTo>
                      <a:pt x="10754" y="28961"/>
                      <a:pt x="10405" y="29758"/>
                      <a:pt x="10037" y="29758"/>
                    </a:cubicBezTo>
                    <a:cubicBezTo>
                      <a:pt x="9879" y="29758"/>
                      <a:pt x="9718" y="29612"/>
                      <a:pt x="9580" y="29288"/>
                    </a:cubicBezTo>
                    <a:lnTo>
                      <a:pt x="6231" y="21455"/>
                    </a:lnTo>
                    <a:cubicBezTo>
                      <a:pt x="6093" y="21130"/>
                      <a:pt x="5932" y="20984"/>
                      <a:pt x="5775" y="20984"/>
                    </a:cubicBezTo>
                    <a:cubicBezTo>
                      <a:pt x="5408" y="20984"/>
                      <a:pt x="5060" y="21780"/>
                      <a:pt x="5060" y="22951"/>
                    </a:cubicBezTo>
                    <a:lnTo>
                      <a:pt x="5060" y="49855"/>
                    </a:lnTo>
                    <a:lnTo>
                      <a:pt x="4739" y="49106"/>
                    </a:lnTo>
                    <a:cubicBezTo>
                      <a:pt x="4581" y="48732"/>
                      <a:pt x="4489" y="48187"/>
                      <a:pt x="4489" y="47611"/>
                    </a:cubicBezTo>
                    <a:lnTo>
                      <a:pt x="4489" y="37243"/>
                    </a:lnTo>
                    <a:cubicBezTo>
                      <a:pt x="4489" y="36667"/>
                      <a:pt x="4396" y="36116"/>
                      <a:pt x="4237" y="35742"/>
                    </a:cubicBezTo>
                    <a:lnTo>
                      <a:pt x="1171" y="28575"/>
                    </a:lnTo>
                    <a:cubicBezTo>
                      <a:pt x="1032" y="28250"/>
                      <a:pt x="872" y="28105"/>
                      <a:pt x="715" y="28105"/>
                    </a:cubicBezTo>
                    <a:cubicBezTo>
                      <a:pt x="348" y="28105"/>
                      <a:pt x="0" y="28900"/>
                      <a:pt x="0" y="30070"/>
                    </a:cubicBezTo>
                    <a:lnTo>
                      <a:pt x="0" y="58316"/>
                    </a:lnTo>
                    <a:cubicBezTo>
                      <a:pt x="0" y="58897"/>
                      <a:pt x="92" y="59443"/>
                      <a:pt x="251" y="59817"/>
                    </a:cubicBezTo>
                    <a:lnTo>
                      <a:pt x="1993" y="63891"/>
                    </a:lnTo>
                    <a:cubicBezTo>
                      <a:pt x="2152" y="64266"/>
                      <a:pt x="2245" y="64811"/>
                      <a:pt x="2245" y="65388"/>
                    </a:cubicBezTo>
                    <a:lnTo>
                      <a:pt x="2245" y="87494"/>
                    </a:lnTo>
                    <a:lnTo>
                      <a:pt x="2310" y="87649"/>
                    </a:lnTo>
                    <a:lnTo>
                      <a:pt x="2310" y="100278"/>
                    </a:lnTo>
                    <a:cubicBezTo>
                      <a:pt x="2310" y="100854"/>
                      <a:pt x="2399" y="101404"/>
                      <a:pt x="2561" y="101774"/>
                    </a:cubicBezTo>
                    <a:lnTo>
                      <a:pt x="3829" y="104744"/>
                    </a:lnTo>
                    <a:cubicBezTo>
                      <a:pt x="3987" y="105114"/>
                      <a:pt x="4079" y="105664"/>
                      <a:pt x="4079" y="106240"/>
                    </a:cubicBezTo>
                    <a:lnTo>
                      <a:pt x="4079" y="113448"/>
                    </a:lnTo>
                    <a:cubicBezTo>
                      <a:pt x="4079" y="114024"/>
                      <a:pt x="4172" y="114574"/>
                      <a:pt x="4330" y="114944"/>
                    </a:cubicBezTo>
                    <a:lnTo>
                      <a:pt x="7621" y="122645"/>
                    </a:lnTo>
                    <a:cubicBezTo>
                      <a:pt x="7785" y="123019"/>
                      <a:pt x="7877" y="123569"/>
                      <a:pt x="7877" y="124146"/>
                    </a:cubicBezTo>
                    <a:lnTo>
                      <a:pt x="7877" y="127120"/>
                    </a:lnTo>
                    <a:cubicBezTo>
                      <a:pt x="7877" y="128291"/>
                      <a:pt x="7527" y="129086"/>
                      <a:pt x="7159" y="129086"/>
                    </a:cubicBezTo>
                    <a:cubicBezTo>
                      <a:pt x="7002" y="129086"/>
                      <a:pt x="6841" y="128941"/>
                      <a:pt x="6702" y="128616"/>
                    </a:cubicBezTo>
                    <a:lnTo>
                      <a:pt x="6138" y="127296"/>
                    </a:lnTo>
                    <a:cubicBezTo>
                      <a:pt x="6000" y="126971"/>
                      <a:pt x="5839" y="126826"/>
                      <a:pt x="5682" y="126826"/>
                    </a:cubicBezTo>
                    <a:cubicBezTo>
                      <a:pt x="5314" y="126826"/>
                      <a:pt x="4964" y="127621"/>
                      <a:pt x="4964" y="128792"/>
                    </a:cubicBezTo>
                    <a:lnTo>
                      <a:pt x="4964" y="157042"/>
                    </a:lnTo>
                    <a:cubicBezTo>
                      <a:pt x="4964" y="157618"/>
                      <a:pt x="5056" y="158164"/>
                      <a:pt x="5219" y="158538"/>
                    </a:cubicBezTo>
                    <a:lnTo>
                      <a:pt x="8281" y="165711"/>
                    </a:lnTo>
                    <a:cubicBezTo>
                      <a:pt x="8420" y="166035"/>
                      <a:pt x="8581" y="166181"/>
                      <a:pt x="8738" y="166181"/>
                    </a:cubicBezTo>
                    <a:cubicBezTo>
                      <a:pt x="9107" y="166181"/>
                      <a:pt x="9457" y="165385"/>
                      <a:pt x="9457" y="164210"/>
                    </a:cubicBezTo>
                    <a:lnTo>
                      <a:pt x="9457" y="147418"/>
                    </a:lnTo>
                    <a:cubicBezTo>
                      <a:pt x="9457" y="146248"/>
                      <a:pt x="9804" y="145452"/>
                      <a:pt x="10171" y="145452"/>
                    </a:cubicBezTo>
                    <a:cubicBezTo>
                      <a:pt x="10328" y="145452"/>
                      <a:pt x="10488" y="145598"/>
                      <a:pt x="10627" y="145922"/>
                    </a:cubicBezTo>
                    <a:lnTo>
                      <a:pt x="10913" y="146587"/>
                    </a:lnTo>
                    <a:cubicBezTo>
                      <a:pt x="11071" y="146961"/>
                      <a:pt x="11164" y="147511"/>
                      <a:pt x="11164" y="148087"/>
                    </a:cubicBezTo>
                    <a:lnTo>
                      <a:pt x="11164" y="152593"/>
                    </a:lnTo>
                    <a:lnTo>
                      <a:pt x="10785" y="151704"/>
                    </a:lnTo>
                    <a:lnTo>
                      <a:pt x="10785" y="184192"/>
                    </a:lnTo>
                    <a:cubicBezTo>
                      <a:pt x="10785" y="184769"/>
                      <a:pt x="10878" y="185319"/>
                      <a:pt x="11036" y="185693"/>
                    </a:cubicBezTo>
                    <a:lnTo>
                      <a:pt x="13821" y="192210"/>
                    </a:lnTo>
                    <a:cubicBezTo>
                      <a:pt x="13980" y="192584"/>
                      <a:pt x="14073" y="193129"/>
                      <a:pt x="14073" y="193709"/>
                    </a:cubicBezTo>
                    <a:lnTo>
                      <a:pt x="14073" y="197305"/>
                    </a:lnTo>
                    <a:cubicBezTo>
                      <a:pt x="14073" y="197881"/>
                      <a:pt x="14165" y="198427"/>
                      <a:pt x="14327" y="198801"/>
                    </a:cubicBezTo>
                    <a:lnTo>
                      <a:pt x="17390" y="205974"/>
                    </a:lnTo>
                    <a:cubicBezTo>
                      <a:pt x="17528" y="206298"/>
                      <a:pt x="17690" y="206444"/>
                      <a:pt x="17847" y="206444"/>
                    </a:cubicBezTo>
                    <a:cubicBezTo>
                      <a:pt x="18216" y="206444"/>
                      <a:pt x="18565" y="205649"/>
                      <a:pt x="18565" y="204477"/>
                    </a:cubicBezTo>
                    <a:lnTo>
                      <a:pt x="18565" y="176227"/>
                    </a:lnTo>
                    <a:cubicBezTo>
                      <a:pt x="18565" y="175651"/>
                      <a:pt x="18472" y="175106"/>
                      <a:pt x="18314" y="174732"/>
                    </a:cubicBezTo>
                    <a:lnTo>
                      <a:pt x="15907" y="169099"/>
                    </a:lnTo>
                    <a:cubicBezTo>
                      <a:pt x="15744" y="168725"/>
                      <a:pt x="15653" y="168179"/>
                      <a:pt x="15653" y="167603"/>
                    </a:cubicBezTo>
                    <a:lnTo>
                      <a:pt x="15653" y="149284"/>
                    </a:lnTo>
                    <a:cubicBezTo>
                      <a:pt x="15653" y="148112"/>
                      <a:pt x="16003" y="147314"/>
                      <a:pt x="16371" y="147314"/>
                    </a:cubicBezTo>
                    <a:cubicBezTo>
                      <a:pt x="16528" y="147314"/>
                      <a:pt x="16689" y="147460"/>
                      <a:pt x="16827" y="147784"/>
                    </a:cubicBezTo>
                    <a:lnTo>
                      <a:pt x="17078" y="148377"/>
                    </a:lnTo>
                    <a:cubicBezTo>
                      <a:pt x="17241" y="148752"/>
                      <a:pt x="17333" y="149297"/>
                      <a:pt x="17333" y="149874"/>
                    </a:cubicBezTo>
                    <a:lnTo>
                      <a:pt x="17333" y="165658"/>
                    </a:lnTo>
                    <a:cubicBezTo>
                      <a:pt x="17333" y="166235"/>
                      <a:pt x="17426" y="166785"/>
                      <a:pt x="17584" y="167154"/>
                    </a:cubicBezTo>
                    <a:lnTo>
                      <a:pt x="20651" y="174326"/>
                    </a:lnTo>
                    <a:cubicBezTo>
                      <a:pt x="20789" y="174651"/>
                      <a:pt x="20950" y="174797"/>
                      <a:pt x="21107" y="174797"/>
                    </a:cubicBezTo>
                    <a:cubicBezTo>
                      <a:pt x="21474" y="174797"/>
                      <a:pt x="21821" y="174001"/>
                      <a:pt x="21821" y="172831"/>
                    </a:cubicBezTo>
                    <a:lnTo>
                      <a:pt x="21821" y="144581"/>
                    </a:lnTo>
                    <a:cubicBezTo>
                      <a:pt x="21821" y="144004"/>
                      <a:pt x="21729" y="143458"/>
                      <a:pt x="21571" y="143084"/>
                    </a:cubicBezTo>
                    <a:lnTo>
                      <a:pt x="18182" y="135164"/>
                    </a:lnTo>
                    <a:cubicBezTo>
                      <a:pt x="18023" y="134790"/>
                      <a:pt x="17932" y="134240"/>
                      <a:pt x="17932" y="133663"/>
                    </a:cubicBezTo>
                    <a:lnTo>
                      <a:pt x="17932" y="132770"/>
                    </a:lnTo>
                    <a:lnTo>
                      <a:pt x="18346" y="133734"/>
                    </a:lnTo>
                    <a:lnTo>
                      <a:pt x="18346" y="133460"/>
                    </a:lnTo>
                    <a:cubicBezTo>
                      <a:pt x="18346" y="132287"/>
                      <a:pt x="18693" y="131490"/>
                      <a:pt x="19059" y="131490"/>
                    </a:cubicBezTo>
                    <a:cubicBezTo>
                      <a:pt x="19216" y="131490"/>
                      <a:pt x="19377" y="131636"/>
                      <a:pt x="19516" y="131961"/>
                    </a:cubicBezTo>
                    <a:lnTo>
                      <a:pt x="22103" y="138019"/>
                    </a:lnTo>
                    <a:cubicBezTo>
                      <a:pt x="22243" y="138343"/>
                      <a:pt x="22404" y="138489"/>
                      <a:pt x="22561" y="138489"/>
                    </a:cubicBezTo>
                    <a:cubicBezTo>
                      <a:pt x="22930" y="138489"/>
                      <a:pt x="23277" y="137691"/>
                      <a:pt x="23277" y="136519"/>
                    </a:cubicBezTo>
                    <a:lnTo>
                      <a:pt x="23277" y="97440"/>
                    </a:lnTo>
                    <a:cubicBezTo>
                      <a:pt x="23277" y="96863"/>
                      <a:pt x="23186" y="96313"/>
                      <a:pt x="23027" y="95943"/>
                    </a:cubicBezTo>
                    <a:lnTo>
                      <a:pt x="19353" y="87354"/>
                    </a:lnTo>
                    <a:cubicBezTo>
                      <a:pt x="19195" y="86980"/>
                      <a:pt x="19102" y="86430"/>
                      <a:pt x="19102" y="85853"/>
                    </a:cubicBezTo>
                    <a:lnTo>
                      <a:pt x="19102" y="71596"/>
                    </a:lnTo>
                    <a:cubicBezTo>
                      <a:pt x="19102" y="70426"/>
                      <a:pt x="19449" y="69631"/>
                      <a:pt x="19818" y="69631"/>
                    </a:cubicBezTo>
                    <a:cubicBezTo>
                      <a:pt x="19975" y="69631"/>
                      <a:pt x="20137" y="69776"/>
                      <a:pt x="20277" y="70101"/>
                    </a:cubicBezTo>
                    <a:lnTo>
                      <a:pt x="21439" y="72825"/>
                    </a:lnTo>
                    <a:cubicBezTo>
                      <a:pt x="21577" y="73149"/>
                      <a:pt x="21738" y="73295"/>
                      <a:pt x="21895" y="73295"/>
                    </a:cubicBezTo>
                    <a:cubicBezTo>
                      <a:pt x="22263" y="73295"/>
                      <a:pt x="22613" y="72499"/>
                      <a:pt x="22613" y="71328"/>
                    </a:cubicBezTo>
                    <a:lnTo>
                      <a:pt x="22613" y="43082"/>
                    </a:lnTo>
                    <a:cubicBezTo>
                      <a:pt x="22613" y="42501"/>
                      <a:pt x="22521" y="41956"/>
                      <a:pt x="22363" y="41582"/>
                    </a:cubicBezTo>
                    <a:lnTo>
                      <a:pt x="19296" y="34410"/>
                    </a:lnTo>
                    <a:cubicBezTo>
                      <a:pt x="19157" y="34085"/>
                      <a:pt x="18996" y="33940"/>
                      <a:pt x="18839" y="33940"/>
                    </a:cubicBezTo>
                    <a:cubicBezTo>
                      <a:pt x="18470" y="33940"/>
                      <a:pt x="18121" y="34736"/>
                      <a:pt x="18121" y="35910"/>
                    </a:cubicBezTo>
                    <a:lnTo>
                      <a:pt x="18121" y="43224"/>
                    </a:lnTo>
                    <a:cubicBezTo>
                      <a:pt x="18121" y="44395"/>
                      <a:pt x="17773" y="45191"/>
                      <a:pt x="17405" y="45191"/>
                    </a:cubicBezTo>
                    <a:cubicBezTo>
                      <a:pt x="17249" y="45191"/>
                      <a:pt x="17089" y="45046"/>
                      <a:pt x="16950" y="44723"/>
                    </a:cubicBezTo>
                    <a:cubicBezTo>
                      <a:pt x="16792" y="44349"/>
                      <a:pt x="16699" y="43799"/>
                      <a:pt x="16699" y="43224"/>
                    </a:cubicBezTo>
                    <a:lnTo>
                      <a:pt x="16699" y="12549"/>
                    </a:lnTo>
                    <a:cubicBezTo>
                      <a:pt x="16699" y="11972"/>
                      <a:pt x="16607" y="11422"/>
                      <a:pt x="16449" y="11048"/>
                    </a:cubicBezTo>
                    <a:lnTo>
                      <a:pt x="11925" y="469"/>
                    </a:lnTo>
                    <a:cubicBezTo>
                      <a:pt x="11787" y="146"/>
                      <a:pt x="11626" y="0"/>
                      <a:pt x="114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3"/>
              <p:cNvSpPr/>
              <p:nvPr/>
            </p:nvSpPr>
            <p:spPr>
              <a:xfrm>
                <a:off x="3458950" y="4072475"/>
                <a:ext cx="279125" cy="471025"/>
              </a:xfrm>
              <a:custGeom>
                <a:rect b="b" l="l" r="r" t="t"/>
                <a:pathLst>
                  <a:path extrusionOk="0" h="18841" w="11165">
                    <a:moveTo>
                      <a:pt x="7540" y="0"/>
                    </a:moveTo>
                    <a:cubicBezTo>
                      <a:pt x="6608" y="0"/>
                      <a:pt x="5373" y="492"/>
                      <a:pt x="5373" y="492"/>
                    </a:cubicBezTo>
                    <a:lnTo>
                      <a:pt x="1735" y="6662"/>
                    </a:lnTo>
                    <a:lnTo>
                      <a:pt x="4053" y="11027"/>
                    </a:lnTo>
                    <a:cubicBezTo>
                      <a:pt x="4053" y="11027"/>
                      <a:pt x="0" y="18840"/>
                      <a:pt x="1739" y="18840"/>
                    </a:cubicBezTo>
                    <a:cubicBezTo>
                      <a:pt x="1759" y="18840"/>
                      <a:pt x="1779" y="18839"/>
                      <a:pt x="1801" y="18837"/>
                    </a:cubicBezTo>
                    <a:cubicBezTo>
                      <a:pt x="3689" y="18661"/>
                      <a:pt x="6918" y="12844"/>
                      <a:pt x="7503" y="11796"/>
                    </a:cubicBezTo>
                    <a:cubicBezTo>
                      <a:pt x="8093" y="10749"/>
                      <a:pt x="8775" y="5042"/>
                      <a:pt x="8775" y="5042"/>
                    </a:cubicBezTo>
                    <a:lnTo>
                      <a:pt x="10052" y="5641"/>
                    </a:lnTo>
                    <a:lnTo>
                      <a:pt x="11165" y="3163"/>
                    </a:lnTo>
                    <a:cubicBezTo>
                      <a:pt x="11165" y="3163"/>
                      <a:pt x="9048" y="990"/>
                      <a:pt x="8393" y="273"/>
                    </a:cubicBezTo>
                    <a:cubicBezTo>
                      <a:pt x="8211" y="72"/>
                      <a:pt x="7898" y="0"/>
                      <a:pt x="75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3"/>
              <p:cNvSpPr/>
              <p:nvPr/>
            </p:nvSpPr>
            <p:spPr>
              <a:xfrm>
                <a:off x="5402450" y="3624825"/>
                <a:ext cx="346800" cy="422975"/>
              </a:xfrm>
              <a:custGeom>
                <a:rect b="b" l="l" r="r" t="t"/>
                <a:pathLst>
                  <a:path extrusionOk="0" h="16919" w="13872">
                    <a:moveTo>
                      <a:pt x="5524" y="0"/>
                    </a:moveTo>
                    <a:cubicBezTo>
                      <a:pt x="5524" y="0"/>
                      <a:pt x="2527" y="480"/>
                      <a:pt x="1564" y="599"/>
                    </a:cubicBezTo>
                    <a:cubicBezTo>
                      <a:pt x="595" y="717"/>
                      <a:pt x="1" y="3191"/>
                      <a:pt x="1" y="3191"/>
                    </a:cubicBezTo>
                    <a:lnTo>
                      <a:pt x="1972" y="7608"/>
                    </a:lnTo>
                    <a:lnTo>
                      <a:pt x="7847" y="10350"/>
                    </a:lnTo>
                    <a:cubicBezTo>
                      <a:pt x="7847" y="10350"/>
                      <a:pt x="11247" y="16918"/>
                      <a:pt x="12587" y="16918"/>
                    </a:cubicBezTo>
                    <a:cubicBezTo>
                      <a:pt x="12725" y="16918"/>
                      <a:pt x="12841" y="16849"/>
                      <a:pt x="12929" y="16695"/>
                    </a:cubicBezTo>
                    <a:cubicBezTo>
                      <a:pt x="13871" y="15045"/>
                      <a:pt x="10980" y="9056"/>
                      <a:pt x="10465" y="7969"/>
                    </a:cubicBezTo>
                    <a:cubicBezTo>
                      <a:pt x="9950" y="6887"/>
                      <a:pt x="5682" y="3037"/>
                      <a:pt x="5682" y="3037"/>
                    </a:cubicBezTo>
                    <a:lnTo>
                      <a:pt x="6905" y="2342"/>
                    </a:lnTo>
                    <a:lnTo>
                      <a:pt x="552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3"/>
              <p:cNvSpPr/>
              <p:nvPr/>
            </p:nvSpPr>
            <p:spPr>
              <a:xfrm>
                <a:off x="4139375" y="2399600"/>
                <a:ext cx="433425" cy="327025"/>
              </a:xfrm>
              <a:custGeom>
                <a:rect b="b" l="l" r="r" t="t"/>
                <a:pathLst>
                  <a:path extrusionOk="0" h="13081" w="17337">
                    <a:moveTo>
                      <a:pt x="13977" y="1"/>
                    </a:moveTo>
                    <a:cubicBezTo>
                      <a:pt x="13859" y="1"/>
                      <a:pt x="13739" y="23"/>
                      <a:pt x="13623" y="69"/>
                    </a:cubicBezTo>
                    <a:lnTo>
                      <a:pt x="721" y="5296"/>
                    </a:lnTo>
                    <a:cubicBezTo>
                      <a:pt x="233" y="5490"/>
                      <a:pt x="0" y="6045"/>
                      <a:pt x="193" y="6529"/>
                    </a:cubicBezTo>
                    <a:lnTo>
                      <a:pt x="2675" y="13081"/>
                    </a:lnTo>
                    <a:lnTo>
                      <a:pt x="4426" y="12504"/>
                    </a:lnTo>
                    <a:lnTo>
                      <a:pt x="2587" y="7932"/>
                    </a:lnTo>
                    <a:cubicBezTo>
                      <a:pt x="2389" y="7448"/>
                      <a:pt x="2622" y="6894"/>
                      <a:pt x="3111" y="6701"/>
                    </a:cubicBezTo>
                    <a:lnTo>
                      <a:pt x="12624" y="2867"/>
                    </a:lnTo>
                    <a:cubicBezTo>
                      <a:pt x="12740" y="2820"/>
                      <a:pt x="12860" y="2798"/>
                      <a:pt x="12978" y="2798"/>
                    </a:cubicBezTo>
                    <a:cubicBezTo>
                      <a:pt x="13353" y="2798"/>
                      <a:pt x="13709" y="3023"/>
                      <a:pt x="13857" y="3391"/>
                    </a:cubicBezTo>
                    <a:lnTo>
                      <a:pt x="15700" y="7963"/>
                    </a:lnTo>
                    <a:lnTo>
                      <a:pt x="17337" y="7144"/>
                    </a:lnTo>
                    <a:lnTo>
                      <a:pt x="14860" y="597"/>
                    </a:lnTo>
                    <a:cubicBezTo>
                      <a:pt x="14709" y="225"/>
                      <a:pt x="14353" y="1"/>
                      <a:pt x="139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3"/>
              <p:cNvSpPr/>
              <p:nvPr/>
            </p:nvSpPr>
            <p:spPr>
              <a:xfrm>
                <a:off x="4176425" y="2444325"/>
                <a:ext cx="259975" cy="136675"/>
              </a:xfrm>
              <a:custGeom>
                <a:rect b="b" l="l" r="r" t="t"/>
                <a:pathLst>
                  <a:path extrusionOk="0" h="5467" w="10399">
                    <a:moveTo>
                      <a:pt x="8552" y="1"/>
                    </a:moveTo>
                    <a:cubicBezTo>
                      <a:pt x="8418" y="1"/>
                      <a:pt x="8283" y="22"/>
                      <a:pt x="8151" y="66"/>
                    </a:cubicBezTo>
                    <a:cubicBezTo>
                      <a:pt x="6244" y="714"/>
                      <a:pt x="1761" y="2249"/>
                      <a:pt x="986" y="2720"/>
                    </a:cubicBezTo>
                    <a:cubicBezTo>
                      <a:pt x="1" y="3318"/>
                      <a:pt x="2769" y="5466"/>
                      <a:pt x="2769" y="5466"/>
                    </a:cubicBezTo>
                    <a:lnTo>
                      <a:pt x="10399" y="2562"/>
                    </a:lnTo>
                    <a:cubicBezTo>
                      <a:pt x="10263" y="1760"/>
                      <a:pt x="9946" y="1092"/>
                      <a:pt x="9642" y="612"/>
                    </a:cubicBezTo>
                    <a:cubicBezTo>
                      <a:pt x="9399" y="226"/>
                      <a:pt x="8985" y="1"/>
                      <a:pt x="85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3"/>
              <p:cNvSpPr/>
              <p:nvPr/>
            </p:nvSpPr>
            <p:spPr>
              <a:xfrm>
                <a:off x="4188625" y="2438500"/>
                <a:ext cx="254150" cy="148425"/>
              </a:xfrm>
              <a:custGeom>
                <a:rect b="b" l="l" r="r" t="t"/>
                <a:pathLst>
                  <a:path extrusionOk="0" h="5937" w="10166">
                    <a:moveTo>
                      <a:pt x="8065" y="0"/>
                    </a:moveTo>
                    <a:cubicBezTo>
                      <a:pt x="7904" y="0"/>
                      <a:pt x="7742" y="26"/>
                      <a:pt x="7583" y="80"/>
                    </a:cubicBezTo>
                    <a:cubicBezTo>
                      <a:pt x="5682" y="722"/>
                      <a:pt x="1176" y="2267"/>
                      <a:pt x="376" y="2755"/>
                    </a:cubicBezTo>
                    <a:cubicBezTo>
                      <a:pt x="177" y="2874"/>
                      <a:pt x="63" y="3054"/>
                      <a:pt x="53" y="3279"/>
                    </a:cubicBezTo>
                    <a:cubicBezTo>
                      <a:pt x="1" y="4181"/>
                      <a:pt x="1779" y="5606"/>
                      <a:pt x="2135" y="5884"/>
                    </a:cubicBezTo>
                    <a:cubicBezTo>
                      <a:pt x="2179" y="5919"/>
                      <a:pt x="2228" y="5937"/>
                      <a:pt x="2281" y="5937"/>
                    </a:cubicBezTo>
                    <a:cubicBezTo>
                      <a:pt x="2350" y="5937"/>
                      <a:pt x="2417" y="5901"/>
                      <a:pt x="2466" y="5844"/>
                    </a:cubicBezTo>
                    <a:cubicBezTo>
                      <a:pt x="2545" y="5742"/>
                      <a:pt x="2527" y="5594"/>
                      <a:pt x="2421" y="5514"/>
                    </a:cubicBezTo>
                    <a:cubicBezTo>
                      <a:pt x="1616" y="4889"/>
                      <a:pt x="494" y="3789"/>
                      <a:pt x="520" y="3305"/>
                    </a:cubicBezTo>
                    <a:cubicBezTo>
                      <a:pt x="525" y="3256"/>
                      <a:pt x="538" y="3204"/>
                      <a:pt x="622" y="3155"/>
                    </a:cubicBezTo>
                    <a:cubicBezTo>
                      <a:pt x="1145" y="2834"/>
                      <a:pt x="3803" y="1853"/>
                      <a:pt x="7736" y="524"/>
                    </a:cubicBezTo>
                    <a:cubicBezTo>
                      <a:pt x="7846" y="488"/>
                      <a:pt x="7957" y="470"/>
                      <a:pt x="8067" y="470"/>
                    </a:cubicBezTo>
                    <a:cubicBezTo>
                      <a:pt x="8420" y="470"/>
                      <a:pt x="8758" y="651"/>
                      <a:pt x="8956" y="973"/>
                    </a:cubicBezTo>
                    <a:cubicBezTo>
                      <a:pt x="9330" y="1567"/>
                      <a:pt x="9572" y="2192"/>
                      <a:pt x="9677" y="2834"/>
                    </a:cubicBezTo>
                    <a:cubicBezTo>
                      <a:pt x="9697" y="2948"/>
                      <a:pt x="9798" y="3031"/>
                      <a:pt x="9910" y="3031"/>
                    </a:cubicBezTo>
                    <a:cubicBezTo>
                      <a:pt x="9923" y="3031"/>
                      <a:pt x="9937" y="3030"/>
                      <a:pt x="9950" y="3027"/>
                    </a:cubicBezTo>
                    <a:cubicBezTo>
                      <a:pt x="10078" y="3006"/>
                      <a:pt x="10165" y="2883"/>
                      <a:pt x="10144" y="2755"/>
                    </a:cubicBezTo>
                    <a:cubicBezTo>
                      <a:pt x="10025" y="2056"/>
                      <a:pt x="9761" y="1369"/>
                      <a:pt x="9356" y="722"/>
                    </a:cubicBezTo>
                    <a:cubicBezTo>
                      <a:pt x="9068" y="263"/>
                      <a:pt x="8576" y="0"/>
                      <a:pt x="806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3"/>
              <p:cNvSpPr/>
              <p:nvPr/>
            </p:nvSpPr>
            <p:spPr>
              <a:xfrm>
                <a:off x="3887775" y="2457750"/>
                <a:ext cx="1235075" cy="983800"/>
              </a:xfrm>
              <a:custGeom>
                <a:rect b="b" l="l" r="r" t="t"/>
                <a:pathLst>
                  <a:path extrusionOk="0" h="39352" w="49403">
                    <a:moveTo>
                      <a:pt x="39166" y="1"/>
                    </a:moveTo>
                    <a:cubicBezTo>
                      <a:pt x="38874" y="1"/>
                      <a:pt x="38576" y="49"/>
                      <a:pt x="38283" y="150"/>
                    </a:cubicBezTo>
                    <a:lnTo>
                      <a:pt x="2160" y="13228"/>
                    </a:lnTo>
                    <a:cubicBezTo>
                      <a:pt x="753" y="13712"/>
                      <a:pt x="1" y="15252"/>
                      <a:pt x="489" y="16660"/>
                    </a:cubicBezTo>
                    <a:lnTo>
                      <a:pt x="7688" y="37530"/>
                    </a:lnTo>
                    <a:cubicBezTo>
                      <a:pt x="8075" y="38648"/>
                      <a:pt x="9121" y="39352"/>
                      <a:pt x="10242" y="39352"/>
                    </a:cubicBezTo>
                    <a:cubicBezTo>
                      <a:pt x="10535" y="39352"/>
                      <a:pt x="10832" y="39304"/>
                      <a:pt x="11124" y="39203"/>
                    </a:cubicBezTo>
                    <a:lnTo>
                      <a:pt x="47242" y="26125"/>
                    </a:lnTo>
                    <a:cubicBezTo>
                      <a:pt x="48654" y="25641"/>
                      <a:pt x="49403" y="24101"/>
                      <a:pt x="48914" y="22692"/>
                    </a:cubicBezTo>
                    <a:lnTo>
                      <a:pt x="41716" y="1822"/>
                    </a:lnTo>
                    <a:cubicBezTo>
                      <a:pt x="41328" y="703"/>
                      <a:pt x="40284" y="1"/>
                      <a:pt x="391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33"/>
              <p:cNvSpPr/>
              <p:nvPr/>
            </p:nvSpPr>
            <p:spPr>
              <a:xfrm>
                <a:off x="4032650" y="3095675"/>
                <a:ext cx="32150" cy="55475"/>
              </a:xfrm>
              <a:custGeom>
                <a:rect b="b" l="l" r="r" t="t"/>
                <a:pathLst>
                  <a:path extrusionOk="0" h="2219" w="1286">
                    <a:moveTo>
                      <a:pt x="352" y="0"/>
                    </a:moveTo>
                    <a:cubicBezTo>
                      <a:pt x="317" y="0"/>
                      <a:pt x="281" y="6"/>
                      <a:pt x="246" y="18"/>
                    </a:cubicBezTo>
                    <a:cubicBezTo>
                      <a:pt x="84" y="80"/>
                      <a:pt x="0" y="260"/>
                      <a:pt x="62" y="419"/>
                    </a:cubicBezTo>
                    <a:lnTo>
                      <a:pt x="638" y="2012"/>
                    </a:lnTo>
                    <a:cubicBezTo>
                      <a:pt x="687" y="2139"/>
                      <a:pt x="806" y="2218"/>
                      <a:pt x="933" y="2218"/>
                    </a:cubicBezTo>
                    <a:cubicBezTo>
                      <a:pt x="969" y="2218"/>
                      <a:pt x="1004" y="2214"/>
                      <a:pt x="1039" y="2201"/>
                    </a:cubicBezTo>
                    <a:cubicBezTo>
                      <a:pt x="1202" y="2139"/>
                      <a:pt x="1286" y="1959"/>
                      <a:pt x="1229" y="1796"/>
                    </a:cubicBezTo>
                    <a:lnTo>
                      <a:pt x="648" y="207"/>
                    </a:lnTo>
                    <a:cubicBezTo>
                      <a:pt x="602" y="79"/>
                      <a:pt x="48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3"/>
              <p:cNvSpPr/>
              <p:nvPr/>
            </p:nvSpPr>
            <p:spPr>
              <a:xfrm>
                <a:off x="3953900" y="2807350"/>
                <a:ext cx="94050" cy="266700"/>
              </a:xfrm>
              <a:custGeom>
                <a:rect b="b" l="l" r="r" t="t"/>
                <a:pathLst>
                  <a:path extrusionOk="0" h="10668" w="3762">
                    <a:moveTo>
                      <a:pt x="3411" y="1"/>
                    </a:moveTo>
                    <a:cubicBezTo>
                      <a:pt x="3377" y="1"/>
                      <a:pt x="3343" y="6"/>
                      <a:pt x="3309" y="18"/>
                    </a:cubicBezTo>
                    <a:lnTo>
                      <a:pt x="1751" y="560"/>
                    </a:lnTo>
                    <a:cubicBezTo>
                      <a:pt x="1109" y="784"/>
                      <a:pt x="594" y="1246"/>
                      <a:pt x="307" y="1866"/>
                    </a:cubicBezTo>
                    <a:cubicBezTo>
                      <a:pt x="22" y="2483"/>
                      <a:pt x="0" y="3173"/>
                      <a:pt x="242" y="3803"/>
                    </a:cubicBezTo>
                    <a:lnTo>
                      <a:pt x="2667" y="10460"/>
                    </a:lnTo>
                    <a:cubicBezTo>
                      <a:pt x="2715" y="10588"/>
                      <a:pt x="2834" y="10667"/>
                      <a:pt x="2961" y="10667"/>
                    </a:cubicBezTo>
                    <a:cubicBezTo>
                      <a:pt x="2996" y="10667"/>
                      <a:pt x="3032" y="10662"/>
                      <a:pt x="3067" y="10649"/>
                    </a:cubicBezTo>
                    <a:cubicBezTo>
                      <a:pt x="3230" y="10588"/>
                      <a:pt x="3313" y="10408"/>
                      <a:pt x="3256" y="10249"/>
                    </a:cubicBezTo>
                    <a:lnTo>
                      <a:pt x="831" y="3582"/>
                    </a:lnTo>
                    <a:cubicBezTo>
                      <a:pt x="646" y="3107"/>
                      <a:pt x="664" y="2593"/>
                      <a:pt x="880" y="2130"/>
                    </a:cubicBezTo>
                    <a:cubicBezTo>
                      <a:pt x="1091" y="1669"/>
                      <a:pt x="1474" y="1321"/>
                      <a:pt x="1958" y="1153"/>
                    </a:cubicBezTo>
                    <a:lnTo>
                      <a:pt x="3516" y="613"/>
                    </a:lnTo>
                    <a:cubicBezTo>
                      <a:pt x="3678" y="555"/>
                      <a:pt x="3762" y="375"/>
                      <a:pt x="3709" y="212"/>
                    </a:cubicBezTo>
                    <a:cubicBezTo>
                      <a:pt x="3664" y="82"/>
                      <a:pt x="3541" y="1"/>
                      <a:pt x="34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3"/>
              <p:cNvSpPr/>
              <p:nvPr/>
            </p:nvSpPr>
            <p:spPr>
              <a:xfrm>
                <a:off x="4360575" y="2483500"/>
                <a:ext cx="47675" cy="81975"/>
              </a:xfrm>
              <a:custGeom>
                <a:rect b="b" l="l" r="r" t="t"/>
                <a:pathLst>
                  <a:path extrusionOk="0" h="3279" w="1907">
                    <a:moveTo>
                      <a:pt x="278" y="0"/>
                    </a:moveTo>
                    <a:lnTo>
                      <a:pt x="1" y="145"/>
                    </a:lnTo>
                    <a:lnTo>
                      <a:pt x="1589" y="3195"/>
                    </a:lnTo>
                    <a:cubicBezTo>
                      <a:pt x="1616" y="3248"/>
                      <a:pt x="1673" y="3278"/>
                      <a:pt x="1730" y="3278"/>
                    </a:cubicBezTo>
                    <a:cubicBezTo>
                      <a:pt x="1752" y="3278"/>
                      <a:pt x="1778" y="3274"/>
                      <a:pt x="1800" y="3260"/>
                    </a:cubicBezTo>
                    <a:cubicBezTo>
                      <a:pt x="1875" y="3221"/>
                      <a:pt x="1906" y="3128"/>
                      <a:pt x="1867" y="304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3"/>
              <p:cNvSpPr/>
              <p:nvPr/>
            </p:nvSpPr>
            <p:spPr>
              <a:xfrm>
                <a:off x="4317350" y="2545625"/>
                <a:ext cx="40925" cy="37450"/>
              </a:xfrm>
              <a:custGeom>
                <a:rect b="b" l="l" r="r" t="t"/>
                <a:pathLst>
                  <a:path extrusionOk="0" h="1498" w="1637">
                    <a:moveTo>
                      <a:pt x="173" y="1"/>
                    </a:moveTo>
                    <a:cubicBezTo>
                      <a:pt x="131" y="1"/>
                      <a:pt x="88" y="17"/>
                      <a:pt x="58" y="50"/>
                    </a:cubicBezTo>
                    <a:cubicBezTo>
                      <a:pt x="0" y="115"/>
                      <a:pt x="5" y="212"/>
                      <a:pt x="67" y="274"/>
                    </a:cubicBezTo>
                    <a:lnTo>
                      <a:pt x="1356" y="1453"/>
                    </a:lnTo>
                    <a:cubicBezTo>
                      <a:pt x="1387" y="1484"/>
                      <a:pt x="1426" y="1498"/>
                      <a:pt x="1462" y="1498"/>
                    </a:cubicBezTo>
                    <a:cubicBezTo>
                      <a:pt x="1505" y="1498"/>
                      <a:pt x="1545" y="1480"/>
                      <a:pt x="1576" y="1445"/>
                    </a:cubicBezTo>
                    <a:cubicBezTo>
                      <a:pt x="1637" y="1382"/>
                      <a:pt x="1633" y="1282"/>
                      <a:pt x="1567" y="1224"/>
                    </a:cubicBezTo>
                    <a:lnTo>
                      <a:pt x="278" y="41"/>
                    </a:lnTo>
                    <a:cubicBezTo>
                      <a:pt x="249" y="1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33"/>
              <p:cNvSpPr/>
              <p:nvPr/>
            </p:nvSpPr>
            <p:spPr>
              <a:xfrm>
                <a:off x="4260150" y="2533200"/>
                <a:ext cx="38075" cy="55825"/>
              </a:xfrm>
              <a:custGeom>
                <a:rect b="b" l="l" r="r" t="t"/>
                <a:pathLst>
                  <a:path extrusionOk="0" h="2233" w="1523">
                    <a:moveTo>
                      <a:pt x="182" y="0"/>
                    </a:moveTo>
                    <a:cubicBezTo>
                      <a:pt x="157" y="0"/>
                      <a:pt x="131" y="6"/>
                      <a:pt x="106" y="19"/>
                    </a:cubicBezTo>
                    <a:cubicBezTo>
                      <a:pt x="31" y="58"/>
                      <a:pt x="1" y="151"/>
                      <a:pt x="40" y="230"/>
                    </a:cubicBezTo>
                    <a:cubicBezTo>
                      <a:pt x="70" y="283"/>
                      <a:pt x="744" y="1576"/>
                      <a:pt x="1224" y="2175"/>
                    </a:cubicBezTo>
                    <a:cubicBezTo>
                      <a:pt x="1258" y="2214"/>
                      <a:pt x="1303" y="2232"/>
                      <a:pt x="1347" y="2232"/>
                    </a:cubicBezTo>
                    <a:cubicBezTo>
                      <a:pt x="1382" y="2232"/>
                      <a:pt x="1417" y="2223"/>
                      <a:pt x="1443" y="2196"/>
                    </a:cubicBezTo>
                    <a:cubicBezTo>
                      <a:pt x="1514" y="2144"/>
                      <a:pt x="1522" y="2047"/>
                      <a:pt x="1470" y="1977"/>
                    </a:cubicBezTo>
                    <a:cubicBezTo>
                      <a:pt x="1008" y="1404"/>
                      <a:pt x="326" y="98"/>
                      <a:pt x="317" y="84"/>
                    </a:cubicBezTo>
                    <a:cubicBezTo>
                      <a:pt x="290" y="30"/>
                      <a:pt x="238" y="0"/>
                      <a:pt x="18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3"/>
              <p:cNvSpPr/>
              <p:nvPr/>
            </p:nvSpPr>
            <p:spPr>
              <a:xfrm>
                <a:off x="3217950" y="2878000"/>
                <a:ext cx="2233825" cy="1156525"/>
              </a:xfrm>
              <a:custGeom>
                <a:rect b="b" l="l" r="r" t="t"/>
                <a:pathLst>
                  <a:path extrusionOk="0" h="46261" w="89353">
                    <a:moveTo>
                      <a:pt x="22828" y="0"/>
                    </a:moveTo>
                    <a:lnTo>
                      <a:pt x="0" y="24554"/>
                    </a:lnTo>
                    <a:lnTo>
                      <a:pt x="37411" y="46260"/>
                    </a:lnTo>
                    <a:lnTo>
                      <a:pt x="89352" y="37481"/>
                    </a:lnTo>
                    <a:lnTo>
                      <a:pt x="87254" y="32562"/>
                    </a:lnTo>
                    <a:lnTo>
                      <a:pt x="47792" y="32267"/>
                    </a:lnTo>
                    <a:lnTo>
                      <a:pt x="25653" y="10939"/>
                    </a:lnTo>
                    <a:lnTo>
                      <a:pt x="228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3"/>
              <p:cNvSpPr/>
              <p:nvPr/>
            </p:nvSpPr>
            <p:spPr>
              <a:xfrm>
                <a:off x="3205500" y="2862250"/>
                <a:ext cx="2257275" cy="1180400"/>
              </a:xfrm>
              <a:custGeom>
                <a:rect b="b" l="l" r="r" t="t"/>
                <a:pathLst>
                  <a:path extrusionOk="0" h="47216" w="90291">
                    <a:moveTo>
                      <a:pt x="23164" y="1264"/>
                    </a:moveTo>
                    <a:lnTo>
                      <a:pt x="25848" y="11648"/>
                    </a:lnTo>
                    <a:lnTo>
                      <a:pt x="25874" y="11732"/>
                    </a:lnTo>
                    <a:lnTo>
                      <a:pt x="48070" y="33121"/>
                    </a:lnTo>
                    <a:lnTo>
                      <a:pt x="48162" y="33210"/>
                    </a:lnTo>
                    <a:lnTo>
                      <a:pt x="87545" y="33500"/>
                    </a:lnTo>
                    <a:lnTo>
                      <a:pt x="89406" y="37869"/>
                    </a:lnTo>
                    <a:lnTo>
                      <a:pt x="37967" y="46564"/>
                    </a:lnTo>
                    <a:lnTo>
                      <a:pt x="995" y="25109"/>
                    </a:lnTo>
                    <a:lnTo>
                      <a:pt x="23164" y="1264"/>
                    </a:lnTo>
                    <a:close/>
                    <a:moveTo>
                      <a:pt x="23485" y="1"/>
                    </a:moveTo>
                    <a:lnTo>
                      <a:pt x="1" y="25254"/>
                    </a:lnTo>
                    <a:lnTo>
                      <a:pt x="37751" y="47163"/>
                    </a:lnTo>
                    <a:lnTo>
                      <a:pt x="37847" y="47216"/>
                    </a:lnTo>
                    <a:lnTo>
                      <a:pt x="90291" y="38353"/>
                    </a:lnTo>
                    <a:lnTo>
                      <a:pt x="87963" y="32879"/>
                    </a:lnTo>
                    <a:lnTo>
                      <a:pt x="48413" y="32585"/>
                    </a:lnTo>
                    <a:lnTo>
                      <a:pt x="26433" y="11406"/>
                    </a:lnTo>
                    <a:lnTo>
                      <a:pt x="2348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33"/>
              <p:cNvSpPr/>
              <p:nvPr/>
            </p:nvSpPr>
            <p:spPr>
              <a:xfrm>
                <a:off x="3239050" y="3152775"/>
                <a:ext cx="2201600" cy="873600"/>
              </a:xfrm>
              <a:custGeom>
                <a:rect b="b" l="l" r="r" t="t"/>
                <a:pathLst>
                  <a:path extrusionOk="0" h="34944" w="88064">
                    <a:moveTo>
                      <a:pt x="24502" y="1"/>
                    </a:moveTo>
                    <a:cubicBezTo>
                      <a:pt x="24114" y="66"/>
                      <a:pt x="23393" y="186"/>
                      <a:pt x="22451" y="344"/>
                    </a:cubicBezTo>
                    <a:cubicBezTo>
                      <a:pt x="22138" y="762"/>
                      <a:pt x="21791" y="1171"/>
                      <a:pt x="21421" y="1576"/>
                    </a:cubicBezTo>
                    <a:cubicBezTo>
                      <a:pt x="19072" y="4564"/>
                      <a:pt x="15125" y="6896"/>
                      <a:pt x="12018" y="8397"/>
                    </a:cubicBezTo>
                    <a:cubicBezTo>
                      <a:pt x="8212" y="10447"/>
                      <a:pt x="3988" y="12221"/>
                      <a:pt x="1" y="13685"/>
                    </a:cubicBezTo>
                    <a:lnTo>
                      <a:pt x="36625" y="34943"/>
                    </a:lnTo>
                    <a:lnTo>
                      <a:pt x="88064" y="26248"/>
                    </a:lnTo>
                    <a:lnTo>
                      <a:pt x="86827" y="23344"/>
                    </a:lnTo>
                    <a:cubicBezTo>
                      <a:pt x="84861" y="23450"/>
                      <a:pt x="57521" y="24933"/>
                      <a:pt x="50305" y="24933"/>
                    </a:cubicBezTo>
                    <a:cubicBezTo>
                      <a:pt x="49056" y="24933"/>
                      <a:pt x="48408" y="24889"/>
                      <a:pt x="48607" y="24784"/>
                    </a:cubicBezTo>
                    <a:cubicBezTo>
                      <a:pt x="48814" y="24673"/>
                      <a:pt x="48849" y="24629"/>
                      <a:pt x="48756" y="24629"/>
                    </a:cubicBezTo>
                    <a:cubicBezTo>
                      <a:pt x="48250" y="24629"/>
                      <a:pt x="43854" y="26082"/>
                      <a:pt x="43854" y="26082"/>
                    </a:cubicBezTo>
                    <a:cubicBezTo>
                      <a:pt x="43854" y="26082"/>
                      <a:pt x="41672" y="21971"/>
                      <a:pt x="38446" y="20528"/>
                    </a:cubicBezTo>
                    <a:cubicBezTo>
                      <a:pt x="38125" y="20383"/>
                      <a:pt x="37861" y="20316"/>
                      <a:pt x="37646" y="20316"/>
                    </a:cubicBezTo>
                    <a:cubicBezTo>
                      <a:pt x="35713" y="20316"/>
                      <a:pt x="37808" y="25602"/>
                      <a:pt x="37808" y="25602"/>
                    </a:cubicBezTo>
                    <a:cubicBezTo>
                      <a:pt x="37808" y="25602"/>
                      <a:pt x="25716" y="18689"/>
                      <a:pt x="22812" y="16194"/>
                    </a:cubicBezTo>
                    <a:cubicBezTo>
                      <a:pt x="20172" y="13927"/>
                      <a:pt x="23978" y="2368"/>
                      <a:pt x="24699" y="273"/>
                    </a:cubicBezTo>
                    <a:lnTo>
                      <a:pt x="24532" y="111"/>
                    </a:lnTo>
                    <a:lnTo>
                      <a:pt x="24506" y="27"/>
                    </a:lnTo>
                    <a:lnTo>
                      <a:pt x="24502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33"/>
              <p:cNvSpPr/>
              <p:nvPr/>
            </p:nvSpPr>
            <p:spPr>
              <a:xfrm>
                <a:off x="3229475" y="3151450"/>
                <a:ext cx="2222300" cy="883075"/>
              </a:xfrm>
              <a:custGeom>
                <a:rect b="b" l="l" r="r" t="t"/>
                <a:pathLst>
                  <a:path extrusionOk="0" h="35323" w="88892">
                    <a:moveTo>
                      <a:pt x="25192" y="1"/>
                    </a:moveTo>
                    <a:cubicBezTo>
                      <a:pt x="25192" y="1"/>
                      <a:pt x="25087" y="19"/>
                      <a:pt x="24885" y="54"/>
                    </a:cubicBezTo>
                    <a:lnTo>
                      <a:pt x="24889" y="80"/>
                    </a:lnTo>
                    <a:lnTo>
                      <a:pt x="24915" y="164"/>
                    </a:lnTo>
                    <a:lnTo>
                      <a:pt x="25082" y="326"/>
                    </a:lnTo>
                    <a:cubicBezTo>
                      <a:pt x="25153" y="115"/>
                      <a:pt x="25192" y="1"/>
                      <a:pt x="25192" y="1"/>
                    </a:cubicBezTo>
                    <a:close/>
                    <a:moveTo>
                      <a:pt x="384" y="13738"/>
                    </a:moveTo>
                    <a:cubicBezTo>
                      <a:pt x="256" y="13787"/>
                      <a:pt x="124" y="13836"/>
                      <a:pt x="1" y="13880"/>
                    </a:cubicBezTo>
                    <a:lnTo>
                      <a:pt x="36950" y="35322"/>
                    </a:lnTo>
                    <a:lnTo>
                      <a:pt x="88891" y="26543"/>
                    </a:lnTo>
                    <a:lnTo>
                      <a:pt x="87321" y="23393"/>
                    </a:lnTo>
                    <a:cubicBezTo>
                      <a:pt x="87321" y="23393"/>
                      <a:pt x="87285" y="23393"/>
                      <a:pt x="87210" y="23397"/>
                    </a:cubicBezTo>
                    <a:lnTo>
                      <a:pt x="88447" y="26301"/>
                    </a:lnTo>
                    <a:lnTo>
                      <a:pt x="37008" y="34996"/>
                    </a:lnTo>
                    <a:lnTo>
                      <a:pt x="384" y="13738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33"/>
              <p:cNvSpPr/>
              <p:nvPr/>
            </p:nvSpPr>
            <p:spPr>
              <a:xfrm>
                <a:off x="1821275" y="2570625"/>
                <a:ext cx="2175300" cy="1679175"/>
              </a:xfrm>
              <a:custGeom>
                <a:rect b="b" l="l" r="r" t="t"/>
                <a:pathLst>
                  <a:path extrusionOk="0" h="67167" w="87012">
                    <a:moveTo>
                      <a:pt x="56558" y="0"/>
                    </a:moveTo>
                    <a:cubicBezTo>
                      <a:pt x="53690" y="0"/>
                      <a:pt x="50982" y="699"/>
                      <a:pt x="49064" y="2679"/>
                    </a:cubicBezTo>
                    <a:cubicBezTo>
                      <a:pt x="42547" y="9412"/>
                      <a:pt x="45197" y="20923"/>
                      <a:pt x="45197" y="20923"/>
                    </a:cubicBezTo>
                    <a:cubicBezTo>
                      <a:pt x="45197" y="20923"/>
                      <a:pt x="1" y="36804"/>
                      <a:pt x="4304" y="45068"/>
                    </a:cubicBezTo>
                    <a:cubicBezTo>
                      <a:pt x="8604" y="53328"/>
                      <a:pt x="66718" y="67167"/>
                      <a:pt x="66718" y="67167"/>
                    </a:cubicBezTo>
                    <a:lnTo>
                      <a:pt x="72522" y="59681"/>
                    </a:lnTo>
                    <a:lnTo>
                      <a:pt x="40712" y="41508"/>
                    </a:lnTo>
                    <a:cubicBezTo>
                      <a:pt x="40712" y="41508"/>
                      <a:pt x="87012" y="30661"/>
                      <a:pt x="80504" y="14481"/>
                    </a:cubicBezTo>
                    <a:cubicBezTo>
                      <a:pt x="76720" y="5080"/>
                      <a:pt x="73424" y="3889"/>
                      <a:pt x="71996" y="3889"/>
                    </a:cubicBezTo>
                    <a:cubicBezTo>
                      <a:pt x="71511" y="3889"/>
                      <a:pt x="71241" y="4026"/>
                      <a:pt x="71241" y="4026"/>
                    </a:cubicBezTo>
                    <a:cubicBezTo>
                      <a:pt x="71241" y="4026"/>
                      <a:pt x="63440" y="0"/>
                      <a:pt x="56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33"/>
              <p:cNvSpPr/>
              <p:nvPr/>
            </p:nvSpPr>
            <p:spPr>
              <a:xfrm>
                <a:off x="1911150" y="2562325"/>
                <a:ext cx="1954625" cy="1696275"/>
              </a:xfrm>
              <a:custGeom>
                <a:rect b="b" l="l" r="r" t="t"/>
                <a:pathLst>
                  <a:path extrusionOk="0" h="67851" w="78185">
                    <a:moveTo>
                      <a:pt x="52945" y="657"/>
                    </a:moveTo>
                    <a:cubicBezTo>
                      <a:pt x="59677" y="657"/>
                      <a:pt x="67396" y="4579"/>
                      <a:pt x="67506" y="4636"/>
                    </a:cubicBezTo>
                    <a:lnTo>
                      <a:pt x="67646" y="4706"/>
                    </a:lnTo>
                    <a:lnTo>
                      <a:pt x="67787" y="4640"/>
                    </a:lnTo>
                    <a:cubicBezTo>
                      <a:pt x="67802" y="4633"/>
                      <a:pt x="68016" y="4533"/>
                      <a:pt x="68401" y="4533"/>
                    </a:cubicBezTo>
                    <a:cubicBezTo>
                      <a:pt x="68673" y="4533"/>
                      <a:pt x="69030" y="4582"/>
                      <a:pt x="69464" y="4750"/>
                    </a:cubicBezTo>
                    <a:cubicBezTo>
                      <a:pt x="71113" y="5393"/>
                      <a:pt x="73701" y="7680"/>
                      <a:pt x="76619" y="14928"/>
                    </a:cubicBezTo>
                    <a:cubicBezTo>
                      <a:pt x="77534" y="17207"/>
                      <a:pt x="77402" y="19513"/>
                      <a:pt x="76223" y="21783"/>
                    </a:cubicBezTo>
                    <a:cubicBezTo>
                      <a:pt x="70041" y="33682"/>
                      <a:pt x="37372" y="41458"/>
                      <a:pt x="37047" y="41537"/>
                    </a:cubicBezTo>
                    <a:lnTo>
                      <a:pt x="36268" y="41717"/>
                    </a:lnTo>
                    <a:lnTo>
                      <a:pt x="68461" y="60106"/>
                    </a:lnTo>
                    <a:lnTo>
                      <a:pt x="63000" y="67147"/>
                    </a:lnTo>
                    <a:cubicBezTo>
                      <a:pt x="59281" y="66254"/>
                      <a:pt x="5048" y="53061"/>
                      <a:pt x="986" y="45255"/>
                    </a:cubicBezTo>
                    <a:cubicBezTo>
                      <a:pt x="656" y="44621"/>
                      <a:pt x="647" y="43934"/>
                      <a:pt x="955" y="43156"/>
                    </a:cubicBezTo>
                    <a:cubicBezTo>
                      <a:pt x="4260" y="34791"/>
                      <a:pt x="41328" y="21683"/>
                      <a:pt x="41702" y="21551"/>
                    </a:cubicBezTo>
                    <a:lnTo>
                      <a:pt x="41966" y="21458"/>
                    </a:lnTo>
                    <a:lnTo>
                      <a:pt x="41905" y="21185"/>
                    </a:lnTo>
                    <a:cubicBezTo>
                      <a:pt x="41878" y="21070"/>
                      <a:pt x="39366" y="9766"/>
                      <a:pt x="45694" y="3232"/>
                    </a:cubicBezTo>
                    <a:cubicBezTo>
                      <a:pt x="47537" y="1331"/>
                      <a:pt x="50156" y="657"/>
                      <a:pt x="52945" y="657"/>
                    </a:cubicBezTo>
                    <a:close/>
                    <a:moveTo>
                      <a:pt x="52995" y="1"/>
                    </a:moveTo>
                    <a:cubicBezTo>
                      <a:pt x="50047" y="1"/>
                      <a:pt x="47247" y="728"/>
                      <a:pt x="45245" y="2796"/>
                    </a:cubicBezTo>
                    <a:cubicBezTo>
                      <a:pt x="39246" y="8992"/>
                      <a:pt x="40893" y="19244"/>
                      <a:pt x="41236" y="21049"/>
                    </a:cubicBezTo>
                    <a:cubicBezTo>
                      <a:pt x="37641" y="22325"/>
                      <a:pt x="3675" y="34576"/>
                      <a:pt x="374" y="42923"/>
                    </a:cubicBezTo>
                    <a:cubicBezTo>
                      <a:pt x="1" y="43869"/>
                      <a:pt x="19" y="44753"/>
                      <a:pt x="427" y="45545"/>
                    </a:cubicBezTo>
                    <a:cubicBezTo>
                      <a:pt x="4745" y="53835"/>
                      <a:pt x="60672" y="67239"/>
                      <a:pt x="63048" y="67807"/>
                    </a:cubicBezTo>
                    <a:lnTo>
                      <a:pt x="63246" y="67850"/>
                    </a:lnTo>
                    <a:lnTo>
                      <a:pt x="69397" y="59921"/>
                    </a:lnTo>
                    <a:lnTo>
                      <a:pt x="37953" y="41960"/>
                    </a:lnTo>
                    <a:cubicBezTo>
                      <a:pt x="43084" y="40692"/>
                      <a:pt x="70924" y="33339"/>
                      <a:pt x="76777" y="22074"/>
                    </a:cubicBezTo>
                    <a:cubicBezTo>
                      <a:pt x="78045" y="19632"/>
                      <a:pt x="78185" y="17150"/>
                      <a:pt x="77200" y="14695"/>
                    </a:cubicBezTo>
                    <a:cubicBezTo>
                      <a:pt x="74176" y="7183"/>
                      <a:pt x="71418" y="4812"/>
                      <a:pt x="69640" y="4147"/>
                    </a:cubicBezTo>
                    <a:cubicBezTo>
                      <a:pt x="69154" y="3965"/>
                      <a:pt x="68736" y="3908"/>
                      <a:pt x="68403" y="3908"/>
                    </a:cubicBezTo>
                    <a:cubicBezTo>
                      <a:pt x="68067" y="3908"/>
                      <a:pt x="67817" y="3966"/>
                      <a:pt x="67669" y="4015"/>
                    </a:cubicBezTo>
                    <a:cubicBezTo>
                      <a:pt x="66564" y="3460"/>
                      <a:pt x="59426" y="1"/>
                      <a:pt x="5299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33"/>
              <p:cNvSpPr/>
              <p:nvPr/>
            </p:nvSpPr>
            <p:spPr>
              <a:xfrm>
                <a:off x="2356025" y="3600500"/>
                <a:ext cx="490900" cy="118425"/>
              </a:xfrm>
              <a:custGeom>
                <a:rect b="b" l="l" r="r" t="t"/>
                <a:pathLst>
                  <a:path extrusionOk="0" h="4737" w="19636">
                    <a:moveTo>
                      <a:pt x="19318" y="1"/>
                    </a:moveTo>
                    <a:cubicBezTo>
                      <a:pt x="19213" y="1"/>
                      <a:pt x="8823" y="199"/>
                      <a:pt x="224" y="4137"/>
                    </a:cubicBezTo>
                    <a:cubicBezTo>
                      <a:pt x="66" y="4208"/>
                      <a:pt x="0" y="4393"/>
                      <a:pt x="71" y="4551"/>
                    </a:cubicBezTo>
                    <a:cubicBezTo>
                      <a:pt x="124" y="4665"/>
                      <a:pt x="238" y="4736"/>
                      <a:pt x="356" y="4736"/>
                    </a:cubicBezTo>
                    <a:cubicBezTo>
                      <a:pt x="401" y="4736"/>
                      <a:pt x="445" y="4722"/>
                      <a:pt x="484" y="4704"/>
                    </a:cubicBezTo>
                    <a:cubicBezTo>
                      <a:pt x="8959" y="823"/>
                      <a:pt x="19225" y="630"/>
                      <a:pt x="19327" y="626"/>
                    </a:cubicBezTo>
                    <a:cubicBezTo>
                      <a:pt x="19498" y="626"/>
                      <a:pt x="19635" y="480"/>
                      <a:pt x="19635" y="309"/>
                    </a:cubicBezTo>
                    <a:cubicBezTo>
                      <a:pt x="19630" y="137"/>
                      <a:pt x="19493" y="1"/>
                      <a:pt x="193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33"/>
              <p:cNvSpPr/>
              <p:nvPr/>
            </p:nvSpPr>
            <p:spPr>
              <a:xfrm>
                <a:off x="2279250" y="3597150"/>
                <a:ext cx="246325" cy="107350"/>
              </a:xfrm>
              <a:custGeom>
                <a:rect b="b" l="l" r="r" t="t"/>
                <a:pathLst>
                  <a:path extrusionOk="0" h="4294" w="9853">
                    <a:moveTo>
                      <a:pt x="9511" y="0"/>
                    </a:moveTo>
                    <a:cubicBezTo>
                      <a:pt x="9490" y="0"/>
                      <a:pt x="9468" y="3"/>
                      <a:pt x="9447" y="7"/>
                    </a:cubicBezTo>
                    <a:cubicBezTo>
                      <a:pt x="3547" y="1195"/>
                      <a:pt x="401" y="2379"/>
                      <a:pt x="84" y="3532"/>
                    </a:cubicBezTo>
                    <a:cubicBezTo>
                      <a:pt x="0" y="3845"/>
                      <a:pt x="123" y="4091"/>
                      <a:pt x="259" y="4210"/>
                    </a:cubicBezTo>
                    <a:cubicBezTo>
                      <a:pt x="321" y="4267"/>
                      <a:pt x="401" y="4293"/>
                      <a:pt x="480" y="4293"/>
                    </a:cubicBezTo>
                    <a:cubicBezTo>
                      <a:pt x="563" y="4293"/>
                      <a:pt x="647" y="4263"/>
                      <a:pt x="708" y="4196"/>
                    </a:cubicBezTo>
                    <a:cubicBezTo>
                      <a:pt x="823" y="4064"/>
                      <a:pt x="819" y="3875"/>
                      <a:pt x="691" y="3761"/>
                    </a:cubicBezTo>
                    <a:cubicBezTo>
                      <a:pt x="687" y="3752"/>
                      <a:pt x="673" y="3730"/>
                      <a:pt x="695" y="3673"/>
                    </a:cubicBezTo>
                    <a:cubicBezTo>
                      <a:pt x="823" y="3351"/>
                      <a:pt x="1826" y="2177"/>
                      <a:pt x="9571" y="619"/>
                    </a:cubicBezTo>
                    <a:cubicBezTo>
                      <a:pt x="9743" y="588"/>
                      <a:pt x="9853" y="421"/>
                      <a:pt x="9817" y="254"/>
                    </a:cubicBezTo>
                    <a:cubicBezTo>
                      <a:pt x="9786" y="103"/>
                      <a:pt x="9658" y="0"/>
                      <a:pt x="95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33"/>
              <p:cNvSpPr/>
              <p:nvPr/>
            </p:nvSpPr>
            <p:spPr>
              <a:xfrm>
                <a:off x="3539500" y="3192175"/>
                <a:ext cx="235100" cy="170525"/>
              </a:xfrm>
              <a:custGeom>
                <a:rect b="b" l="l" r="r" t="t"/>
                <a:pathLst>
                  <a:path extrusionOk="0" h="6821" w="9404">
                    <a:moveTo>
                      <a:pt x="9403" y="0"/>
                    </a:moveTo>
                    <a:lnTo>
                      <a:pt x="9403" y="0"/>
                    </a:lnTo>
                    <a:cubicBezTo>
                      <a:pt x="7084" y="2521"/>
                      <a:pt x="3745" y="4806"/>
                      <a:pt x="0" y="6821"/>
                    </a:cubicBezTo>
                    <a:cubicBezTo>
                      <a:pt x="3107" y="5320"/>
                      <a:pt x="7054" y="2988"/>
                      <a:pt x="940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33"/>
              <p:cNvSpPr/>
              <p:nvPr/>
            </p:nvSpPr>
            <p:spPr>
              <a:xfrm>
                <a:off x="3302325" y="2935425"/>
                <a:ext cx="547200" cy="458300"/>
              </a:xfrm>
              <a:custGeom>
                <a:rect b="b" l="l" r="r" t="t"/>
                <a:pathLst>
                  <a:path extrusionOk="0" h="18332" w="21888">
                    <a:moveTo>
                      <a:pt x="20968" y="0"/>
                    </a:moveTo>
                    <a:cubicBezTo>
                      <a:pt x="20686" y="106"/>
                      <a:pt x="20215" y="285"/>
                      <a:pt x="19585" y="519"/>
                    </a:cubicBezTo>
                    <a:cubicBezTo>
                      <a:pt x="17763" y="1927"/>
                      <a:pt x="15586" y="3344"/>
                      <a:pt x="13126" y="4475"/>
                    </a:cubicBezTo>
                    <a:cubicBezTo>
                      <a:pt x="10688" y="5592"/>
                      <a:pt x="6583" y="6433"/>
                      <a:pt x="929" y="6974"/>
                    </a:cubicBezTo>
                    <a:cubicBezTo>
                      <a:pt x="616" y="7054"/>
                      <a:pt x="308" y="7133"/>
                      <a:pt x="0" y="7202"/>
                    </a:cubicBezTo>
                    <a:cubicBezTo>
                      <a:pt x="4448" y="7383"/>
                      <a:pt x="10974" y="7921"/>
                      <a:pt x="11238" y="9509"/>
                    </a:cubicBezTo>
                    <a:cubicBezTo>
                      <a:pt x="11569" y="11463"/>
                      <a:pt x="7203" y="16483"/>
                      <a:pt x="5527" y="18331"/>
                    </a:cubicBezTo>
                    <a:cubicBezTo>
                      <a:pt x="12202" y="15216"/>
                      <a:pt x="18252" y="11331"/>
                      <a:pt x="20576" y="6859"/>
                    </a:cubicBezTo>
                    <a:cubicBezTo>
                      <a:pt x="21755" y="4589"/>
                      <a:pt x="21887" y="2283"/>
                      <a:pt x="20972" y="4"/>
                    </a:cubicBezTo>
                    <a:cubicBezTo>
                      <a:pt x="20968" y="4"/>
                      <a:pt x="20968" y="4"/>
                      <a:pt x="20968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3"/>
              <p:cNvSpPr/>
              <p:nvPr/>
            </p:nvSpPr>
            <p:spPr>
              <a:xfrm>
                <a:off x="3424425" y="2932650"/>
                <a:ext cx="462825" cy="478350"/>
              </a:xfrm>
              <a:custGeom>
                <a:rect b="b" l="l" r="r" t="t"/>
                <a:pathLst>
                  <a:path extrusionOk="0" h="19134" w="18513">
                    <a:moveTo>
                      <a:pt x="16378" y="0"/>
                    </a:moveTo>
                    <a:cubicBezTo>
                      <a:pt x="16378" y="0"/>
                      <a:pt x="16273" y="40"/>
                      <a:pt x="16084" y="111"/>
                    </a:cubicBezTo>
                    <a:cubicBezTo>
                      <a:pt x="16084" y="115"/>
                      <a:pt x="16084" y="115"/>
                      <a:pt x="16088" y="115"/>
                    </a:cubicBezTo>
                    <a:cubicBezTo>
                      <a:pt x="17003" y="2394"/>
                      <a:pt x="16871" y="4700"/>
                      <a:pt x="15692" y="6970"/>
                    </a:cubicBezTo>
                    <a:cubicBezTo>
                      <a:pt x="13368" y="11442"/>
                      <a:pt x="7318" y="15327"/>
                      <a:pt x="643" y="18442"/>
                    </a:cubicBezTo>
                    <a:cubicBezTo>
                      <a:pt x="247" y="18878"/>
                      <a:pt x="1" y="19133"/>
                      <a:pt x="1" y="19133"/>
                    </a:cubicBezTo>
                    <a:cubicBezTo>
                      <a:pt x="1" y="19133"/>
                      <a:pt x="2007" y="18460"/>
                      <a:pt x="4603" y="17202"/>
                    </a:cubicBezTo>
                    <a:cubicBezTo>
                      <a:pt x="8348" y="15187"/>
                      <a:pt x="11687" y="12902"/>
                      <a:pt x="14006" y="10381"/>
                    </a:cubicBezTo>
                    <a:cubicBezTo>
                      <a:pt x="14442" y="9822"/>
                      <a:pt x="14825" y="9246"/>
                      <a:pt x="15137" y="8643"/>
                    </a:cubicBezTo>
                    <a:cubicBezTo>
                      <a:pt x="18512" y="2112"/>
                      <a:pt x="16378" y="0"/>
                      <a:pt x="1637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3"/>
              <p:cNvSpPr/>
              <p:nvPr/>
            </p:nvSpPr>
            <p:spPr>
              <a:xfrm>
                <a:off x="1927300" y="3147700"/>
                <a:ext cx="1607600" cy="1093325"/>
              </a:xfrm>
              <a:custGeom>
                <a:rect b="b" l="l" r="r" t="t"/>
                <a:pathLst>
                  <a:path extrusionOk="0" h="43733" w="64304">
                    <a:moveTo>
                      <a:pt x="39727" y="1"/>
                    </a:moveTo>
                    <a:cubicBezTo>
                      <a:pt x="37470" y="269"/>
                      <a:pt x="35310" y="612"/>
                      <a:pt x="33734" y="882"/>
                    </a:cubicBezTo>
                    <a:cubicBezTo>
                      <a:pt x="22663" y="5198"/>
                      <a:pt x="2694" y="13704"/>
                      <a:pt x="309" y="19741"/>
                    </a:cubicBezTo>
                    <a:cubicBezTo>
                      <a:pt x="1" y="20519"/>
                      <a:pt x="10" y="21206"/>
                      <a:pt x="340" y="21840"/>
                    </a:cubicBezTo>
                    <a:cubicBezTo>
                      <a:pt x="4402" y="29646"/>
                      <a:pt x="58635" y="42839"/>
                      <a:pt x="62354" y="43732"/>
                    </a:cubicBezTo>
                    <a:lnTo>
                      <a:pt x="64303" y="41214"/>
                    </a:lnTo>
                    <a:cubicBezTo>
                      <a:pt x="51881" y="36718"/>
                      <a:pt x="29365" y="28651"/>
                      <a:pt x="26065" y="28137"/>
                    </a:cubicBezTo>
                    <a:cubicBezTo>
                      <a:pt x="21471" y="27416"/>
                      <a:pt x="31059" y="25312"/>
                      <a:pt x="35886" y="21519"/>
                    </a:cubicBezTo>
                    <a:cubicBezTo>
                      <a:pt x="36929" y="20700"/>
                      <a:pt x="37154" y="20387"/>
                      <a:pt x="36805" y="20387"/>
                    </a:cubicBezTo>
                    <a:cubicBezTo>
                      <a:pt x="36246" y="20387"/>
                      <a:pt x="34218" y="21189"/>
                      <a:pt x="31705" y="21985"/>
                    </a:cubicBezTo>
                    <a:cubicBezTo>
                      <a:pt x="29193" y="22786"/>
                      <a:pt x="26197" y="23582"/>
                      <a:pt x="23706" y="23582"/>
                    </a:cubicBezTo>
                    <a:cubicBezTo>
                      <a:pt x="23019" y="23582"/>
                      <a:pt x="22377" y="23525"/>
                      <a:pt x="21788" y="23389"/>
                    </a:cubicBezTo>
                    <a:cubicBezTo>
                      <a:pt x="16106" y="22065"/>
                      <a:pt x="26307" y="20995"/>
                      <a:pt x="30104" y="19337"/>
                    </a:cubicBezTo>
                    <a:lnTo>
                      <a:pt x="30104" y="19337"/>
                    </a:lnTo>
                    <a:cubicBezTo>
                      <a:pt x="26478" y="19873"/>
                      <a:pt x="21835" y="20894"/>
                      <a:pt x="17633" y="22816"/>
                    </a:cubicBezTo>
                    <a:cubicBezTo>
                      <a:pt x="17594" y="22834"/>
                      <a:pt x="17550" y="22848"/>
                      <a:pt x="17505" y="22848"/>
                    </a:cubicBezTo>
                    <a:cubicBezTo>
                      <a:pt x="17387" y="22848"/>
                      <a:pt x="17273" y="22777"/>
                      <a:pt x="17220" y="22663"/>
                    </a:cubicBezTo>
                    <a:cubicBezTo>
                      <a:pt x="17149" y="22505"/>
                      <a:pt x="17215" y="22320"/>
                      <a:pt x="17373" y="22249"/>
                    </a:cubicBezTo>
                    <a:cubicBezTo>
                      <a:pt x="22052" y="20107"/>
                      <a:pt x="27266" y="19073"/>
                      <a:pt x="31059" y="18571"/>
                    </a:cubicBezTo>
                    <a:cubicBezTo>
                      <a:pt x="30988" y="18549"/>
                      <a:pt x="30883" y="18539"/>
                      <a:pt x="30738" y="18539"/>
                    </a:cubicBezTo>
                    <a:cubicBezTo>
                      <a:pt x="29650" y="18539"/>
                      <a:pt x="26540" y="19130"/>
                      <a:pt x="22879" y="19719"/>
                    </a:cubicBezTo>
                    <a:cubicBezTo>
                      <a:pt x="20762" y="20062"/>
                      <a:pt x="18461" y="20401"/>
                      <a:pt x="16260" y="20630"/>
                    </a:cubicBezTo>
                    <a:cubicBezTo>
                      <a:pt x="15103" y="21136"/>
                      <a:pt x="14835" y="21492"/>
                      <a:pt x="14773" y="21651"/>
                    </a:cubicBezTo>
                    <a:cubicBezTo>
                      <a:pt x="14751" y="21708"/>
                      <a:pt x="14765" y="21730"/>
                      <a:pt x="14769" y="21739"/>
                    </a:cubicBezTo>
                    <a:cubicBezTo>
                      <a:pt x="14897" y="21853"/>
                      <a:pt x="14901" y="22042"/>
                      <a:pt x="14786" y="22174"/>
                    </a:cubicBezTo>
                    <a:cubicBezTo>
                      <a:pt x="14725" y="22241"/>
                      <a:pt x="14641" y="22271"/>
                      <a:pt x="14558" y="22271"/>
                    </a:cubicBezTo>
                    <a:cubicBezTo>
                      <a:pt x="14479" y="22271"/>
                      <a:pt x="14399" y="22245"/>
                      <a:pt x="14337" y="22188"/>
                    </a:cubicBezTo>
                    <a:cubicBezTo>
                      <a:pt x="14201" y="22069"/>
                      <a:pt x="14078" y="21823"/>
                      <a:pt x="14162" y="21510"/>
                    </a:cubicBezTo>
                    <a:cubicBezTo>
                      <a:pt x="14232" y="21264"/>
                      <a:pt x="14426" y="21017"/>
                      <a:pt x="14751" y="20767"/>
                    </a:cubicBezTo>
                    <a:lnTo>
                      <a:pt x="14751" y="20767"/>
                    </a:lnTo>
                    <a:cubicBezTo>
                      <a:pt x="13682" y="20850"/>
                      <a:pt x="12657" y="20899"/>
                      <a:pt x="11706" y="20899"/>
                    </a:cubicBezTo>
                    <a:cubicBezTo>
                      <a:pt x="8437" y="20899"/>
                      <a:pt x="6073" y="20318"/>
                      <a:pt x="6073" y="18571"/>
                    </a:cubicBezTo>
                    <a:cubicBezTo>
                      <a:pt x="6065" y="12621"/>
                      <a:pt x="39587" y="54"/>
                      <a:pt x="39727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3"/>
              <p:cNvSpPr/>
              <p:nvPr/>
            </p:nvSpPr>
            <p:spPr>
              <a:xfrm>
                <a:off x="1851950" y="3169725"/>
                <a:ext cx="1690750" cy="1080075"/>
              </a:xfrm>
              <a:custGeom>
                <a:rect b="b" l="l" r="r" t="t"/>
                <a:pathLst>
                  <a:path extrusionOk="0" h="43203" w="67630">
                    <a:moveTo>
                      <a:pt x="36748" y="1"/>
                    </a:moveTo>
                    <a:lnTo>
                      <a:pt x="36748" y="1"/>
                    </a:lnTo>
                    <a:cubicBezTo>
                      <a:pt x="36114" y="106"/>
                      <a:pt x="35574" y="202"/>
                      <a:pt x="35160" y="277"/>
                    </a:cubicBezTo>
                    <a:cubicBezTo>
                      <a:pt x="22245" y="5387"/>
                      <a:pt x="1" y="15194"/>
                      <a:pt x="3077" y="21104"/>
                    </a:cubicBezTo>
                    <a:cubicBezTo>
                      <a:pt x="7377" y="29364"/>
                      <a:pt x="65491" y="43203"/>
                      <a:pt x="65491" y="43203"/>
                    </a:cubicBezTo>
                    <a:lnTo>
                      <a:pt x="67630" y="40448"/>
                    </a:lnTo>
                    <a:cubicBezTo>
                      <a:pt x="67524" y="40408"/>
                      <a:pt x="67423" y="40373"/>
                      <a:pt x="67317" y="40333"/>
                    </a:cubicBezTo>
                    <a:lnTo>
                      <a:pt x="65368" y="42851"/>
                    </a:lnTo>
                    <a:cubicBezTo>
                      <a:pt x="61649" y="41958"/>
                      <a:pt x="7416" y="28765"/>
                      <a:pt x="3354" y="20959"/>
                    </a:cubicBezTo>
                    <a:cubicBezTo>
                      <a:pt x="3024" y="20325"/>
                      <a:pt x="3015" y="19638"/>
                      <a:pt x="3323" y="18860"/>
                    </a:cubicBezTo>
                    <a:cubicBezTo>
                      <a:pt x="5708" y="12823"/>
                      <a:pt x="25677" y="4317"/>
                      <a:pt x="36748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3"/>
              <p:cNvSpPr/>
              <p:nvPr/>
            </p:nvSpPr>
            <p:spPr>
              <a:xfrm>
                <a:off x="2356025" y="3611950"/>
                <a:ext cx="351275" cy="106975"/>
              </a:xfrm>
              <a:custGeom>
                <a:rect b="b" l="l" r="r" t="t"/>
                <a:pathLst>
                  <a:path extrusionOk="0" h="4279" w="14051">
                    <a:moveTo>
                      <a:pt x="13910" y="1"/>
                    </a:moveTo>
                    <a:lnTo>
                      <a:pt x="13910" y="1"/>
                    </a:lnTo>
                    <a:cubicBezTo>
                      <a:pt x="10117" y="503"/>
                      <a:pt x="4903" y="1537"/>
                      <a:pt x="224" y="3679"/>
                    </a:cubicBezTo>
                    <a:cubicBezTo>
                      <a:pt x="66" y="3750"/>
                      <a:pt x="0" y="3935"/>
                      <a:pt x="71" y="4093"/>
                    </a:cubicBezTo>
                    <a:cubicBezTo>
                      <a:pt x="124" y="4207"/>
                      <a:pt x="238" y="4278"/>
                      <a:pt x="356" y="4278"/>
                    </a:cubicBezTo>
                    <a:cubicBezTo>
                      <a:pt x="401" y="4278"/>
                      <a:pt x="445" y="4264"/>
                      <a:pt x="484" y="4246"/>
                    </a:cubicBezTo>
                    <a:cubicBezTo>
                      <a:pt x="4686" y="2324"/>
                      <a:pt x="9329" y="1303"/>
                      <a:pt x="12955" y="767"/>
                    </a:cubicBezTo>
                    <a:cubicBezTo>
                      <a:pt x="13303" y="617"/>
                      <a:pt x="13597" y="458"/>
                      <a:pt x="13821" y="296"/>
                    </a:cubicBezTo>
                    <a:cubicBezTo>
                      <a:pt x="14033" y="141"/>
                      <a:pt x="14050" y="49"/>
                      <a:pt x="13910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3"/>
              <p:cNvSpPr/>
              <p:nvPr/>
            </p:nvSpPr>
            <p:spPr>
              <a:xfrm>
                <a:off x="2279250" y="3663450"/>
                <a:ext cx="54575" cy="41050"/>
              </a:xfrm>
              <a:custGeom>
                <a:rect b="b" l="l" r="r" t="t"/>
                <a:pathLst>
                  <a:path extrusionOk="0" h="1642" w="2183">
                    <a:moveTo>
                      <a:pt x="2182" y="0"/>
                    </a:moveTo>
                    <a:lnTo>
                      <a:pt x="2182" y="0"/>
                    </a:lnTo>
                    <a:cubicBezTo>
                      <a:pt x="1672" y="53"/>
                      <a:pt x="1171" y="96"/>
                      <a:pt x="673" y="137"/>
                    </a:cubicBezTo>
                    <a:cubicBezTo>
                      <a:pt x="348" y="387"/>
                      <a:pt x="154" y="634"/>
                      <a:pt x="84" y="880"/>
                    </a:cubicBezTo>
                    <a:cubicBezTo>
                      <a:pt x="0" y="1193"/>
                      <a:pt x="123" y="1439"/>
                      <a:pt x="259" y="1558"/>
                    </a:cubicBezTo>
                    <a:cubicBezTo>
                      <a:pt x="321" y="1615"/>
                      <a:pt x="401" y="1641"/>
                      <a:pt x="480" y="1641"/>
                    </a:cubicBezTo>
                    <a:cubicBezTo>
                      <a:pt x="563" y="1641"/>
                      <a:pt x="647" y="1611"/>
                      <a:pt x="708" y="1544"/>
                    </a:cubicBezTo>
                    <a:cubicBezTo>
                      <a:pt x="823" y="1412"/>
                      <a:pt x="819" y="1223"/>
                      <a:pt x="691" y="1109"/>
                    </a:cubicBezTo>
                    <a:cubicBezTo>
                      <a:pt x="687" y="1100"/>
                      <a:pt x="673" y="1078"/>
                      <a:pt x="695" y="1021"/>
                    </a:cubicBezTo>
                    <a:cubicBezTo>
                      <a:pt x="757" y="862"/>
                      <a:pt x="1025" y="506"/>
                      <a:pt x="2182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3"/>
              <p:cNvSpPr/>
              <p:nvPr/>
            </p:nvSpPr>
            <p:spPr>
              <a:xfrm>
                <a:off x="4094575" y="2210900"/>
                <a:ext cx="207600" cy="128175"/>
              </a:xfrm>
              <a:custGeom>
                <a:rect b="b" l="l" r="r" t="t"/>
                <a:pathLst>
                  <a:path extrusionOk="0" h="5127" w="8304">
                    <a:moveTo>
                      <a:pt x="6526" y="0"/>
                    </a:moveTo>
                    <a:lnTo>
                      <a:pt x="1" y="1342"/>
                    </a:lnTo>
                    <a:lnTo>
                      <a:pt x="2984" y="5126"/>
                    </a:lnTo>
                    <a:lnTo>
                      <a:pt x="8304" y="3630"/>
                    </a:lnTo>
                    <a:lnTo>
                      <a:pt x="6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3"/>
              <p:cNvSpPr/>
              <p:nvPr/>
            </p:nvSpPr>
            <p:spPr>
              <a:xfrm>
                <a:off x="4080525" y="2201975"/>
                <a:ext cx="232875" cy="146025"/>
              </a:xfrm>
              <a:custGeom>
                <a:rect b="b" l="l" r="r" t="t"/>
                <a:pathLst>
                  <a:path extrusionOk="0" h="5841" w="9315">
                    <a:moveTo>
                      <a:pt x="6912" y="713"/>
                    </a:moveTo>
                    <a:lnTo>
                      <a:pt x="8422" y="3785"/>
                    </a:lnTo>
                    <a:lnTo>
                      <a:pt x="3660" y="5127"/>
                    </a:lnTo>
                    <a:lnTo>
                      <a:pt x="1122" y="1901"/>
                    </a:lnTo>
                    <a:lnTo>
                      <a:pt x="6912" y="713"/>
                    </a:lnTo>
                    <a:close/>
                    <a:moveTo>
                      <a:pt x="7261" y="0"/>
                    </a:moveTo>
                    <a:lnTo>
                      <a:pt x="0" y="1497"/>
                    </a:lnTo>
                    <a:lnTo>
                      <a:pt x="3432" y="5840"/>
                    </a:lnTo>
                    <a:lnTo>
                      <a:pt x="9315" y="4185"/>
                    </a:lnTo>
                    <a:lnTo>
                      <a:pt x="726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3"/>
              <p:cNvSpPr/>
              <p:nvPr/>
            </p:nvSpPr>
            <p:spPr>
              <a:xfrm>
                <a:off x="2772400" y="1276775"/>
                <a:ext cx="1485350" cy="1000250"/>
              </a:xfrm>
              <a:custGeom>
                <a:rect b="b" l="l" r="r" t="t"/>
                <a:pathLst>
                  <a:path extrusionOk="0" h="40010" w="59414">
                    <a:moveTo>
                      <a:pt x="27868" y="0"/>
                    </a:moveTo>
                    <a:cubicBezTo>
                      <a:pt x="24832" y="0"/>
                      <a:pt x="21846" y="157"/>
                      <a:pt x="19613" y="323"/>
                    </a:cubicBezTo>
                    <a:cubicBezTo>
                      <a:pt x="16108" y="587"/>
                      <a:pt x="11044" y="647"/>
                      <a:pt x="7164" y="647"/>
                    </a:cubicBezTo>
                    <a:cubicBezTo>
                      <a:pt x="3928" y="647"/>
                      <a:pt x="1514" y="605"/>
                      <a:pt x="1514" y="605"/>
                    </a:cubicBezTo>
                    <a:lnTo>
                      <a:pt x="1514" y="605"/>
                    </a:lnTo>
                    <a:cubicBezTo>
                      <a:pt x="1" y="12371"/>
                      <a:pt x="7631" y="20401"/>
                      <a:pt x="7631" y="20401"/>
                    </a:cubicBezTo>
                    <a:lnTo>
                      <a:pt x="32766" y="17344"/>
                    </a:lnTo>
                    <a:lnTo>
                      <a:pt x="53310" y="40010"/>
                    </a:lnTo>
                    <a:lnTo>
                      <a:pt x="59413" y="37365"/>
                    </a:lnTo>
                    <a:cubicBezTo>
                      <a:pt x="59413" y="37365"/>
                      <a:pt x="42996" y="5819"/>
                      <a:pt x="40861" y="2633"/>
                    </a:cubicBezTo>
                    <a:cubicBezTo>
                      <a:pt x="39465" y="553"/>
                      <a:pt x="33577" y="0"/>
                      <a:pt x="27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3"/>
              <p:cNvSpPr/>
              <p:nvPr/>
            </p:nvSpPr>
            <p:spPr>
              <a:xfrm>
                <a:off x="2764600" y="1268675"/>
                <a:ext cx="1503925" cy="1017800"/>
              </a:xfrm>
              <a:custGeom>
                <a:rect b="b" l="l" r="r" t="t"/>
                <a:pathLst>
                  <a:path extrusionOk="0" h="40712" w="60157">
                    <a:moveTo>
                      <a:pt x="28134" y="635"/>
                    </a:moveTo>
                    <a:cubicBezTo>
                      <a:pt x="34318" y="635"/>
                      <a:pt x="39681" y="1293"/>
                      <a:pt x="40915" y="3129"/>
                    </a:cubicBezTo>
                    <a:cubicBezTo>
                      <a:pt x="42903" y="6099"/>
                      <a:pt x="57609" y="34310"/>
                      <a:pt x="59290" y="37535"/>
                    </a:cubicBezTo>
                    <a:lnTo>
                      <a:pt x="53702" y="39960"/>
                    </a:lnTo>
                    <a:lnTo>
                      <a:pt x="33200" y="17337"/>
                    </a:lnTo>
                    <a:lnTo>
                      <a:pt x="8065" y="20396"/>
                    </a:lnTo>
                    <a:cubicBezTo>
                      <a:pt x="7173" y="19388"/>
                      <a:pt x="867" y="11837"/>
                      <a:pt x="2104" y="1246"/>
                    </a:cubicBezTo>
                    <a:lnTo>
                      <a:pt x="2104" y="1246"/>
                    </a:lnTo>
                    <a:cubicBezTo>
                      <a:pt x="2832" y="1258"/>
                      <a:pt x="4891" y="1285"/>
                      <a:pt x="7473" y="1285"/>
                    </a:cubicBezTo>
                    <a:cubicBezTo>
                      <a:pt x="11367" y="1285"/>
                      <a:pt x="16451" y="1224"/>
                      <a:pt x="19946" y="960"/>
                    </a:cubicBezTo>
                    <a:cubicBezTo>
                      <a:pt x="22652" y="757"/>
                      <a:pt x="25469" y="635"/>
                      <a:pt x="28134" y="635"/>
                    </a:cubicBezTo>
                    <a:close/>
                    <a:moveTo>
                      <a:pt x="28262" y="1"/>
                    </a:moveTo>
                    <a:cubicBezTo>
                      <a:pt x="25053" y="1"/>
                      <a:pt x="21966" y="180"/>
                      <a:pt x="19903" y="335"/>
                    </a:cubicBezTo>
                    <a:cubicBezTo>
                      <a:pt x="16410" y="599"/>
                      <a:pt x="11324" y="659"/>
                      <a:pt x="7437" y="659"/>
                    </a:cubicBezTo>
                    <a:cubicBezTo>
                      <a:pt x="4261" y="659"/>
                      <a:pt x="1886" y="619"/>
                      <a:pt x="1835" y="617"/>
                    </a:cubicBezTo>
                    <a:lnTo>
                      <a:pt x="1554" y="612"/>
                    </a:lnTo>
                    <a:lnTo>
                      <a:pt x="1518" y="889"/>
                    </a:lnTo>
                    <a:cubicBezTo>
                      <a:pt x="0" y="12669"/>
                      <a:pt x="7635" y="20863"/>
                      <a:pt x="7714" y="20942"/>
                    </a:cubicBezTo>
                    <a:lnTo>
                      <a:pt x="7824" y="21056"/>
                    </a:lnTo>
                    <a:lnTo>
                      <a:pt x="32954" y="17998"/>
                    </a:lnTo>
                    <a:lnTo>
                      <a:pt x="53539" y="40712"/>
                    </a:lnTo>
                    <a:lnTo>
                      <a:pt x="60156" y="37843"/>
                    </a:lnTo>
                    <a:lnTo>
                      <a:pt x="60003" y="37543"/>
                    </a:lnTo>
                    <a:cubicBezTo>
                      <a:pt x="59329" y="36255"/>
                      <a:pt x="43550" y="5946"/>
                      <a:pt x="41433" y="2782"/>
                    </a:cubicBezTo>
                    <a:cubicBezTo>
                      <a:pt x="39941" y="556"/>
                      <a:pt x="33912" y="1"/>
                      <a:pt x="282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3"/>
              <p:cNvSpPr/>
              <p:nvPr/>
            </p:nvSpPr>
            <p:spPr>
              <a:xfrm>
                <a:off x="3040500" y="1482100"/>
                <a:ext cx="1054100" cy="762375"/>
              </a:xfrm>
              <a:custGeom>
                <a:rect b="b" l="l" r="r" t="t"/>
                <a:pathLst>
                  <a:path extrusionOk="0" h="30495" w="42164">
                    <a:moveTo>
                      <a:pt x="26116" y="0"/>
                    </a:moveTo>
                    <a:cubicBezTo>
                      <a:pt x="25078" y="0"/>
                      <a:pt x="21773" y="3027"/>
                      <a:pt x="19863" y="3349"/>
                    </a:cubicBezTo>
                    <a:cubicBezTo>
                      <a:pt x="19704" y="3375"/>
                      <a:pt x="19481" y="3388"/>
                      <a:pt x="19190" y="3388"/>
                    </a:cubicBezTo>
                    <a:cubicBezTo>
                      <a:pt x="15701" y="3388"/>
                      <a:pt x="3477" y="1548"/>
                      <a:pt x="0" y="1016"/>
                    </a:cubicBezTo>
                    <a:lnTo>
                      <a:pt x="0" y="1016"/>
                    </a:lnTo>
                    <a:cubicBezTo>
                      <a:pt x="2658" y="3859"/>
                      <a:pt x="5610" y="7133"/>
                      <a:pt x="8467" y="10468"/>
                    </a:cubicBezTo>
                    <a:lnTo>
                      <a:pt x="22164" y="8800"/>
                    </a:lnTo>
                    <a:lnTo>
                      <a:pt x="33258" y="21043"/>
                    </a:lnTo>
                    <a:lnTo>
                      <a:pt x="42164" y="30494"/>
                    </a:lnTo>
                    <a:cubicBezTo>
                      <a:pt x="42164" y="30494"/>
                      <a:pt x="25825" y="3340"/>
                      <a:pt x="26388" y="762"/>
                    </a:cubicBezTo>
                    <a:cubicBezTo>
                      <a:pt x="26508" y="216"/>
                      <a:pt x="26394" y="0"/>
                      <a:pt x="2611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3"/>
              <p:cNvSpPr/>
              <p:nvPr/>
            </p:nvSpPr>
            <p:spPr>
              <a:xfrm>
                <a:off x="3264350" y="1728175"/>
                <a:ext cx="245575" cy="49950"/>
              </a:xfrm>
              <a:custGeom>
                <a:rect b="b" l="l" r="r" t="t"/>
                <a:pathLst>
                  <a:path extrusionOk="0" h="1998" w="9823">
                    <a:moveTo>
                      <a:pt x="9822" y="1"/>
                    </a:moveTo>
                    <a:lnTo>
                      <a:pt x="1" y="1197"/>
                    </a:lnTo>
                    <a:cubicBezTo>
                      <a:pt x="226" y="1461"/>
                      <a:pt x="454" y="1730"/>
                      <a:pt x="679" y="1998"/>
                    </a:cubicBezTo>
                    <a:lnTo>
                      <a:pt x="9822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3"/>
              <p:cNvSpPr/>
              <p:nvPr/>
            </p:nvSpPr>
            <p:spPr>
              <a:xfrm>
                <a:off x="3252150" y="1702100"/>
                <a:ext cx="619825" cy="306075"/>
              </a:xfrm>
              <a:custGeom>
                <a:rect b="b" l="l" r="r" t="t"/>
                <a:pathLst>
                  <a:path extrusionOk="0" h="12243" w="24793">
                    <a:moveTo>
                      <a:pt x="13698" y="0"/>
                    </a:moveTo>
                    <a:lnTo>
                      <a:pt x="1" y="1668"/>
                    </a:lnTo>
                    <a:cubicBezTo>
                      <a:pt x="163" y="1857"/>
                      <a:pt x="326" y="2047"/>
                      <a:pt x="489" y="2240"/>
                    </a:cubicBezTo>
                    <a:lnTo>
                      <a:pt x="10310" y="1044"/>
                    </a:lnTo>
                    <a:lnTo>
                      <a:pt x="13576" y="331"/>
                    </a:lnTo>
                    <a:lnTo>
                      <a:pt x="24792" y="12243"/>
                    </a:lnTo>
                    <a:lnTo>
                      <a:pt x="13698" y="0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3"/>
              <p:cNvSpPr/>
              <p:nvPr/>
            </p:nvSpPr>
            <p:spPr>
              <a:xfrm>
                <a:off x="2026975" y="1427575"/>
                <a:ext cx="404875" cy="512825"/>
              </a:xfrm>
              <a:custGeom>
                <a:rect b="b" l="l" r="r" t="t"/>
                <a:pathLst>
                  <a:path extrusionOk="0" h="20513" w="16195">
                    <a:moveTo>
                      <a:pt x="14727" y="0"/>
                    </a:moveTo>
                    <a:cubicBezTo>
                      <a:pt x="10771" y="0"/>
                      <a:pt x="8098" y="2916"/>
                      <a:pt x="8098" y="2916"/>
                    </a:cubicBezTo>
                    <a:cubicBezTo>
                      <a:pt x="8098" y="2916"/>
                      <a:pt x="1" y="12336"/>
                      <a:pt x="1391" y="16174"/>
                    </a:cubicBezTo>
                    <a:lnTo>
                      <a:pt x="1822" y="20513"/>
                    </a:lnTo>
                    <a:cubicBezTo>
                      <a:pt x="1822" y="20513"/>
                      <a:pt x="6641" y="11888"/>
                      <a:pt x="8670" y="10528"/>
                    </a:cubicBezTo>
                    <a:lnTo>
                      <a:pt x="16194" y="135"/>
                    </a:lnTo>
                    <a:cubicBezTo>
                      <a:pt x="15689" y="42"/>
                      <a:pt x="15199" y="0"/>
                      <a:pt x="14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3"/>
              <p:cNvSpPr/>
              <p:nvPr/>
            </p:nvSpPr>
            <p:spPr>
              <a:xfrm>
                <a:off x="2019725" y="1419700"/>
                <a:ext cx="420600" cy="546350"/>
              </a:xfrm>
              <a:custGeom>
                <a:rect b="b" l="l" r="r" t="t"/>
                <a:pathLst>
                  <a:path extrusionOk="0" h="21854" w="16824">
                    <a:moveTo>
                      <a:pt x="14998" y="0"/>
                    </a:moveTo>
                    <a:cubicBezTo>
                      <a:pt x="10977" y="0"/>
                      <a:pt x="8283" y="2884"/>
                      <a:pt x="8150" y="3028"/>
                    </a:cubicBezTo>
                    <a:cubicBezTo>
                      <a:pt x="7815" y="3416"/>
                      <a:pt x="0" y="12572"/>
                      <a:pt x="1373" y="16559"/>
                    </a:cubicBezTo>
                    <a:lnTo>
                      <a:pt x="1901" y="21853"/>
                    </a:lnTo>
                    <a:lnTo>
                      <a:pt x="2390" y="20982"/>
                    </a:lnTo>
                    <a:cubicBezTo>
                      <a:pt x="2434" y="20894"/>
                      <a:pt x="7187" y="12405"/>
                      <a:pt x="9131" y="11103"/>
                    </a:cubicBezTo>
                    <a:cubicBezTo>
                      <a:pt x="9277" y="11006"/>
                      <a:pt x="9316" y="10813"/>
                      <a:pt x="9220" y="10667"/>
                    </a:cubicBezTo>
                    <a:cubicBezTo>
                      <a:pt x="9159" y="10576"/>
                      <a:pt x="9058" y="10528"/>
                      <a:pt x="8956" y="10528"/>
                    </a:cubicBezTo>
                    <a:cubicBezTo>
                      <a:pt x="8896" y="10528"/>
                      <a:pt x="8836" y="10545"/>
                      <a:pt x="8784" y="10579"/>
                    </a:cubicBezTo>
                    <a:cubicBezTo>
                      <a:pt x="7081" y="11723"/>
                      <a:pt x="3613" y="17580"/>
                      <a:pt x="2329" y="19816"/>
                    </a:cubicBezTo>
                    <a:lnTo>
                      <a:pt x="1994" y="16459"/>
                    </a:lnTo>
                    <a:lnTo>
                      <a:pt x="1976" y="16384"/>
                    </a:lnTo>
                    <a:cubicBezTo>
                      <a:pt x="666" y="12762"/>
                      <a:pt x="8546" y="3526"/>
                      <a:pt x="8617" y="3442"/>
                    </a:cubicBezTo>
                    <a:cubicBezTo>
                      <a:pt x="8648" y="3410"/>
                      <a:pt x="11252" y="631"/>
                      <a:pt x="15032" y="631"/>
                    </a:cubicBezTo>
                    <a:cubicBezTo>
                      <a:pt x="15481" y="631"/>
                      <a:pt x="15947" y="670"/>
                      <a:pt x="16427" y="758"/>
                    </a:cubicBezTo>
                    <a:cubicBezTo>
                      <a:pt x="16446" y="761"/>
                      <a:pt x="16464" y="763"/>
                      <a:pt x="16482" y="763"/>
                    </a:cubicBezTo>
                    <a:cubicBezTo>
                      <a:pt x="16629" y="763"/>
                      <a:pt x="16765" y="656"/>
                      <a:pt x="16792" y="502"/>
                    </a:cubicBezTo>
                    <a:cubicBezTo>
                      <a:pt x="16823" y="335"/>
                      <a:pt x="16713" y="173"/>
                      <a:pt x="16542" y="142"/>
                    </a:cubicBezTo>
                    <a:cubicBezTo>
                      <a:pt x="16008" y="44"/>
                      <a:pt x="15493" y="0"/>
                      <a:pt x="1499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3"/>
              <p:cNvSpPr/>
              <p:nvPr/>
            </p:nvSpPr>
            <p:spPr>
              <a:xfrm>
                <a:off x="2546000" y="912275"/>
                <a:ext cx="1058650" cy="596900"/>
              </a:xfrm>
              <a:custGeom>
                <a:rect b="b" l="l" r="r" t="t"/>
                <a:pathLst>
                  <a:path extrusionOk="0" h="23876" w="42346">
                    <a:moveTo>
                      <a:pt x="34891" y="0"/>
                    </a:moveTo>
                    <a:cubicBezTo>
                      <a:pt x="34500" y="0"/>
                      <a:pt x="34177" y="50"/>
                      <a:pt x="33954" y="167"/>
                    </a:cubicBezTo>
                    <a:cubicBezTo>
                      <a:pt x="32674" y="832"/>
                      <a:pt x="26799" y="3457"/>
                      <a:pt x="21172" y="3457"/>
                    </a:cubicBezTo>
                    <a:cubicBezTo>
                      <a:pt x="19737" y="3457"/>
                      <a:pt x="18317" y="3286"/>
                      <a:pt x="16994" y="2868"/>
                    </a:cubicBezTo>
                    <a:cubicBezTo>
                      <a:pt x="14784" y="2172"/>
                      <a:pt x="12829" y="1813"/>
                      <a:pt x="11138" y="1813"/>
                    </a:cubicBezTo>
                    <a:cubicBezTo>
                      <a:pt x="7851" y="1813"/>
                      <a:pt x="5566" y="3170"/>
                      <a:pt x="4366" y="6041"/>
                    </a:cubicBezTo>
                    <a:cubicBezTo>
                      <a:pt x="2544" y="10389"/>
                      <a:pt x="1" y="19875"/>
                      <a:pt x="1" y="19875"/>
                    </a:cubicBezTo>
                    <a:lnTo>
                      <a:pt x="2764" y="23876"/>
                    </a:lnTo>
                    <a:cubicBezTo>
                      <a:pt x="2764" y="23876"/>
                      <a:pt x="6592" y="10322"/>
                      <a:pt x="10337" y="8374"/>
                    </a:cubicBezTo>
                    <a:cubicBezTo>
                      <a:pt x="11186" y="7932"/>
                      <a:pt x="12137" y="7752"/>
                      <a:pt x="13177" y="7752"/>
                    </a:cubicBezTo>
                    <a:cubicBezTo>
                      <a:pt x="16730" y="7752"/>
                      <a:pt x="21336" y="9851"/>
                      <a:pt x="26570" y="10811"/>
                    </a:cubicBezTo>
                    <a:cubicBezTo>
                      <a:pt x="27573" y="10994"/>
                      <a:pt x="28491" y="11072"/>
                      <a:pt x="29327" y="11072"/>
                    </a:cubicBezTo>
                    <a:cubicBezTo>
                      <a:pt x="34133" y="11072"/>
                      <a:pt x="36247" y="8496"/>
                      <a:pt x="36247" y="8496"/>
                    </a:cubicBezTo>
                    <a:lnTo>
                      <a:pt x="42345" y="1918"/>
                    </a:lnTo>
                    <a:cubicBezTo>
                      <a:pt x="42345" y="1918"/>
                      <a:pt x="37313" y="0"/>
                      <a:pt x="3489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3"/>
              <p:cNvSpPr/>
              <p:nvPr/>
            </p:nvSpPr>
            <p:spPr>
              <a:xfrm>
                <a:off x="2251400" y="1288150"/>
                <a:ext cx="1689075" cy="1885225"/>
              </a:xfrm>
              <a:custGeom>
                <a:rect b="b" l="l" r="r" t="t"/>
                <a:pathLst>
                  <a:path extrusionOk="0" h="75409" w="67563">
                    <a:moveTo>
                      <a:pt x="21744" y="0"/>
                    </a:moveTo>
                    <a:cubicBezTo>
                      <a:pt x="17515" y="0"/>
                      <a:pt x="1105" y="14143"/>
                      <a:pt x="1105" y="14143"/>
                    </a:cubicBezTo>
                    <a:lnTo>
                      <a:pt x="0" y="39876"/>
                    </a:lnTo>
                    <a:cubicBezTo>
                      <a:pt x="2192" y="42745"/>
                      <a:pt x="5603" y="46767"/>
                      <a:pt x="10808" y="52047"/>
                    </a:cubicBezTo>
                    <a:cubicBezTo>
                      <a:pt x="15701" y="57010"/>
                      <a:pt x="18966" y="61397"/>
                      <a:pt x="21140" y="64888"/>
                    </a:cubicBezTo>
                    <a:lnTo>
                      <a:pt x="18508" y="71430"/>
                    </a:lnTo>
                    <a:lnTo>
                      <a:pt x="18191" y="75408"/>
                    </a:lnTo>
                    <a:cubicBezTo>
                      <a:pt x="18191" y="75408"/>
                      <a:pt x="27288" y="73604"/>
                      <a:pt x="33270" y="73604"/>
                    </a:cubicBezTo>
                    <a:cubicBezTo>
                      <a:pt x="33679" y="73604"/>
                      <a:pt x="34074" y="73613"/>
                      <a:pt x="34450" y="73631"/>
                    </a:cubicBezTo>
                    <a:cubicBezTo>
                      <a:pt x="34742" y="73645"/>
                      <a:pt x="35036" y="73652"/>
                      <a:pt x="35333" y="73652"/>
                    </a:cubicBezTo>
                    <a:cubicBezTo>
                      <a:pt x="37938" y="73652"/>
                      <a:pt x="40702" y="73125"/>
                      <a:pt x="42935" y="72553"/>
                    </a:cubicBezTo>
                    <a:cubicBezTo>
                      <a:pt x="47700" y="72100"/>
                      <a:pt x="52285" y="71338"/>
                      <a:pt x="55035" y="70079"/>
                    </a:cubicBezTo>
                    <a:cubicBezTo>
                      <a:pt x="62741" y="66546"/>
                      <a:pt x="67563" y="60219"/>
                      <a:pt x="67563" y="60219"/>
                    </a:cubicBezTo>
                    <a:cubicBezTo>
                      <a:pt x="67563" y="60219"/>
                      <a:pt x="57838" y="44281"/>
                      <a:pt x="51220" y="33403"/>
                    </a:cubicBezTo>
                    <a:cubicBezTo>
                      <a:pt x="44607" y="22525"/>
                      <a:pt x="25228" y="1998"/>
                      <a:pt x="22354" y="150"/>
                    </a:cubicBezTo>
                    <a:cubicBezTo>
                      <a:pt x="22196" y="48"/>
                      <a:pt x="21991" y="0"/>
                      <a:pt x="217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3"/>
              <p:cNvSpPr/>
              <p:nvPr/>
            </p:nvSpPr>
            <p:spPr>
              <a:xfrm>
                <a:off x="2242600" y="1280900"/>
                <a:ext cx="1707350" cy="1902275"/>
              </a:xfrm>
              <a:custGeom>
                <a:rect b="b" l="l" r="r" t="t"/>
                <a:pathLst>
                  <a:path extrusionOk="0" h="76091" w="68294">
                    <a:moveTo>
                      <a:pt x="22165" y="0"/>
                    </a:moveTo>
                    <a:cubicBezTo>
                      <a:pt x="17863" y="0"/>
                      <a:pt x="3032" y="12661"/>
                      <a:pt x="1255" y="14196"/>
                    </a:cubicBezTo>
                    <a:cubicBezTo>
                      <a:pt x="1123" y="14305"/>
                      <a:pt x="1109" y="14503"/>
                      <a:pt x="1219" y="14635"/>
                    </a:cubicBezTo>
                    <a:cubicBezTo>
                      <a:pt x="1283" y="14708"/>
                      <a:pt x="1371" y="14745"/>
                      <a:pt x="1460" y="14745"/>
                    </a:cubicBezTo>
                    <a:cubicBezTo>
                      <a:pt x="1532" y="14745"/>
                      <a:pt x="1605" y="14720"/>
                      <a:pt x="1664" y="14671"/>
                    </a:cubicBezTo>
                    <a:cubicBezTo>
                      <a:pt x="8260" y="8983"/>
                      <a:pt x="19122" y="588"/>
                      <a:pt x="22060" y="588"/>
                    </a:cubicBezTo>
                    <a:cubicBezTo>
                      <a:pt x="22256" y="588"/>
                      <a:pt x="22417" y="626"/>
                      <a:pt x="22539" y="704"/>
                    </a:cubicBezTo>
                    <a:cubicBezTo>
                      <a:pt x="25298" y="2482"/>
                      <a:pt x="44668" y="22943"/>
                      <a:pt x="51308" y="33856"/>
                    </a:cubicBezTo>
                    <a:cubicBezTo>
                      <a:pt x="57500" y="44042"/>
                      <a:pt x="66428" y="58673"/>
                      <a:pt x="67532" y="60487"/>
                    </a:cubicBezTo>
                    <a:cubicBezTo>
                      <a:pt x="66710" y="61503"/>
                      <a:pt x="62106" y="66947"/>
                      <a:pt x="55255" y="70083"/>
                    </a:cubicBezTo>
                    <a:cubicBezTo>
                      <a:pt x="52879" y="71175"/>
                      <a:pt x="48844" y="71998"/>
                      <a:pt x="43212" y="72539"/>
                    </a:cubicBezTo>
                    <a:cubicBezTo>
                      <a:pt x="40383" y="73261"/>
                      <a:pt x="37862" y="73630"/>
                      <a:pt x="35703" y="73630"/>
                    </a:cubicBezTo>
                    <a:cubicBezTo>
                      <a:pt x="35400" y="73630"/>
                      <a:pt x="35104" y="73623"/>
                      <a:pt x="34816" y="73608"/>
                    </a:cubicBezTo>
                    <a:cubicBezTo>
                      <a:pt x="34444" y="73591"/>
                      <a:pt x="34054" y="73583"/>
                      <a:pt x="33649" y="73583"/>
                    </a:cubicBezTo>
                    <a:cubicBezTo>
                      <a:pt x="28407" y="73583"/>
                      <a:pt x="20730" y="74968"/>
                      <a:pt x="18892" y="75316"/>
                    </a:cubicBezTo>
                    <a:lnTo>
                      <a:pt x="19168" y="71791"/>
                    </a:lnTo>
                    <a:lnTo>
                      <a:pt x="21839" y="65146"/>
                    </a:lnTo>
                    <a:lnTo>
                      <a:pt x="21756" y="65010"/>
                    </a:lnTo>
                    <a:cubicBezTo>
                      <a:pt x="19089" y="60733"/>
                      <a:pt x="15600" y="56394"/>
                      <a:pt x="11384" y="52117"/>
                    </a:cubicBezTo>
                    <a:cubicBezTo>
                      <a:pt x="6949" y="47620"/>
                      <a:pt x="3323" y="43537"/>
                      <a:pt x="604" y="39977"/>
                    </a:cubicBezTo>
                    <a:cubicBezTo>
                      <a:pt x="539" y="39897"/>
                      <a:pt x="446" y="39855"/>
                      <a:pt x="352" y="39855"/>
                    </a:cubicBezTo>
                    <a:cubicBezTo>
                      <a:pt x="286" y="39855"/>
                      <a:pt x="220" y="39876"/>
                      <a:pt x="163" y="39920"/>
                    </a:cubicBezTo>
                    <a:cubicBezTo>
                      <a:pt x="23" y="40025"/>
                      <a:pt x="1" y="40218"/>
                      <a:pt x="102" y="40360"/>
                    </a:cubicBezTo>
                    <a:cubicBezTo>
                      <a:pt x="2844" y="43937"/>
                      <a:pt x="6487" y="48043"/>
                      <a:pt x="10939" y="52558"/>
                    </a:cubicBezTo>
                    <a:cubicBezTo>
                      <a:pt x="15076" y="56756"/>
                      <a:pt x="18508" y="61010"/>
                      <a:pt x="21140" y="65208"/>
                    </a:cubicBezTo>
                    <a:lnTo>
                      <a:pt x="18570" y="71602"/>
                    </a:lnTo>
                    <a:lnTo>
                      <a:pt x="18200" y="76090"/>
                    </a:lnTo>
                    <a:lnTo>
                      <a:pt x="18605" y="76007"/>
                    </a:lnTo>
                    <a:cubicBezTo>
                      <a:pt x="18704" y="75990"/>
                      <a:pt x="27752" y="74208"/>
                      <a:pt x="33630" y="74208"/>
                    </a:cubicBezTo>
                    <a:cubicBezTo>
                      <a:pt x="34031" y="74208"/>
                      <a:pt x="34418" y="74216"/>
                      <a:pt x="34786" y="74234"/>
                    </a:cubicBezTo>
                    <a:cubicBezTo>
                      <a:pt x="35081" y="74248"/>
                      <a:pt x="35384" y="74255"/>
                      <a:pt x="35693" y="74255"/>
                    </a:cubicBezTo>
                    <a:cubicBezTo>
                      <a:pt x="37908" y="74255"/>
                      <a:pt x="40476" y="73885"/>
                      <a:pt x="43318" y="73155"/>
                    </a:cubicBezTo>
                    <a:cubicBezTo>
                      <a:pt x="48972" y="72614"/>
                      <a:pt x="53077" y="71773"/>
                      <a:pt x="55515" y="70656"/>
                    </a:cubicBezTo>
                    <a:cubicBezTo>
                      <a:pt x="63207" y="67131"/>
                      <a:pt x="68117" y="60763"/>
                      <a:pt x="68166" y="60698"/>
                    </a:cubicBezTo>
                    <a:lnTo>
                      <a:pt x="68294" y="60531"/>
                    </a:lnTo>
                    <a:lnTo>
                      <a:pt x="68184" y="60346"/>
                    </a:lnTo>
                    <a:cubicBezTo>
                      <a:pt x="68184" y="60346"/>
                      <a:pt x="58454" y="44408"/>
                      <a:pt x="51841" y="33530"/>
                    </a:cubicBezTo>
                    <a:cubicBezTo>
                      <a:pt x="45170" y="22565"/>
                      <a:pt x="25663" y="1972"/>
                      <a:pt x="22878" y="176"/>
                    </a:cubicBezTo>
                    <a:cubicBezTo>
                      <a:pt x="22692" y="56"/>
                      <a:pt x="22452" y="0"/>
                      <a:pt x="2216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3"/>
              <p:cNvSpPr/>
              <p:nvPr/>
            </p:nvSpPr>
            <p:spPr>
              <a:xfrm>
                <a:off x="4198225" y="2295750"/>
                <a:ext cx="270850" cy="307675"/>
              </a:xfrm>
              <a:custGeom>
                <a:rect b="b" l="l" r="r" t="t"/>
                <a:pathLst>
                  <a:path extrusionOk="0" h="12307" w="10834">
                    <a:moveTo>
                      <a:pt x="4159" y="0"/>
                    </a:moveTo>
                    <a:cubicBezTo>
                      <a:pt x="4091" y="0"/>
                      <a:pt x="4023" y="29"/>
                      <a:pt x="3978" y="87"/>
                    </a:cubicBezTo>
                    <a:cubicBezTo>
                      <a:pt x="3894" y="188"/>
                      <a:pt x="3912" y="337"/>
                      <a:pt x="4013" y="416"/>
                    </a:cubicBezTo>
                    <a:cubicBezTo>
                      <a:pt x="5342" y="1477"/>
                      <a:pt x="7529" y="3308"/>
                      <a:pt x="7736" y="3712"/>
                    </a:cubicBezTo>
                    <a:lnTo>
                      <a:pt x="7868" y="3954"/>
                    </a:lnTo>
                    <a:cubicBezTo>
                      <a:pt x="10230" y="8298"/>
                      <a:pt x="10090" y="9455"/>
                      <a:pt x="9795" y="9759"/>
                    </a:cubicBezTo>
                    <a:cubicBezTo>
                      <a:pt x="8957" y="10626"/>
                      <a:pt x="5091" y="11838"/>
                      <a:pt x="3291" y="11838"/>
                    </a:cubicBezTo>
                    <a:cubicBezTo>
                      <a:pt x="3173" y="11838"/>
                      <a:pt x="3064" y="11833"/>
                      <a:pt x="2966" y="11822"/>
                    </a:cubicBezTo>
                    <a:cubicBezTo>
                      <a:pt x="1513" y="11664"/>
                      <a:pt x="497" y="8822"/>
                      <a:pt x="488" y="8790"/>
                    </a:cubicBezTo>
                    <a:cubicBezTo>
                      <a:pt x="454" y="8694"/>
                      <a:pt x="363" y="8635"/>
                      <a:pt x="269" y="8635"/>
                    </a:cubicBezTo>
                    <a:cubicBezTo>
                      <a:pt x="242" y="8635"/>
                      <a:pt x="215" y="8640"/>
                      <a:pt x="189" y="8650"/>
                    </a:cubicBezTo>
                    <a:cubicBezTo>
                      <a:pt x="66" y="8690"/>
                      <a:pt x="0" y="8826"/>
                      <a:pt x="44" y="8949"/>
                    </a:cubicBezTo>
                    <a:cubicBezTo>
                      <a:pt x="88" y="9076"/>
                      <a:pt x="1170" y="12100"/>
                      <a:pt x="2913" y="12289"/>
                    </a:cubicBezTo>
                    <a:cubicBezTo>
                      <a:pt x="3018" y="12297"/>
                      <a:pt x="3133" y="12307"/>
                      <a:pt x="3256" y="12307"/>
                    </a:cubicBezTo>
                    <a:cubicBezTo>
                      <a:pt x="5100" y="12307"/>
                      <a:pt x="9127" y="11127"/>
                      <a:pt x="10134" y="10089"/>
                    </a:cubicBezTo>
                    <a:cubicBezTo>
                      <a:pt x="10833" y="9363"/>
                      <a:pt x="10244" y="7343"/>
                      <a:pt x="8282" y="3730"/>
                    </a:cubicBezTo>
                    <a:lnTo>
                      <a:pt x="8154" y="3493"/>
                    </a:lnTo>
                    <a:cubicBezTo>
                      <a:pt x="7828" y="2868"/>
                      <a:pt x="4665" y="337"/>
                      <a:pt x="4308" y="51"/>
                    </a:cubicBezTo>
                    <a:cubicBezTo>
                      <a:pt x="4264" y="17"/>
                      <a:pt x="4211" y="0"/>
                      <a:pt x="41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33"/>
              <p:cNvSpPr/>
              <p:nvPr/>
            </p:nvSpPr>
            <p:spPr>
              <a:xfrm>
                <a:off x="4290175" y="2420700"/>
                <a:ext cx="57900" cy="42150"/>
              </a:xfrm>
              <a:custGeom>
                <a:rect b="b" l="l" r="r" t="t"/>
                <a:pathLst>
                  <a:path extrusionOk="0" h="1686" w="2316">
                    <a:moveTo>
                      <a:pt x="177" y="1"/>
                    </a:moveTo>
                    <a:cubicBezTo>
                      <a:pt x="162" y="1"/>
                      <a:pt x="147" y="3"/>
                      <a:pt x="132" y="8"/>
                    </a:cubicBezTo>
                    <a:cubicBezTo>
                      <a:pt x="49" y="30"/>
                      <a:pt x="0" y="118"/>
                      <a:pt x="27" y="201"/>
                    </a:cubicBezTo>
                    <a:cubicBezTo>
                      <a:pt x="31" y="219"/>
                      <a:pt x="163" y="668"/>
                      <a:pt x="489" y="1068"/>
                    </a:cubicBezTo>
                    <a:cubicBezTo>
                      <a:pt x="823" y="1478"/>
                      <a:pt x="1233" y="1685"/>
                      <a:pt x="1694" y="1685"/>
                    </a:cubicBezTo>
                    <a:cubicBezTo>
                      <a:pt x="1853" y="1685"/>
                      <a:pt x="2016" y="1663"/>
                      <a:pt x="2187" y="1610"/>
                    </a:cubicBezTo>
                    <a:cubicBezTo>
                      <a:pt x="2267" y="1588"/>
                      <a:pt x="2315" y="1500"/>
                      <a:pt x="2293" y="1416"/>
                    </a:cubicBezTo>
                    <a:cubicBezTo>
                      <a:pt x="2272" y="1348"/>
                      <a:pt x="2209" y="1303"/>
                      <a:pt x="2144" y="1303"/>
                    </a:cubicBezTo>
                    <a:cubicBezTo>
                      <a:pt x="2129" y="1303"/>
                      <a:pt x="2114" y="1305"/>
                      <a:pt x="2100" y="1310"/>
                    </a:cubicBezTo>
                    <a:cubicBezTo>
                      <a:pt x="1957" y="1352"/>
                      <a:pt x="1825" y="1370"/>
                      <a:pt x="1702" y="1370"/>
                    </a:cubicBezTo>
                    <a:cubicBezTo>
                      <a:pt x="710" y="1370"/>
                      <a:pt x="342" y="168"/>
                      <a:pt x="327" y="114"/>
                    </a:cubicBezTo>
                    <a:cubicBezTo>
                      <a:pt x="309" y="46"/>
                      <a:pt x="244" y="1"/>
                      <a:pt x="1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33"/>
              <p:cNvSpPr/>
              <p:nvPr/>
            </p:nvSpPr>
            <p:spPr>
              <a:xfrm>
                <a:off x="1470800" y="1149725"/>
                <a:ext cx="590525" cy="674875"/>
              </a:xfrm>
              <a:custGeom>
                <a:rect b="b" l="l" r="r" t="t"/>
                <a:pathLst>
                  <a:path extrusionOk="0" h="26995" w="23621">
                    <a:moveTo>
                      <a:pt x="11756" y="0"/>
                    </a:moveTo>
                    <a:cubicBezTo>
                      <a:pt x="7620" y="0"/>
                      <a:pt x="2571" y="2792"/>
                      <a:pt x="1479" y="6527"/>
                    </a:cubicBezTo>
                    <a:cubicBezTo>
                      <a:pt x="0" y="11579"/>
                      <a:pt x="6662" y="19047"/>
                      <a:pt x="11313" y="23548"/>
                    </a:cubicBezTo>
                    <a:cubicBezTo>
                      <a:pt x="13594" y="25753"/>
                      <a:pt x="15809" y="26995"/>
                      <a:pt x="17667" y="26995"/>
                    </a:cubicBezTo>
                    <a:cubicBezTo>
                      <a:pt x="19599" y="26995"/>
                      <a:pt x="21145" y="25653"/>
                      <a:pt x="21979" y="22654"/>
                    </a:cubicBezTo>
                    <a:cubicBezTo>
                      <a:pt x="23621" y="16771"/>
                      <a:pt x="21091" y="11988"/>
                      <a:pt x="21091" y="11988"/>
                    </a:cubicBezTo>
                    <a:cubicBezTo>
                      <a:pt x="21091" y="11988"/>
                      <a:pt x="19493" y="4107"/>
                      <a:pt x="15586" y="1128"/>
                    </a:cubicBezTo>
                    <a:cubicBezTo>
                      <a:pt x="14567" y="349"/>
                      <a:pt x="13218" y="0"/>
                      <a:pt x="117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33"/>
              <p:cNvSpPr/>
              <p:nvPr/>
            </p:nvSpPr>
            <p:spPr>
              <a:xfrm>
                <a:off x="1463750" y="1141850"/>
                <a:ext cx="603975" cy="690650"/>
              </a:xfrm>
              <a:custGeom>
                <a:rect b="b" l="l" r="r" t="t"/>
                <a:pathLst>
                  <a:path extrusionOk="0" h="27626" w="24159">
                    <a:moveTo>
                      <a:pt x="12031" y="625"/>
                    </a:moveTo>
                    <a:cubicBezTo>
                      <a:pt x="13483" y="625"/>
                      <a:pt x="14755" y="986"/>
                      <a:pt x="15679" y="1689"/>
                    </a:cubicBezTo>
                    <a:cubicBezTo>
                      <a:pt x="19446" y="4567"/>
                      <a:pt x="21047" y="12286"/>
                      <a:pt x="21065" y="12365"/>
                    </a:cubicBezTo>
                    <a:lnTo>
                      <a:pt x="21095" y="12449"/>
                    </a:lnTo>
                    <a:cubicBezTo>
                      <a:pt x="21118" y="12492"/>
                      <a:pt x="23547" y="17187"/>
                      <a:pt x="21963" y="22886"/>
                    </a:cubicBezTo>
                    <a:cubicBezTo>
                      <a:pt x="21333" y="25148"/>
                      <a:pt x="20285" y="26490"/>
                      <a:pt x="18856" y="26881"/>
                    </a:cubicBezTo>
                    <a:cubicBezTo>
                      <a:pt x="18570" y="26958"/>
                      <a:pt x="18269" y="26996"/>
                      <a:pt x="17955" y="26996"/>
                    </a:cubicBezTo>
                    <a:cubicBezTo>
                      <a:pt x="16223" y="26996"/>
                      <a:pt x="14083" y="25835"/>
                      <a:pt x="11810" y="23633"/>
                    </a:cubicBezTo>
                    <a:cubicBezTo>
                      <a:pt x="6609" y="18596"/>
                      <a:pt x="691" y="11608"/>
                      <a:pt x="2060" y="6931"/>
                    </a:cubicBezTo>
                    <a:cubicBezTo>
                      <a:pt x="2764" y="4528"/>
                      <a:pt x="5334" y="2284"/>
                      <a:pt x="8607" y="1214"/>
                    </a:cubicBezTo>
                    <a:cubicBezTo>
                      <a:pt x="9800" y="818"/>
                      <a:pt x="10966" y="625"/>
                      <a:pt x="12031" y="625"/>
                    </a:cubicBezTo>
                    <a:close/>
                    <a:moveTo>
                      <a:pt x="12025" y="1"/>
                    </a:moveTo>
                    <a:cubicBezTo>
                      <a:pt x="10892" y="1"/>
                      <a:pt x="9665" y="204"/>
                      <a:pt x="8410" y="616"/>
                    </a:cubicBezTo>
                    <a:cubicBezTo>
                      <a:pt x="4946" y="1751"/>
                      <a:pt x="2218" y="4163"/>
                      <a:pt x="1461" y="6754"/>
                    </a:cubicBezTo>
                    <a:cubicBezTo>
                      <a:pt x="0" y="11731"/>
                      <a:pt x="6046" y="18925"/>
                      <a:pt x="11380" y="24088"/>
                    </a:cubicBezTo>
                    <a:cubicBezTo>
                      <a:pt x="13791" y="26419"/>
                      <a:pt x="16031" y="27625"/>
                      <a:pt x="17931" y="27625"/>
                    </a:cubicBezTo>
                    <a:cubicBezTo>
                      <a:pt x="18311" y="27625"/>
                      <a:pt x="18671" y="27581"/>
                      <a:pt x="19018" y="27484"/>
                    </a:cubicBezTo>
                    <a:cubicBezTo>
                      <a:pt x="20677" y="27035"/>
                      <a:pt x="21870" y="25544"/>
                      <a:pt x="22566" y="23053"/>
                    </a:cubicBezTo>
                    <a:cubicBezTo>
                      <a:pt x="24158" y="17337"/>
                      <a:pt x="21932" y="12708"/>
                      <a:pt x="21668" y="12197"/>
                    </a:cubicBezTo>
                    <a:cubicBezTo>
                      <a:pt x="21522" y="11494"/>
                      <a:pt x="19903" y="4128"/>
                      <a:pt x="16057" y="1192"/>
                    </a:cubicBezTo>
                    <a:cubicBezTo>
                      <a:pt x="15023" y="403"/>
                      <a:pt x="13618" y="1"/>
                      <a:pt x="120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3"/>
              <p:cNvSpPr/>
              <p:nvPr/>
            </p:nvSpPr>
            <p:spPr>
              <a:xfrm>
                <a:off x="1439325" y="1090275"/>
                <a:ext cx="627950" cy="359150"/>
              </a:xfrm>
              <a:custGeom>
                <a:rect b="b" l="l" r="r" t="t"/>
                <a:pathLst>
                  <a:path extrusionOk="0" h="14366" w="25118">
                    <a:moveTo>
                      <a:pt x="14635" y="1"/>
                    </a:moveTo>
                    <a:cubicBezTo>
                      <a:pt x="11377" y="1"/>
                      <a:pt x="7876" y="1274"/>
                      <a:pt x="5506" y="3409"/>
                    </a:cubicBezTo>
                    <a:cubicBezTo>
                      <a:pt x="933" y="7528"/>
                      <a:pt x="1" y="10621"/>
                      <a:pt x="3235" y="12615"/>
                    </a:cubicBezTo>
                    <a:cubicBezTo>
                      <a:pt x="3629" y="12857"/>
                      <a:pt x="3980" y="12961"/>
                      <a:pt x="4299" y="12961"/>
                    </a:cubicBezTo>
                    <a:cubicBezTo>
                      <a:pt x="5291" y="12961"/>
                      <a:pt x="5970" y="11952"/>
                      <a:pt x="6650" y="10943"/>
                    </a:cubicBezTo>
                    <a:cubicBezTo>
                      <a:pt x="7332" y="9931"/>
                      <a:pt x="8011" y="8922"/>
                      <a:pt x="9002" y="8922"/>
                    </a:cubicBezTo>
                    <a:cubicBezTo>
                      <a:pt x="9322" y="8922"/>
                      <a:pt x="9673" y="9027"/>
                      <a:pt x="10068" y="9270"/>
                    </a:cubicBezTo>
                    <a:cubicBezTo>
                      <a:pt x="13303" y="11264"/>
                      <a:pt x="12084" y="12237"/>
                      <a:pt x="15177" y="13169"/>
                    </a:cubicBezTo>
                    <a:cubicBezTo>
                      <a:pt x="18266" y="14102"/>
                      <a:pt x="22350" y="14366"/>
                      <a:pt x="22350" y="14366"/>
                    </a:cubicBezTo>
                    <a:cubicBezTo>
                      <a:pt x="22438" y="13002"/>
                      <a:pt x="25117" y="8870"/>
                      <a:pt x="21985" y="3624"/>
                    </a:cubicBezTo>
                    <a:cubicBezTo>
                      <a:pt x="20478" y="1099"/>
                      <a:pt x="17661" y="1"/>
                      <a:pt x="146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3"/>
              <p:cNvSpPr/>
              <p:nvPr/>
            </p:nvSpPr>
            <p:spPr>
              <a:xfrm>
                <a:off x="1876025" y="1339575"/>
                <a:ext cx="140425" cy="192050"/>
              </a:xfrm>
              <a:custGeom>
                <a:rect b="b" l="l" r="r" t="t"/>
                <a:pathLst>
                  <a:path extrusionOk="0" h="7682" w="5617">
                    <a:moveTo>
                      <a:pt x="1346" y="1"/>
                    </a:moveTo>
                    <a:cubicBezTo>
                      <a:pt x="1" y="1"/>
                      <a:pt x="77" y="4398"/>
                      <a:pt x="77" y="4398"/>
                    </a:cubicBezTo>
                    <a:lnTo>
                      <a:pt x="1942" y="7681"/>
                    </a:lnTo>
                    <a:cubicBezTo>
                      <a:pt x="5616" y="5697"/>
                      <a:pt x="4160" y="2127"/>
                      <a:pt x="2070" y="342"/>
                    </a:cubicBezTo>
                    <a:cubicBezTo>
                      <a:pt x="1792" y="104"/>
                      <a:pt x="1552" y="1"/>
                      <a:pt x="1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3"/>
              <p:cNvSpPr/>
              <p:nvPr/>
            </p:nvSpPr>
            <p:spPr>
              <a:xfrm>
                <a:off x="1869875" y="1331725"/>
                <a:ext cx="123350" cy="207700"/>
              </a:xfrm>
              <a:custGeom>
                <a:rect b="b" l="l" r="r" t="t"/>
                <a:pathLst>
                  <a:path extrusionOk="0" h="8308" w="4934">
                    <a:moveTo>
                      <a:pt x="1592" y="1"/>
                    </a:moveTo>
                    <a:cubicBezTo>
                      <a:pt x="1460" y="1"/>
                      <a:pt x="1331" y="30"/>
                      <a:pt x="1207" y="87"/>
                    </a:cubicBezTo>
                    <a:cubicBezTo>
                      <a:pt x="1" y="656"/>
                      <a:pt x="1" y="4043"/>
                      <a:pt x="11" y="4717"/>
                    </a:cubicBezTo>
                    <a:cubicBezTo>
                      <a:pt x="15" y="4885"/>
                      <a:pt x="163" y="5025"/>
                      <a:pt x="311" y="5025"/>
                    </a:cubicBezTo>
                    <a:cubicBezTo>
                      <a:pt x="318" y="5025"/>
                      <a:pt x="325" y="5025"/>
                      <a:pt x="332" y="5025"/>
                    </a:cubicBezTo>
                    <a:cubicBezTo>
                      <a:pt x="503" y="5025"/>
                      <a:pt x="640" y="4880"/>
                      <a:pt x="640" y="4708"/>
                    </a:cubicBezTo>
                    <a:cubicBezTo>
                      <a:pt x="614" y="3199"/>
                      <a:pt x="855" y="946"/>
                      <a:pt x="1475" y="656"/>
                    </a:cubicBezTo>
                    <a:cubicBezTo>
                      <a:pt x="1512" y="638"/>
                      <a:pt x="1552" y="629"/>
                      <a:pt x="1596" y="629"/>
                    </a:cubicBezTo>
                    <a:cubicBezTo>
                      <a:pt x="1734" y="629"/>
                      <a:pt x="1905" y="719"/>
                      <a:pt x="2109" y="893"/>
                    </a:cubicBezTo>
                    <a:cubicBezTo>
                      <a:pt x="3143" y="1777"/>
                      <a:pt x="4288" y="3392"/>
                      <a:pt x="4111" y="5038"/>
                    </a:cubicBezTo>
                    <a:cubicBezTo>
                      <a:pt x="3993" y="6138"/>
                      <a:pt x="3297" y="7041"/>
                      <a:pt x="2039" y="7718"/>
                    </a:cubicBezTo>
                    <a:cubicBezTo>
                      <a:pt x="1889" y="7801"/>
                      <a:pt x="1832" y="7991"/>
                      <a:pt x="1911" y="8140"/>
                    </a:cubicBezTo>
                    <a:cubicBezTo>
                      <a:pt x="1968" y="8246"/>
                      <a:pt x="2078" y="8308"/>
                      <a:pt x="2188" y="8308"/>
                    </a:cubicBezTo>
                    <a:cubicBezTo>
                      <a:pt x="2237" y="8308"/>
                      <a:pt x="2290" y="8294"/>
                      <a:pt x="2338" y="8268"/>
                    </a:cubicBezTo>
                    <a:cubicBezTo>
                      <a:pt x="3768" y="7498"/>
                      <a:pt x="4595" y="6402"/>
                      <a:pt x="4736" y="5104"/>
                    </a:cubicBezTo>
                    <a:cubicBezTo>
                      <a:pt x="4934" y="3217"/>
                      <a:pt x="3667" y="1399"/>
                      <a:pt x="2519" y="418"/>
                    </a:cubicBezTo>
                    <a:cubicBezTo>
                      <a:pt x="2192" y="140"/>
                      <a:pt x="1883" y="1"/>
                      <a:pt x="15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33"/>
              <p:cNvSpPr/>
              <p:nvPr/>
            </p:nvSpPr>
            <p:spPr>
              <a:xfrm>
                <a:off x="1652625" y="1527375"/>
                <a:ext cx="51500" cy="45575"/>
              </a:xfrm>
              <a:custGeom>
                <a:rect b="b" l="l" r="r" t="t"/>
                <a:pathLst>
                  <a:path extrusionOk="0" h="1823" w="2060">
                    <a:moveTo>
                      <a:pt x="1032" y="0"/>
                    </a:moveTo>
                    <a:cubicBezTo>
                      <a:pt x="758" y="0"/>
                      <a:pt x="487" y="123"/>
                      <a:pt x="309" y="358"/>
                    </a:cubicBezTo>
                    <a:cubicBezTo>
                      <a:pt x="1" y="759"/>
                      <a:pt x="80" y="1331"/>
                      <a:pt x="480" y="1634"/>
                    </a:cubicBezTo>
                    <a:cubicBezTo>
                      <a:pt x="646" y="1761"/>
                      <a:pt x="839" y="1823"/>
                      <a:pt x="1031" y="1823"/>
                    </a:cubicBezTo>
                    <a:cubicBezTo>
                      <a:pt x="1305" y="1823"/>
                      <a:pt x="1576" y="1698"/>
                      <a:pt x="1757" y="1463"/>
                    </a:cubicBezTo>
                    <a:cubicBezTo>
                      <a:pt x="2060" y="1067"/>
                      <a:pt x="1985" y="495"/>
                      <a:pt x="1585" y="186"/>
                    </a:cubicBezTo>
                    <a:cubicBezTo>
                      <a:pt x="1419" y="61"/>
                      <a:pt x="1225" y="0"/>
                      <a:pt x="1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3"/>
              <p:cNvSpPr/>
              <p:nvPr/>
            </p:nvSpPr>
            <p:spPr>
              <a:xfrm>
                <a:off x="1608850" y="1617500"/>
                <a:ext cx="95850" cy="94300"/>
              </a:xfrm>
              <a:custGeom>
                <a:rect b="b" l="l" r="r" t="t"/>
                <a:pathLst>
                  <a:path extrusionOk="0" h="3772" w="3834">
                    <a:moveTo>
                      <a:pt x="744" y="1"/>
                    </a:moveTo>
                    <a:cubicBezTo>
                      <a:pt x="744" y="1"/>
                      <a:pt x="1" y="3143"/>
                      <a:pt x="1571" y="3578"/>
                    </a:cubicBezTo>
                    <a:cubicBezTo>
                      <a:pt x="2088" y="3723"/>
                      <a:pt x="2510" y="3771"/>
                      <a:pt x="2843" y="3771"/>
                    </a:cubicBezTo>
                    <a:cubicBezTo>
                      <a:pt x="3522" y="3771"/>
                      <a:pt x="3833" y="3569"/>
                      <a:pt x="3833" y="3569"/>
                    </a:cubicBez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3"/>
              <p:cNvSpPr/>
              <p:nvPr/>
            </p:nvSpPr>
            <p:spPr>
              <a:xfrm>
                <a:off x="1600050" y="1609700"/>
                <a:ext cx="113425" cy="109925"/>
              </a:xfrm>
              <a:custGeom>
                <a:rect b="b" l="l" r="r" t="t"/>
                <a:pathLst>
                  <a:path extrusionOk="0" h="4397" w="4537">
                    <a:moveTo>
                      <a:pt x="1099" y="1"/>
                    </a:moveTo>
                    <a:cubicBezTo>
                      <a:pt x="954" y="1"/>
                      <a:pt x="827" y="99"/>
                      <a:pt x="793" y="242"/>
                    </a:cubicBezTo>
                    <a:cubicBezTo>
                      <a:pt x="757" y="384"/>
                      <a:pt x="1" y="3679"/>
                      <a:pt x="1840" y="4194"/>
                    </a:cubicBezTo>
                    <a:cubicBezTo>
                      <a:pt x="2386" y="4344"/>
                      <a:pt x="2839" y="4397"/>
                      <a:pt x="3200" y="4397"/>
                    </a:cubicBezTo>
                    <a:cubicBezTo>
                      <a:pt x="3935" y="4397"/>
                      <a:pt x="4299" y="4180"/>
                      <a:pt x="4357" y="4145"/>
                    </a:cubicBezTo>
                    <a:cubicBezTo>
                      <a:pt x="4498" y="4053"/>
                      <a:pt x="4537" y="3863"/>
                      <a:pt x="4449" y="3719"/>
                    </a:cubicBezTo>
                    <a:cubicBezTo>
                      <a:pt x="4389" y="3624"/>
                      <a:pt x="4287" y="3572"/>
                      <a:pt x="4184" y="3572"/>
                    </a:cubicBezTo>
                    <a:cubicBezTo>
                      <a:pt x="4129" y="3572"/>
                      <a:pt x="4073" y="3587"/>
                      <a:pt x="4022" y="3617"/>
                    </a:cubicBezTo>
                    <a:cubicBezTo>
                      <a:pt x="4017" y="3620"/>
                      <a:pt x="3754" y="3769"/>
                      <a:pt x="3191" y="3769"/>
                    </a:cubicBezTo>
                    <a:cubicBezTo>
                      <a:pt x="2887" y="3769"/>
                      <a:pt x="2494" y="3726"/>
                      <a:pt x="2007" y="3591"/>
                    </a:cubicBezTo>
                    <a:cubicBezTo>
                      <a:pt x="767" y="3243"/>
                      <a:pt x="1395" y="414"/>
                      <a:pt x="1400" y="388"/>
                    </a:cubicBezTo>
                    <a:cubicBezTo>
                      <a:pt x="1439" y="216"/>
                      <a:pt x="1338" y="49"/>
                      <a:pt x="1171" y="9"/>
                    </a:cubicBezTo>
                    <a:cubicBezTo>
                      <a:pt x="1147" y="3"/>
                      <a:pt x="1123" y="1"/>
                      <a:pt x="10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3"/>
              <p:cNvSpPr/>
              <p:nvPr/>
            </p:nvSpPr>
            <p:spPr>
              <a:xfrm>
                <a:off x="1325350" y="1080300"/>
                <a:ext cx="469450" cy="347400"/>
              </a:xfrm>
              <a:custGeom>
                <a:rect b="b" l="l" r="r" t="t"/>
                <a:pathLst>
                  <a:path extrusionOk="0" h="13896" w="18778">
                    <a:moveTo>
                      <a:pt x="14219" y="1"/>
                    </a:moveTo>
                    <a:cubicBezTo>
                      <a:pt x="11594" y="1"/>
                      <a:pt x="8988" y="2311"/>
                      <a:pt x="7165" y="3830"/>
                    </a:cubicBezTo>
                    <a:cubicBezTo>
                      <a:pt x="6789" y="4144"/>
                      <a:pt x="6502" y="4253"/>
                      <a:pt x="6260" y="4253"/>
                    </a:cubicBezTo>
                    <a:cubicBezTo>
                      <a:pt x="5975" y="4253"/>
                      <a:pt x="5752" y="4101"/>
                      <a:pt x="5518" y="3949"/>
                    </a:cubicBezTo>
                    <a:cubicBezTo>
                      <a:pt x="5287" y="3797"/>
                      <a:pt x="5044" y="3644"/>
                      <a:pt x="4720" y="3644"/>
                    </a:cubicBezTo>
                    <a:cubicBezTo>
                      <a:pt x="4287" y="3644"/>
                      <a:pt x="3708" y="3915"/>
                      <a:pt x="2813" y="4821"/>
                    </a:cubicBezTo>
                    <a:cubicBezTo>
                      <a:pt x="0" y="7658"/>
                      <a:pt x="1475" y="12173"/>
                      <a:pt x="4304" y="13370"/>
                    </a:cubicBezTo>
                    <a:cubicBezTo>
                      <a:pt x="5234" y="13763"/>
                      <a:pt x="6076" y="13895"/>
                      <a:pt x="6787" y="13895"/>
                    </a:cubicBezTo>
                    <a:cubicBezTo>
                      <a:pt x="8241" y="13895"/>
                      <a:pt x="9149" y="13343"/>
                      <a:pt x="9149" y="13343"/>
                    </a:cubicBezTo>
                    <a:lnTo>
                      <a:pt x="18777" y="2000"/>
                    </a:lnTo>
                    <a:cubicBezTo>
                      <a:pt x="18777" y="2000"/>
                      <a:pt x="16991" y="73"/>
                      <a:pt x="14328" y="2"/>
                    </a:cubicBezTo>
                    <a:cubicBezTo>
                      <a:pt x="14292" y="1"/>
                      <a:pt x="14256" y="1"/>
                      <a:pt x="142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33"/>
              <p:cNvSpPr/>
              <p:nvPr/>
            </p:nvSpPr>
            <p:spPr>
              <a:xfrm>
                <a:off x="1288275" y="1362600"/>
                <a:ext cx="216425" cy="86525"/>
              </a:xfrm>
              <a:custGeom>
                <a:rect b="b" l="l" r="r" t="t"/>
                <a:pathLst>
                  <a:path extrusionOk="0" h="3461" w="8657">
                    <a:moveTo>
                      <a:pt x="8483" y="0"/>
                    </a:moveTo>
                    <a:cubicBezTo>
                      <a:pt x="8418" y="0"/>
                      <a:pt x="8359" y="41"/>
                      <a:pt x="8335" y="103"/>
                    </a:cubicBezTo>
                    <a:cubicBezTo>
                      <a:pt x="8327" y="120"/>
                      <a:pt x="7627" y="1907"/>
                      <a:pt x="5717" y="2729"/>
                    </a:cubicBezTo>
                    <a:cubicBezTo>
                      <a:pt x="5073" y="3008"/>
                      <a:pt x="4367" y="3147"/>
                      <a:pt x="3604" y="3147"/>
                    </a:cubicBezTo>
                    <a:cubicBezTo>
                      <a:pt x="2581" y="3147"/>
                      <a:pt x="1456" y="2897"/>
                      <a:pt x="238" y="2395"/>
                    </a:cubicBezTo>
                    <a:cubicBezTo>
                      <a:pt x="219" y="2386"/>
                      <a:pt x="198" y="2382"/>
                      <a:pt x="178" y="2382"/>
                    </a:cubicBezTo>
                    <a:cubicBezTo>
                      <a:pt x="117" y="2382"/>
                      <a:pt x="58" y="2419"/>
                      <a:pt x="31" y="2479"/>
                    </a:cubicBezTo>
                    <a:cubicBezTo>
                      <a:pt x="1" y="2558"/>
                      <a:pt x="41" y="2650"/>
                      <a:pt x="120" y="2685"/>
                    </a:cubicBezTo>
                    <a:cubicBezTo>
                      <a:pt x="1374" y="3200"/>
                      <a:pt x="2540" y="3460"/>
                      <a:pt x="3609" y="3460"/>
                    </a:cubicBezTo>
                    <a:cubicBezTo>
                      <a:pt x="4410" y="3460"/>
                      <a:pt x="5159" y="3314"/>
                      <a:pt x="5840" y="3015"/>
                    </a:cubicBezTo>
                    <a:cubicBezTo>
                      <a:pt x="7873" y="2140"/>
                      <a:pt x="8595" y="292"/>
                      <a:pt x="8626" y="213"/>
                    </a:cubicBezTo>
                    <a:cubicBezTo>
                      <a:pt x="8656" y="133"/>
                      <a:pt x="8617" y="41"/>
                      <a:pt x="8538" y="10"/>
                    </a:cubicBezTo>
                    <a:cubicBezTo>
                      <a:pt x="8520" y="3"/>
                      <a:pt x="8501" y="0"/>
                      <a:pt x="848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3"/>
              <p:cNvSpPr/>
              <p:nvPr/>
            </p:nvSpPr>
            <p:spPr>
              <a:xfrm>
                <a:off x="1394000" y="1094575"/>
                <a:ext cx="50975" cy="110875"/>
              </a:xfrm>
              <a:custGeom>
                <a:rect b="b" l="l" r="r" t="t"/>
                <a:pathLst>
                  <a:path extrusionOk="0" h="4435" w="2039">
                    <a:moveTo>
                      <a:pt x="1857" y="1"/>
                    </a:moveTo>
                    <a:cubicBezTo>
                      <a:pt x="1809" y="1"/>
                      <a:pt x="1762" y="22"/>
                      <a:pt x="1730" y="65"/>
                    </a:cubicBezTo>
                    <a:cubicBezTo>
                      <a:pt x="177" y="2243"/>
                      <a:pt x="0" y="3361"/>
                      <a:pt x="124" y="3919"/>
                    </a:cubicBezTo>
                    <a:cubicBezTo>
                      <a:pt x="203" y="4280"/>
                      <a:pt x="406" y="4403"/>
                      <a:pt x="428" y="4417"/>
                    </a:cubicBezTo>
                    <a:cubicBezTo>
                      <a:pt x="454" y="4429"/>
                      <a:pt x="481" y="4435"/>
                      <a:pt x="507" y="4435"/>
                    </a:cubicBezTo>
                    <a:cubicBezTo>
                      <a:pt x="560" y="4435"/>
                      <a:pt x="608" y="4408"/>
                      <a:pt x="639" y="4360"/>
                    </a:cubicBezTo>
                    <a:cubicBezTo>
                      <a:pt x="682" y="4289"/>
                      <a:pt x="656" y="4192"/>
                      <a:pt x="586" y="4144"/>
                    </a:cubicBezTo>
                    <a:cubicBezTo>
                      <a:pt x="581" y="4144"/>
                      <a:pt x="471" y="4065"/>
                      <a:pt x="423" y="3822"/>
                    </a:cubicBezTo>
                    <a:cubicBezTo>
                      <a:pt x="349" y="3413"/>
                      <a:pt x="445" y="2406"/>
                      <a:pt x="1986" y="249"/>
                    </a:cubicBezTo>
                    <a:cubicBezTo>
                      <a:pt x="2038" y="179"/>
                      <a:pt x="2021" y="78"/>
                      <a:pt x="1950" y="30"/>
                    </a:cubicBezTo>
                    <a:cubicBezTo>
                      <a:pt x="1922" y="10"/>
                      <a:pt x="1890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3"/>
              <p:cNvSpPr/>
              <p:nvPr/>
            </p:nvSpPr>
            <p:spPr>
              <a:xfrm>
                <a:off x="1086300" y="1738525"/>
                <a:ext cx="377575" cy="320800"/>
              </a:xfrm>
              <a:custGeom>
                <a:rect b="b" l="l" r="r" t="t"/>
                <a:pathLst>
                  <a:path extrusionOk="0" h="12832" w="15103">
                    <a:moveTo>
                      <a:pt x="12986" y="0"/>
                    </a:moveTo>
                    <a:cubicBezTo>
                      <a:pt x="11190" y="0"/>
                      <a:pt x="9475" y="1250"/>
                      <a:pt x="9475" y="1250"/>
                    </a:cubicBezTo>
                    <a:lnTo>
                      <a:pt x="1" y="12831"/>
                    </a:lnTo>
                    <a:lnTo>
                      <a:pt x="1" y="12831"/>
                    </a:lnTo>
                    <a:lnTo>
                      <a:pt x="13571" y="8651"/>
                    </a:lnTo>
                    <a:lnTo>
                      <a:pt x="15103" y="783"/>
                    </a:lnTo>
                    <a:cubicBezTo>
                      <a:pt x="14456" y="206"/>
                      <a:pt x="13715" y="0"/>
                      <a:pt x="129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3"/>
              <p:cNvSpPr/>
              <p:nvPr/>
            </p:nvSpPr>
            <p:spPr>
              <a:xfrm>
                <a:off x="1063875" y="1730525"/>
                <a:ext cx="408575" cy="343875"/>
              </a:xfrm>
              <a:custGeom>
                <a:rect b="b" l="l" r="r" t="t"/>
                <a:pathLst>
                  <a:path extrusionOk="0" h="13755" w="16343">
                    <a:moveTo>
                      <a:pt x="13888" y="638"/>
                    </a:moveTo>
                    <a:cubicBezTo>
                      <a:pt x="14499" y="638"/>
                      <a:pt x="15115" y="794"/>
                      <a:pt x="15656" y="1222"/>
                    </a:cubicBezTo>
                    <a:lnTo>
                      <a:pt x="14196" y="8729"/>
                    </a:lnTo>
                    <a:lnTo>
                      <a:pt x="1795" y="12548"/>
                    </a:lnTo>
                    <a:lnTo>
                      <a:pt x="10587" y="1803"/>
                    </a:lnTo>
                    <a:cubicBezTo>
                      <a:pt x="10821" y="1642"/>
                      <a:pt x="12341" y="638"/>
                      <a:pt x="13888" y="638"/>
                    </a:cubicBezTo>
                    <a:close/>
                    <a:moveTo>
                      <a:pt x="13885" y="0"/>
                    </a:moveTo>
                    <a:cubicBezTo>
                      <a:pt x="12028" y="0"/>
                      <a:pt x="10289" y="1245"/>
                      <a:pt x="10187" y="1319"/>
                    </a:cubicBezTo>
                    <a:lnTo>
                      <a:pt x="0" y="13754"/>
                    </a:lnTo>
                    <a:lnTo>
                      <a:pt x="14737" y="9217"/>
                    </a:lnTo>
                    <a:lnTo>
                      <a:pt x="16343" y="989"/>
                    </a:lnTo>
                    <a:lnTo>
                      <a:pt x="16211" y="870"/>
                    </a:lnTo>
                    <a:cubicBezTo>
                      <a:pt x="15493" y="227"/>
                      <a:pt x="14678" y="0"/>
                      <a:pt x="138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3"/>
              <p:cNvSpPr/>
              <p:nvPr/>
            </p:nvSpPr>
            <p:spPr>
              <a:xfrm>
                <a:off x="1017875" y="1743675"/>
                <a:ext cx="1422325" cy="621525"/>
              </a:xfrm>
              <a:custGeom>
                <a:rect b="b" l="l" r="r" t="t"/>
                <a:pathLst>
                  <a:path extrusionOk="0" h="24861" w="56893">
                    <a:moveTo>
                      <a:pt x="49619" y="1"/>
                    </a:moveTo>
                    <a:lnTo>
                      <a:pt x="33813" y="5031"/>
                    </a:lnTo>
                    <a:cubicBezTo>
                      <a:pt x="28480" y="5233"/>
                      <a:pt x="23130" y="5752"/>
                      <a:pt x="17858" y="6566"/>
                    </a:cubicBezTo>
                    <a:cubicBezTo>
                      <a:pt x="11952" y="7477"/>
                      <a:pt x="0" y="8599"/>
                      <a:pt x="965" y="17004"/>
                    </a:cubicBezTo>
                    <a:cubicBezTo>
                      <a:pt x="1528" y="21932"/>
                      <a:pt x="6030" y="24057"/>
                      <a:pt x="10465" y="24648"/>
                    </a:cubicBezTo>
                    <a:cubicBezTo>
                      <a:pt x="11543" y="24792"/>
                      <a:pt x="13396" y="24860"/>
                      <a:pt x="15763" y="24860"/>
                    </a:cubicBezTo>
                    <a:cubicBezTo>
                      <a:pt x="27288" y="24860"/>
                      <a:pt x="51008" y="23227"/>
                      <a:pt x="56892" y="20661"/>
                    </a:cubicBezTo>
                    <a:lnTo>
                      <a:pt x="49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3"/>
              <p:cNvSpPr/>
              <p:nvPr/>
            </p:nvSpPr>
            <p:spPr>
              <a:xfrm>
                <a:off x="1010850" y="1735825"/>
                <a:ext cx="1438275" cy="637475"/>
              </a:xfrm>
              <a:custGeom>
                <a:rect b="b" l="l" r="r" t="t"/>
                <a:pathLst>
                  <a:path extrusionOk="0" h="25499" w="57531">
                    <a:moveTo>
                      <a:pt x="49897" y="1"/>
                    </a:moveTo>
                    <a:cubicBezTo>
                      <a:pt x="49866" y="1"/>
                      <a:pt x="49834" y="6"/>
                      <a:pt x="49803" y="16"/>
                    </a:cubicBezTo>
                    <a:lnTo>
                      <a:pt x="34037" y="5037"/>
                    </a:lnTo>
                    <a:cubicBezTo>
                      <a:pt x="28756" y="5234"/>
                      <a:pt x="23393" y="5754"/>
                      <a:pt x="18090" y="6572"/>
                    </a:cubicBezTo>
                    <a:cubicBezTo>
                      <a:pt x="17686" y="6633"/>
                      <a:pt x="17254" y="6696"/>
                      <a:pt x="16801" y="6761"/>
                    </a:cubicBezTo>
                    <a:cubicBezTo>
                      <a:pt x="10517" y="7681"/>
                      <a:pt x="1" y="9221"/>
                      <a:pt x="933" y="17352"/>
                    </a:cubicBezTo>
                    <a:cubicBezTo>
                      <a:pt x="1422" y="21625"/>
                      <a:pt x="4982" y="24513"/>
                      <a:pt x="10706" y="25273"/>
                    </a:cubicBezTo>
                    <a:cubicBezTo>
                      <a:pt x="11851" y="25427"/>
                      <a:pt x="13769" y="25498"/>
                      <a:pt x="16193" y="25498"/>
                    </a:cubicBezTo>
                    <a:cubicBezTo>
                      <a:pt x="27903" y="25498"/>
                      <a:pt x="51466" y="23808"/>
                      <a:pt x="57297" y="21265"/>
                    </a:cubicBezTo>
                    <a:cubicBezTo>
                      <a:pt x="57455" y="21195"/>
                      <a:pt x="57530" y="21010"/>
                      <a:pt x="57459" y="20851"/>
                    </a:cubicBezTo>
                    <a:cubicBezTo>
                      <a:pt x="57407" y="20733"/>
                      <a:pt x="57291" y="20664"/>
                      <a:pt x="57170" y="20664"/>
                    </a:cubicBezTo>
                    <a:cubicBezTo>
                      <a:pt x="57129" y="20664"/>
                      <a:pt x="57087" y="20672"/>
                      <a:pt x="57046" y="20689"/>
                    </a:cubicBezTo>
                    <a:cubicBezTo>
                      <a:pt x="51274" y="23208"/>
                      <a:pt x="27927" y="24878"/>
                      <a:pt x="16278" y="24878"/>
                    </a:cubicBezTo>
                    <a:cubicBezTo>
                      <a:pt x="13851" y="24878"/>
                      <a:pt x="11932" y="24806"/>
                      <a:pt x="10785" y="24653"/>
                    </a:cubicBezTo>
                    <a:cubicBezTo>
                      <a:pt x="7604" y="24231"/>
                      <a:pt x="2174" y="22708"/>
                      <a:pt x="1554" y="17283"/>
                    </a:cubicBezTo>
                    <a:cubicBezTo>
                      <a:pt x="695" y="9754"/>
                      <a:pt x="10834" y="8266"/>
                      <a:pt x="16893" y="7382"/>
                    </a:cubicBezTo>
                    <a:cubicBezTo>
                      <a:pt x="17347" y="7316"/>
                      <a:pt x="17782" y="7250"/>
                      <a:pt x="18187" y="7188"/>
                    </a:cubicBezTo>
                    <a:cubicBezTo>
                      <a:pt x="23476" y="6375"/>
                      <a:pt x="28836" y="5859"/>
                      <a:pt x="34103" y="5656"/>
                    </a:cubicBezTo>
                    <a:lnTo>
                      <a:pt x="49992" y="614"/>
                    </a:lnTo>
                    <a:cubicBezTo>
                      <a:pt x="50160" y="561"/>
                      <a:pt x="50247" y="386"/>
                      <a:pt x="50195" y="218"/>
                    </a:cubicBezTo>
                    <a:cubicBezTo>
                      <a:pt x="50155" y="86"/>
                      <a:pt x="50030" y="1"/>
                      <a:pt x="4989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3"/>
              <p:cNvSpPr/>
              <p:nvPr/>
            </p:nvSpPr>
            <p:spPr>
              <a:xfrm>
                <a:off x="1616425" y="1442050"/>
                <a:ext cx="54400" cy="88150"/>
              </a:xfrm>
              <a:custGeom>
                <a:rect b="b" l="l" r="r" t="t"/>
                <a:pathLst>
                  <a:path extrusionOk="0" h="3526" w="2176">
                    <a:moveTo>
                      <a:pt x="1816" y="1"/>
                    </a:moveTo>
                    <a:cubicBezTo>
                      <a:pt x="1701" y="1"/>
                      <a:pt x="1593" y="64"/>
                      <a:pt x="1537" y="172"/>
                    </a:cubicBezTo>
                    <a:lnTo>
                      <a:pt x="76" y="3071"/>
                    </a:lnTo>
                    <a:cubicBezTo>
                      <a:pt x="1" y="3225"/>
                      <a:pt x="63" y="3414"/>
                      <a:pt x="217" y="3494"/>
                    </a:cubicBezTo>
                    <a:cubicBezTo>
                      <a:pt x="260" y="3516"/>
                      <a:pt x="309" y="3525"/>
                      <a:pt x="358" y="3525"/>
                    </a:cubicBezTo>
                    <a:cubicBezTo>
                      <a:pt x="472" y="3525"/>
                      <a:pt x="582" y="3463"/>
                      <a:pt x="634" y="3353"/>
                    </a:cubicBezTo>
                    <a:lnTo>
                      <a:pt x="2096" y="453"/>
                    </a:lnTo>
                    <a:cubicBezTo>
                      <a:pt x="2175" y="299"/>
                      <a:pt x="2113" y="110"/>
                      <a:pt x="1960" y="35"/>
                    </a:cubicBezTo>
                    <a:cubicBezTo>
                      <a:pt x="1913" y="12"/>
                      <a:pt x="1864" y="1"/>
                      <a:pt x="18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3"/>
              <p:cNvSpPr/>
              <p:nvPr/>
            </p:nvSpPr>
            <p:spPr>
              <a:xfrm>
                <a:off x="1309500" y="1557175"/>
                <a:ext cx="265050" cy="218550"/>
              </a:xfrm>
              <a:custGeom>
                <a:rect b="b" l="l" r="r" t="t"/>
                <a:pathLst>
                  <a:path extrusionOk="0" h="8742" w="10602">
                    <a:moveTo>
                      <a:pt x="7042" y="1"/>
                    </a:moveTo>
                    <a:cubicBezTo>
                      <a:pt x="7017" y="1"/>
                      <a:pt x="6992" y="3"/>
                      <a:pt x="6967" y="7"/>
                    </a:cubicBezTo>
                    <a:cubicBezTo>
                      <a:pt x="6491" y="86"/>
                      <a:pt x="5563" y="720"/>
                      <a:pt x="5216" y="966"/>
                    </a:cubicBezTo>
                    <a:lnTo>
                      <a:pt x="4168" y="354"/>
                    </a:lnTo>
                    <a:cubicBezTo>
                      <a:pt x="4131" y="332"/>
                      <a:pt x="4089" y="321"/>
                      <a:pt x="4048" y="321"/>
                    </a:cubicBezTo>
                    <a:cubicBezTo>
                      <a:pt x="4007" y="321"/>
                      <a:pt x="3966" y="332"/>
                      <a:pt x="3930" y="354"/>
                    </a:cubicBezTo>
                    <a:lnTo>
                      <a:pt x="1911" y="1547"/>
                    </a:lnTo>
                    <a:lnTo>
                      <a:pt x="1449" y="1476"/>
                    </a:lnTo>
                    <a:cubicBezTo>
                      <a:pt x="1423" y="1472"/>
                      <a:pt x="1397" y="1470"/>
                      <a:pt x="1372" y="1470"/>
                    </a:cubicBezTo>
                    <a:cubicBezTo>
                      <a:pt x="716" y="1470"/>
                      <a:pt x="179" y="2671"/>
                      <a:pt x="19" y="3056"/>
                    </a:cubicBezTo>
                    <a:cubicBezTo>
                      <a:pt x="6" y="3087"/>
                      <a:pt x="1" y="3122"/>
                      <a:pt x="1" y="3157"/>
                    </a:cubicBezTo>
                    <a:lnTo>
                      <a:pt x="313" y="8517"/>
                    </a:lnTo>
                    <a:cubicBezTo>
                      <a:pt x="318" y="8645"/>
                      <a:pt x="423" y="8742"/>
                      <a:pt x="547" y="8742"/>
                    </a:cubicBezTo>
                    <a:lnTo>
                      <a:pt x="561" y="8742"/>
                    </a:lnTo>
                    <a:cubicBezTo>
                      <a:pt x="687" y="8732"/>
                      <a:pt x="789" y="8622"/>
                      <a:pt x="780" y="8490"/>
                    </a:cubicBezTo>
                    <a:lnTo>
                      <a:pt x="472" y="3184"/>
                    </a:lnTo>
                    <a:cubicBezTo>
                      <a:pt x="756" y="2525"/>
                      <a:pt x="1188" y="1938"/>
                      <a:pt x="1363" y="1938"/>
                    </a:cubicBezTo>
                    <a:cubicBezTo>
                      <a:pt x="1366" y="1938"/>
                      <a:pt x="1370" y="1938"/>
                      <a:pt x="1374" y="1939"/>
                    </a:cubicBezTo>
                    <a:lnTo>
                      <a:pt x="1920" y="2026"/>
                    </a:lnTo>
                    <a:cubicBezTo>
                      <a:pt x="1931" y="2028"/>
                      <a:pt x="1943" y="2029"/>
                      <a:pt x="1954" y="2029"/>
                    </a:cubicBezTo>
                    <a:cubicBezTo>
                      <a:pt x="1996" y="2029"/>
                      <a:pt x="2039" y="2016"/>
                      <a:pt x="2074" y="1996"/>
                    </a:cubicBezTo>
                    <a:lnTo>
                      <a:pt x="4050" y="830"/>
                    </a:lnTo>
                    <a:lnTo>
                      <a:pt x="5110" y="1445"/>
                    </a:lnTo>
                    <a:cubicBezTo>
                      <a:pt x="5147" y="1468"/>
                      <a:pt x="5188" y="1479"/>
                      <a:pt x="5229" y="1479"/>
                    </a:cubicBezTo>
                    <a:cubicBezTo>
                      <a:pt x="5277" y="1479"/>
                      <a:pt x="5325" y="1464"/>
                      <a:pt x="5366" y="1433"/>
                    </a:cubicBezTo>
                    <a:cubicBezTo>
                      <a:pt x="5836" y="1094"/>
                      <a:pt x="6707" y="526"/>
                      <a:pt x="7037" y="469"/>
                    </a:cubicBezTo>
                    <a:cubicBezTo>
                      <a:pt x="7214" y="504"/>
                      <a:pt x="7574" y="1283"/>
                      <a:pt x="7785" y="2075"/>
                    </a:cubicBezTo>
                    <a:cubicBezTo>
                      <a:pt x="7789" y="2105"/>
                      <a:pt x="7807" y="2136"/>
                      <a:pt x="7825" y="2158"/>
                    </a:cubicBezTo>
                    <a:cubicBezTo>
                      <a:pt x="7825" y="2158"/>
                      <a:pt x="8904" y="3541"/>
                      <a:pt x="8916" y="3558"/>
                    </a:cubicBezTo>
                    <a:cubicBezTo>
                      <a:pt x="9828" y="4723"/>
                      <a:pt x="10096" y="5793"/>
                      <a:pt x="9673" y="6581"/>
                    </a:cubicBezTo>
                    <a:cubicBezTo>
                      <a:pt x="9244" y="7372"/>
                      <a:pt x="8148" y="7827"/>
                      <a:pt x="6755" y="7827"/>
                    </a:cubicBezTo>
                    <a:cubicBezTo>
                      <a:pt x="6573" y="7827"/>
                      <a:pt x="6387" y="7820"/>
                      <a:pt x="6197" y="7804"/>
                    </a:cubicBezTo>
                    <a:cubicBezTo>
                      <a:pt x="6191" y="7804"/>
                      <a:pt x="6185" y="7803"/>
                      <a:pt x="6179" y="7803"/>
                    </a:cubicBezTo>
                    <a:cubicBezTo>
                      <a:pt x="6048" y="7803"/>
                      <a:pt x="5954" y="7893"/>
                      <a:pt x="5941" y="8015"/>
                    </a:cubicBezTo>
                    <a:cubicBezTo>
                      <a:pt x="5933" y="8147"/>
                      <a:pt x="6026" y="8261"/>
                      <a:pt x="6158" y="8271"/>
                    </a:cubicBezTo>
                    <a:cubicBezTo>
                      <a:pt x="6360" y="8288"/>
                      <a:pt x="6558" y="8296"/>
                      <a:pt x="6751" y="8296"/>
                    </a:cubicBezTo>
                    <a:cubicBezTo>
                      <a:pt x="8327" y="8296"/>
                      <a:pt x="9574" y="7745"/>
                      <a:pt x="10086" y="6801"/>
                    </a:cubicBezTo>
                    <a:cubicBezTo>
                      <a:pt x="10602" y="5846"/>
                      <a:pt x="10320" y="4587"/>
                      <a:pt x="9286" y="3267"/>
                    </a:cubicBezTo>
                    <a:lnTo>
                      <a:pt x="8226" y="1908"/>
                    </a:lnTo>
                    <a:cubicBezTo>
                      <a:pt x="8027" y="1164"/>
                      <a:pt x="7626" y="1"/>
                      <a:pt x="70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33"/>
              <p:cNvSpPr/>
              <p:nvPr/>
            </p:nvSpPr>
            <p:spPr>
              <a:xfrm>
                <a:off x="2020275" y="1716075"/>
                <a:ext cx="49975" cy="17275"/>
              </a:xfrm>
              <a:custGeom>
                <a:rect b="b" l="l" r="r" t="t"/>
                <a:pathLst>
                  <a:path extrusionOk="0" h="691" w="1999">
                    <a:moveTo>
                      <a:pt x="0" y="0"/>
                    </a:moveTo>
                    <a:lnTo>
                      <a:pt x="1998" y="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3"/>
              <p:cNvSpPr/>
              <p:nvPr/>
            </p:nvSpPr>
            <p:spPr>
              <a:xfrm>
                <a:off x="2011475" y="1708275"/>
                <a:ext cx="67575" cy="32900"/>
              </a:xfrm>
              <a:custGeom>
                <a:rect b="b" l="l" r="r" t="t"/>
                <a:pathLst>
                  <a:path extrusionOk="0" h="1316" w="2703">
                    <a:moveTo>
                      <a:pt x="356" y="0"/>
                    </a:moveTo>
                    <a:cubicBezTo>
                      <a:pt x="226" y="0"/>
                      <a:pt x="103" y="82"/>
                      <a:pt x="58" y="211"/>
                    </a:cubicBezTo>
                    <a:cubicBezTo>
                      <a:pt x="1" y="374"/>
                      <a:pt x="88" y="550"/>
                      <a:pt x="251" y="607"/>
                    </a:cubicBezTo>
                    <a:lnTo>
                      <a:pt x="2249" y="1299"/>
                    </a:lnTo>
                    <a:cubicBezTo>
                      <a:pt x="2280" y="1307"/>
                      <a:pt x="2316" y="1315"/>
                      <a:pt x="2350" y="1315"/>
                    </a:cubicBezTo>
                    <a:cubicBezTo>
                      <a:pt x="2478" y="1315"/>
                      <a:pt x="2601" y="1232"/>
                      <a:pt x="2645" y="1104"/>
                    </a:cubicBezTo>
                    <a:cubicBezTo>
                      <a:pt x="2702" y="942"/>
                      <a:pt x="2615" y="761"/>
                      <a:pt x="2452" y="704"/>
                    </a:cubicBezTo>
                    <a:lnTo>
                      <a:pt x="458" y="18"/>
                    </a:lnTo>
                    <a:cubicBezTo>
                      <a:pt x="424" y="6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3"/>
              <p:cNvSpPr/>
              <p:nvPr/>
            </p:nvSpPr>
            <p:spPr>
              <a:xfrm>
                <a:off x="1978575" y="1433900"/>
                <a:ext cx="247100" cy="41375"/>
              </a:xfrm>
              <a:custGeom>
                <a:rect b="b" l="l" r="r" t="t"/>
                <a:pathLst>
                  <a:path extrusionOk="0" h="1655" w="9884">
                    <a:moveTo>
                      <a:pt x="1" y="1"/>
                    </a:moveTo>
                    <a:lnTo>
                      <a:pt x="9884" y="16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3"/>
              <p:cNvSpPr/>
              <p:nvPr/>
            </p:nvSpPr>
            <p:spPr>
              <a:xfrm>
                <a:off x="1970100" y="1426075"/>
                <a:ext cx="264050" cy="57025"/>
              </a:xfrm>
              <a:custGeom>
                <a:rect b="b" l="l" r="r" t="t"/>
                <a:pathLst>
                  <a:path extrusionOk="0" h="2281" w="10562">
                    <a:moveTo>
                      <a:pt x="335" y="1"/>
                    </a:moveTo>
                    <a:cubicBezTo>
                      <a:pt x="188" y="1"/>
                      <a:pt x="55" y="111"/>
                      <a:pt x="27" y="265"/>
                    </a:cubicBezTo>
                    <a:cubicBezTo>
                      <a:pt x="1" y="432"/>
                      <a:pt x="116" y="595"/>
                      <a:pt x="287" y="621"/>
                    </a:cubicBezTo>
                    <a:lnTo>
                      <a:pt x="10175" y="2276"/>
                    </a:lnTo>
                    <a:cubicBezTo>
                      <a:pt x="10188" y="2280"/>
                      <a:pt x="10206" y="2280"/>
                      <a:pt x="10223" y="2280"/>
                    </a:cubicBezTo>
                    <a:cubicBezTo>
                      <a:pt x="10373" y="2280"/>
                      <a:pt x="10509" y="2175"/>
                      <a:pt x="10531" y="2020"/>
                    </a:cubicBezTo>
                    <a:cubicBezTo>
                      <a:pt x="10562" y="1849"/>
                      <a:pt x="10448" y="1687"/>
                      <a:pt x="10275" y="1660"/>
                    </a:cubicBezTo>
                    <a:lnTo>
                      <a:pt x="388" y="5"/>
                    </a:lnTo>
                    <a:cubicBezTo>
                      <a:pt x="371" y="2"/>
                      <a:pt x="353" y="1"/>
                      <a:pt x="3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3"/>
              <p:cNvSpPr/>
              <p:nvPr/>
            </p:nvSpPr>
            <p:spPr>
              <a:xfrm>
                <a:off x="2351500" y="2323875"/>
                <a:ext cx="394950" cy="46925"/>
              </a:xfrm>
              <a:custGeom>
                <a:rect b="b" l="l" r="r" t="t"/>
                <a:pathLst>
                  <a:path extrusionOk="0" h="1877" w="15798">
                    <a:moveTo>
                      <a:pt x="1" y="0"/>
                    </a:moveTo>
                    <a:cubicBezTo>
                      <a:pt x="1" y="0"/>
                      <a:pt x="4319" y="1876"/>
                      <a:pt x="10301" y="1876"/>
                    </a:cubicBezTo>
                    <a:cubicBezTo>
                      <a:pt x="12017" y="1876"/>
                      <a:pt x="13870" y="1722"/>
                      <a:pt x="15798" y="13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3"/>
              <p:cNvSpPr/>
              <p:nvPr/>
            </p:nvSpPr>
            <p:spPr>
              <a:xfrm>
                <a:off x="2342600" y="2316000"/>
                <a:ext cx="412325" cy="62475"/>
              </a:xfrm>
              <a:custGeom>
                <a:rect b="b" l="l" r="r" t="t"/>
                <a:pathLst>
                  <a:path extrusionOk="0" h="2499" w="16493">
                    <a:moveTo>
                      <a:pt x="362" y="0"/>
                    </a:moveTo>
                    <a:cubicBezTo>
                      <a:pt x="240" y="0"/>
                      <a:pt x="124" y="69"/>
                      <a:pt x="71" y="187"/>
                    </a:cubicBezTo>
                    <a:cubicBezTo>
                      <a:pt x="1" y="346"/>
                      <a:pt x="75" y="531"/>
                      <a:pt x="233" y="601"/>
                    </a:cubicBezTo>
                    <a:cubicBezTo>
                      <a:pt x="291" y="628"/>
                      <a:pt x="4687" y="2498"/>
                      <a:pt x="10698" y="2498"/>
                    </a:cubicBezTo>
                    <a:cubicBezTo>
                      <a:pt x="12423" y="2498"/>
                      <a:pt x="14289" y="2344"/>
                      <a:pt x="16216" y="1948"/>
                    </a:cubicBezTo>
                    <a:cubicBezTo>
                      <a:pt x="16383" y="1913"/>
                      <a:pt x="16493" y="1745"/>
                      <a:pt x="16458" y="1574"/>
                    </a:cubicBezTo>
                    <a:cubicBezTo>
                      <a:pt x="16427" y="1426"/>
                      <a:pt x="16290" y="1326"/>
                      <a:pt x="16147" y="1326"/>
                    </a:cubicBezTo>
                    <a:cubicBezTo>
                      <a:pt x="16127" y="1326"/>
                      <a:pt x="16108" y="1328"/>
                      <a:pt x="16088" y="1332"/>
                    </a:cubicBezTo>
                    <a:cubicBezTo>
                      <a:pt x="14200" y="1722"/>
                      <a:pt x="12380" y="1873"/>
                      <a:pt x="10690" y="1873"/>
                    </a:cubicBezTo>
                    <a:cubicBezTo>
                      <a:pt x="4826" y="1873"/>
                      <a:pt x="540" y="48"/>
                      <a:pt x="485" y="25"/>
                    </a:cubicBezTo>
                    <a:cubicBezTo>
                      <a:pt x="445" y="8"/>
                      <a:pt x="403" y="0"/>
                      <a:pt x="3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3"/>
              <p:cNvSpPr/>
              <p:nvPr/>
            </p:nvSpPr>
            <p:spPr>
              <a:xfrm>
                <a:off x="4163675" y="2339050"/>
                <a:ext cx="199675" cy="205700"/>
              </a:xfrm>
              <a:custGeom>
                <a:rect b="b" l="l" r="r" t="t"/>
                <a:pathLst>
                  <a:path extrusionOk="0" h="8228" w="7987">
                    <a:moveTo>
                      <a:pt x="220" y="0"/>
                    </a:moveTo>
                    <a:cubicBezTo>
                      <a:pt x="220" y="1"/>
                      <a:pt x="1" y="4946"/>
                      <a:pt x="621" y="6148"/>
                    </a:cubicBezTo>
                    <a:cubicBezTo>
                      <a:pt x="1076" y="7020"/>
                      <a:pt x="4274" y="8227"/>
                      <a:pt x="6158" y="8227"/>
                    </a:cubicBezTo>
                    <a:cubicBezTo>
                      <a:pt x="6858" y="8227"/>
                      <a:pt x="7377" y="8061"/>
                      <a:pt x="7507" y="7648"/>
                    </a:cubicBezTo>
                    <a:cubicBezTo>
                      <a:pt x="7987" y="6126"/>
                      <a:pt x="3327" y="4995"/>
                      <a:pt x="3327" y="4995"/>
                    </a:cubicBezTo>
                    <a:cubicBezTo>
                      <a:pt x="3327" y="4995"/>
                      <a:pt x="4735" y="4771"/>
                      <a:pt x="4599" y="2553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3"/>
              <p:cNvSpPr/>
              <p:nvPr/>
            </p:nvSpPr>
            <p:spPr>
              <a:xfrm>
                <a:off x="4157850" y="2333200"/>
                <a:ext cx="201225" cy="217425"/>
              </a:xfrm>
              <a:custGeom>
                <a:rect b="b" l="l" r="r" t="t"/>
                <a:pathLst>
                  <a:path extrusionOk="0" h="8697" w="8049">
                    <a:moveTo>
                      <a:pt x="446" y="0"/>
                    </a:moveTo>
                    <a:cubicBezTo>
                      <a:pt x="322" y="0"/>
                      <a:pt x="224" y="99"/>
                      <a:pt x="220" y="226"/>
                    </a:cubicBezTo>
                    <a:cubicBezTo>
                      <a:pt x="212" y="428"/>
                      <a:pt x="0" y="5246"/>
                      <a:pt x="647" y="6487"/>
                    </a:cubicBezTo>
                    <a:cubicBezTo>
                      <a:pt x="1162" y="7473"/>
                      <a:pt x="4418" y="8697"/>
                      <a:pt x="6385" y="8697"/>
                    </a:cubicBezTo>
                    <a:cubicBezTo>
                      <a:pt x="6504" y="8697"/>
                      <a:pt x="6623" y="8691"/>
                      <a:pt x="6733" y="8683"/>
                    </a:cubicBezTo>
                    <a:cubicBezTo>
                      <a:pt x="7582" y="8608"/>
                      <a:pt x="7872" y="8243"/>
                      <a:pt x="7960" y="7952"/>
                    </a:cubicBezTo>
                    <a:cubicBezTo>
                      <a:pt x="8049" y="7684"/>
                      <a:pt x="8013" y="7411"/>
                      <a:pt x="7864" y="7143"/>
                    </a:cubicBezTo>
                    <a:cubicBezTo>
                      <a:pt x="7322" y="6183"/>
                      <a:pt x="5259" y="5470"/>
                      <a:pt x="4220" y="5163"/>
                    </a:cubicBezTo>
                    <a:cubicBezTo>
                      <a:pt x="4655" y="4833"/>
                      <a:pt x="5153" y="4156"/>
                      <a:pt x="5065" y="2773"/>
                    </a:cubicBezTo>
                    <a:cubicBezTo>
                      <a:pt x="5056" y="2644"/>
                      <a:pt x="4946" y="2549"/>
                      <a:pt x="4826" y="2549"/>
                    </a:cubicBezTo>
                    <a:cubicBezTo>
                      <a:pt x="4823" y="2549"/>
                      <a:pt x="4821" y="2549"/>
                      <a:pt x="4818" y="2549"/>
                    </a:cubicBezTo>
                    <a:cubicBezTo>
                      <a:pt x="4686" y="2558"/>
                      <a:pt x="4590" y="2672"/>
                      <a:pt x="4598" y="2800"/>
                    </a:cubicBezTo>
                    <a:cubicBezTo>
                      <a:pt x="4717" y="4758"/>
                      <a:pt x="3569" y="4987"/>
                      <a:pt x="3524" y="4995"/>
                    </a:cubicBezTo>
                    <a:cubicBezTo>
                      <a:pt x="3415" y="5013"/>
                      <a:pt x="3331" y="5106"/>
                      <a:pt x="3327" y="5216"/>
                    </a:cubicBezTo>
                    <a:cubicBezTo>
                      <a:pt x="3323" y="5330"/>
                      <a:pt x="3397" y="5427"/>
                      <a:pt x="3502" y="5453"/>
                    </a:cubicBezTo>
                    <a:cubicBezTo>
                      <a:pt x="4432" y="5682"/>
                      <a:pt x="6944" y="6465"/>
                      <a:pt x="7454" y="7371"/>
                    </a:cubicBezTo>
                    <a:cubicBezTo>
                      <a:pt x="7538" y="7526"/>
                      <a:pt x="7560" y="7667"/>
                      <a:pt x="7515" y="7812"/>
                    </a:cubicBezTo>
                    <a:cubicBezTo>
                      <a:pt x="7428" y="8094"/>
                      <a:pt x="7019" y="8186"/>
                      <a:pt x="6693" y="8212"/>
                    </a:cubicBezTo>
                    <a:cubicBezTo>
                      <a:pt x="6594" y="8220"/>
                      <a:pt x="6491" y="8225"/>
                      <a:pt x="6383" y="8225"/>
                    </a:cubicBezTo>
                    <a:cubicBezTo>
                      <a:pt x="4545" y="8225"/>
                      <a:pt x="1460" y="7028"/>
                      <a:pt x="1065" y="6272"/>
                    </a:cubicBezTo>
                    <a:cubicBezTo>
                      <a:pt x="577" y="5334"/>
                      <a:pt x="630" y="1603"/>
                      <a:pt x="687" y="243"/>
                    </a:cubicBezTo>
                    <a:cubicBezTo>
                      <a:pt x="695" y="116"/>
                      <a:pt x="594" y="5"/>
                      <a:pt x="462" y="1"/>
                    </a:cubicBezTo>
                    <a:cubicBezTo>
                      <a:pt x="457" y="1"/>
                      <a:pt x="452" y="0"/>
                      <a:pt x="4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3"/>
              <p:cNvSpPr/>
              <p:nvPr/>
            </p:nvSpPr>
            <p:spPr>
              <a:xfrm>
                <a:off x="2077700" y="1932400"/>
                <a:ext cx="308050" cy="173225"/>
              </a:xfrm>
              <a:custGeom>
                <a:rect b="b" l="l" r="r" t="t"/>
                <a:pathLst>
                  <a:path extrusionOk="0" h="6929" w="12322">
                    <a:moveTo>
                      <a:pt x="5479" y="1"/>
                    </a:moveTo>
                    <a:cubicBezTo>
                      <a:pt x="0" y="1"/>
                      <a:pt x="6640" y="4205"/>
                      <a:pt x="12322" y="6929"/>
                    </a:cubicBezTo>
                    <a:lnTo>
                      <a:pt x="10073" y="545"/>
                    </a:lnTo>
                    <a:cubicBezTo>
                      <a:pt x="9448" y="417"/>
                      <a:pt x="8823" y="302"/>
                      <a:pt x="8199" y="218"/>
                    </a:cubicBezTo>
                    <a:cubicBezTo>
                      <a:pt x="7076" y="69"/>
                      <a:pt x="6179" y="1"/>
                      <a:pt x="5479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3"/>
              <p:cNvSpPr/>
              <p:nvPr/>
            </p:nvSpPr>
            <p:spPr>
              <a:xfrm>
                <a:off x="1482325" y="1615950"/>
                <a:ext cx="55275" cy="54375"/>
              </a:xfrm>
              <a:custGeom>
                <a:rect b="b" l="l" r="r" t="t"/>
                <a:pathLst>
                  <a:path extrusionOk="0" h="2175" w="2211">
                    <a:moveTo>
                      <a:pt x="175" y="0"/>
                    </a:moveTo>
                    <a:cubicBezTo>
                      <a:pt x="135" y="0"/>
                      <a:pt x="94" y="16"/>
                      <a:pt x="63" y="45"/>
                    </a:cubicBezTo>
                    <a:cubicBezTo>
                      <a:pt x="1" y="107"/>
                      <a:pt x="1" y="207"/>
                      <a:pt x="63" y="270"/>
                    </a:cubicBezTo>
                    <a:lnTo>
                      <a:pt x="1928" y="2131"/>
                    </a:lnTo>
                    <a:cubicBezTo>
                      <a:pt x="1959" y="2161"/>
                      <a:pt x="1999" y="2175"/>
                      <a:pt x="2038" y="2175"/>
                    </a:cubicBezTo>
                    <a:cubicBezTo>
                      <a:pt x="2078" y="2175"/>
                      <a:pt x="2117" y="2161"/>
                      <a:pt x="2149" y="2131"/>
                    </a:cubicBezTo>
                    <a:cubicBezTo>
                      <a:pt x="2210" y="2069"/>
                      <a:pt x="2210" y="1968"/>
                      <a:pt x="2149" y="1911"/>
                    </a:cubicBezTo>
                    <a:lnTo>
                      <a:pt x="283" y="45"/>
                    </a:lnTo>
                    <a:cubicBezTo>
                      <a:pt x="253" y="15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3"/>
              <p:cNvSpPr/>
              <p:nvPr/>
            </p:nvSpPr>
            <p:spPr>
              <a:xfrm>
                <a:off x="1496950" y="1632950"/>
                <a:ext cx="44250" cy="13525"/>
              </a:xfrm>
              <a:custGeom>
                <a:rect b="b" l="l" r="r" t="t"/>
                <a:pathLst>
                  <a:path extrusionOk="0" h="541" w="1770">
                    <a:moveTo>
                      <a:pt x="167" y="1"/>
                    </a:moveTo>
                    <a:cubicBezTo>
                      <a:pt x="89" y="1"/>
                      <a:pt x="26" y="55"/>
                      <a:pt x="15" y="131"/>
                    </a:cubicBezTo>
                    <a:cubicBezTo>
                      <a:pt x="1" y="219"/>
                      <a:pt x="59" y="298"/>
                      <a:pt x="142" y="311"/>
                    </a:cubicBezTo>
                    <a:lnTo>
                      <a:pt x="1581" y="536"/>
                    </a:lnTo>
                    <a:cubicBezTo>
                      <a:pt x="1590" y="536"/>
                      <a:pt x="1595" y="540"/>
                      <a:pt x="1603" y="540"/>
                    </a:cubicBezTo>
                    <a:cubicBezTo>
                      <a:pt x="1678" y="540"/>
                      <a:pt x="1749" y="483"/>
                      <a:pt x="1757" y="408"/>
                    </a:cubicBezTo>
                    <a:cubicBezTo>
                      <a:pt x="1770" y="320"/>
                      <a:pt x="1713" y="240"/>
                      <a:pt x="1629" y="228"/>
                    </a:cubicBezTo>
                    <a:lnTo>
                      <a:pt x="191" y="3"/>
                    </a:lnTo>
                    <a:cubicBezTo>
                      <a:pt x="183" y="2"/>
                      <a:pt x="175" y="1"/>
                      <a:pt x="1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3"/>
              <p:cNvSpPr/>
              <p:nvPr/>
            </p:nvSpPr>
            <p:spPr>
              <a:xfrm>
                <a:off x="2279125" y="1945775"/>
                <a:ext cx="1213325" cy="1152700"/>
              </a:xfrm>
              <a:custGeom>
                <a:rect b="b" l="l" r="r" t="t"/>
                <a:pathLst>
                  <a:path extrusionOk="0" h="46108" w="48533">
                    <a:moveTo>
                      <a:pt x="5026" y="8554"/>
                    </a:moveTo>
                    <a:lnTo>
                      <a:pt x="5026" y="8558"/>
                    </a:lnTo>
                    <a:cubicBezTo>
                      <a:pt x="5027" y="8559"/>
                      <a:pt x="5027" y="8559"/>
                      <a:pt x="5028" y="8559"/>
                    </a:cubicBezTo>
                    <a:lnTo>
                      <a:pt x="5028" y="8559"/>
                    </a:lnTo>
                    <a:lnTo>
                      <a:pt x="5026" y="8554"/>
                    </a:lnTo>
                    <a:close/>
                    <a:moveTo>
                      <a:pt x="2896" y="14812"/>
                    </a:moveTo>
                    <a:cubicBezTo>
                      <a:pt x="2940" y="14812"/>
                      <a:pt x="2984" y="14816"/>
                      <a:pt x="3024" y="14834"/>
                    </a:cubicBezTo>
                    <a:cubicBezTo>
                      <a:pt x="3036" y="14842"/>
                      <a:pt x="3411" y="15001"/>
                      <a:pt x="4071" y="15221"/>
                    </a:cubicBezTo>
                    <a:lnTo>
                      <a:pt x="17500" y="16347"/>
                    </a:lnTo>
                    <a:cubicBezTo>
                      <a:pt x="17874" y="16286"/>
                      <a:pt x="18249" y="16220"/>
                      <a:pt x="18627" y="16141"/>
                    </a:cubicBezTo>
                    <a:cubicBezTo>
                      <a:pt x="18649" y="16136"/>
                      <a:pt x="18666" y="16136"/>
                      <a:pt x="18688" y="16136"/>
                    </a:cubicBezTo>
                    <a:cubicBezTo>
                      <a:pt x="18830" y="16136"/>
                      <a:pt x="18966" y="16237"/>
                      <a:pt x="18997" y="16383"/>
                    </a:cubicBezTo>
                    <a:cubicBezTo>
                      <a:pt x="19032" y="16554"/>
                      <a:pt x="18922" y="16722"/>
                      <a:pt x="18755" y="16757"/>
                    </a:cubicBezTo>
                    <a:cubicBezTo>
                      <a:pt x="16828" y="17153"/>
                      <a:pt x="14962" y="17307"/>
                      <a:pt x="13237" y="17307"/>
                    </a:cubicBezTo>
                    <a:cubicBezTo>
                      <a:pt x="7226" y="17307"/>
                      <a:pt x="2830" y="15437"/>
                      <a:pt x="2772" y="15410"/>
                    </a:cubicBezTo>
                    <a:cubicBezTo>
                      <a:pt x="2614" y="15340"/>
                      <a:pt x="2540" y="15155"/>
                      <a:pt x="2610" y="14996"/>
                    </a:cubicBezTo>
                    <a:cubicBezTo>
                      <a:pt x="2663" y="14882"/>
                      <a:pt x="2778" y="14812"/>
                      <a:pt x="2896" y="14812"/>
                    </a:cubicBezTo>
                    <a:close/>
                    <a:moveTo>
                      <a:pt x="2012" y="0"/>
                    </a:moveTo>
                    <a:lnTo>
                      <a:pt x="2016" y="4"/>
                    </a:lnTo>
                    <a:lnTo>
                      <a:pt x="2016" y="10"/>
                    </a:lnTo>
                    <a:lnTo>
                      <a:pt x="4265" y="6394"/>
                    </a:lnTo>
                    <a:cubicBezTo>
                      <a:pt x="6403" y="7419"/>
                      <a:pt x="8405" y="8233"/>
                      <a:pt x="9576" y="8537"/>
                    </a:cubicBezTo>
                    <a:cubicBezTo>
                      <a:pt x="10394" y="8743"/>
                      <a:pt x="10337" y="8828"/>
                      <a:pt x="9651" y="8828"/>
                    </a:cubicBezTo>
                    <a:cubicBezTo>
                      <a:pt x="8845" y="8828"/>
                      <a:pt x="7170" y="8713"/>
                      <a:pt x="5028" y="8559"/>
                    </a:cubicBezTo>
                    <a:lnTo>
                      <a:pt x="5028" y="8559"/>
                    </a:lnTo>
                    <a:lnTo>
                      <a:pt x="6337" y="12281"/>
                    </a:lnTo>
                    <a:cubicBezTo>
                      <a:pt x="6372" y="12273"/>
                      <a:pt x="6407" y="12264"/>
                      <a:pt x="6438" y="12264"/>
                    </a:cubicBezTo>
                    <a:cubicBezTo>
                      <a:pt x="6562" y="12264"/>
                      <a:pt x="6676" y="12334"/>
                      <a:pt x="6728" y="12453"/>
                    </a:cubicBezTo>
                    <a:cubicBezTo>
                      <a:pt x="6799" y="12612"/>
                      <a:pt x="6724" y="12797"/>
                      <a:pt x="6566" y="12867"/>
                    </a:cubicBezTo>
                    <a:cubicBezTo>
                      <a:pt x="5211" y="13457"/>
                      <a:pt x="2900" y="14003"/>
                      <a:pt x="0" y="14490"/>
                    </a:cubicBezTo>
                    <a:cubicBezTo>
                      <a:pt x="2610" y="17782"/>
                      <a:pt x="5941" y="21487"/>
                      <a:pt x="9923" y="25522"/>
                    </a:cubicBezTo>
                    <a:cubicBezTo>
                      <a:pt x="14139" y="29799"/>
                      <a:pt x="17628" y="34138"/>
                      <a:pt x="20295" y="38415"/>
                    </a:cubicBezTo>
                    <a:lnTo>
                      <a:pt x="20378" y="38551"/>
                    </a:lnTo>
                    <a:lnTo>
                      <a:pt x="17707" y="45196"/>
                    </a:lnTo>
                    <a:lnTo>
                      <a:pt x="17637" y="46107"/>
                    </a:lnTo>
                    <a:cubicBezTo>
                      <a:pt x="22218" y="44369"/>
                      <a:pt x="27106" y="42265"/>
                      <a:pt x="29355" y="40501"/>
                    </a:cubicBezTo>
                    <a:cubicBezTo>
                      <a:pt x="32761" y="37826"/>
                      <a:pt x="38768" y="37434"/>
                      <a:pt x="42019" y="37434"/>
                    </a:cubicBezTo>
                    <a:cubicBezTo>
                      <a:pt x="43378" y="37434"/>
                      <a:pt x="44259" y="37500"/>
                      <a:pt x="44259" y="37500"/>
                    </a:cubicBezTo>
                    <a:cubicBezTo>
                      <a:pt x="44259" y="37500"/>
                      <a:pt x="29830" y="34455"/>
                      <a:pt x="31682" y="33650"/>
                    </a:cubicBezTo>
                    <a:cubicBezTo>
                      <a:pt x="33536" y="32840"/>
                      <a:pt x="19744" y="21738"/>
                      <a:pt x="17971" y="20049"/>
                    </a:cubicBezTo>
                    <a:cubicBezTo>
                      <a:pt x="17817" y="19899"/>
                      <a:pt x="17774" y="19767"/>
                      <a:pt x="17817" y="19639"/>
                    </a:cubicBezTo>
                    <a:lnTo>
                      <a:pt x="17817" y="19639"/>
                    </a:lnTo>
                    <a:cubicBezTo>
                      <a:pt x="21174" y="19925"/>
                      <a:pt x="31274" y="21284"/>
                      <a:pt x="38015" y="21284"/>
                    </a:cubicBezTo>
                    <a:cubicBezTo>
                      <a:pt x="39603" y="21284"/>
                      <a:pt x="40998" y="21210"/>
                      <a:pt x="42080" y="21025"/>
                    </a:cubicBezTo>
                    <a:cubicBezTo>
                      <a:pt x="48532" y="19943"/>
                      <a:pt x="38240" y="19304"/>
                      <a:pt x="33553" y="16775"/>
                    </a:cubicBezTo>
                    <a:cubicBezTo>
                      <a:pt x="30098" y="14909"/>
                      <a:pt x="24770" y="11820"/>
                      <a:pt x="22204" y="10323"/>
                    </a:cubicBezTo>
                    <a:cubicBezTo>
                      <a:pt x="17285" y="6341"/>
                      <a:pt x="9712" y="1567"/>
                      <a:pt x="2012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3"/>
              <p:cNvSpPr/>
              <p:nvPr/>
            </p:nvSpPr>
            <p:spPr>
              <a:xfrm>
                <a:off x="2270425" y="2308025"/>
                <a:ext cx="518175" cy="793500"/>
              </a:xfrm>
              <a:custGeom>
                <a:rect b="b" l="l" r="r" t="t"/>
                <a:pathLst>
                  <a:path extrusionOk="0" h="31740" w="20727">
                    <a:moveTo>
                      <a:pt x="348" y="0"/>
                    </a:moveTo>
                    <a:cubicBezTo>
                      <a:pt x="234" y="18"/>
                      <a:pt x="120" y="41"/>
                      <a:pt x="1" y="57"/>
                    </a:cubicBezTo>
                    <a:cubicBezTo>
                      <a:pt x="2196" y="2839"/>
                      <a:pt x="5396" y="6535"/>
                      <a:pt x="10047" y="11252"/>
                    </a:cubicBezTo>
                    <a:cubicBezTo>
                      <a:pt x="14940" y="16215"/>
                      <a:pt x="18205" y="20602"/>
                      <a:pt x="20379" y="24093"/>
                    </a:cubicBezTo>
                    <a:lnTo>
                      <a:pt x="17747" y="30635"/>
                    </a:lnTo>
                    <a:lnTo>
                      <a:pt x="17659" y="31740"/>
                    </a:lnTo>
                    <a:cubicBezTo>
                      <a:pt x="17765" y="31701"/>
                      <a:pt x="17875" y="31661"/>
                      <a:pt x="17985" y="31617"/>
                    </a:cubicBezTo>
                    <a:lnTo>
                      <a:pt x="18055" y="30706"/>
                    </a:lnTo>
                    <a:lnTo>
                      <a:pt x="20726" y="24061"/>
                    </a:lnTo>
                    <a:lnTo>
                      <a:pt x="20643" y="23925"/>
                    </a:lnTo>
                    <a:cubicBezTo>
                      <a:pt x="17976" y="19648"/>
                      <a:pt x="14487" y="15309"/>
                      <a:pt x="10271" y="11032"/>
                    </a:cubicBezTo>
                    <a:cubicBezTo>
                      <a:pt x="6289" y="6997"/>
                      <a:pt x="2958" y="3292"/>
                      <a:pt x="34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3"/>
              <p:cNvSpPr/>
              <p:nvPr/>
            </p:nvSpPr>
            <p:spPr>
              <a:xfrm>
                <a:off x="1089600" y="1937850"/>
                <a:ext cx="1347950" cy="419925"/>
              </a:xfrm>
              <a:custGeom>
                <a:rect b="b" l="l" r="r" t="t"/>
                <a:pathLst>
                  <a:path extrusionOk="0" h="16797" w="53918">
                    <a:moveTo>
                      <a:pt x="47736" y="0"/>
                    </a:moveTo>
                    <a:lnTo>
                      <a:pt x="47736" y="0"/>
                    </a:lnTo>
                    <a:cubicBezTo>
                      <a:pt x="48357" y="84"/>
                      <a:pt x="48976" y="199"/>
                      <a:pt x="49597" y="327"/>
                    </a:cubicBezTo>
                    <a:lnTo>
                      <a:pt x="49593" y="317"/>
                    </a:lnTo>
                    <a:cubicBezTo>
                      <a:pt x="48976" y="189"/>
                      <a:pt x="48357" y="84"/>
                      <a:pt x="47736" y="0"/>
                    </a:cubicBezTo>
                    <a:close/>
                    <a:moveTo>
                      <a:pt x="35820" y="7974"/>
                    </a:moveTo>
                    <a:cubicBezTo>
                      <a:pt x="33949" y="7974"/>
                      <a:pt x="32343" y="8049"/>
                      <a:pt x="31212" y="8238"/>
                    </a:cubicBezTo>
                    <a:cubicBezTo>
                      <a:pt x="24445" y="9373"/>
                      <a:pt x="37100" y="10729"/>
                      <a:pt x="38631" y="10971"/>
                    </a:cubicBezTo>
                    <a:cubicBezTo>
                      <a:pt x="39912" y="11168"/>
                      <a:pt x="28440" y="14209"/>
                      <a:pt x="18381" y="14209"/>
                    </a:cubicBezTo>
                    <a:cubicBezTo>
                      <a:pt x="16419" y="14209"/>
                      <a:pt x="14518" y="14090"/>
                      <a:pt x="12771" y="13818"/>
                    </a:cubicBezTo>
                    <a:cubicBezTo>
                      <a:pt x="7306" y="12964"/>
                      <a:pt x="4146" y="12752"/>
                      <a:pt x="2360" y="12752"/>
                    </a:cubicBezTo>
                    <a:cubicBezTo>
                      <a:pt x="644" y="12752"/>
                      <a:pt x="199" y="12947"/>
                      <a:pt x="199" y="12947"/>
                    </a:cubicBezTo>
                    <a:lnTo>
                      <a:pt x="1" y="13026"/>
                    </a:lnTo>
                    <a:cubicBezTo>
                      <a:pt x="2003" y="15423"/>
                      <a:pt x="5383" y="16273"/>
                      <a:pt x="7635" y="16572"/>
                    </a:cubicBezTo>
                    <a:cubicBezTo>
                      <a:pt x="8784" y="16726"/>
                      <a:pt x="10703" y="16796"/>
                      <a:pt x="13127" y="16796"/>
                    </a:cubicBezTo>
                    <a:cubicBezTo>
                      <a:pt x="24775" y="16796"/>
                      <a:pt x="48123" y="15124"/>
                      <a:pt x="53896" y="12608"/>
                    </a:cubicBezTo>
                    <a:cubicBezTo>
                      <a:pt x="53905" y="12603"/>
                      <a:pt x="53909" y="12603"/>
                      <a:pt x="53918" y="12598"/>
                    </a:cubicBezTo>
                    <a:lnTo>
                      <a:pt x="52607" y="8871"/>
                    </a:lnTo>
                    <a:cubicBezTo>
                      <a:pt x="50887" y="8749"/>
                      <a:pt x="48858" y="8595"/>
                      <a:pt x="46732" y="8449"/>
                    </a:cubicBezTo>
                    <a:cubicBezTo>
                      <a:pt x="46724" y="8449"/>
                      <a:pt x="46715" y="8449"/>
                      <a:pt x="46706" y="8445"/>
                    </a:cubicBezTo>
                    <a:cubicBezTo>
                      <a:pt x="43014" y="8194"/>
                      <a:pt x="39027" y="7974"/>
                      <a:pt x="35820" y="7974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3"/>
              <p:cNvSpPr/>
              <p:nvPr/>
            </p:nvSpPr>
            <p:spPr>
              <a:xfrm>
                <a:off x="1082350" y="2252375"/>
                <a:ext cx="1366775" cy="112875"/>
              </a:xfrm>
              <a:custGeom>
                <a:rect b="b" l="l" r="r" t="t"/>
                <a:pathLst>
                  <a:path extrusionOk="0" h="4515" w="54671">
                    <a:moveTo>
                      <a:pt x="54309" y="0"/>
                    </a:moveTo>
                    <a:cubicBezTo>
                      <a:pt x="54278" y="0"/>
                      <a:pt x="54243" y="9"/>
                      <a:pt x="54208" y="17"/>
                    </a:cubicBezTo>
                    <a:cubicBezTo>
                      <a:pt x="54199" y="22"/>
                      <a:pt x="54195" y="22"/>
                      <a:pt x="54186" y="27"/>
                    </a:cubicBezTo>
                    <a:cubicBezTo>
                      <a:pt x="48413" y="2543"/>
                      <a:pt x="25065" y="4215"/>
                      <a:pt x="13417" y="4215"/>
                    </a:cubicBezTo>
                    <a:cubicBezTo>
                      <a:pt x="10993" y="4215"/>
                      <a:pt x="9074" y="4145"/>
                      <a:pt x="7925" y="3991"/>
                    </a:cubicBezTo>
                    <a:cubicBezTo>
                      <a:pt x="5673" y="3692"/>
                      <a:pt x="2293" y="2842"/>
                      <a:pt x="291" y="445"/>
                    </a:cubicBezTo>
                    <a:lnTo>
                      <a:pt x="0" y="559"/>
                    </a:lnTo>
                    <a:cubicBezTo>
                      <a:pt x="1818" y="2785"/>
                      <a:pt x="4868" y="3898"/>
                      <a:pt x="7886" y="4300"/>
                    </a:cubicBezTo>
                    <a:cubicBezTo>
                      <a:pt x="8960" y="4444"/>
                      <a:pt x="10808" y="4515"/>
                      <a:pt x="13166" y="4515"/>
                    </a:cubicBezTo>
                    <a:cubicBezTo>
                      <a:pt x="21887" y="4515"/>
                      <a:pt x="37627" y="3577"/>
                      <a:pt x="47304" y="2007"/>
                    </a:cubicBezTo>
                    <a:cubicBezTo>
                      <a:pt x="47379" y="2094"/>
                      <a:pt x="47449" y="2192"/>
                      <a:pt x="47524" y="2283"/>
                    </a:cubicBezTo>
                    <a:cubicBezTo>
                      <a:pt x="47643" y="2267"/>
                      <a:pt x="47757" y="2244"/>
                      <a:pt x="47871" y="2226"/>
                    </a:cubicBezTo>
                    <a:cubicBezTo>
                      <a:pt x="50771" y="1739"/>
                      <a:pt x="53082" y="1193"/>
                      <a:pt x="54437" y="603"/>
                    </a:cubicBezTo>
                    <a:cubicBezTo>
                      <a:pt x="54595" y="533"/>
                      <a:pt x="54670" y="348"/>
                      <a:pt x="54599" y="189"/>
                    </a:cubicBezTo>
                    <a:cubicBezTo>
                      <a:pt x="54547" y="70"/>
                      <a:pt x="54433" y="0"/>
                      <a:pt x="5430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3"/>
              <p:cNvSpPr/>
              <p:nvPr/>
            </p:nvSpPr>
            <p:spPr>
              <a:xfrm>
                <a:off x="2342600" y="2316050"/>
                <a:ext cx="412325" cy="62425"/>
              </a:xfrm>
              <a:custGeom>
                <a:rect b="b" l="l" r="r" t="t"/>
                <a:pathLst>
                  <a:path extrusionOk="0" h="2497" w="16493">
                    <a:moveTo>
                      <a:pt x="357" y="1"/>
                    </a:moveTo>
                    <a:cubicBezTo>
                      <a:pt x="239" y="1"/>
                      <a:pt x="124" y="71"/>
                      <a:pt x="71" y="185"/>
                    </a:cubicBezTo>
                    <a:cubicBezTo>
                      <a:pt x="1" y="344"/>
                      <a:pt x="75" y="529"/>
                      <a:pt x="233" y="599"/>
                    </a:cubicBezTo>
                    <a:cubicBezTo>
                      <a:pt x="291" y="626"/>
                      <a:pt x="4687" y="2496"/>
                      <a:pt x="10698" y="2496"/>
                    </a:cubicBezTo>
                    <a:cubicBezTo>
                      <a:pt x="12423" y="2496"/>
                      <a:pt x="14289" y="2342"/>
                      <a:pt x="16216" y="1946"/>
                    </a:cubicBezTo>
                    <a:cubicBezTo>
                      <a:pt x="16383" y="1911"/>
                      <a:pt x="16493" y="1743"/>
                      <a:pt x="16458" y="1572"/>
                    </a:cubicBezTo>
                    <a:cubicBezTo>
                      <a:pt x="16427" y="1426"/>
                      <a:pt x="16291" y="1325"/>
                      <a:pt x="16149" y="1325"/>
                    </a:cubicBezTo>
                    <a:cubicBezTo>
                      <a:pt x="16127" y="1325"/>
                      <a:pt x="16110" y="1325"/>
                      <a:pt x="16088" y="1330"/>
                    </a:cubicBezTo>
                    <a:cubicBezTo>
                      <a:pt x="15710" y="1409"/>
                      <a:pt x="15335" y="1475"/>
                      <a:pt x="14961" y="1536"/>
                    </a:cubicBezTo>
                    <a:cubicBezTo>
                      <a:pt x="13474" y="1774"/>
                      <a:pt x="12040" y="1871"/>
                      <a:pt x="10688" y="1871"/>
                    </a:cubicBezTo>
                    <a:cubicBezTo>
                      <a:pt x="6526" y="1871"/>
                      <a:pt x="3155" y="951"/>
                      <a:pt x="1532" y="410"/>
                    </a:cubicBezTo>
                    <a:cubicBezTo>
                      <a:pt x="872" y="190"/>
                      <a:pt x="497" y="31"/>
                      <a:pt x="485" y="23"/>
                    </a:cubicBezTo>
                    <a:cubicBezTo>
                      <a:pt x="445" y="5"/>
                      <a:pt x="401" y="1"/>
                      <a:pt x="357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3"/>
              <p:cNvSpPr/>
              <p:nvPr/>
            </p:nvSpPr>
            <p:spPr>
              <a:xfrm>
                <a:off x="2261950" y="1935975"/>
                <a:ext cx="123800" cy="169650"/>
              </a:xfrm>
              <a:custGeom>
                <a:rect b="b" l="l" r="r" t="t"/>
                <a:pathLst>
                  <a:path extrusionOk="0" h="6786" w="4952">
                    <a:moveTo>
                      <a:pt x="177" y="0"/>
                    </a:moveTo>
                    <a:lnTo>
                      <a:pt x="1" y="4128"/>
                    </a:lnTo>
                    <a:cubicBezTo>
                      <a:pt x="1511" y="5043"/>
                      <a:pt x="3270" y="5981"/>
                      <a:pt x="4952" y="6786"/>
                    </a:cubicBezTo>
                    <a:lnTo>
                      <a:pt x="2703" y="402"/>
                    </a:lnTo>
                    <a:cubicBezTo>
                      <a:pt x="2082" y="274"/>
                      <a:pt x="1462" y="159"/>
                      <a:pt x="841" y="75"/>
                    </a:cubicBezTo>
                    <a:lnTo>
                      <a:pt x="829" y="75"/>
                    </a:lnTo>
                    <a:cubicBezTo>
                      <a:pt x="595" y="45"/>
                      <a:pt x="392" y="22"/>
                      <a:pt x="17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3"/>
              <p:cNvSpPr/>
              <p:nvPr/>
            </p:nvSpPr>
            <p:spPr>
              <a:xfrm>
                <a:off x="1633925" y="1523025"/>
                <a:ext cx="511475" cy="293625"/>
              </a:xfrm>
              <a:custGeom>
                <a:rect b="b" l="l" r="r" t="t"/>
                <a:pathLst>
                  <a:path extrusionOk="0" h="11745" w="20459">
                    <a:moveTo>
                      <a:pt x="14" y="4013"/>
                    </a:moveTo>
                    <a:cubicBezTo>
                      <a:pt x="9" y="4035"/>
                      <a:pt x="5" y="4057"/>
                      <a:pt x="1" y="4083"/>
                    </a:cubicBezTo>
                    <a:lnTo>
                      <a:pt x="2619" y="7106"/>
                    </a:lnTo>
                    <a:cubicBezTo>
                      <a:pt x="2649" y="7093"/>
                      <a:pt x="2663" y="7084"/>
                      <a:pt x="2667" y="7084"/>
                    </a:cubicBezTo>
                    <a:cubicBezTo>
                      <a:pt x="2698" y="7062"/>
                      <a:pt x="2738" y="7049"/>
                      <a:pt x="2773" y="7045"/>
                    </a:cubicBezTo>
                    <a:cubicBezTo>
                      <a:pt x="1831" y="6073"/>
                      <a:pt x="899" y="5056"/>
                      <a:pt x="14" y="4013"/>
                    </a:cubicBezTo>
                    <a:close/>
                    <a:moveTo>
                      <a:pt x="15913" y="0"/>
                    </a:moveTo>
                    <a:cubicBezTo>
                      <a:pt x="16352" y="1909"/>
                      <a:pt x="16599" y="4563"/>
                      <a:pt x="15834" y="7520"/>
                    </a:cubicBezTo>
                    <a:lnTo>
                      <a:pt x="17483" y="8092"/>
                    </a:lnTo>
                    <a:cubicBezTo>
                      <a:pt x="18210" y="6406"/>
                      <a:pt x="19309" y="4625"/>
                      <a:pt x="20379" y="3080"/>
                    </a:cubicBezTo>
                    <a:cubicBezTo>
                      <a:pt x="20427" y="2895"/>
                      <a:pt x="20458" y="2785"/>
                      <a:pt x="20458" y="2785"/>
                    </a:cubicBezTo>
                    <a:lnTo>
                      <a:pt x="15913" y="0"/>
                    </a:lnTo>
                    <a:close/>
                    <a:moveTo>
                      <a:pt x="15666" y="8128"/>
                    </a:moveTo>
                    <a:cubicBezTo>
                      <a:pt x="15627" y="8250"/>
                      <a:pt x="15586" y="8370"/>
                      <a:pt x="15547" y="8488"/>
                    </a:cubicBezTo>
                    <a:lnTo>
                      <a:pt x="17237" y="8691"/>
                    </a:lnTo>
                    <a:cubicBezTo>
                      <a:pt x="17241" y="8686"/>
                      <a:pt x="17241" y="8677"/>
                      <a:pt x="17245" y="8673"/>
                    </a:cubicBezTo>
                    <a:lnTo>
                      <a:pt x="15666" y="8128"/>
                    </a:lnTo>
                    <a:close/>
                    <a:moveTo>
                      <a:pt x="14403" y="10715"/>
                    </a:moveTo>
                    <a:cubicBezTo>
                      <a:pt x="14077" y="11138"/>
                      <a:pt x="13712" y="11485"/>
                      <a:pt x="13307" y="11745"/>
                    </a:cubicBezTo>
                    <a:cubicBezTo>
                      <a:pt x="13765" y="11481"/>
                      <a:pt x="14122" y="11111"/>
                      <a:pt x="14403" y="10715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3"/>
              <p:cNvSpPr/>
              <p:nvPr/>
            </p:nvSpPr>
            <p:spPr>
              <a:xfrm>
                <a:off x="2065925" y="1640500"/>
                <a:ext cx="100475" cy="156225"/>
              </a:xfrm>
              <a:custGeom>
                <a:rect b="b" l="l" r="r" t="t"/>
                <a:pathLst>
                  <a:path extrusionOk="0" h="6249" w="4019">
                    <a:moveTo>
                      <a:pt x="2768" y="1"/>
                    </a:moveTo>
                    <a:cubicBezTo>
                      <a:pt x="1911" y="1333"/>
                      <a:pt x="1105" y="2759"/>
                      <a:pt x="581" y="4067"/>
                    </a:cubicBezTo>
                    <a:lnTo>
                      <a:pt x="766" y="4089"/>
                    </a:lnTo>
                    <a:lnTo>
                      <a:pt x="138" y="5444"/>
                    </a:lnTo>
                    <a:cubicBezTo>
                      <a:pt x="71" y="5720"/>
                      <a:pt x="23" y="5994"/>
                      <a:pt x="0" y="6248"/>
                    </a:cubicBezTo>
                    <a:lnTo>
                      <a:pt x="4019" y="4968"/>
                    </a:lnTo>
                    <a:cubicBezTo>
                      <a:pt x="3944" y="4678"/>
                      <a:pt x="3706" y="3882"/>
                      <a:pt x="3032" y="2777"/>
                    </a:cubicBezTo>
                    <a:cubicBezTo>
                      <a:pt x="2619" y="2095"/>
                      <a:pt x="2636" y="978"/>
                      <a:pt x="2768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3"/>
              <p:cNvSpPr/>
              <p:nvPr/>
            </p:nvSpPr>
            <p:spPr>
              <a:xfrm>
                <a:off x="2058900" y="1600000"/>
                <a:ext cx="84500" cy="198950"/>
              </a:xfrm>
              <a:custGeom>
                <a:rect b="b" l="l" r="r" t="t"/>
                <a:pathLst>
                  <a:path extrusionOk="0" h="7958" w="3380">
                    <a:moveTo>
                      <a:pt x="246" y="5594"/>
                    </a:moveTo>
                    <a:cubicBezTo>
                      <a:pt x="242" y="5598"/>
                      <a:pt x="242" y="5607"/>
                      <a:pt x="238" y="5612"/>
                    </a:cubicBezTo>
                    <a:lnTo>
                      <a:pt x="339" y="5624"/>
                    </a:lnTo>
                    <a:lnTo>
                      <a:pt x="246" y="5594"/>
                    </a:lnTo>
                    <a:close/>
                    <a:moveTo>
                      <a:pt x="3380" y="1"/>
                    </a:moveTo>
                    <a:cubicBezTo>
                      <a:pt x="2310" y="1546"/>
                      <a:pt x="1211" y="3327"/>
                      <a:pt x="484" y="5013"/>
                    </a:cubicBezTo>
                    <a:lnTo>
                      <a:pt x="555" y="5035"/>
                    </a:lnTo>
                    <a:cubicBezTo>
                      <a:pt x="718" y="5092"/>
                      <a:pt x="805" y="5273"/>
                      <a:pt x="748" y="5435"/>
                    </a:cubicBezTo>
                    <a:cubicBezTo>
                      <a:pt x="709" y="5550"/>
                      <a:pt x="608" y="5630"/>
                      <a:pt x="493" y="5642"/>
                    </a:cubicBezTo>
                    <a:lnTo>
                      <a:pt x="862" y="5687"/>
                    </a:lnTo>
                    <a:cubicBezTo>
                      <a:pt x="1386" y="4379"/>
                      <a:pt x="2192" y="2953"/>
                      <a:pt x="3049" y="1621"/>
                    </a:cubicBezTo>
                    <a:cubicBezTo>
                      <a:pt x="3142" y="947"/>
                      <a:pt x="3287" y="344"/>
                      <a:pt x="3380" y="1"/>
                    </a:cubicBezTo>
                    <a:close/>
                    <a:moveTo>
                      <a:pt x="419" y="7064"/>
                    </a:moveTo>
                    <a:lnTo>
                      <a:pt x="0" y="7957"/>
                    </a:lnTo>
                    <a:lnTo>
                      <a:pt x="281" y="7868"/>
                    </a:lnTo>
                    <a:cubicBezTo>
                      <a:pt x="304" y="7614"/>
                      <a:pt x="352" y="7340"/>
                      <a:pt x="419" y="7064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3"/>
              <p:cNvSpPr/>
              <p:nvPr/>
            </p:nvSpPr>
            <p:spPr>
              <a:xfrm>
                <a:off x="1526450" y="1382175"/>
                <a:ext cx="509025" cy="434575"/>
              </a:xfrm>
              <a:custGeom>
                <a:rect b="b" l="l" r="r" t="t"/>
                <a:pathLst>
                  <a:path extrusionOk="0" h="17383" w="20361">
                    <a:moveTo>
                      <a:pt x="2671" y="1"/>
                    </a:moveTo>
                    <a:cubicBezTo>
                      <a:pt x="2596" y="129"/>
                      <a:pt x="2491" y="257"/>
                      <a:pt x="2355" y="384"/>
                    </a:cubicBezTo>
                    <a:cubicBezTo>
                      <a:pt x="1985" y="815"/>
                      <a:pt x="1589" y="1150"/>
                      <a:pt x="1118" y="1251"/>
                    </a:cubicBezTo>
                    <a:lnTo>
                      <a:pt x="1105" y="1268"/>
                    </a:lnTo>
                    <a:cubicBezTo>
                      <a:pt x="1105" y="1268"/>
                      <a:pt x="744" y="1489"/>
                      <a:pt x="120" y="1647"/>
                    </a:cubicBezTo>
                    <a:cubicBezTo>
                      <a:pt x="45" y="1678"/>
                      <a:pt x="1" y="1696"/>
                      <a:pt x="1" y="1696"/>
                    </a:cubicBezTo>
                    <a:cubicBezTo>
                      <a:pt x="1" y="1696"/>
                      <a:pt x="128" y="1934"/>
                      <a:pt x="265" y="2497"/>
                    </a:cubicBezTo>
                    <a:cubicBezTo>
                      <a:pt x="1972" y="6355"/>
                      <a:pt x="5801" y="10633"/>
                      <a:pt x="9302" y="14020"/>
                    </a:cubicBezTo>
                    <a:cubicBezTo>
                      <a:pt x="11578" y="16221"/>
                      <a:pt x="13717" y="17383"/>
                      <a:pt x="15446" y="17383"/>
                    </a:cubicBezTo>
                    <a:cubicBezTo>
                      <a:pt x="15762" y="17383"/>
                      <a:pt x="16061" y="17343"/>
                      <a:pt x="16348" y="17268"/>
                    </a:cubicBezTo>
                    <a:cubicBezTo>
                      <a:pt x="17777" y="16881"/>
                      <a:pt x="18821" y="15539"/>
                      <a:pt x="19450" y="13281"/>
                    </a:cubicBezTo>
                    <a:cubicBezTo>
                      <a:pt x="19455" y="13277"/>
                      <a:pt x="19455" y="13268"/>
                      <a:pt x="19455" y="13264"/>
                    </a:cubicBezTo>
                    <a:cubicBezTo>
                      <a:pt x="20361" y="10003"/>
                      <a:pt x="19952" y="7072"/>
                      <a:pt x="19432" y="5155"/>
                    </a:cubicBezTo>
                    <a:lnTo>
                      <a:pt x="19384" y="5128"/>
                    </a:lnTo>
                    <a:lnTo>
                      <a:pt x="19384" y="5128"/>
                    </a:lnTo>
                    <a:cubicBezTo>
                      <a:pt x="19384" y="5128"/>
                      <a:pt x="19463" y="7442"/>
                      <a:pt x="19489" y="9462"/>
                    </a:cubicBezTo>
                    <a:cubicBezTo>
                      <a:pt x="19520" y="11477"/>
                      <a:pt x="18214" y="15737"/>
                      <a:pt x="16400" y="16041"/>
                    </a:cubicBezTo>
                    <a:cubicBezTo>
                      <a:pt x="16282" y="16063"/>
                      <a:pt x="16172" y="16071"/>
                      <a:pt x="16071" y="16071"/>
                    </a:cubicBezTo>
                    <a:cubicBezTo>
                      <a:pt x="14570" y="16071"/>
                      <a:pt x="14390" y="14105"/>
                      <a:pt x="12312" y="12996"/>
                    </a:cubicBezTo>
                    <a:cubicBezTo>
                      <a:pt x="10095" y="11816"/>
                      <a:pt x="10095" y="11816"/>
                      <a:pt x="8023" y="9674"/>
                    </a:cubicBezTo>
                    <a:cubicBezTo>
                      <a:pt x="7064" y="8683"/>
                      <a:pt x="6733" y="8094"/>
                      <a:pt x="6483" y="7539"/>
                    </a:cubicBezTo>
                    <a:cubicBezTo>
                      <a:pt x="6355" y="7601"/>
                      <a:pt x="6219" y="7631"/>
                      <a:pt x="6077" y="7631"/>
                    </a:cubicBezTo>
                    <a:cubicBezTo>
                      <a:pt x="5884" y="7631"/>
                      <a:pt x="5691" y="7570"/>
                      <a:pt x="5527" y="7442"/>
                    </a:cubicBezTo>
                    <a:cubicBezTo>
                      <a:pt x="5127" y="7139"/>
                      <a:pt x="5048" y="6567"/>
                      <a:pt x="5356" y="6166"/>
                    </a:cubicBezTo>
                    <a:cubicBezTo>
                      <a:pt x="5435" y="6061"/>
                      <a:pt x="5532" y="5977"/>
                      <a:pt x="5642" y="5920"/>
                    </a:cubicBezTo>
                    <a:cubicBezTo>
                      <a:pt x="5496" y="5704"/>
                      <a:pt x="5316" y="5462"/>
                      <a:pt x="5096" y="5194"/>
                    </a:cubicBezTo>
                    <a:cubicBezTo>
                      <a:pt x="4973" y="5044"/>
                      <a:pt x="4859" y="4891"/>
                      <a:pt x="4744" y="4736"/>
                    </a:cubicBezTo>
                    <a:lnTo>
                      <a:pt x="4233" y="5748"/>
                    </a:lnTo>
                    <a:cubicBezTo>
                      <a:pt x="4181" y="5858"/>
                      <a:pt x="4071" y="5920"/>
                      <a:pt x="3957" y="5920"/>
                    </a:cubicBezTo>
                    <a:cubicBezTo>
                      <a:pt x="3908" y="5920"/>
                      <a:pt x="3859" y="5911"/>
                      <a:pt x="3816" y="5889"/>
                    </a:cubicBezTo>
                    <a:cubicBezTo>
                      <a:pt x="3662" y="5809"/>
                      <a:pt x="3600" y="5620"/>
                      <a:pt x="3675" y="5466"/>
                    </a:cubicBezTo>
                    <a:lnTo>
                      <a:pt x="4348" y="4129"/>
                    </a:lnTo>
                    <a:cubicBezTo>
                      <a:pt x="3177" y="2198"/>
                      <a:pt x="2671" y="1"/>
                      <a:pt x="2671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3"/>
              <p:cNvSpPr/>
              <p:nvPr/>
            </p:nvSpPr>
            <p:spPr>
              <a:xfrm>
                <a:off x="1533050" y="1444575"/>
                <a:ext cx="515875" cy="382650"/>
              </a:xfrm>
              <a:custGeom>
                <a:rect b="b" l="l" r="r" t="t"/>
                <a:pathLst>
                  <a:path extrusionOk="0" h="15306" w="20635">
                    <a:moveTo>
                      <a:pt x="19168" y="2659"/>
                    </a:moveTo>
                    <a:cubicBezTo>
                      <a:pt x="19688" y="4576"/>
                      <a:pt x="20097" y="7507"/>
                      <a:pt x="19191" y="10768"/>
                    </a:cubicBezTo>
                    <a:cubicBezTo>
                      <a:pt x="19195" y="10764"/>
                      <a:pt x="19195" y="10759"/>
                      <a:pt x="19195" y="10759"/>
                    </a:cubicBezTo>
                    <a:cubicBezTo>
                      <a:pt x="19239" y="10627"/>
                      <a:pt x="19362" y="10548"/>
                      <a:pt x="19494" y="10548"/>
                    </a:cubicBezTo>
                    <a:cubicBezTo>
                      <a:pt x="19525" y="10548"/>
                      <a:pt x="19560" y="10553"/>
                      <a:pt x="19595" y="10566"/>
                    </a:cubicBezTo>
                    <a:lnTo>
                      <a:pt x="19869" y="10658"/>
                    </a:lnTo>
                    <a:cubicBezTo>
                      <a:pt x="20634" y="7701"/>
                      <a:pt x="20387" y="5047"/>
                      <a:pt x="19948" y="3138"/>
                    </a:cubicBezTo>
                    <a:lnTo>
                      <a:pt x="19168" y="2659"/>
                    </a:lnTo>
                    <a:close/>
                    <a:moveTo>
                      <a:pt x="1" y="1"/>
                    </a:moveTo>
                    <a:cubicBezTo>
                      <a:pt x="49" y="190"/>
                      <a:pt x="98" y="419"/>
                      <a:pt x="141" y="687"/>
                    </a:cubicBezTo>
                    <a:cubicBezTo>
                      <a:pt x="317" y="1743"/>
                      <a:pt x="3701" y="6152"/>
                      <a:pt x="3701" y="6152"/>
                    </a:cubicBezTo>
                    <a:cubicBezTo>
                      <a:pt x="3701" y="6152"/>
                      <a:pt x="3711" y="6329"/>
                      <a:pt x="3727" y="6609"/>
                    </a:cubicBezTo>
                    <a:cubicBezTo>
                      <a:pt x="3745" y="6609"/>
                      <a:pt x="3758" y="6605"/>
                      <a:pt x="3776" y="6605"/>
                    </a:cubicBezTo>
                    <a:cubicBezTo>
                      <a:pt x="3802" y="6605"/>
                      <a:pt x="3825" y="6609"/>
                      <a:pt x="3851" y="6614"/>
                    </a:cubicBezTo>
                    <a:cubicBezTo>
                      <a:pt x="4018" y="6654"/>
                      <a:pt x="4119" y="6821"/>
                      <a:pt x="4080" y="6993"/>
                    </a:cubicBezTo>
                    <a:cubicBezTo>
                      <a:pt x="4080" y="6997"/>
                      <a:pt x="4066" y="7054"/>
                      <a:pt x="4049" y="7151"/>
                    </a:cubicBezTo>
                    <a:cubicBezTo>
                      <a:pt x="4934" y="8194"/>
                      <a:pt x="5866" y="9211"/>
                      <a:pt x="6808" y="10183"/>
                    </a:cubicBezTo>
                    <a:cubicBezTo>
                      <a:pt x="6826" y="10178"/>
                      <a:pt x="6843" y="10178"/>
                      <a:pt x="6861" y="10178"/>
                    </a:cubicBezTo>
                    <a:cubicBezTo>
                      <a:pt x="6966" y="10178"/>
                      <a:pt x="7072" y="10227"/>
                      <a:pt x="7129" y="10324"/>
                    </a:cubicBezTo>
                    <a:cubicBezTo>
                      <a:pt x="7169" y="10389"/>
                      <a:pt x="7182" y="10460"/>
                      <a:pt x="7173" y="10531"/>
                    </a:cubicBezTo>
                    <a:cubicBezTo>
                      <a:pt x="7397" y="10504"/>
                      <a:pt x="7539" y="10482"/>
                      <a:pt x="7539" y="10482"/>
                    </a:cubicBezTo>
                    <a:cubicBezTo>
                      <a:pt x="7539" y="10482"/>
                      <a:pt x="11674" y="14759"/>
                      <a:pt x="15177" y="15261"/>
                    </a:cubicBezTo>
                    <a:cubicBezTo>
                      <a:pt x="15380" y="15291"/>
                      <a:pt x="15569" y="15305"/>
                      <a:pt x="15750" y="15305"/>
                    </a:cubicBezTo>
                    <a:cubicBezTo>
                      <a:pt x="16378" y="15305"/>
                      <a:pt x="16906" y="15141"/>
                      <a:pt x="17342" y="14883"/>
                    </a:cubicBezTo>
                    <a:cubicBezTo>
                      <a:pt x="17747" y="14623"/>
                      <a:pt x="18112" y="14276"/>
                      <a:pt x="18438" y="13853"/>
                    </a:cubicBezTo>
                    <a:cubicBezTo>
                      <a:pt x="19177" y="12814"/>
                      <a:pt x="19384" y="11599"/>
                      <a:pt x="19384" y="11599"/>
                    </a:cubicBezTo>
                    <a:lnTo>
                      <a:pt x="19582" y="11626"/>
                    </a:lnTo>
                    <a:cubicBezTo>
                      <a:pt x="19621" y="11508"/>
                      <a:pt x="19662" y="11388"/>
                      <a:pt x="19701" y="11266"/>
                    </a:cubicBezTo>
                    <a:lnTo>
                      <a:pt x="19388" y="11155"/>
                    </a:lnTo>
                    <a:cubicBezTo>
                      <a:pt x="19235" y="11102"/>
                      <a:pt x="19150" y="10939"/>
                      <a:pt x="19186" y="10785"/>
                    </a:cubicBezTo>
                    <a:lnTo>
                      <a:pt x="19186" y="10785"/>
                    </a:lnTo>
                    <a:cubicBezTo>
                      <a:pt x="18557" y="13043"/>
                      <a:pt x="17513" y="14385"/>
                      <a:pt x="16084" y="14772"/>
                    </a:cubicBezTo>
                    <a:cubicBezTo>
                      <a:pt x="15797" y="14847"/>
                      <a:pt x="15498" y="14887"/>
                      <a:pt x="15182" y="14887"/>
                    </a:cubicBezTo>
                    <a:cubicBezTo>
                      <a:pt x="13453" y="14887"/>
                      <a:pt x="11314" y="13725"/>
                      <a:pt x="9038" y="11524"/>
                    </a:cubicBezTo>
                    <a:cubicBezTo>
                      <a:pt x="5537" y="8137"/>
                      <a:pt x="1708" y="3859"/>
                      <a:pt x="1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3"/>
              <p:cNvSpPr/>
              <p:nvPr/>
            </p:nvSpPr>
            <p:spPr>
              <a:xfrm>
                <a:off x="1554375" y="1391775"/>
                <a:ext cx="30950" cy="21700"/>
              </a:xfrm>
              <a:custGeom>
                <a:rect b="b" l="l" r="r" t="t"/>
                <a:pathLst>
                  <a:path extrusionOk="0" h="868" w="1238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934" y="277"/>
                      <a:pt x="508" y="541"/>
                      <a:pt x="94" y="758"/>
                    </a:cubicBezTo>
                    <a:lnTo>
                      <a:pt x="1" y="867"/>
                    </a:lnTo>
                    <a:cubicBezTo>
                      <a:pt x="472" y="766"/>
                      <a:pt x="868" y="431"/>
                      <a:pt x="123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3"/>
              <p:cNvSpPr/>
              <p:nvPr/>
            </p:nvSpPr>
            <p:spPr>
              <a:xfrm>
                <a:off x="1652625" y="1530175"/>
                <a:ext cx="35900" cy="42800"/>
              </a:xfrm>
              <a:custGeom>
                <a:rect b="b" l="l" r="r" t="t"/>
                <a:pathLst>
                  <a:path extrusionOk="0" h="1712" w="1436">
                    <a:moveTo>
                      <a:pt x="595" y="0"/>
                    </a:moveTo>
                    <a:cubicBezTo>
                      <a:pt x="485" y="57"/>
                      <a:pt x="388" y="141"/>
                      <a:pt x="309" y="246"/>
                    </a:cubicBezTo>
                    <a:cubicBezTo>
                      <a:pt x="1" y="647"/>
                      <a:pt x="80" y="1219"/>
                      <a:pt x="480" y="1522"/>
                    </a:cubicBezTo>
                    <a:cubicBezTo>
                      <a:pt x="644" y="1650"/>
                      <a:pt x="837" y="1711"/>
                      <a:pt x="1030" y="1711"/>
                    </a:cubicBezTo>
                    <a:cubicBezTo>
                      <a:pt x="1172" y="1711"/>
                      <a:pt x="1308" y="1681"/>
                      <a:pt x="1436" y="1619"/>
                    </a:cubicBezTo>
                    <a:cubicBezTo>
                      <a:pt x="1215" y="1136"/>
                      <a:pt x="1057" y="677"/>
                      <a:pt x="595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3"/>
              <p:cNvSpPr/>
              <p:nvPr/>
            </p:nvSpPr>
            <p:spPr>
              <a:xfrm>
                <a:off x="1630750" y="1625075"/>
                <a:ext cx="68650" cy="78825"/>
              </a:xfrm>
              <a:custGeom>
                <a:rect b="b" l="l" r="r" t="t"/>
                <a:pathLst>
                  <a:path extrusionOk="0" h="3153" w="2746">
                    <a:moveTo>
                      <a:pt x="128" y="1"/>
                    </a:moveTo>
                    <a:cubicBezTo>
                      <a:pt x="75" y="291"/>
                      <a:pt x="0" y="829"/>
                      <a:pt x="9" y="1370"/>
                    </a:cubicBezTo>
                    <a:cubicBezTo>
                      <a:pt x="67" y="1770"/>
                      <a:pt x="132" y="2157"/>
                      <a:pt x="220" y="2470"/>
                    </a:cubicBezTo>
                    <a:cubicBezTo>
                      <a:pt x="339" y="2716"/>
                      <a:pt x="515" y="2901"/>
                      <a:pt x="779" y="2976"/>
                    </a:cubicBezTo>
                    <a:cubicBezTo>
                      <a:pt x="1267" y="3108"/>
                      <a:pt x="1659" y="3152"/>
                      <a:pt x="1962" y="3152"/>
                    </a:cubicBezTo>
                    <a:cubicBezTo>
                      <a:pt x="2394" y="3152"/>
                      <a:pt x="2649" y="3064"/>
                      <a:pt x="2746" y="3024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3"/>
              <p:cNvSpPr/>
              <p:nvPr/>
            </p:nvSpPr>
            <p:spPr>
              <a:xfrm>
                <a:off x="1626225" y="1609700"/>
                <a:ext cx="86375" cy="99575"/>
              </a:xfrm>
              <a:custGeom>
                <a:rect b="b" l="l" r="r" t="t"/>
                <a:pathLst>
                  <a:path extrusionOk="0" h="3983" w="3455">
                    <a:moveTo>
                      <a:pt x="49" y="0"/>
                    </a:moveTo>
                    <a:cubicBezTo>
                      <a:pt x="31" y="0"/>
                      <a:pt x="18" y="4"/>
                      <a:pt x="0" y="4"/>
                    </a:cubicBezTo>
                    <a:cubicBezTo>
                      <a:pt x="27" y="484"/>
                      <a:pt x="89" y="1259"/>
                      <a:pt x="190" y="1985"/>
                    </a:cubicBezTo>
                    <a:cubicBezTo>
                      <a:pt x="181" y="1444"/>
                      <a:pt x="256" y="906"/>
                      <a:pt x="309" y="616"/>
                    </a:cubicBezTo>
                    <a:cubicBezTo>
                      <a:pt x="313" y="590"/>
                      <a:pt x="317" y="568"/>
                      <a:pt x="322" y="546"/>
                    </a:cubicBezTo>
                    <a:cubicBezTo>
                      <a:pt x="339" y="449"/>
                      <a:pt x="353" y="392"/>
                      <a:pt x="353" y="388"/>
                    </a:cubicBezTo>
                    <a:cubicBezTo>
                      <a:pt x="392" y="216"/>
                      <a:pt x="291" y="49"/>
                      <a:pt x="124" y="9"/>
                    </a:cubicBezTo>
                    <a:cubicBezTo>
                      <a:pt x="98" y="4"/>
                      <a:pt x="75" y="0"/>
                      <a:pt x="49" y="0"/>
                    </a:cubicBezTo>
                    <a:close/>
                    <a:moveTo>
                      <a:pt x="401" y="3085"/>
                    </a:moveTo>
                    <a:lnTo>
                      <a:pt x="401" y="3085"/>
                    </a:lnTo>
                    <a:cubicBezTo>
                      <a:pt x="410" y="3124"/>
                      <a:pt x="419" y="3164"/>
                      <a:pt x="432" y="3199"/>
                    </a:cubicBezTo>
                    <a:cubicBezTo>
                      <a:pt x="621" y="3837"/>
                      <a:pt x="1589" y="3983"/>
                      <a:pt x="2439" y="3983"/>
                    </a:cubicBezTo>
                    <a:cubicBezTo>
                      <a:pt x="2825" y="3983"/>
                      <a:pt x="3191" y="3952"/>
                      <a:pt x="3446" y="3926"/>
                    </a:cubicBezTo>
                    <a:cubicBezTo>
                      <a:pt x="3455" y="3855"/>
                      <a:pt x="3442" y="3784"/>
                      <a:pt x="3402" y="3719"/>
                    </a:cubicBezTo>
                    <a:cubicBezTo>
                      <a:pt x="3345" y="3622"/>
                      <a:pt x="3239" y="3573"/>
                      <a:pt x="3134" y="3573"/>
                    </a:cubicBezTo>
                    <a:cubicBezTo>
                      <a:pt x="3116" y="3573"/>
                      <a:pt x="3099" y="3573"/>
                      <a:pt x="3081" y="3578"/>
                    </a:cubicBezTo>
                    <a:cubicBezTo>
                      <a:pt x="3046" y="3582"/>
                      <a:pt x="3006" y="3595"/>
                      <a:pt x="2975" y="3617"/>
                    </a:cubicBezTo>
                    <a:cubicBezTo>
                      <a:pt x="2971" y="3617"/>
                      <a:pt x="2957" y="3626"/>
                      <a:pt x="2927" y="3639"/>
                    </a:cubicBezTo>
                    <a:cubicBezTo>
                      <a:pt x="2830" y="3679"/>
                      <a:pt x="2575" y="3767"/>
                      <a:pt x="2143" y="3767"/>
                    </a:cubicBezTo>
                    <a:cubicBezTo>
                      <a:pt x="1840" y="3767"/>
                      <a:pt x="1448" y="3723"/>
                      <a:pt x="960" y="3591"/>
                    </a:cubicBezTo>
                    <a:cubicBezTo>
                      <a:pt x="696" y="3516"/>
                      <a:pt x="520" y="3331"/>
                      <a:pt x="401" y="3085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3"/>
              <p:cNvSpPr/>
              <p:nvPr/>
            </p:nvSpPr>
            <p:spPr>
              <a:xfrm>
                <a:off x="1529425" y="1410700"/>
                <a:ext cx="27300" cy="12675"/>
              </a:xfrm>
              <a:custGeom>
                <a:rect b="b" l="l" r="r" t="t"/>
                <a:pathLst>
                  <a:path extrusionOk="0" h="507" w="1092">
                    <a:moveTo>
                      <a:pt x="1092" y="1"/>
                    </a:moveTo>
                    <a:cubicBezTo>
                      <a:pt x="635" y="242"/>
                      <a:pt x="203" y="427"/>
                      <a:pt x="1" y="506"/>
                    </a:cubicBezTo>
                    <a:cubicBezTo>
                      <a:pt x="625" y="348"/>
                      <a:pt x="986" y="127"/>
                      <a:pt x="986" y="127"/>
                    </a:cubicBezTo>
                    <a:lnTo>
                      <a:pt x="999" y="110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>
                <a:off x="2053625" y="1764700"/>
                <a:ext cx="113450" cy="45450"/>
              </a:xfrm>
              <a:custGeom>
                <a:rect b="b" l="l" r="r" t="t"/>
                <a:pathLst>
                  <a:path extrusionOk="0" h="1818" w="4538">
                    <a:moveTo>
                      <a:pt x="4511" y="0"/>
                    </a:moveTo>
                    <a:lnTo>
                      <a:pt x="492" y="1280"/>
                    </a:lnTo>
                    <a:lnTo>
                      <a:pt x="211" y="1369"/>
                    </a:lnTo>
                    <a:lnTo>
                      <a:pt x="0" y="1818"/>
                    </a:lnTo>
                    <a:lnTo>
                      <a:pt x="4537" y="124"/>
                    </a:lnTo>
                    <a:cubicBezTo>
                      <a:pt x="4537" y="124"/>
                      <a:pt x="4528" y="84"/>
                      <a:pt x="4511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>
                <a:off x="1616425" y="1485400"/>
                <a:ext cx="28650" cy="44800"/>
              </a:xfrm>
              <a:custGeom>
                <a:rect b="b" l="l" r="r" t="t"/>
                <a:pathLst>
                  <a:path extrusionOk="0" h="1792" w="1146">
                    <a:moveTo>
                      <a:pt x="749" y="0"/>
                    </a:moveTo>
                    <a:lnTo>
                      <a:pt x="76" y="1337"/>
                    </a:lnTo>
                    <a:cubicBezTo>
                      <a:pt x="1" y="1491"/>
                      <a:pt x="63" y="1680"/>
                      <a:pt x="217" y="1760"/>
                    </a:cubicBezTo>
                    <a:cubicBezTo>
                      <a:pt x="260" y="1782"/>
                      <a:pt x="309" y="1791"/>
                      <a:pt x="358" y="1791"/>
                    </a:cubicBezTo>
                    <a:cubicBezTo>
                      <a:pt x="472" y="1791"/>
                      <a:pt x="582" y="1729"/>
                      <a:pt x="634" y="1619"/>
                    </a:cubicBezTo>
                    <a:lnTo>
                      <a:pt x="1145" y="607"/>
                    </a:lnTo>
                    <a:cubicBezTo>
                      <a:pt x="1009" y="409"/>
                      <a:pt x="877" y="207"/>
                      <a:pt x="74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3"/>
              <p:cNvSpPr/>
              <p:nvPr/>
            </p:nvSpPr>
            <p:spPr>
              <a:xfrm>
                <a:off x="2011800" y="1708250"/>
                <a:ext cx="67250" cy="32825"/>
              </a:xfrm>
              <a:custGeom>
                <a:rect b="b" l="l" r="r" t="t"/>
                <a:pathLst>
                  <a:path extrusionOk="0" h="1313" w="2690">
                    <a:moveTo>
                      <a:pt x="344" y="1"/>
                    </a:moveTo>
                    <a:cubicBezTo>
                      <a:pt x="212" y="1"/>
                      <a:pt x="89" y="80"/>
                      <a:pt x="45" y="212"/>
                    </a:cubicBezTo>
                    <a:cubicBezTo>
                      <a:pt x="45" y="212"/>
                      <a:pt x="45" y="217"/>
                      <a:pt x="41" y="221"/>
                    </a:cubicBezTo>
                    <a:cubicBezTo>
                      <a:pt x="41" y="225"/>
                      <a:pt x="41" y="234"/>
                      <a:pt x="36" y="238"/>
                    </a:cubicBezTo>
                    <a:cubicBezTo>
                      <a:pt x="0" y="392"/>
                      <a:pt x="85" y="555"/>
                      <a:pt x="238" y="608"/>
                    </a:cubicBezTo>
                    <a:lnTo>
                      <a:pt x="551" y="719"/>
                    </a:lnTo>
                    <a:lnTo>
                      <a:pt x="2130" y="1264"/>
                    </a:lnTo>
                    <a:lnTo>
                      <a:pt x="2223" y="1294"/>
                    </a:lnTo>
                    <a:lnTo>
                      <a:pt x="2377" y="1312"/>
                    </a:lnTo>
                    <a:cubicBezTo>
                      <a:pt x="2492" y="1300"/>
                      <a:pt x="2593" y="1220"/>
                      <a:pt x="2632" y="1105"/>
                    </a:cubicBezTo>
                    <a:cubicBezTo>
                      <a:pt x="2689" y="943"/>
                      <a:pt x="2602" y="762"/>
                      <a:pt x="2439" y="705"/>
                    </a:cubicBezTo>
                    <a:lnTo>
                      <a:pt x="2368" y="683"/>
                    </a:lnTo>
                    <a:lnTo>
                      <a:pt x="719" y="111"/>
                    </a:lnTo>
                    <a:lnTo>
                      <a:pt x="445" y="19"/>
                    </a:lnTo>
                    <a:cubicBezTo>
                      <a:pt x="410" y="6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3"/>
              <p:cNvSpPr/>
              <p:nvPr/>
            </p:nvSpPr>
            <p:spPr>
              <a:xfrm>
                <a:off x="5873200" y="3016050"/>
                <a:ext cx="405050" cy="382750"/>
              </a:xfrm>
              <a:custGeom>
                <a:rect b="b" l="l" r="r" t="t"/>
                <a:pathLst>
                  <a:path extrusionOk="0" h="15310" w="16202">
                    <a:moveTo>
                      <a:pt x="3031" y="0"/>
                    </a:moveTo>
                    <a:lnTo>
                      <a:pt x="0" y="11973"/>
                    </a:lnTo>
                    <a:lnTo>
                      <a:pt x="13166" y="15309"/>
                    </a:lnTo>
                    <a:lnTo>
                      <a:pt x="16202" y="333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3"/>
              <p:cNvSpPr/>
              <p:nvPr/>
            </p:nvSpPr>
            <p:spPr>
              <a:xfrm>
                <a:off x="5865050" y="3008175"/>
                <a:ext cx="421225" cy="398400"/>
              </a:xfrm>
              <a:custGeom>
                <a:rect b="b" l="l" r="r" t="t"/>
                <a:pathLst>
                  <a:path extrusionOk="0" h="15936" w="16849">
                    <a:moveTo>
                      <a:pt x="3587" y="693"/>
                    </a:moveTo>
                    <a:lnTo>
                      <a:pt x="16145" y="3880"/>
                    </a:lnTo>
                    <a:lnTo>
                      <a:pt x="13268" y="15241"/>
                    </a:lnTo>
                    <a:lnTo>
                      <a:pt x="705" y="12060"/>
                    </a:lnTo>
                    <a:lnTo>
                      <a:pt x="3587" y="693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7" y="17"/>
                      <a:pt x="3199" y="47"/>
                    </a:cubicBezTo>
                    <a:cubicBezTo>
                      <a:pt x="3125" y="90"/>
                      <a:pt x="3077" y="157"/>
                      <a:pt x="3054" y="240"/>
                    </a:cubicBezTo>
                    <a:lnTo>
                      <a:pt x="22" y="12209"/>
                    </a:lnTo>
                    <a:cubicBezTo>
                      <a:pt x="0" y="12292"/>
                      <a:pt x="14" y="12377"/>
                      <a:pt x="57" y="12446"/>
                    </a:cubicBezTo>
                    <a:cubicBezTo>
                      <a:pt x="97" y="12517"/>
                      <a:pt x="168" y="12570"/>
                      <a:pt x="247" y="12592"/>
                    </a:cubicBezTo>
                    <a:lnTo>
                      <a:pt x="13417" y="15927"/>
                    </a:lnTo>
                    <a:cubicBezTo>
                      <a:pt x="13443" y="15931"/>
                      <a:pt x="13469" y="15936"/>
                      <a:pt x="13496" y="15936"/>
                    </a:cubicBezTo>
                    <a:cubicBezTo>
                      <a:pt x="13633" y="15936"/>
                      <a:pt x="13760" y="15844"/>
                      <a:pt x="13796" y="15698"/>
                    </a:cubicBezTo>
                    <a:lnTo>
                      <a:pt x="16832" y="3730"/>
                    </a:lnTo>
                    <a:cubicBezTo>
                      <a:pt x="16849" y="3646"/>
                      <a:pt x="16840" y="3563"/>
                      <a:pt x="16796" y="3492"/>
                    </a:cubicBezTo>
                    <a:cubicBezTo>
                      <a:pt x="16753" y="3421"/>
                      <a:pt x="16686" y="3368"/>
                      <a:pt x="16603" y="3347"/>
                    </a:cubicBezTo>
                    <a:lnTo>
                      <a:pt x="3437" y="11"/>
                    </a:lnTo>
                    <a:cubicBezTo>
                      <a:pt x="3410" y="4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3"/>
              <p:cNvSpPr/>
              <p:nvPr/>
            </p:nvSpPr>
            <p:spPr>
              <a:xfrm>
                <a:off x="5873200" y="3315375"/>
                <a:ext cx="354575" cy="138400"/>
              </a:xfrm>
              <a:custGeom>
                <a:rect b="b" l="l" r="r" t="t"/>
                <a:pathLst>
                  <a:path extrusionOk="0" h="5536" w="14183">
                    <a:moveTo>
                      <a:pt x="0" y="0"/>
                    </a:moveTo>
                    <a:lnTo>
                      <a:pt x="1130" y="1884"/>
                    </a:lnTo>
                    <a:lnTo>
                      <a:pt x="14183" y="5536"/>
                    </a:lnTo>
                    <a:lnTo>
                      <a:pt x="13166" y="3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3"/>
              <p:cNvSpPr/>
              <p:nvPr/>
            </p:nvSpPr>
            <p:spPr>
              <a:xfrm>
                <a:off x="5864825" y="3307550"/>
                <a:ext cx="371425" cy="154050"/>
              </a:xfrm>
              <a:custGeom>
                <a:rect b="b" l="l" r="r" t="t"/>
                <a:pathLst>
                  <a:path extrusionOk="0" h="6162" w="14857">
                    <a:moveTo>
                      <a:pt x="996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72" y="1928"/>
                    </a:lnTo>
                    <a:lnTo>
                      <a:pt x="996" y="802"/>
                    </a:lnTo>
                    <a:close/>
                    <a:moveTo>
                      <a:pt x="331" y="0"/>
                    </a:moveTo>
                    <a:cubicBezTo>
                      <a:pt x="235" y="0"/>
                      <a:pt x="143" y="44"/>
                      <a:pt x="84" y="124"/>
                    </a:cubicBezTo>
                    <a:cubicBezTo>
                      <a:pt x="5" y="225"/>
                      <a:pt x="1" y="366"/>
                      <a:pt x="66" y="471"/>
                    </a:cubicBezTo>
                    <a:lnTo>
                      <a:pt x="1197" y="2360"/>
                    </a:lnTo>
                    <a:cubicBezTo>
                      <a:pt x="1242" y="2425"/>
                      <a:pt x="1307" y="2478"/>
                      <a:pt x="1382" y="2500"/>
                    </a:cubicBezTo>
                    <a:lnTo>
                      <a:pt x="14434" y="6148"/>
                    </a:lnTo>
                    <a:cubicBezTo>
                      <a:pt x="14465" y="6157"/>
                      <a:pt x="14491" y="6162"/>
                      <a:pt x="14518" y="6162"/>
                    </a:cubicBezTo>
                    <a:cubicBezTo>
                      <a:pt x="14609" y="6162"/>
                      <a:pt x="14698" y="6121"/>
                      <a:pt x="14759" y="6052"/>
                    </a:cubicBezTo>
                    <a:cubicBezTo>
                      <a:pt x="14834" y="5959"/>
                      <a:pt x="14857" y="5827"/>
                      <a:pt x="14804" y="5717"/>
                    </a:cubicBezTo>
                    <a:lnTo>
                      <a:pt x="13787" y="3517"/>
                    </a:lnTo>
                    <a:cubicBezTo>
                      <a:pt x="13748" y="3433"/>
                      <a:pt x="13673" y="3367"/>
                      <a:pt x="13580" y="3345"/>
                    </a:cubicBezTo>
                    <a:lnTo>
                      <a:pt x="409" y="10"/>
                    </a:lnTo>
                    <a:cubicBezTo>
                      <a:pt x="383" y="3"/>
                      <a:pt x="357" y="0"/>
                      <a:pt x="33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3"/>
              <p:cNvSpPr/>
              <p:nvPr/>
            </p:nvSpPr>
            <p:spPr>
              <a:xfrm>
                <a:off x="6202325" y="3099425"/>
                <a:ext cx="104975" cy="354350"/>
              </a:xfrm>
              <a:custGeom>
                <a:rect b="b" l="l" r="r" t="t"/>
                <a:pathLst>
                  <a:path extrusionOk="0" h="14174" w="4199">
                    <a:moveTo>
                      <a:pt x="3037" y="0"/>
                    </a:moveTo>
                    <a:lnTo>
                      <a:pt x="1" y="11974"/>
                    </a:lnTo>
                    <a:lnTo>
                      <a:pt x="1018" y="14174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>
                <a:off x="6194400" y="3091625"/>
                <a:ext cx="121050" cy="369975"/>
              </a:xfrm>
              <a:custGeom>
                <a:rect b="b" l="l" r="r" t="t"/>
                <a:pathLst>
                  <a:path extrusionOk="0" h="14799" w="4842">
                    <a:moveTo>
                      <a:pt x="3477" y="1104"/>
                    </a:moveTo>
                    <a:lnTo>
                      <a:pt x="4176" y="2235"/>
                    </a:lnTo>
                    <a:lnTo>
                      <a:pt x="1251" y="13558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0" y="1"/>
                    </a:moveTo>
                    <a:cubicBezTo>
                      <a:pt x="3335" y="1"/>
                      <a:pt x="3320" y="2"/>
                      <a:pt x="3305" y="4"/>
                    </a:cubicBezTo>
                    <a:cubicBezTo>
                      <a:pt x="3183" y="22"/>
                      <a:pt x="3081" y="115"/>
                      <a:pt x="3051" y="237"/>
                    </a:cubicBezTo>
                    <a:lnTo>
                      <a:pt x="19" y="12207"/>
                    </a:lnTo>
                    <a:cubicBezTo>
                      <a:pt x="1" y="12277"/>
                      <a:pt x="5" y="12352"/>
                      <a:pt x="37" y="12418"/>
                    </a:cubicBezTo>
                    <a:lnTo>
                      <a:pt x="1053" y="14614"/>
                    </a:lnTo>
                    <a:cubicBezTo>
                      <a:pt x="1101" y="14728"/>
                      <a:pt x="1215" y="14799"/>
                      <a:pt x="1335" y="14799"/>
                    </a:cubicBezTo>
                    <a:lnTo>
                      <a:pt x="1365" y="14799"/>
                    </a:lnTo>
                    <a:cubicBezTo>
                      <a:pt x="1497" y="14785"/>
                      <a:pt x="1607" y="14693"/>
                      <a:pt x="1638" y="14561"/>
                    </a:cubicBezTo>
                    <a:lnTo>
                      <a:pt x="4820" y="2262"/>
                    </a:lnTo>
                    <a:cubicBezTo>
                      <a:pt x="4842" y="2178"/>
                      <a:pt x="4828" y="2090"/>
                      <a:pt x="4779" y="2020"/>
                    </a:cubicBezTo>
                    <a:lnTo>
                      <a:pt x="3618" y="150"/>
                    </a:lnTo>
                    <a:cubicBezTo>
                      <a:pt x="3560" y="53"/>
                      <a:pt x="3458" y="1"/>
                      <a:pt x="335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>
                <a:off x="5429850" y="2085800"/>
                <a:ext cx="405100" cy="382750"/>
              </a:xfrm>
              <a:custGeom>
                <a:rect b="b" l="l" r="r" t="t"/>
                <a:pathLst>
                  <a:path extrusionOk="0" h="15310" w="16204">
                    <a:moveTo>
                      <a:pt x="3033" y="0"/>
                    </a:moveTo>
                    <a:lnTo>
                      <a:pt x="1" y="11970"/>
                    </a:lnTo>
                    <a:lnTo>
                      <a:pt x="13171" y="15309"/>
                    </a:lnTo>
                    <a:lnTo>
                      <a:pt x="16203" y="3337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3"/>
              <p:cNvSpPr/>
              <p:nvPr/>
            </p:nvSpPr>
            <p:spPr>
              <a:xfrm>
                <a:off x="5421175" y="2077950"/>
                <a:ext cx="422350" cy="398400"/>
              </a:xfrm>
              <a:custGeom>
                <a:rect b="b" l="l" r="r" t="t"/>
                <a:pathLst>
                  <a:path extrusionOk="0" h="15936" w="16894">
                    <a:moveTo>
                      <a:pt x="3608" y="694"/>
                    </a:moveTo>
                    <a:lnTo>
                      <a:pt x="16167" y="3874"/>
                    </a:lnTo>
                    <a:lnTo>
                      <a:pt x="13289" y="15241"/>
                    </a:lnTo>
                    <a:lnTo>
                      <a:pt x="726" y="12059"/>
                    </a:lnTo>
                    <a:lnTo>
                      <a:pt x="3608" y="694"/>
                    </a:lnTo>
                    <a:close/>
                    <a:moveTo>
                      <a:pt x="3378" y="1"/>
                    </a:moveTo>
                    <a:cubicBezTo>
                      <a:pt x="3322" y="1"/>
                      <a:pt x="3269" y="16"/>
                      <a:pt x="3221" y="42"/>
                    </a:cubicBezTo>
                    <a:cubicBezTo>
                      <a:pt x="3146" y="86"/>
                      <a:pt x="3098" y="156"/>
                      <a:pt x="3076" y="235"/>
                    </a:cubicBezTo>
                    <a:lnTo>
                      <a:pt x="44" y="12209"/>
                    </a:lnTo>
                    <a:cubicBezTo>
                      <a:pt x="0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5" y="15932"/>
                      <a:pt x="13492" y="15936"/>
                      <a:pt x="13518" y="15936"/>
                    </a:cubicBezTo>
                    <a:cubicBezTo>
                      <a:pt x="13571" y="15936"/>
                      <a:pt x="13628" y="15918"/>
                      <a:pt x="13677" y="15892"/>
                    </a:cubicBezTo>
                    <a:cubicBezTo>
                      <a:pt x="13746" y="15848"/>
                      <a:pt x="13799" y="15778"/>
                      <a:pt x="13817" y="15698"/>
                    </a:cubicBezTo>
                    <a:lnTo>
                      <a:pt x="16853" y="3726"/>
                    </a:lnTo>
                    <a:cubicBezTo>
                      <a:pt x="16893" y="3558"/>
                      <a:pt x="16792" y="3391"/>
                      <a:pt x="16624" y="3346"/>
                    </a:cubicBezTo>
                    <a:lnTo>
                      <a:pt x="3459" y="11"/>
                    </a:lnTo>
                    <a:cubicBezTo>
                      <a:pt x="3432" y="4"/>
                      <a:pt x="3405" y="1"/>
                      <a:pt x="3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3"/>
              <p:cNvSpPr/>
              <p:nvPr/>
            </p:nvSpPr>
            <p:spPr>
              <a:xfrm>
                <a:off x="5429850" y="2385050"/>
                <a:ext cx="354575" cy="138375"/>
              </a:xfrm>
              <a:custGeom>
                <a:rect b="b" l="l" r="r" t="t"/>
                <a:pathLst>
                  <a:path extrusionOk="0" h="5535" w="14183">
                    <a:moveTo>
                      <a:pt x="1" y="0"/>
                    </a:moveTo>
                    <a:lnTo>
                      <a:pt x="1132" y="1887"/>
                    </a:lnTo>
                    <a:lnTo>
                      <a:pt x="14183" y="5535"/>
                    </a:lnTo>
                    <a:lnTo>
                      <a:pt x="13171" y="3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3"/>
              <p:cNvSpPr/>
              <p:nvPr/>
            </p:nvSpPr>
            <p:spPr>
              <a:xfrm>
                <a:off x="5421500" y="2377200"/>
                <a:ext cx="371400" cy="154050"/>
              </a:xfrm>
              <a:custGeom>
                <a:rect b="b" l="l" r="r" t="t"/>
                <a:pathLst>
                  <a:path extrusionOk="0" h="6162" w="14856">
                    <a:moveTo>
                      <a:pt x="995" y="806"/>
                    </a:moveTo>
                    <a:lnTo>
                      <a:pt x="13280" y="3917"/>
                    </a:lnTo>
                    <a:lnTo>
                      <a:pt x="13950" y="5365"/>
                    </a:lnTo>
                    <a:lnTo>
                      <a:pt x="13950" y="5365"/>
                    </a:lnTo>
                    <a:lnTo>
                      <a:pt x="1673" y="1933"/>
                    </a:lnTo>
                    <a:lnTo>
                      <a:pt x="995" y="806"/>
                    </a:lnTo>
                    <a:close/>
                    <a:moveTo>
                      <a:pt x="336" y="1"/>
                    </a:moveTo>
                    <a:cubicBezTo>
                      <a:pt x="237" y="1"/>
                      <a:pt x="144" y="48"/>
                      <a:pt x="84" y="129"/>
                    </a:cubicBezTo>
                    <a:cubicBezTo>
                      <a:pt x="10" y="231"/>
                      <a:pt x="0" y="367"/>
                      <a:pt x="67" y="477"/>
                    </a:cubicBezTo>
                    <a:lnTo>
                      <a:pt x="1198" y="2360"/>
                    </a:lnTo>
                    <a:cubicBezTo>
                      <a:pt x="1241" y="2430"/>
                      <a:pt x="1308" y="2479"/>
                      <a:pt x="1383" y="2501"/>
                    </a:cubicBezTo>
                    <a:lnTo>
                      <a:pt x="14433" y="6153"/>
                    </a:lnTo>
                    <a:cubicBezTo>
                      <a:pt x="14464" y="6162"/>
                      <a:pt x="14491" y="6162"/>
                      <a:pt x="14517" y="6162"/>
                    </a:cubicBezTo>
                    <a:cubicBezTo>
                      <a:pt x="14610" y="6162"/>
                      <a:pt x="14698" y="6127"/>
                      <a:pt x="14759" y="6052"/>
                    </a:cubicBezTo>
                    <a:cubicBezTo>
                      <a:pt x="14834" y="5960"/>
                      <a:pt x="14856" y="5832"/>
                      <a:pt x="14803" y="5717"/>
                    </a:cubicBezTo>
                    <a:lnTo>
                      <a:pt x="13786" y="3521"/>
                    </a:lnTo>
                    <a:cubicBezTo>
                      <a:pt x="13747" y="3434"/>
                      <a:pt x="13672" y="3372"/>
                      <a:pt x="13580" y="3350"/>
                    </a:cubicBezTo>
                    <a:lnTo>
                      <a:pt x="410" y="10"/>
                    </a:lnTo>
                    <a:cubicBezTo>
                      <a:pt x="385" y="4"/>
                      <a:pt x="360" y="1"/>
                      <a:pt x="33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3"/>
              <p:cNvSpPr/>
              <p:nvPr/>
            </p:nvSpPr>
            <p:spPr>
              <a:xfrm>
                <a:off x="5759125" y="2169200"/>
                <a:ext cx="104850" cy="354225"/>
              </a:xfrm>
              <a:custGeom>
                <a:rect b="b" l="l" r="r" t="t"/>
                <a:pathLst>
                  <a:path extrusionOk="0" h="14169" w="4194">
                    <a:moveTo>
                      <a:pt x="3032" y="1"/>
                    </a:moveTo>
                    <a:lnTo>
                      <a:pt x="0" y="11973"/>
                    </a:lnTo>
                    <a:lnTo>
                      <a:pt x="1012" y="14169"/>
                    </a:lnTo>
                    <a:lnTo>
                      <a:pt x="4194" y="1871"/>
                    </a:lnTo>
                    <a:lnTo>
                      <a:pt x="3168" y="22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3"/>
              <p:cNvSpPr/>
              <p:nvPr/>
            </p:nvSpPr>
            <p:spPr>
              <a:xfrm>
                <a:off x="5751100" y="2161375"/>
                <a:ext cx="121025" cy="369875"/>
              </a:xfrm>
              <a:custGeom>
                <a:rect b="b" l="l" r="r" t="t"/>
                <a:pathLst>
                  <a:path extrusionOk="0" h="14795" w="4841">
                    <a:moveTo>
                      <a:pt x="3476" y="1106"/>
                    </a:moveTo>
                    <a:lnTo>
                      <a:pt x="4176" y="2237"/>
                    </a:lnTo>
                    <a:lnTo>
                      <a:pt x="1249" y="13554"/>
                    </a:lnTo>
                    <a:lnTo>
                      <a:pt x="651" y="12256"/>
                    </a:lnTo>
                    <a:lnTo>
                      <a:pt x="3476" y="1106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1" y="23"/>
                      <a:pt x="3080" y="115"/>
                      <a:pt x="3049" y="234"/>
                    </a:cubicBezTo>
                    <a:lnTo>
                      <a:pt x="17" y="12207"/>
                    </a:lnTo>
                    <a:cubicBezTo>
                      <a:pt x="0" y="12278"/>
                      <a:pt x="4" y="12353"/>
                      <a:pt x="35" y="12414"/>
                    </a:cubicBezTo>
                    <a:lnTo>
                      <a:pt x="1051" y="14614"/>
                    </a:lnTo>
                    <a:cubicBezTo>
                      <a:pt x="1100" y="14725"/>
                      <a:pt x="1215" y="14795"/>
                      <a:pt x="1333" y="14795"/>
                    </a:cubicBezTo>
                    <a:lnTo>
                      <a:pt x="1364" y="14795"/>
                    </a:lnTo>
                    <a:cubicBezTo>
                      <a:pt x="1496" y="14782"/>
                      <a:pt x="1605" y="14689"/>
                      <a:pt x="1637" y="14561"/>
                    </a:cubicBezTo>
                    <a:lnTo>
                      <a:pt x="4818" y="2263"/>
                    </a:lnTo>
                    <a:cubicBezTo>
                      <a:pt x="4840" y="2179"/>
                      <a:pt x="4826" y="2091"/>
                      <a:pt x="4779" y="2016"/>
                    </a:cubicBezTo>
                    <a:lnTo>
                      <a:pt x="3617" y="146"/>
                    </a:lnTo>
                    <a:cubicBezTo>
                      <a:pt x="3560" y="55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3"/>
              <p:cNvSpPr/>
              <p:nvPr/>
            </p:nvSpPr>
            <p:spPr>
              <a:xfrm>
                <a:off x="5124575" y="3495650"/>
                <a:ext cx="405075" cy="382750"/>
              </a:xfrm>
              <a:custGeom>
                <a:rect b="b" l="l" r="r" t="t"/>
                <a:pathLst>
                  <a:path extrusionOk="0" h="15310" w="16203">
                    <a:moveTo>
                      <a:pt x="3033" y="1"/>
                    </a:moveTo>
                    <a:lnTo>
                      <a:pt x="1" y="11975"/>
                    </a:lnTo>
                    <a:lnTo>
                      <a:pt x="13171" y="15310"/>
                    </a:lnTo>
                    <a:lnTo>
                      <a:pt x="16203" y="3341"/>
                    </a:lnTo>
                    <a:lnTo>
                      <a:pt x="30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3"/>
              <p:cNvSpPr/>
              <p:nvPr/>
            </p:nvSpPr>
            <p:spPr>
              <a:xfrm>
                <a:off x="5115900" y="3487900"/>
                <a:ext cx="422450" cy="398325"/>
              </a:xfrm>
              <a:custGeom>
                <a:rect b="b" l="l" r="r" t="t"/>
                <a:pathLst>
                  <a:path extrusionOk="0" h="15933" w="16898">
                    <a:moveTo>
                      <a:pt x="3609" y="694"/>
                    </a:moveTo>
                    <a:lnTo>
                      <a:pt x="16172" y="3875"/>
                    </a:lnTo>
                    <a:lnTo>
                      <a:pt x="13290" y="15242"/>
                    </a:lnTo>
                    <a:lnTo>
                      <a:pt x="727" y="12060"/>
                    </a:lnTo>
                    <a:lnTo>
                      <a:pt x="3609" y="694"/>
                    </a:lnTo>
                    <a:close/>
                    <a:moveTo>
                      <a:pt x="3386" y="0"/>
                    </a:moveTo>
                    <a:cubicBezTo>
                      <a:pt x="3328" y="0"/>
                      <a:pt x="3271" y="15"/>
                      <a:pt x="3221" y="43"/>
                    </a:cubicBezTo>
                    <a:cubicBezTo>
                      <a:pt x="3151" y="87"/>
                      <a:pt x="3099" y="158"/>
                      <a:pt x="3076" y="237"/>
                    </a:cubicBezTo>
                    <a:lnTo>
                      <a:pt x="44" y="12210"/>
                    </a:lnTo>
                    <a:cubicBezTo>
                      <a:pt x="0" y="12377"/>
                      <a:pt x="101" y="12545"/>
                      <a:pt x="274" y="12588"/>
                    </a:cubicBezTo>
                    <a:lnTo>
                      <a:pt x="13439" y="15924"/>
                    </a:lnTo>
                    <a:cubicBezTo>
                      <a:pt x="13465" y="15932"/>
                      <a:pt x="13491" y="15932"/>
                      <a:pt x="13518" y="15932"/>
                    </a:cubicBezTo>
                    <a:cubicBezTo>
                      <a:pt x="13571" y="15932"/>
                      <a:pt x="13628" y="15920"/>
                      <a:pt x="13676" y="15888"/>
                    </a:cubicBezTo>
                    <a:cubicBezTo>
                      <a:pt x="13747" y="15849"/>
                      <a:pt x="13800" y="15778"/>
                      <a:pt x="13822" y="15699"/>
                    </a:cubicBezTo>
                    <a:lnTo>
                      <a:pt x="16854" y="3726"/>
                    </a:lnTo>
                    <a:cubicBezTo>
                      <a:pt x="16897" y="3558"/>
                      <a:pt x="16796" y="3387"/>
                      <a:pt x="16629" y="3347"/>
                    </a:cubicBezTo>
                    <a:lnTo>
                      <a:pt x="3459" y="8"/>
                    </a:lnTo>
                    <a:cubicBezTo>
                      <a:pt x="3434" y="3"/>
                      <a:pt x="3410" y="0"/>
                      <a:pt x="338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3"/>
              <p:cNvSpPr/>
              <p:nvPr/>
            </p:nvSpPr>
            <p:spPr>
              <a:xfrm>
                <a:off x="5124575" y="3795000"/>
                <a:ext cx="354700" cy="138425"/>
              </a:xfrm>
              <a:custGeom>
                <a:rect b="b" l="l" r="r" t="t"/>
                <a:pathLst>
                  <a:path extrusionOk="0" h="5537" w="14188">
                    <a:moveTo>
                      <a:pt x="1" y="1"/>
                    </a:moveTo>
                    <a:lnTo>
                      <a:pt x="1136" y="1884"/>
                    </a:lnTo>
                    <a:lnTo>
                      <a:pt x="14188" y="5537"/>
                    </a:lnTo>
                    <a:lnTo>
                      <a:pt x="13171" y="3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3"/>
              <p:cNvSpPr/>
              <p:nvPr/>
            </p:nvSpPr>
            <p:spPr>
              <a:xfrm>
                <a:off x="5116225" y="3787175"/>
                <a:ext cx="371400" cy="154050"/>
              </a:xfrm>
              <a:custGeom>
                <a:rect b="b" l="l" r="r" t="t"/>
                <a:pathLst>
                  <a:path extrusionOk="0" h="6162" w="14856">
                    <a:moveTo>
                      <a:pt x="995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3" y="1933"/>
                    </a:lnTo>
                    <a:lnTo>
                      <a:pt x="995" y="802"/>
                    </a:lnTo>
                    <a:close/>
                    <a:moveTo>
                      <a:pt x="335" y="0"/>
                    </a:moveTo>
                    <a:cubicBezTo>
                      <a:pt x="236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6" y="476"/>
                    </a:cubicBezTo>
                    <a:lnTo>
                      <a:pt x="1202" y="2359"/>
                    </a:lnTo>
                    <a:cubicBezTo>
                      <a:pt x="1242" y="2430"/>
                      <a:pt x="1307" y="2479"/>
                      <a:pt x="1382" y="2501"/>
                    </a:cubicBezTo>
                    <a:lnTo>
                      <a:pt x="14433" y="6149"/>
                    </a:lnTo>
                    <a:cubicBezTo>
                      <a:pt x="14465" y="6157"/>
                      <a:pt x="14491" y="6161"/>
                      <a:pt x="14522" y="6161"/>
                    </a:cubicBezTo>
                    <a:cubicBezTo>
                      <a:pt x="14609" y="6161"/>
                      <a:pt x="14697" y="6122"/>
                      <a:pt x="14759" y="6051"/>
                    </a:cubicBezTo>
                    <a:cubicBezTo>
                      <a:pt x="14839" y="5960"/>
                      <a:pt x="14856" y="5828"/>
                      <a:pt x="14803" y="5718"/>
                    </a:cubicBezTo>
                    <a:lnTo>
                      <a:pt x="13787" y="3517"/>
                    </a:lnTo>
                    <a:cubicBezTo>
                      <a:pt x="13747" y="3433"/>
                      <a:pt x="13673" y="3368"/>
                      <a:pt x="13580" y="3346"/>
                    </a:cubicBezTo>
                    <a:lnTo>
                      <a:pt x="414" y="10"/>
                    </a:lnTo>
                    <a:cubicBezTo>
                      <a:pt x="387" y="3"/>
                      <a:pt x="361" y="0"/>
                      <a:pt x="33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3"/>
              <p:cNvSpPr/>
              <p:nvPr/>
            </p:nvSpPr>
            <p:spPr>
              <a:xfrm>
                <a:off x="5453825" y="3579175"/>
                <a:ext cx="104875" cy="354250"/>
              </a:xfrm>
              <a:custGeom>
                <a:rect b="b" l="l" r="r" t="t"/>
                <a:pathLst>
                  <a:path extrusionOk="0" h="14170" w="4195">
                    <a:moveTo>
                      <a:pt x="3033" y="0"/>
                    </a:moveTo>
                    <a:lnTo>
                      <a:pt x="1" y="11969"/>
                    </a:lnTo>
                    <a:lnTo>
                      <a:pt x="1018" y="14170"/>
                    </a:lnTo>
                    <a:lnTo>
                      <a:pt x="4194" y="1871"/>
                    </a:lnTo>
                    <a:lnTo>
                      <a:pt x="3173" y="220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3"/>
              <p:cNvSpPr/>
              <p:nvPr/>
            </p:nvSpPr>
            <p:spPr>
              <a:xfrm>
                <a:off x="5445800" y="3571275"/>
                <a:ext cx="121025" cy="369950"/>
              </a:xfrm>
              <a:custGeom>
                <a:rect b="b" l="l" r="r" t="t"/>
                <a:pathLst>
                  <a:path extrusionOk="0" h="14798" w="4841">
                    <a:moveTo>
                      <a:pt x="3477" y="1104"/>
                    </a:moveTo>
                    <a:lnTo>
                      <a:pt x="4181" y="2235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1" y="1"/>
                    </a:moveTo>
                    <a:cubicBezTo>
                      <a:pt x="3336" y="1"/>
                      <a:pt x="3321" y="2"/>
                      <a:pt x="3305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81"/>
                      <a:pt x="5" y="12351"/>
                      <a:pt x="36" y="12417"/>
                    </a:cubicBezTo>
                    <a:lnTo>
                      <a:pt x="1053" y="14618"/>
                    </a:lnTo>
                    <a:cubicBezTo>
                      <a:pt x="1105" y="14728"/>
                      <a:pt x="1215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2" y="14565"/>
                    </a:cubicBezTo>
                    <a:lnTo>
                      <a:pt x="4820" y="2262"/>
                    </a:lnTo>
                    <a:cubicBezTo>
                      <a:pt x="4841" y="2182"/>
                      <a:pt x="4828" y="2094"/>
                      <a:pt x="4784" y="2019"/>
                    </a:cubicBezTo>
                    <a:lnTo>
                      <a:pt x="3618" y="149"/>
                    </a:lnTo>
                    <a:cubicBezTo>
                      <a:pt x="3560" y="57"/>
                      <a:pt x="3461" y="1"/>
                      <a:pt x="335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3"/>
              <p:cNvSpPr/>
              <p:nvPr/>
            </p:nvSpPr>
            <p:spPr>
              <a:xfrm>
                <a:off x="5342400" y="2718925"/>
                <a:ext cx="405075" cy="382725"/>
              </a:xfrm>
              <a:custGeom>
                <a:rect b="b" l="l" r="r" t="t"/>
                <a:pathLst>
                  <a:path extrusionOk="0" h="15309" w="16203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0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3"/>
              <p:cNvSpPr/>
              <p:nvPr/>
            </p:nvSpPr>
            <p:spPr>
              <a:xfrm>
                <a:off x="5333700" y="2711050"/>
                <a:ext cx="422450" cy="398400"/>
              </a:xfrm>
              <a:custGeom>
                <a:rect b="b" l="l" r="r" t="t"/>
                <a:pathLst>
                  <a:path extrusionOk="0" h="15936" w="16898">
                    <a:moveTo>
                      <a:pt x="3609" y="693"/>
                    </a:moveTo>
                    <a:lnTo>
                      <a:pt x="16168" y="3879"/>
                    </a:lnTo>
                    <a:lnTo>
                      <a:pt x="13290" y="15241"/>
                    </a:lnTo>
                    <a:lnTo>
                      <a:pt x="727" y="12059"/>
                    </a:lnTo>
                    <a:lnTo>
                      <a:pt x="3609" y="693"/>
                    </a:lnTo>
                    <a:close/>
                    <a:moveTo>
                      <a:pt x="3380" y="1"/>
                    </a:moveTo>
                    <a:cubicBezTo>
                      <a:pt x="3324" y="1"/>
                      <a:pt x="3270" y="16"/>
                      <a:pt x="3222" y="46"/>
                    </a:cubicBezTo>
                    <a:cubicBezTo>
                      <a:pt x="3152" y="86"/>
                      <a:pt x="3099" y="157"/>
                      <a:pt x="3077" y="236"/>
                    </a:cubicBezTo>
                    <a:lnTo>
                      <a:pt x="45" y="12209"/>
                    </a:lnTo>
                    <a:cubicBezTo>
                      <a:pt x="1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6" y="15931"/>
                      <a:pt x="13492" y="15936"/>
                      <a:pt x="13518" y="15936"/>
                    </a:cubicBezTo>
                    <a:cubicBezTo>
                      <a:pt x="13571" y="15936"/>
                      <a:pt x="13628" y="15919"/>
                      <a:pt x="13677" y="15892"/>
                    </a:cubicBezTo>
                    <a:cubicBezTo>
                      <a:pt x="13748" y="15848"/>
                      <a:pt x="13800" y="15777"/>
                      <a:pt x="13823" y="15698"/>
                    </a:cubicBezTo>
                    <a:lnTo>
                      <a:pt x="16855" y="3725"/>
                    </a:lnTo>
                    <a:cubicBezTo>
                      <a:pt x="16898" y="3557"/>
                      <a:pt x="16796" y="3390"/>
                      <a:pt x="16625" y="3346"/>
                    </a:cubicBezTo>
                    <a:lnTo>
                      <a:pt x="3459" y="11"/>
                    </a:lnTo>
                    <a:cubicBezTo>
                      <a:pt x="3433" y="4"/>
                      <a:pt x="3406" y="1"/>
                      <a:pt x="33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3"/>
              <p:cNvSpPr/>
              <p:nvPr/>
            </p:nvSpPr>
            <p:spPr>
              <a:xfrm>
                <a:off x="5342400" y="3018225"/>
                <a:ext cx="354700" cy="138325"/>
              </a:xfrm>
              <a:custGeom>
                <a:rect b="b" l="l" r="r" t="t"/>
                <a:pathLst>
                  <a:path extrusionOk="0" h="5533" w="14188">
                    <a:moveTo>
                      <a:pt x="0" y="1"/>
                    </a:moveTo>
                    <a:lnTo>
                      <a:pt x="1135" y="1884"/>
                    </a:lnTo>
                    <a:lnTo>
                      <a:pt x="14187" y="5533"/>
                    </a:lnTo>
                    <a:lnTo>
                      <a:pt x="13170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3"/>
              <p:cNvSpPr/>
              <p:nvPr/>
            </p:nvSpPr>
            <p:spPr>
              <a:xfrm>
                <a:off x="5334050" y="3010300"/>
                <a:ext cx="371400" cy="154175"/>
              </a:xfrm>
              <a:custGeom>
                <a:rect b="b" l="l" r="r" t="t"/>
                <a:pathLst>
                  <a:path extrusionOk="0" h="6167" w="14856">
                    <a:moveTo>
                      <a:pt x="994" y="807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2" y="1933"/>
                    </a:lnTo>
                    <a:lnTo>
                      <a:pt x="994" y="807"/>
                    </a:lnTo>
                    <a:close/>
                    <a:moveTo>
                      <a:pt x="337" y="0"/>
                    </a:moveTo>
                    <a:cubicBezTo>
                      <a:pt x="240" y="0"/>
                      <a:pt x="144" y="48"/>
                      <a:pt x="84" y="129"/>
                    </a:cubicBezTo>
                    <a:cubicBezTo>
                      <a:pt x="9" y="230"/>
                      <a:pt x="0" y="367"/>
                      <a:pt x="66" y="476"/>
                    </a:cubicBezTo>
                    <a:lnTo>
                      <a:pt x="1197" y="2365"/>
                    </a:lnTo>
                    <a:cubicBezTo>
                      <a:pt x="1241" y="2430"/>
                      <a:pt x="1307" y="2483"/>
                      <a:pt x="1382" y="2505"/>
                    </a:cubicBezTo>
                    <a:lnTo>
                      <a:pt x="14433" y="6153"/>
                    </a:lnTo>
                    <a:cubicBezTo>
                      <a:pt x="14464" y="6161"/>
                      <a:pt x="14491" y="6166"/>
                      <a:pt x="14521" y="6166"/>
                    </a:cubicBezTo>
                    <a:cubicBezTo>
                      <a:pt x="14609" y="6166"/>
                      <a:pt x="14697" y="6126"/>
                      <a:pt x="14759" y="6056"/>
                    </a:cubicBezTo>
                    <a:cubicBezTo>
                      <a:pt x="14838" y="5959"/>
                      <a:pt x="14855" y="5832"/>
                      <a:pt x="14802" y="5722"/>
                    </a:cubicBezTo>
                    <a:lnTo>
                      <a:pt x="13786" y="3521"/>
                    </a:lnTo>
                    <a:cubicBezTo>
                      <a:pt x="13746" y="3433"/>
                      <a:pt x="13672" y="3372"/>
                      <a:pt x="13579" y="3350"/>
                    </a:cubicBezTo>
                    <a:lnTo>
                      <a:pt x="409" y="10"/>
                    </a:lnTo>
                    <a:cubicBezTo>
                      <a:pt x="385" y="3"/>
                      <a:pt x="361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3"/>
              <p:cNvSpPr/>
              <p:nvPr/>
            </p:nvSpPr>
            <p:spPr>
              <a:xfrm>
                <a:off x="5671650" y="2802300"/>
                <a:ext cx="104875" cy="354250"/>
              </a:xfrm>
              <a:custGeom>
                <a:rect b="b" l="l" r="r" t="t"/>
                <a:pathLst>
                  <a:path extrusionOk="0" h="14170" w="4195">
                    <a:moveTo>
                      <a:pt x="3032" y="0"/>
                    </a:moveTo>
                    <a:lnTo>
                      <a:pt x="0" y="11973"/>
                    </a:lnTo>
                    <a:lnTo>
                      <a:pt x="1017" y="14170"/>
                    </a:lnTo>
                    <a:lnTo>
                      <a:pt x="4194" y="1871"/>
                    </a:lnTo>
                    <a:lnTo>
                      <a:pt x="3173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3"/>
              <p:cNvSpPr/>
              <p:nvPr/>
            </p:nvSpPr>
            <p:spPr>
              <a:xfrm>
                <a:off x="5663625" y="2794475"/>
                <a:ext cx="121025" cy="370000"/>
              </a:xfrm>
              <a:custGeom>
                <a:rect b="b" l="l" r="r" t="t"/>
                <a:pathLst>
                  <a:path extrusionOk="0" h="14800" w="4841">
                    <a:moveTo>
                      <a:pt x="3477" y="1105"/>
                    </a:moveTo>
                    <a:lnTo>
                      <a:pt x="4180" y="2236"/>
                    </a:lnTo>
                    <a:lnTo>
                      <a:pt x="1255" y="13559"/>
                    </a:lnTo>
                    <a:lnTo>
                      <a:pt x="652" y="12255"/>
                    </a:lnTo>
                    <a:lnTo>
                      <a:pt x="3477" y="1105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2" y="23"/>
                      <a:pt x="3081" y="115"/>
                      <a:pt x="3050" y="238"/>
                    </a:cubicBezTo>
                    <a:lnTo>
                      <a:pt x="18" y="12207"/>
                    </a:lnTo>
                    <a:cubicBezTo>
                      <a:pt x="0" y="12278"/>
                      <a:pt x="5" y="12353"/>
                      <a:pt x="35" y="12418"/>
                    </a:cubicBezTo>
                    <a:lnTo>
                      <a:pt x="1052" y="14615"/>
                    </a:lnTo>
                    <a:cubicBezTo>
                      <a:pt x="1105" y="14729"/>
                      <a:pt x="1215" y="14799"/>
                      <a:pt x="1338" y="14799"/>
                    </a:cubicBezTo>
                    <a:cubicBezTo>
                      <a:pt x="1347" y="14799"/>
                      <a:pt x="1355" y="14799"/>
                      <a:pt x="1365" y="14794"/>
                    </a:cubicBezTo>
                    <a:cubicBezTo>
                      <a:pt x="1497" y="14786"/>
                      <a:pt x="1607" y="14689"/>
                      <a:pt x="1642" y="14562"/>
                    </a:cubicBezTo>
                    <a:lnTo>
                      <a:pt x="4819" y="2263"/>
                    </a:lnTo>
                    <a:cubicBezTo>
                      <a:pt x="4840" y="2179"/>
                      <a:pt x="4828" y="2091"/>
                      <a:pt x="4783" y="2021"/>
                    </a:cubicBezTo>
                    <a:lnTo>
                      <a:pt x="3617" y="151"/>
                    </a:lnTo>
                    <a:cubicBezTo>
                      <a:pt x="3561" y="56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3"/>
              <p:cNvSpPr/>
              <p:nvPr/>
            </p:nvSpPr>
            <p:spPr>
              <a:xfrm>
                <a:off x="5554725" y="3690725"/>
                <a:ext cx="405075" cy="382750"/>
              </a:xfrm>
              <a:custGeom>
                <a:rect b="b" l="l" r="r" t="t"/>
                <a:pathLst>
                  <a:path extrusionOk="0" h="15310" w="16203">
                    <a:moveTo>
                      <a:pt x="3036" y="0"/>
                    </a:moveTo>
                    <a:lnTo>
                      <a:pt x="0" y="11969"/>
                    </a:lnTo>
                    <a:lnTo>
                      <a:pt x="13170" y="15309"/>
                    </a:lnTo>
                    <a:lnTo>
                      <a:pt x="16202" y="3335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3"/>
              <p:cNvSpPr/>
              <p:nvPr/>
            </p:nvSpPr>
            <p:spPr>
              <a:xfrm>
                <a:off x="5546125" y="3682875"/>
                <a:ext cx="422350" cy="398400"/>
              </a:xfrm>
              <a:custGeom>
                <a:rect b="b" l="l" r="r" t="t"/>
                <a:pathLst>
                  <a:path extrusionOk="0" h="15936" w="16894">
                    <a:moveTo>
                      <a:pt x="3605" y="692"/>
                    </a:moveTo>
                    <a:lnTo>
                      <a:pt x="16167" y="3874"/>
                    </a:lnTo>
                    <a:lnTo>
                      <a:pt x="13289" y="15240"/>
                    </a:lnTo>
                    <a:lnTo>
                      <a:pt x="727" y="12059"/>
                    </a:lnTo>
                    <a:lnTo>
                      <a:pt x="3605" y="692"/>
                    </a:lnTo>
                    <a:close/>
                    <a:moveTo>
                      <a:pt x="3379" y="0"/>
                    </a:moveTo>
                    <a:cubicBezTo>
                      <a:pt x="3324" y="0"/>
                      <a:pt x="3269" y="16"/>
                      <a:pt x="3218" y="46"/>
                    </a:cubicBezTo>
                    <a:cubicBezTo>
                      <a:pt x="3147" y="85"/>
                      <a:pt x="3094" y="156"/>
                      <a:pt x="3077" y="235"/>
                    </a:cubicBezTo>
                    <a:lnTo>
                      <a:pt x="45" y="12208"/>
                    </a:lnTo>
                    <a:cubicBezTo>
                      <a:pt x="1" y="12376"/>
                      <a:pt x="102" y="12547"/>
                      <a:pt x="269" y="12587"/>
                    </a:cubicBezTo>
                    <a:lnTo>
                      <a:pt x="13439" y="15926"/>
                    </a:lnTo>
                    <a:cubicBezTo>
                      <a:pt x="13466" y="15930"/>
                      <a:pt x="13488" y="15936"/>
                      <a:pt x="13514" y="15936"/>
                    </a:cubicBezTo>
                    <a:cubicBezTo>
                      <a:pt x="13571" y="15936"/>
                      <a:pt x="13624" y="15918"/>
                      <a:pt x="13677" y="15891"/>
                    </a:cubicBezTo>
                    <a:cubicBezTo>
                      <a:pt x="13748" y="15847"/>
                      <a:pt x="13801" y="15777"/>
                      <a:pt x="13817" y="15698"/>
                    </a:cubicBezTo>
                    <a:lnTo>
                      <a:pt x="16849" y="3724"/>
                    </a:lnTo>
                    <a:cubicBezTo>
                      <a:pt x="16894" y="3557"/>
                      <a:pt x="16792" y="3390"/>
                      <a:pt x="16626" y="3346"/>
                    </a:cubicBezTo>
                    <a:lnTo>
                      <a:pt x="3455" y="10"/>
                    </a:lnTo>
                    <a:cubicBezTo>
                      <a:pt x="3430" y="3"/>
                      <a:pt x="3405" y="0"/>
                      <a:pt x="337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3"/>
              <p:cNvSpPr/>
              <p:nvPr/>
            </p:nvSpPr>
            <p:spPr>
              <a:xfrm>
                <a:off x="5554725" y="3989925"/>
                <a:ext cx="354675" cy="138425"/>
              </a:xfrm>
              <a:custGeom>
                <a:rect b="b" l="l" r="r" t="t"/>
                <a:pathLst>
                  <a:path extrusionOk="0" h="5537" w="14187">
                    <a:moveTo>
                      <a:pt x="0" y="1"/>
                    </a:moveTo>
                    <a:lnTo>
                      <a:pt x="1135" y="1889"/>
                    </a:lnTo>
                    <a:lnTo>
                      <a:pt x="14186" y="5537"/>
                    </a:lnTo>
                    <a:lnTo>
                      <a:pt x="13170" y="3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3"/>
              <p:cNvSpPr/>
              <p:nvPr/>
            </p:nvSpPr>
            <p:spPr>
              <a:xfrm>
                <a:off x="5546475" y="3982125"/>
                <a:ext cx="371300" cy="154050"/>
              </a:xfrm>
              <a:custGeom>
                <a:rect b="b" l="l" r="r" t="t"/>
                <a:pathLst>
                  <a:path extrusionOk="0" h="6162" w="14852">
                    <a:moveTo>
                      <a:pt x="990" y="806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68" y="1933"/>
                    </a:lnTo>
                    <a:lnTo>
                      <a:pt x="990" y="806"/>
                    </a:lnTo>
                    <a:close/>
                    <a:moveTo>
                      <a:pt x="334" y="1"/>
                    </a:moveTo>
                    <a:cubicBezTo>
                      <a:pt x="236" y="1"/>
                      <a:pt x="143" y="47"/>
                      <a:pt x="80" y="128"/>
                    </a:cubicBezTo>
                    <a:cubicBezTo>
                      <a:pt x="5" y="229"/>
                      <a:pt x="1" y="366"/>
                      <a:pt x="62" y="475"/>
                    </a:cubicBezTo>
                    <a:lnTo>
                      <a:pt x="1197" y="2364"/>
                    </a:lnTo>
                    <a:cubicBezTo>
                      <a:pt x="1236" y="2429"/>
                      <a:pt x="1303" y="2478"/>
                      <a:pt x="1382" y="2500"/>
                    </a:cubicBezTo>
                    <a:lnTo>
                      <a:pt x="14433" y="6152"/>
                    </a:lnTo>
                    <a:cubicBezTo>
                      <a:pt x="14459" y="6161"/>
                      <a:pt x="14490" y="6161"/>
                      <a:pt x="14516" y="6161"/>
                    </a:cubicBezTo>
                    <a:cubicBezTo>
                      <a:pt x="14609" y="6161"/>
                      <a:pt x="14693" y="6125"/>
                      <a:pt x="14754" y="6052"/>
                    </a:cubicBezTo>
                    <a:cubicBezTo>
                      <a:pt x="14833" y="5959"/>
                      <a:pt x="14851" y="5831"/>
                      <a:pt x="14803" y="5721"/>
                    </a:cubicBezTo>
                    <a:lnTo>
                      <a:pt x="13787" y="3521"/>
                    </a:lnTo>
                    <a:cubicBezTo>
                      <a:pt x="13746" y="3432"/>
                      <a:pt x="13667" y="3371"/>
                      <a:pt x="13580" y="3349"/>
                    </a:cubicBezTo>
                    <a:lnTo>
                      <a:pt x="409" y="10"/>
                    </a:lnTo>
                    <a:cubicBezTo>
                      <a:pt x="384" y="4"/>
                      <a:pt x="359" y="1"/>
                      <a:pt x="3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3"/>
              <p:cNvSpPr/>
              <p:nvPr/>
            </p:nvSpPr>
            <p:spPr>
              <a:xfrm>
                <a:off x="5883975" y="3774100"/>
                <a:ext cx="104975" cy="354250"/>
              </a:xfrm>
              <a:custGeom>
                <a:rect b="b" l="l" r="r" t="t"/>
                <a:pathLst>
                  <a:path extrusionOk="0" h="14170" w="4199">
                    <a:moveTo>
                      <a:pt x="3032" y="0"/>
                    </a:moveTo>
                    <a:lnTo>
                      <a:pt x="0" y="11974"/>
                    </a:lnTo>
                    <a:lnTo>
                      <a:pt x="1016" y="14170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3"/>
              <p:cNvSpPr/>
              <p:nvPr/>
            </p:nvSpPr>
            <p:spPr>
              <a:xfrm>
                <a:off x="5875950" y="3766300"/>
                <a:ext cx="121025" cy="369875"/>
              </a:xfrm>
              <a:custGeom>
                <a:rect b="b" l="l" r="r" t="t"/>
                <a:pathLst>
                  <a:path extrusionOk="0" h="14795" w="4841">
                    <a:moveTo>
                      <a:pt x="3476" y="1104"/>
                    </a:moveTo>
                    <a:lnTo>
                      <a:pt x="4180" y="2235"/>
                    </a:lnTo>
                    <a:lnTo>
                      <a:pt x="1254" y="13558"/>
                    </a:lnTo>
                    <a:lnTo>
                      <a:pt x="651" y="12256"/>
                    </a:lnTo>
                    <a:lnTo>
                      <a:pt x="3476" y="1104"/>
                    </a:lnTo>
                    <a:close/>
                    <a:moveTo>
                      <a:pt x="3361" y="0"/>
                    </a:moveTo>
                    <a:cubicBezTo>
                      <a:pt x="3344" y="0"/>
                      <a:pt x="3326" y="2"/>
                      <a:pt x="3309" y="5"/>
                    </a:cubicBezTo>
                    <a:cubicBezTo>
                      <a:pt x="3181" y="22"/>
                      <a:pt x="3085" y="115"/>
                      <a:pt x="3053" y="237"/>
                    </a:cubicBezTo>
                    <a:lnTo>
                      <a:pt x="17" y="12207"/>
                    </a:lnTo>
                    <a:cubicBezTo>
                      <a:pt x="0" y="12277"/>
                      <a:pt x="9" y="12352"/>
                      <a:pt x="39" y="12414"/>
                    </a:cubicBezTo>
                    <a:lnTo>
                      <a:pt x="1052" y="14614"/>
                    </a:lnTo>
                    <a:cubicBezTo>
                      <a:pt x="1105" y="14728"/>
                      <a:pt x="1219" y="14794"/>
                      <a:pt x="1337" y="14794"/>
                    </a:cubicBezTo>
                    <a:lnTo>
                      <a:pt x="1364" y="14794"/>
                    </a:lnTo>
                    <a:cubicBezTo>
                      <a:pt x="1496" y="14785"/>
                      <a:pt x="1607" y="14689"/>
                      <a:pt x="1641" y="14561"/>
                    </a:cubicBezTo>
                    <a:lnTo>
                      <a:pt x="4818" y="2262"/>
                    </a:lnTo>
                    <a:cubicBezTo>
                      <a:pt x="4840" y="2178"/>
                      <a:pt x="4828" y="2091"/>
                      <a:pt x="4783" y="2020"/>
                    </a:cubicBezTo>
                    <a:lnTo>
                      <a:pt x="3622" y="146"/>
                    </a:lnTo>
                    <a:cubicBezTo>
                      <a:pt x="3565" y="55"/>
                      <a:pt x="3464" y="0"/>
                      <a:pt x="336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3"/>
              <p:cNvSpPr/>
              <p:nvPr/>
            </p:nvSpPr>
            <p:spPr>
              <a:xfrm>
                <a:off x="2244375" y="4175650"/>
                <a:ext cx="405050" cy="382725"/>
              </a:xfrm>
              <a:custGeom>
                <a:rect b="b" l="l" r="r" t="t"/>
                <a:pathLst>
                  <a:path extrusionOk="0" h="15309" w="16202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1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3"/>
              <p:cNvSpPr/>
              <p:nvPr/>
            </p:nvSpPr>
            <p:spPr>
              <a:xfrm>
                <a:off x="2236225" y="4167825"/>
                <a:ext cx="421250" cy="398350"/>
              </a:xfrm>
              <a:custGeom>
                <a:rect b="b" l="l" r="r" t="t"/>
                <a:pathLst>
                  <a:path extrusionOk="0" h="15934" w="16850">
                    <a:moveTo>
                      <a:pt x="3586" y="696"/>
                    </a:moveTo>
                    <a:lnTo>
                      <a:pt x="16145" y="3878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6" y="696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8" y="14"/>
                      <a:pt x="3200" y="44"/>
                    </a:cubicBezTo>
                    <a:cubicBezTo>
                      <a:pt x="3125" y="88"/>
                      <a:pt x="3076" y="155"/>
                      <a:pt x="3054" y="238"/>
                    </a:cubicBezTo>
                    <a:lnTo>
                      <a:pt x="22" y="12207"/>
                    </a:lnTo>
                    <a:cubicBezTo>
                      <a:pt x="0" y="12290"/>
                      <a:pt x="14" y="12374"/>
                      <a:pt x="58" y="12444"/>
                    </a:cubicBezTo>
                    <a:cubicBezTo>
                      <a:pt x="97" y="12519"/>
                      <a:pt x="168" y="12568"/>
                      <a:pt x="247" y="12590"/>
                    </a:cubicBezTo>
                    <a:lnTo>
                      <a:pt x="13417" y="15925"/>
                    </a:lnTo>
                    <a:cubicBezTo>
                      <a:pt x="13444" y="15934"/>
                      <a:pt x="13470" y="15934"/>
                      <a:pt x="13491" y="15934"/>
                    </a:cubicBezTo>
                    <a:cubicBezTo>
                      <a:pt x="13633" y="15934"/>
                      <a:pt x="13761" y="15842"/>
                      <a:pt x="13796" y="15696"/>
                    </a:cubicBezTo>
                    <a:lnTo>
                      <a:pt x="16832" y="3728"/>
                    </a:lnTo>
                    <a:cubicBezTo>
                      <a:pt x="16850" y="3648"/>
                      <a:pt x="16836" y="3561"/>
                      <a:pt x="16797" y="3490"/>
                    </a:cubicBezTo>
                    <a:cubicBezTo>
                      <a:pt x="16753" y="3419"/>
                      <a:pt x="16682" y="3366"/>
                      <a:pt x="16603" y="3344"/>
                    </a:cubicBezTo>
                    <a:lnTo>
                      <a:pt x="3438" y="9"/>
                    </a:lnTo>
                    <a:cubicBezTo>
                      <a:pt x="3411" y="3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3"/>
              <p:cNvSpPr/>
              <p:nvPr/>
            </p:nvSpPr>
            <p:spPr>
              <a:xfrm>
                <a:off x="2244375" y="4474950"/>
                <a:ext cx="354575" cy="138425"/>
              </a:xfrm>
              <a:custGeom>
                <a:rect b="b" l="l" r="r" t="t"/>
                <a:pathLst>
                  <a:path extrusionOk="0" h="5537" w="14183">
                    <a:moveTo>
                      <a:pt x="0" y="1"/>
                    </a:moveTo>
                    <a:lnTo>
                      <a:pt x="1131" y="1884"/>
                    </a:lnTo>
                    <a:lnTo>
                      <a:pt x="14182" y="5537"/>
                    </a:lnTo>
                    <a:lnTo>
                      <a:pt x="14182" y="5537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3"/>
              <p:cNvSpPr/>
              <p:nvPr/>
            </p:nvSpPr>
            <p:spPr>
              <a:xfrm>
                <a:off x="2236000" y="4467125"/>
                <a:ext cx="371425" cy="154075"/>
              </a:xfrm>
              <a:custGeom>
                <a:rect b="b" l="l" r="r" t="t"/>
                <a:pathLst>
                  <a:path extrusionOk="0" h="6163" w="14857">
                    <a:moveTo>
                      <a:pt x="995" y="803"/>
                    </a:moveTo>
                    <a:lnTo>
                      <a:pt x="13281" y="3918"/>
                    </a:lnTo>
                    <a:lnTo>
                      <a:pt x="13949" y="5365"/>
                    </a:lnTo>
                    <a:lnTo>
                      <a:pt x="1672" y="1929"/>
                    </a:lnTo>
                    <a:lnTo>
                      <a:pt x="995" y="803"/>
                    </a:lnTo>
                    <a:close/>
                    <a:moveTo>
                      <a:pt x="331" y="1"/>
                    </a:moveTo>
                    <a:cubicBezTo>
                      <a:pt x="234" y="1"/>
                      <a:pt x="143" y="45"/>
                      <a:pt x="84" y="125"/>
                    </a:cubicBezTo>
                    <a:cubicBezTo>
                      <a:pt x="5" y="231"/>
                      <a:pt x="1" y="367"/>
                      <a:pt x="67" y="477"/>
                    </a:cubicBezTo>
                    <a:lnTo>
                      <a:pt x="1197" y="2361"/>
                    </a:lnTo>
                    <a:cubicBezTo>
                      <a:pt x="1241" y="2430"/>
                      <a:pt x="1308" y="2479"/>
                      <a:pt x="1382" y="2501"/>
                    </a:cubicBezTo>
                    <a:lnTo>
                      <a:pt x="14434" y="6149"/>
                    </a:lnTo>
                    <a:cubicBezTo>
                      <a:pt x="14465" y="6157"/>
                      <a:pt x="14491" y="6163"/>
                      <a:pt x="14517" y="6163"/>
                    </a:cubicBezTo>
                    <a:cubicBezTo>
                      <a:pt x="14609" y="6163"/>
                      <a:pt x="14698" y="6122"/>
                      <a:pt x="14759" y="6052"/>
                    </a:cubicBezTo>
                    <a:cubicBezTo>
                      <a:pt x="14838" y="5960"/>
                      <a:pt x="14856" y="5828"/>
                      <a:pt x="14804" y="5718"/>
                    </a:cubicBezTo>
                    <a:lnTo>
                      <a:pt x="13787" y="3517"/>
                    </a:lnTo>
                    <a:cubicBezTo>
                      <a:pt x="13747" y="3434"/>
                      <a:pt x="13673" y="3368"/>
                      <a:pt x="13580" y="3346"/>
                    </a:cubicBezTo>
                    <a:lnTo>
                      <a:pt x="410" y="11"/>
                    </a:lnTo>
                    <a:cubicBezTo>
                      <a:pt x="384" y="4"/>
                      <a:pt x="357" y="1"/>
                      <a:pt x="3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3"/>
              <p:cNvSpPr/>
              <p:nvPr/>
            </p:nvSpPr>
            <p:spPr>
              <a:xfrm>
                <a:off x="2573625" y="4259025"/>
                <a:ext cx="104850" cy="354350"/>
              </a:xfrm>
              <a:custGeom>
                <a:rect b="b" l="l" r="r" t="t"/>
                <a:pathLst>
                  <a:path extrusionOk="0" h="14174" w="4194">
                    <a:moveTo>
                      <a:pt x="3032" y="0"/>
                    </a:moveTo>
                    <a:lnTo>
                      <a:pt x="1" y="11973"/>
                    </a:lnTo>
                    <a:lnTo>
                      <a:pt x="1012" y="14174"/>
                    </a:lnTo>
                    <a:lnTo>
                      <a:pt x="4193" y="1875"/>
                    </a:lnTo>
                    <a:lnTo>
                      <a:pt x="3169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3"/>
              <p:cNvSpPr/>
              <p:nvPr/>
            </p:nvSpPr>
            <p:spPr>
              <a:xfrm>
                <a:off x="2565575" y="4251250"/>
                <a:ext cx="121050" cy="369950"/>
              </a:xfrm>
              <a:custGeom>
                <a:rect b="b" l="l" r="r" t="t"/>
                <a:pathLst>
                  <a:path extrusionOk="0" h="14798" w="4842">
                    <a:moveTo>
                      <a:pt x="3477" y="1103"/>
                    </a:moveTo>
                    <a:lnTo>
                      <a:pt x="4177" y="2234"/>
                    </a:lnTo>
                    <a:lnTo>
                      <a:pt x="1251" y="13557"/>
                    </a:lnTo>
                    <a:lnTo>
                      <a:pt x="652" y="12253"/>
                    </a:lnTo>
                    <a:lnTo>
                      <a:pt x="3477" y="1103"/>
                    </a:lnTo>
                    <a:close/>
                    <a:moveTo>
                      <a:pt x="3349" y="0"/>
                    </a:moveTo>
                    <a:cubicBezTo>
                      <a:pt x="3335" y="0"/>
                      <a:pt x="3320" y="1"/>
                      <a:pt x="3306" y="3"/>
                    </a:cubicBezTo>
                    <a:cubicBezTo>
                      <a:pt x="3182" y="25"/>
                      <a:pt x="3081" y="113"/>
                      <a:pt x="3050" y="236"/>
                    </a:cubicBezTo>
                    <a:lnTo>
                      <a:pt x="18" y="12210"/>
                    </a:lnTo>
                    <a:cubicBezTo>
                      <a:pt x="1" y="12276"/>
                      <a:pt x="6" y="12351"/>
                      <a:pt x="36" y="12416"/>
                    </a:cubicBezTo>
                    <a:lnTo>
                      <a:pt x="1052" y="14617"/>
                    </a:lnTo>
                    <a:cubicBezTo>
                      <a:pt x="1101" y="14727"/>
                      <a:pt x="1215" y="14798"/>
                      <a:pt x="1334" y="14798"/>
                    </a:cubicBezTo>
                    <a:lnTo>
                      <a:pt x="1365" y="14798"/>
                    </a:lnTo>
                    <a:cubicBezTo>
                      <a:pt x="1497" y="14784"/>
                      <a:pt x="1607" y="14692"/>
                      <a:pt x="1637" y="14564"/>
                    </a:cubicBezTo>
                    <a:lnTo>
                      <a:pt x="4819" y="2261"/>
                    </a:lnTo>
                    <a:cubicBezTo>
                      <a:pt x="4842" y="2182"/>
                      <a:pt x="4828" y="2093"/>
                      <a:pt x="4779" y="2019"/>
                    </a:cubicBezTo>
                    <a:lnTo>
                      <a:pt x="3618" y="149"/>
                    </a:lnTo>
                    <a:cubicBezTo>
                      <a:pt x="3560" y="55"/>
                      <a:pt x="3457" y="0"/>
                      <a:pt x="334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33"/>
              <p:cNvSpPr/>
              <p:nvPr/>
            </p:nvSpPr>
            <p:spPr>
              <a:xfrm>
                <a:off x="5742825" y="3557600"/>
                <a:ext cx="529725" cy="532475"/>
              </a:xfrm>
              <a:custGeom>
                <a:rect b="b" l="l" r="r" t="t"/>
                <a:pathLst>
                  <a:path extrusionOk="0" h="21299" w="21189">
                    <a:moveTo>
                      <a:pt x="10531" y="1"/>
                    </a:moveTo>
                    <a:lnTo>
                      <a:pt x="1" y="11727"/>
                    </a:lnTo>
                    <a:lnTo>
                      <a:pt x="10658" y="21298"/>
                    </a:lnTo>
                    <a:lnTo>
                      <a:pt x="21189" y="9576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33"/>
              <p:cNvSpPr/>
              <p:nvPr/>
            </p:nvSpPr>
            <p:spPr>
              <a:xfrm>
                <a:off x="5734150" y="3549775"/>
                <a:ext cx="547100" cy="548125"/>
              </a:xfrm>
              <a:custGeom>
                <a:rect b="b" l="l" r="r" t="t"/>
                <a:pathLst>
                  <a:path extrusionOk="0" h="21925" w="21884">
                    <a:moveTo>
                      <a:pt x="10900" y="758"/>
                    </a:moveTo>
                    <a:lnTo>
                      <a:pt x="21095" y="9911"/>
                    </a:lnTo>
                    <a:lnTo>
                      <a:pt x="10983" y="21171"/>
                    </a:lnTo>
                    <a:lnTo>
                      <a:pt x="792" y="12014"/>
                    </a:lnTo>
                    <a:lnTo>
                      <a:pt x="10900" y="758"/>
                    </a:lnTo>
                    <a:close/>
                    <a:moveTo>
                      <a:pt x="10875" y="1"/>
                    </a:moveTo>
                    <a:cubicBezTo>
                      <a:pt x="10870" y="1"/>
                      <a:pt x="10865" y="1"/>
                      <a:pt x="10860" y="1"/>
                    </a:cubicBezTo>
                    <a:cubicBezTo>
                      <a:pt x="10776" y="6"/>
                      <a:pt x="10701" y="45"/>
                      <a:pt x="10644" y="107"/>
                    </a:cubicBezTo>
                    <a:lnTo>
                      <a:pt x="114" y="11829"/>
                    </a:lnTo>
                    <a:cubicBezTo>
                      <a:pt x="0" y="11961"/>
                      <a:pt x="9" y="12155"/>
                      <a:pt x="141" y="12274"/>
                    </a:cubicBezTo>
                    <a:lnTo>
                      <a:pt x="10799" y="21845"/>
                    </a:lnTo>
                    <a:cubicBezTo>
                      <a:pt x="10856" y="21898"/>
                      <a:pt x="10931" y="21924"/>
                      <a:pt x="11005" y="21924"/>
                    </a:cubicBezTo>
                    <a:lnTo>
                      <a:pt x="11022" y="21924"/>
                    </a:lnTo>
                    <a:cubicBezTo>
                      <a:pt x="11107" y="21920"/>
                      <a:pt x="11186" y="21884"/>
                      <a:pt x="11239" y="21823"/>
                    </a:cubicBezTo>
                    <a:lnTo>
                      <a:pt x="21768" y="10096"/>
                    </a:lnTo>
                    <a:cubicBezTo>
                      <a:pt x="21883" y="9968"/>
                      <a:pt x="21874" y="9770"/>
                      <a:pt x="21747" y="9656"/>
                    </a:cubicBezTo>
                    <a:lnTo>
                      <a:pt x="11089" y="80"/>
                    </a:lnTo>
                    <a:cubicBezTo>
                      <a:pt x="11026" y="31"/>
                      <a:pt x="10953" y="1"/>
                      <a:pt x="108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33"/>
              <p:cNvSpPr/>
              <p:nvPr/>
            </p:nvSpPr>
            <p:spPr>
              <a:xfrm>
                <a:off x="6009275" y="3796975"/>
                <a:ext cx="333450" cy="293100"/>
              </a:xfrm>
              <a:custGeom>
                <a:rect b="b" l="l" r="r" t="t"/>
                <a:pathLst>
                  <a:path extrusionOk="0" h="11724" w="13338">
                    <a:moveTo>
                      <a:pt x="10531" y="1"/>
                    </a:moveTo>
                    <a:lnTo>
                      <a:pt x="0" y="11723"/>
                    </a:lnTo>
                    <a:lnTo>
                      <a:pt x="2548" y="11578"/>
                    </a:lnTo>
                    <a:lnTo>
                      <a:pt x="13338" y="141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3"/>
              <p:cNvSpPr/>
              <p:nvPr/>
            </p:nvSpPr>
            <p:spPr>
              <a:xfrm>
                <a:off x="6000900" y="3789150"/>
                <a:ext cx="350200" cy="308750"/>
              </a:xfrm>
              <a:custGeom>
                <a:rect b="b" l="l" r="r" t="t"/>
                <a:pathLst>
                  <a:path extrusionOk="0" h="12350" w="14008">
                    <a:moveTo>
                      <a:pt x="11002" y="631"/>
                    </a:moveTo>
                    <a:lnTo>
                      <a:pt x="12982" y="732"/>
                    </a:lnTo>
                    <a:lnTo>
                      <a:pt x="2742" y="11583"/>
                    </a:lnTo>
                    <a:lnTo>
                      <a:pt x="1079" y="11679"/>
                    </a:lnTo>
                    <a:lnTo>
                      <a:pt x="11002" y="631"/>
                    </a:lnTo>
                    <a:close/>
                    <a:moveTo>
                      <a:pt x="10859" y="0"/>
                    </a:moveTo>
                    <a:cubicBezTo>
                      <a:pt x="10778" y="0"/>
                      <a:pt x="10692" y="38"/>
                      <a:pt x="10632" y="103"/>
                    </a:cubicBezTo>
                    <a:lnTo>
                      <a:pt x="102" y="11829"/>
                    </a:lnTo>
                    <a:cubicBezTo>
                      <a:pt x="19" y="11922"/>
                      <a:pt x="1" y="12059"/>
                      <a:pt x="54" y="12173"/>
                    </a:cubicBezTo>
                    <a:cubicBezTo>
                      <a:pt x="106" y="12283"/>
                      <a:pt x="216" y="12349"/>
                      <a:pt x="335" y="12349"/>
                    </a:cubicBezTo>
                    <a:lnTo>
                      <a:pt x="352" y="12349"/>
                    </a:lnTo>
                    <a:lnTo>
                      <a:pt x="2901" y="12203"/>
                    </a:lnTo>
                    <a:cubicBezTo>
                      <a:pt x="2984" y="12199"/>
                      <a:pt x="3059" y="12164"/>
                      <a:pt x="3112" y="12107"/>
                    </a:cubicBezTo>
                    <a:lnTo>
                      <a:pt x="13902" y="670"/>
                    </a:lnTo>
                    <a:cubicBezTo>
                      <a:pt x="13985" y="582"/>
                      <a:pt x="14007" y="450"/>
                      <a:pt x="13963" y="340"/>
                    </a:cubicBezTo>
                    <a:cubicBezTo>
                      <a:pt x="13919" y="226"/>
                      <a:pt x="13809" y="151"/>
                      <a:pt x="13691" y="142"/>
                    </a:cubicBezTo>
                    <a:lnTo>
                      <a:pt x="10883" y="1"/>
                    </a:lnTo>
                    <a:cubicBezTo>
                      <a:pt x="10875" y="1"/>
                      <a:pt x="10867" y="0"/>
                      <a:pt x="108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3"/>
              <p:cNvSpPr/>
              <p:nvPr/>
            </p:nvSpPr>
            <p:spPr>
              <a:xfrm>
                <a:off x="6006075" y="3552975"/>
                <a:ext cx="336650" cy="247550"/>
              </a:xfrm>
              <a:custGeom>
                <a:rect b="b" l="l" r="r" t="t"/>
                <a:pathLst>
                  <a:path extrusionOk="0" h="9902" w="13466">
                    <a:moveTo>
                      <a:pt x="2548" y="1"/>
                    </a:moveTo>
                    <a:lnTo>
                      <a:pt x="304" y="163"/>
                    </a:lnTo>
                    <a:lnTo>
                      <a:pt x="1" y="186"/>
                    </a:lnTo>
                    <a:lnTo>
                      <a:pt x="10659" y="9761"/>
                    </a:lnTo>
                    <a:lnTo>
                      <a:pt x="13466" y="9901"/>
                    </a:lnTo>
                    <a:lnTo>
                      <a:pt x="2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3"/>
              <p:cNvSpPr/>
              <p:nvPr/>
            </p:nvSpPr>
            <p:spPr>
              <a:xfrm>
                <a:off x="5997600" y="3545150"/>
                <a:ext cx="353600" cy="263200"/>
              </a:xfrm>
              <a:custGeom>
                <a:rect b="b" l="l" r="r" t="t"/>
                <a:pathLst>
                  <a:path extrusionOk="0" h="10528" w="14144">
                    <a:moveTo>
                      <a:pt x="2777" y="635"/>
                    </a:moveTo>
                    <a:lnTo>
                      <a:pt x="12942" y="9859"/>
                    </a:lnTo>
                    <a:lnTo>
                      <a:pt x="11124" y="9766"/>
                    </a:lnTo>
                    <a:lnTo>
                      <a:pt x="1097" y="758"/>
                    </a:lnTo>
                    <a:lnTo>
                      <a:pt x="2777" y="635"/>
                    </a:lnTo>
                    <a:close/>
                    <a:moveTo>
                      <a:pt x="2881" y="1"/>
                    </a:moveTo>
                    <a:cubicBezTo>
                      <a:pt x="2876" y="1"/>
                      <a:pt x="2871" y="1"/>
                      <a:pt x="2866" y="1"/>
                    </a:cubicBezTo>
                    <a:lnTo>
                      <a:pt x="318" y="186"/>
                    </a:lnTo>
                    <a:cubicBezTo>
                      <a:pt x="190" y="195"/>
                      <a:pt x="84" y="279"/>
                      <a:pt x="45" y="397"/>
                    </a:cubicBezTo>
                    <a:cubicBezTo>
                      <a:pt x="1" y="516"/>
                      <a:pt x="36" y="648"/>
                      <a:pt x="128" y="732"/>
                    </a:cubicBezTo>
                    <a:lnTo>
                      <a:pt x="10791" y="10307"/>
                    </a:lnTo>
                    <a:cubicBezTo>
                      <a:pt x="10843" y="10351"/>
                      <a:pt x="10909" y="10382"/>
                      <a:pt x="10984" y="10387"/>
                    </a:cubicBezTo>
                    <a:lnTo>
                      <a:pt x="13787" y="10527"/>
                    </a:lnTo>
                    <a:lnTo>
                      <a:pt x="13805" y="10527"/>
                    </a:lnTo>
                    <a:cubicBezTo>
                      <a:pt x="13932" y="10527"/>
                      <a:pt x="14046" y="10452"/>
                      <a:pt x="14095" y="10334"/>
                    </a:cubicBezTo>
                    <a:cubicBezTo>
                      <a:pt x="14144" y="10214"/>
                      <a:pt x="14113" y="10074"/>
                      <a:pt x="14016" y="9981"/>
                    </a:cubicBezTo>
                    <a:lnTo>
                      <a:pt x="3098" y="86"/>
                    </a:lnTo>
                    <a:cubicBezTo>
                      <a:pt x="3037" y="31"/>
                      <a:pt x="2959" y="1"/>
                      <a:pt x="28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3"/>
              <p:cNvSpPr/>
              <p:nvPr/>
            </p:nvSpPr>
            <p:spPr>
              <a:xfrm>
                <a:off x="5581225" y="4250750"/>
                <a:ext cx="244675" cy="246025"/>
              </a:xfrm>
              <a:custGeom>
                <a:rect b="b" l="l" r="r" t="t"/>
                <a:pathLst>
                  <a:path extrusionOk="0" h="9841" w="9787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40"/>
                    </a:lnTo>
                    <a:lnTo>
                      <a:pt x="9787" y="4424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3"/>
              <p:cNvSpPr/>
              <p:nvPr/>
            </p:nvSpPr>
            <p:spPr>
              <a:xfrm>
                <a:off x="5573200" y="4242925"/>
                <a:ext cx="260625" cy="261650"/>
              </a:xfrm>
              <a:custGeom>
                <a:rect b="b" l="l" r="r" t="t"/>
                <a:pathLst>
                  <a:path extrusionOk="0" h="10466" w="10425">
                    <a:moveTo>
                      <a:pt x="5210" y="754"/>
                    </a:moveTo>
                    <a:lnTo>
                      <a:pt x="9668" y="4759"/>
                    </a:lnTo>
                    <a:lnTo>
                      <a:pt x="5219" y="9709"/>
                    </a:lnTo>
                    <a:lnTo>
                      <a:pt x="762" y="5705"/>
                    </a:lnTo>
                    <a:lnTo>
                      <a:pt x="5210" y="754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5"/>
                      <a:pt x="4951" y="103"/>
                    </a:cubicBezTo>
                    <a:lnTo>
                      <a:pt x="88" y="5520"/>
                    </a:lnTo>
                    <a:cubicBezTo>
                      <a:pt x="31" y="5581"/>
                      <a:pt x="0" y="5665"/>
                      <a:pt x="5" y="5744"/>
                    </a:cubicBezTo>
                    <a:cubicBezTo>
                      <a:pt x="9" y="5828"/>
                      <a:pt x="49" y="5907"/>
                      <a:pt x="110" y="5964"/>
                    </a:cubicBezTo>
                    <a:lnTo>
                      <a:pt x="5035" y="10387"/>
                    </a:lnTo>
                    <a:cubicBezTo>
                      <a:pt x="5096" y="10439"/>
                      <a:pt x="5171" y="10466"/>
                      <a:pt x="5246" y="10466"/>
                    </a:cubicBezTo>
                    <a:cubicBezTo>
                      <a:pt x="5329" y="10466"/>
                      <a:pt x="5417" y="10431"/>
                      <a:pt x="5479" y="10360"/>
                    </a:cubicBezTo>
                    <a:lnTo>
                      <a:pt x="10341" y="4944"/>
                    </a:lnTo>
                    <a:cubicBezTo>
                      <a:pt x="10398" y="4881"/>
                      <a:pt x="10425" y="4802"/>
                      <a:pt x="10421" y="4719"/>
                    </a:cubicBezTo>
                    <a:cubicBezTo>
                      <a:pt x="10416" y="4635"/>
                      <a:pt x="10380" y="4556"/>
                      <a:pt x="10319" y="4503"/>
                    </a:cubicBezTo>
                    <a:lnTo>
                      <a:pt x="5395" y="81"/>
                    </a:lnTo>
                    <a:cubicBezTo>
                      <a:pt x="5335" y="28"/>
                      <a:pt x="5259" y="1"/>
                      <a:pt x="51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3"/>
              <p:cNvSpPr/>
              <p:nvPr/>
            </p:nvSpPr>
            <p:spPr>
              <a:xfrm>
                <a:off x="5704325" y="436132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3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6"/>
                    </a:lnTo>
                    <a:lnTo>
                      <a:pt x="6161" y="66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>
                <a:off x="5695850" y="4353500"/>
                <a:ext cx="170875" cy="151075"/>
              </a:xfrm>
              <a:custGeom>
                <a:rect b="b" l="l" r="r" t="t"/>
                <a:pathLst>
                  <a:path extrusionOk="0" h="6043" w="6835">
                    <a:moveTo>
                      <a:pt x="5338" y="630"/>
                    </a:moveTo>
                    <a:lnTo>
                      <a:pt x="5805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5338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69" y="102"/>
                    </a:cubicBezTo>
                    <a:lnTo>
                      <a:pt x="106" y="5519"/>
                    </a:lnTo>
                    <a:cubicBezTo>
                      <a:pt x="19" y="5616"/>
                      <a:pt x="1" y="5752"/>
                      <a:pt x="58" y="5866"/>
                    </a:cubicBezTo>
                    <a:cubicBezTo>
                      <a:pt x="106" y="5972"/>
                      <a:pt x="216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1" y="5968"/>
                      <a:pt x="1686" y="5933"/>
                      <a:pt x="1743" y="5876"/>
                    </a:cubicBezTo>
                    <a:lnTo>
                      <a:pt x="6729" y="596"/>
                    </a:lnTo>
                    <a:cubicBezTo>
                      <a:pt x="6813" y="503"/>
                      <a:pt x="6835" y="375"/>
                      <a:pt x="6790" y="261"/>
                    </a:cubicBezTo>
                    <a:cubicBezTo>
                      <a:pt x="6746" y="147"/>
                      <a:pt x="6636" y="72"/>
                      <a:pt x="6514" y="68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3"/>
              <p:cNvSpPr/>
              <p:nvPr/>
            </p:nvSpPr>
            <p:spPr>
              <a:xfrm>
                <a:off x="5702775" y="4248575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1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3"/>
              <p:cNvSpPr/>
              <p:nvPr/>
            </p:nvSpPr>
            <p:spPr>
              <a:xfrm>
                <a:off x="5694425" y="4240750"/>
                <a:ext cx="172400" cy="130050"/>
              </a:xfrm>
              <a:custGeom>
                <a:rect b="b" l="l" r="r" t="t"/>
                <a:pathLst>
                  <a:path extrusionOk="0" h="5202" w="6896">
                    <a:moveTo>
                      <a:pt x="1400" y="634"/>
                    </a:moveTo>
                    <a:lnTo>
                      <a:pt x="5694" y="4529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0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9"/>
                    </a:lnTo>
                    <a:cubicBezTo>
                      <a:pt x="186" y="98"/>
                      <a:pt x="80" y="181"/>
                      <a:pt x="40" y="300"/>
                    </a:cubicBezTo>
                    <a:cubicBezTo>
                      <a:pt x="1" y="419"/>
                      <a:pt x="31" y="551"/>
                      <a:pt x="129" y="634"/>
                    </a:cubicBezTo>
                    <a:lnTo>
                      <a:pt x="5052" y="5057"/>
                    </a:lnTo>
                    <a:cubicBezTo>
                      <a:pt x="5105" y="5106"/>
                      <a:pt x="5171" y="5132"/>
                      <a:pt x="5245" y="5136"/>
                    </a:cubicBezTo>
                    <a:lnTo>
                      <a:pt x="6539" y="5202"/>
                    </a:lnTo>
                    <a:lnTo>
                      <a:pt x="6557" y="5202"/>
                    </a:lnTo>
                    <a:cubicBezTo>
                      <a:pt x="6680" y="5202"/>
                      <a:pt x="6795" y="5127"/>
                      <a:pt x="6847" y="5008"/>
                    </a:cubicBezTo>
                    <a:cubicBezTo>
                      <a:pt x="6896" y="4885"/>
                      <a:pt x="6865" y="4744"/>
                      <a:pt x="6768" y="4657"/>
                    </a:cubicBezTo>
                    <a:lnTo>
                      <a:pt x="1721" y="80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>
                <a:off x="5021850" y="3168075"/>
                <a:ext cx="244650" cy="246000"/>
              </a:xfrm>
              <a:custGeom>
                <a:rect b="b" l="l" r="r" t="t"/>
                <a:pathLst>
                  <a:path extrusionOk="0" h="9840" w="9786">
                    <a:moveTo>
                      <a:pt x="4862" y="0"/>
                    </a:moveTo>
                    <a:lnTo>
                      <a:pt x="0" y="5417"/>
                    </a:lnTo>
                    <a:lnTo>
                      <a:pt x="4924" y="9840"/>
                    </a:lnTo>
                    <a:lnTo>
                      <a:pt x="9786" y="4423"/>
                    </a:lnTo>
                    <a:lnTo>
                      <a:pt x="4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3"/>
              <p:cNvSpPr/>
              <p:nvPr/>
            </p:nvSpPr>
            <p:spPr>
              <a:xfrm>
                <a:off x="5013150" y="3160275"/>
                <a:ext cx="261400" cy="261725"/>
              </a:xfrm>
              <a:custGeom>
                <a:rect b="b" l="l" r="r" t="t"/>
                <a:pathLst>
                  <a:path extrusionOk="0" h="10469" w="10456">
                    <a:moveTo>
                      <a:pt x="5237" y="757"/>
                    </a:moveTo>
                    <a:lnTo>
                      <a:pt x="9695" y="4761"/>
                    </a:lnTo>
                    <a:lnTo>
                      <a:pt x="5245" y="9711"/>
                    </a:lnTo>
                    <a:lnTo>
                      <a:pt x="788" y="5707"/>
                    </a:lnTo>
                    <a:lnTo>
                      <a:pt x="5237" y="757"/>
                    </a:lnTo>
                    <a:close/>
                    <a:moveTo>
                      <a:pt x="5216" y="1"/>
                    </a:moveTo>
                    <a:cubicBezTo>
                      <a:pt x="5129" y="1"/>
                      <a:pt x="5042" y="36"/>
                      <a:pt x="4977" y="105"/>
                    </a:cubicBezTo>
                    <a:lnTo>
                      <a:pt x="115" y="5522"/>
                    </a:lnTo>
                    <a:cubicBezTo>
                      <a:pt x="1" y="5650"/>
                      <a:pt x="9" y="5848"/>
                      <a:pt x="137" y="5962"/>
                    </a:cubicBezTo>
                    <a:lnTo>
                      <a:pt x="5061" y="10385"/>
                    </a:lnTo>
                    <a:cubicBezTo>
                      <a:pt x="5123" y="10442"/>
                      <a:pt x="5197" y="10468"/>
                      <a:pt x="5272" y="10468"/>
                    </a:cubicBezTo>
                    <a:cubicBezTo>
                      <a:pt x="5355" y="10468"/>
                      <a:pt x="5444" y="10433"/>
                      <a:pt x="5505" y="10363"/>
                    </a:cubicBezTo>
                    <a:lnTo>
                      <a:pt x="10367" y="4946"/>
                    </a:lnTo>
                    <a:cubicBezTo>
                      <a:pt x="10424" y="4884"/>
                      <a:pt x="10456" y="4800"/>
                      <a:pt x="10451" y="4721"/>
                    </a:cubicBezTo>
                    <a:cubicBezTo>
                      <a:pt x="10447" y="4638"/>
                      <a:pt x="10407" y="4559"/>
                      <a:pt x="10345" y="4506"/>
                    </a:cubicBezTo>
                    <a:lnTo>
                      <a:pt x="5422" y="79"/>
                    </a:lnTo>
                    <a:cubicBezTo>
                      <a:pt x="5363" y="26"/>
                      <a:pt x="5289" y="1"/>
                      <a:pt x="5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3"/>
              <p:cNvSpPr/>
              <p:nvPr/>
            </p:nvSpPr>
            <p:spPr>
              <a:xfrm>
                <a:off x="5144925" y="3278650"/>
                <a:ext cx="154050" cy="135425"/>
              </a:xfrm>
              <a:custGeom>
                <a:rect b="b" l="l" r="r" t="t"/>
                <a:pathLst>
                  <a:path extrusionOk="0" h="5417" w="6162">
                    <a:moveTo>
                      <a:pt x="4863" y="0"/>
                    </a:moveTo>
                    <a:lnTo>
                      <a:pt x="1" y="5417"/>
                    </a:lnTo>
                    <a:lnTo>
                      <a:pt x="1176" y="5350"/>
                    </a:lnTo>
                    <a:lnTo>
                      <a:pt x="6162" y="65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>
                <a:off x="5136450" y="3270825"/>
                <a:ext cx="170975" cy="151175"/>
              </a:xfrm>
              <a:custGeom>
                <a:rect b="b" l="l" r="r" t="t"/>
                <a:pathLst>
                  <a:path extrusionOk="0" h="6047" w="6839">
                    <a:moveTo>
                      <a:pt x="5339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3"/>
                    </a:lnTo>
                    <a:lnTo>
                      <a:pt x="5339" y="634"/>
                    </a:lnTo>
                    <a:close/>
                    <a:moveTo>
                      <a:pt x="5220" y="0"/>
                    </a:moveTo>
                    <a:cubicBezTo>
                      <a:pt x="5128" y="0"/>
                      <a:pt x="5035" y="35"/>
                      <a:pt x="4974" y="106"/>
                    </a:cubicBezTo>
                    <a:lnTo>
                      <a:pt x="106" y="5523"/>
                    </a:lnTo>
                    <a:cubicBezTo>
                      <a:pt x="23" y="5615"/>
                      <a:pt x="1" y="5752"/>
                      <a:pt x="59" y="5866"/>
                    </a:cubicBezTo>
                    <a:cubicBezTo>
                      <a:pt x="112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8" y="6042"/>
                    </a:cubicBezTo>
                    <a:lnTo>
                      <a:pt x="1532" y="5976"/>
                    </a:lnTo>
                    <a:cubicBezTo>
                      <a:pt x="1617" y="5971"/>
                      <a:pt x="1690" y="5937"/>
                      <a:pt x="1743" y="5879"/>
                    </a:cubicBezTo>
                    <a:lnTo>
                      <a:pt x="6729" y="594"/>
                    </a:lnTo>
                    <a:cubicBezTo>
                      <a:pt x="6812" y="506"/>
                      <a:pt x="6839" y="378"/>
                      <a:pt x="6791" y="264"/>
                    </a:cubicBezTo>
                    <a:cubicBezTo>
                      <a:pt x="6747" y="149"/>
                      <a:pt x="6637" y="75"/>
                      <a:pt x="6518" y="66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5143400" y="3165975"/>
                <a:ext cx="155575" cy="114325"/>
              </a:xfrm>
              <a:custGeom>
                <a:rect b="b" l="l" r="r" t="t"/>
                <a:pathLst>
                  <a:path extrusionOk="0" h="4573" w="6223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23" y="4572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3"/>
              <p:cNvSpPr/>
              <p:nvPr/>
            </p:nvSpPr>
            <p:spPr>
              <a:xfrm>
                <a:off x="5135025" y="315815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9" y="4530"/>
                    </a:lnTo>
                    <a:lnTo>
                      <a:pt x="5699" y="4530"/>
                    </a:lnTo>
                    <a:lnTo>
                      <a:pt x="5387" y="4516"/>
                    </a:lnTo>
                    <a:lnTo>
                      <a:pt x="1093" y="657"/>
                    </a:lnTo>
                    <a:lnTo>
                      <a:pt x="1404" y="635"/>
                    </a:lnTo>
                    <a:close/>
                    <a:moveTo>
                      <a:pt x="1510" y="1"/>
                    </a:moveTo>
                    <a:cubicBezTo>
                      <a:pt x="1504" y="1"/>
                      <a:pt x="1499" y="1"/>
                      <a:pt x="1493" y="1"/>
                    </a:cubicBezTo>
                    <a:lnTo>
                      <a:pt x="313" y="85"/>
                    </a:lnTo>
                    <a:cubicBezTo>
                      <a:pt x="190" y="94"/>
                      <a:pt x="80" y="178"/>
                      <a:pt x="41" y="296"/>
                    </a:cubicBezTo>
                    <a:cubicBezTo>
                      <a:pt x="1" y="415"/>
                      <a:pt x="31" y="547"/>
                      <a:pt x="129" y="631"/>
                    </a:cubicBezTo>
                    <a:lnTo>
                      <a:pt x="5053" y="5052"/>
                    </a:lnTo>
                    <a:cubicBezTo>
                      <a:pt x="5106" y="5101"/>
                      <a:pt x="5175" y="5132"/>
                      <a:pt x="5246" y="5137"/>
                    </a:cubicBezTo>
                    <a:lnTo>
                      <a:pt x="6544" y="5202"/>
                    </a:lnTo>
                    <a:lnTo>
                      <a:pt x="6558" y="5202"/>
                    </a:lnTo>
                    <a:cubicBezTo>
                      <a:pt x="6685" y="5202"/>
                      <a:pt x="6800" y="5123"/>
                      <a:pt x="6848" y="5009"/>
                    </a:cubicBezTo>
                    <a:cubicBezTo>
                      <a:pt x="6896" y="4885"/>
                      <a:pt x="6865" y="4745"/>
                      <a:pt x="6769" y="4656"/>
                    </a:cubicBezTo>
                    <a:lnTo>
                      <a:pt x="1726" y="80"/>
                    </a:lnTo>
                    <a:cubicBezTo>
                      <a:pt x="1664" y="27"/>
                      <a:pt x="1588" y="1"/>
                      <a:pt x="15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>
                <a:off x="5167375" y="4009300"/>
                <a:ext cx="244700" cy="246000"/>
              </a:xfrm>
              <a:custGeom>
                <a:rect b="b" l="l" r="r" t="t"/>
                <a:pathLst>
                  <a:path extrusionOk="0" h="9840" w="9788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39"/>
                    </a:lnTo>
                    <a:lnTo>
                      <a:pt x="9787" y="4423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3"/>
              <p:cNvSpPr/>
              <p:nvPr/>
            </p:nvSpPr>
            <p:spPr>
              <a:xfrm>
                <a:off x="5159450" y="4001525"/>
                <a:ext cx="260650" cy="261700"/>
              </a:xfrm>
              <a:custGeom>
                <a:rect b="b" l="l" r="r" t="t"/>
                <a:pathLst>
                  <a:path extrusionOk="0" h="10468" w="10426">
                    <a:moveTo>
                      <a:pt x="5206" y="756"/>
                    </a:moveTo>
                    <a:lnTo>
                      <a:pt x="9664" y="4760"/>
                    </a:lnTo>
                    <a:lnTo>
                      <a:pt x="5215" y="9711"/>
                    </a:lnTo>
                    <a:lnTo>
                      <a:pt x="758" y="5706"/>
                    </a:lnTo>
                    <a:lnTo>
                      <a:pt x="5206" y="756"/>
                    </a:lnTo>
                    <a:close/>
                    <a:moveTo>
                      <a:pt x="5186" y="0"/>
                    </a:moveTo>
                    <a:cubicBezTo>
                      <a:pt x="5099" y="0"/>
                      <a:pt x="5011" y="36"/>
                      <a:pt x="4947" y="105"/>
                    </a:cubicBezTo>
                    <a:lnTo>
                      <a:pt x="84" y="5522"/>
                    </a:lnTo>
                    <a:cubicBezTo>
                      <a:pt x="27" y="5583"/>
                      <a:pt x="1" y="5662"/>
                      <a:pt x="5" y="5745"/>
                    </a:cubicBezTo>
                    <a:cubicBezTo>
                      <a:pt x="10" y="5830"/>
                      <a:pt x="45" y="5909"/>
                      <a:pt x="106" y="5962"/>
                    </a:cubicBezTo>
                    <a:lnTo>
                      <a:pt x="5031" y="10384"/>
                    </a:lnTo>
                    <a:cubicBezTo>
                      <a:pt x="5092" y="10441"/>
                      <a:pt x="5167" y="10467"/>
                      <a:pt x="5242" y="10467"/>
                    </a:cubicBezTo>
                    <a:cubicBezTo>
                      <a:pt x="5325" y="10467"/>
                      <a:pt x="5413" y="10432"/>
                      <a:pt x="5475" y="10362"/>
                    </a:cubicBezTo>
                    <a:lnTo>
                      <a:pt x="10337" y="4945"/>
                    </a:lnTo>
                    <a:cubicBezTo>
                      <a:pt x="10394" y="4884"/>
                      <a:pt x="10425" y="4800"/>
                      <a:pt x="10421" y="4721"/>
                    </a:cubicBezTo>
                    <a:cubicBezTo>
                      <a:pt x="10417" y="4637"/>
                      <a:pt x="10377" y="4557"/>
                      <a:pt x="10315" y="4500"/>
                    </a:cubicBezTo>
                    <a:lnTo>
                      <a:pt x="5391" y="79"/>
                    </a:lnTo>
                    <a:cubicBezTo>
                      <a:pt x="5333" y="26"/>
                      <a:pt x="5259" y="0"/>
                      <a:pt x="518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3"/>
              <p:cNvSpPr/>
              <p:nvPr/>
            </p:nvSpPr>
            <p:spPr>
              <a:xfrm>
                <a:off x="5290475" y="4119850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3" y="1"/>
                    </a:moveTo>
                    <a:lnTo>
                      <a:pt x="1" y="5417"/>
                    </a:lnTo>
                    <a:lnTo>
                      <a:pt x="1175" y="5352"/>
                    </a:lnTo>
                    <a:lnTo>
                      <a:pt x="6161" y="67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3"/>
              <p:cNvSpPr/>
              <p:nvPr/>
            </p:nvSpPr>
            <p:spPr>
              <a:xfrm>
                <a:off x="5282000" y="4112050"/>
                <a:ext cx="170975" cy="151175"/>
              </a:xfrm>
              <a:custGeom>
                <a:rect b="b" l="l" r="r" t="t"/>
                <a:pathLst>
                  <a:path extrusionOk="0" h="6047" w="6839">
                    <a:moveTo>
                      <a:pt x="5338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8"/>
                    </a:lnTo>
                    <a:lnTo>
                      <a:pt x="5338" y="634"/>
                    </a:lnTo>
                    <a:close/>
                    <a:moveTo>
                      <a:pt x="5220" y="0"/>
                    </a:moveTo>
                    <a:cubicBezTo>
                      <a:pt x="5136" y="0"/>
                      <a:pt x="5035" y="36"/>
                      <a:pt x="4973" y="106"/>
                    </a:cubicBezTo>
                    <a:lnTo>
                      <a:pt x="106" y="5522"/>
                    </a:lnTo>
                    <a:cubicBezTo>
                      <a:pt x="23" y="5615"/>
                      <a:pt x="1" y="5752"/>
                      <a:pt x="58" y="5866"/>
                    </a:cubicBezTo>
                    <a:cubicBezTo>
                      <a:pt x="111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7" y="6042"/>
                    </a:cubicBezTo>
                    <a:lnTo>
                      <a:pt x="1532" y="5976"/>
                    </a:lnTo>
                    <a:cubicBezTo>
                      <a:pt x="1616" y="5971"/>
                      <a:pt x="1691" y="5936"/>
                      <a:pt x="1743" y="5879"/>
                    </a:cubicBezTo>
                    <a:lnTo>
                      <a:pt x="6729" y="595"/>
                    </a:lnTo>
                    <a:cubicBezTo>
                      <a:pt x="6813" y="506"/>
                      <a:pt x="6839" y="379"/>
                      <a:pt x="6790" y="264"/>
                    </a:cubicBezTo>
                    <a:cubicBezTo>
                      <a:pt x="6746" y="150"/>
                      <a:pt x="6636" y="75"/>
                      <a:pt x="6518" y="67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5288925" y="4007200"/>
                <a:ext cx="155575" cy="114350"/>
              </a:xfrm>
              <a:custGeom>
                <a:rect b="b" l="l" r="r" t="t"/>
                <a:pathLst>
                  <a:path extrusionOk="0" h="4574" w="6223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5"/>
                    </a:lnTo>
                    <a:lnTo>
                      <a:pt x="4925" y="4507"/>
                    </a:lnTo>
                    <a:lnTo>
                      <a:pt x="6223" y="4573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5280575" y="399940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9" y="4528"/>
                    </a:lnTo>
                    <a:lnTo>
                      <a:pt x="5387" y="4516"/>
                    </a:lnTo>
                    <a:lnTo>
                      <a:pt x="1092" y="656"/>
                    </a:lnTo>
                    <a:lnTo>
                      <a:pt x="1404" y="635"/>
                    </a:lnTo>
                    <a:close/>
                    <a:moveTo>
                      <a:pt x="1513" y="0"/>
                    </a:moveTo>
                    <a:cubicBezTo>
                      <a:pt x="1506" y="0"/>
                      <a:pt x="1499" y="0"/>
                      <a:pt x="1492" y="1"/>
                    </a:cubicBezTo>
                    <a:lnTo>
                      <a:pt x="313" y="84"/>
                    </a:lnTo>
                    <a:cubicBezTo>
                      <a:pt x="190" y="97"/>
                      <a:pt x="80" y="176"/>
                      <a:pt x="40" y="296"/>
                    </a:cubicBezTo>
                    <a:cubicBezTo>
                      <a:pt x="1" y="414"/>
                      <a:pt x="36" y="546"/>
                      <a:pt x="129" y="629"/>
                    </a:cubicBezTo>
                    <a:lnTo>
                      <a:pt x="5052" y="5052"/>
                    </a:lnTo>
                    <a:cubicBezTo>
                      <a:pt x="5105" y="5101"/>
                      <a:pt x="5176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3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0"/>
                    </a:lnTo>
                    <a:cubicBezTo>
                      <a:pt x="1665" y="27"/>
                      <a:pt x="1589" y="0"/>
                      <a:pt x="151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4403375" y="4929425"/>
                <a:ext cx="219600" cy="207925"/>
              </a:xfrm>
              <a:custGeom>
                <a:rect b="b" l="l" r="r" t="t"/>
                <a:pathLst>
                  <a:path extrusionOk="0" h="8317" w="8784">
                    <a:moveTo>
                      <a:pt x="1765" y="0"/>
                    </a:moveTo>
                    <a:lnTo>
                      <a:pt x="1" y="6380"/>
                    </a:lnTo>
                    <a:lnTo>
                      <a:pt x="7019" y="8317"/>
                    </a:lnTo>
                    <a:lnTo>
                      <a:pt x="8783" y="193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4395350" y="4921600"/>
                <a:ext cx="235675" cy="223675"/>
              </a:xfrm>
              <a:custGeom>
                <a:rect b="b" l="l" r="r" t="t"/>
                <a:pathLst>
                  <a:path extrusionOk="0" h="8947" w="9427">
                    <a:moveTo>
                      <a:pt x="2302" y="700"/>
                    </a:moveTo>
                    <a:lnTo>
                      <a:pt x="8718" y="2469"/>
                    </a:lnTo>
                    <a:lnTo>
                      <a:pt x="7124" y="8246"/>
                    </a:lnTo>
                    <a:lnTo>
                      <a:pt x="708" y="6473"/>
                    </a:lnTo>
                    <a:lnTo>
                      <a:pt x="2302" y="700"/>
                    </a:lnTo>
                    <a:close/>
                    <a:moveTo>
                      <a:pt x="2080" y="1"/>
                    </a:moveTo>
                    <a:cubicBezTo>
                      <a:pt x="1945" y="1"/>
                      <a:pt x="1819" y="91"/>
                      <a:pt x="1782" y="229"/>
                    </a:cubicBezTo>
                    <a:lnTo>
                      <a:pt x="22" y="6610"/>
                    </a:lnTo>
                    <a:cubicBezTo>
                      <a:pt x="1" y="6689"/>
                      <a:pt x="9" y="6776"/>
                      <a:pt x="48" y="6847"/>
                    </a:cubicBezTo>
                    <a:cubicBezTo>
                      <a:pt x="93" y="6922"/>
                      <a:pt x="159" y="6975"/>
                      <a:pt x="238" y="6997"/>
                    </a:cubicBezTo>
                    <a:lnTo>
                      <a:pt x="7256" y="8933"/>
                    </a:lnTo>
                    <a:cubicBezTo>
                      <a:pt x="7288" y="8941"/>
                      <a:pt x="7314" y="8947"/>
                      <a:pt x="7340" y="8947"/>
                    </a:cubicBezTo>
                    <a:cubicBezTo>
                      <a:pt x="7397" y="8947"/>
                      <a:pt x="7450" y="8929"/>
                      <a:pt x="7494" y="8902"/>
                    </a:cubicBezTo>
                    <a:cubicBezTo>
                      <a:pt x="7569" y="8862"/>
                      <a:pt x="7621" y="8792"/>
                      <a:pt x="7644" y="8713"/>
                    </a:cubicBezTo>
                    <a:lnTo>
                      <a:pt x="9404" y="2332"/>
                    </a:lnTo>
                    <a:cubicBezTo>
                      <a:pt x="9426" y="2253"/>
                      <a:pt x="9417" y="2170"/>
                      <a:pt x="9373" y="2095"/>
                    </a:cubicBezTo>
                    <a:cubicBezTo>
                      <a:pt x="9333" y="2024"/>
                      <a:pt x="9268" y="1971"/>
                      <a:pt x="9183" y="1950"/>
                    </a:cubicBezTo>
                    <a:lnTo>
                      <a:pt x="2166" y="13"/>
                    </a:lnTo>
                    <a:cubicBezTo>
                      <a:pt x="2137" y="5"/>
                      <a:pt x="2108" y="1"/>
                      <a:pt x="20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4403375" y="5088925"/>
                <a:ext cx="188450" cy="78250"/>
              </a:xfrm>
              <a:custGeom>
                <a:rect b="b" l="l" r="r" t="t"/>
                <a:pathLst>
                  <a:path extrusionOk="0" h="3130" w="7538">
                    <a:moveTo>
                      <a:pt x="1" y="0"/>
                    </a:moveTo>
                    <a:lnTo>
                      <a:pt x="590" y="1025"/>
                    </a:lnTo>
                    <a:lnTo>
                      <a:pt x="7538" y="3129"/>
                    </a:lnTo>
                    <a:lnTo>
                      <a:pt x="7538" y="3129"/>
                    </a:lnTo>
                    <a:lnTo>
                      <a:pt x="7019" y="1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>
                <a:off x="4395025" y="5081150"/>
                <a:ext cx="205275" cy="93825"/>
              </a:xfrm>
              <a:custGeom>
                <a:rect b="b" l="l" r="r" t="t"/>
                <a:pathLst>
                  <a:path extrusionOk="0" h="3753" w="8211">
                    <a:moveTo>
                      <a:pt x="985" y="817"/>
                    </a:moveTo>
                    <a:lnTo>
                      <a:pt x="7129" y="2512"/>
                    </a:lnTo>
                    <a:lnTo>
                      <a:pt x="7313" y="2943"/>
                    </a:lnTo>
                    <a:lnTo>
                      <a:pt x="1131" y="1072"/>
                    </a:lnTo>
                    <a:lnTo>
                      <a:pt x="985" y="817"/>
                    </a:lnTo>
                    <a:close/>
                    <a:moveTo>
                      <a:pt x="332" y="0"/>
                    </a:moveTo>
                    <a:cubicBezTo>
                      <a:pt x="238" y="0"/>
                      <a:pt x="149" y="43"/>
                      <a:pt x="88" y="118"/>
                    </a:cubicBezTo>
                    <a:cubicBezTo>
                      <a:pt x="8" y="219"/>
                      <a:pt x="0" y="355"/>
                      <a:pt x="67" y="465"/>
                    </a:cubicBezTo>
                    <a:lnTo>
                      <a:pt x="652" y="1491"/>
                    </a:lnTo>
                    <a:cubicBezTo>
                      <a:pt x="691" y="1561"/>
                      <a:pt x="757" y="1609"/>
                      <a:pt x="832" y="1635"/>
                    </a:cubicBezTo>
                    <a:lnTo>
                      <a:pt x="7784" y="3739"/>
                    </a:lnTo>
                    <a:cubicBezTo>
                      <a:pt x="7815" y="3747"/>
                      <a:pt x="7841" y="3753"/>
                      <a:pt x="7872" y="3753"/>
                    </a:cubicBezTo>
                    <a:cubicBezTo>
                      <a:pt x="7961" y="3753"/>
                      <a:pt x="8048" y="3713"/>
                      <a:pt x="8105" y="3647"/>
                    </a:cubicBezTo>
                    <a:cubicBezTo>
                      <a:pt x="8189" y="3554"/>
                      <a:pt x="8211" y="3426"/>
                      <a:pt x="8158" y="3312"/>
                    </a:cubicBezTo>
                    <a:lnTo>
                      <a:pt x="7639" y="2124"/>
                    </a:lnTo>
                    <a:cubicBezTo>
                      <a:pt x="7604" y="2037"/>
                      <a:pt x="7529" y="1970"/>
                      <a:pt x="7437" y="1948"/>
                    </a:cubicBezTo>
                    <a:lnTo>
                      <a:pt x="418" y="12"/>
                    </a:lnTo>
                    <a:cubicBezTo>
                      <a:pt x="390" y="4"/>
                      <a:pt x="361" y="0"/>
                      <a:pt x="3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3"/>
              <p:cNvSpPr/>
              <p:nvPr/>
            </p:nvSpPr>
            <p:spPr>
              <a:xfrm>
                <a:off x="4578850" y="4977825"/>
                <a:ext cx="59075" cy="189350"/>
              </a:xfrm>
              <a:custGeom>
                <a:rect b="b" l="l" r="r" t="t"/>
                <a:pathLst>
                  <a:path extrusionOk="0" h="7574" w="2363">
                    <a:moveTo>
                      <a:pt x="1764" y="0"/>
                    </a:moveTo>
                    <a:lnTo>
                      <a:pt x="0" y="6381"/>
                    </a:lnTo>
                    <a:lnTo>
                      <a:pt x="519" y="7573"/>
                    </a:lnTo>
                    <a:lnTo>
                      <a:pt x="2363" y="1016"/>
                    </a:lnTo>
                    <a:lnTo>
                      <a:pt x="1835" y="124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4570800" y="4970025"/>
                <a:ext cx="75275" cy="204950"/>
              </a:xfrm>
              <a:custGeom>
                <a:rect b="b" l="l" r="r" t="t"/>
                <a:pathLst>
                  <a:path extrusionOk="0" h="8198" w="3011">
                    <a:moveTo>
                      <a:pt x="2192" y="1108"/>
                    </a:moveTo>
                    <a:lnTo>
                      <a:pt x="2350" y="1372"/>
                    </a:lnTo>
                    <a:lnTo>
                      <a:pt x="780" y="6957"/>
                    </a:lnTo>
                    <a:lnTo>
                      <a:pt x="656" y="6671"/>
                    </a:lnTo>
                    <a:lnTo>
                      <a:pt x="2192" y="1108"/>
                    </a:lnTo>
                    <a:close/>
                    <a:moveTo>
                      <a:pt x="2085" y="1"/>
                    </a:moveTo>
                    <a:cubicBezTo>
                      <a:pt x="2071" y="1"/>
                      <a:pt x="2057" y="2"/>
                      <a:pt x="2043" y="4"/>
                    </a:cubicBezTo>
                    <a:cubicBezTo>
                      <a:pt x="1919" y="22"/>
                      <a:pt x="1818" y="109"/>
                      <a:pt x="1783" y="229"/>
                    </a:cubicBezTo>
                    <a:lnTo>
                      <a:pt x="23" y="6608"/>
                    </a:lnTo>
                    <a:cubicBezTo>
                      <a:pt x="0" y="6679"/>
                      <a:pt x="10" y="6754"/>
                      <a:pt x="36" y="6820"/>
                    </a:cubicBezTo>
                    <a:lnTo>
                      <a:pt x="555" y="8008"/>
                    </a:lnTo>
                    <a:cubicBezTo>
                      <a:pt x="603" y="8123"/>
                      <a:pt x="718" y="8198"/>
                      <a:pt x="841" y="8198"/>
                    </a:cubicBezTo>
                    <a:lnTo>
                      <a:pt x="863" y="8198"/>
                    </a:lnTo>
                    <a:cubicBezTo>
                      <a:pt x="995" y="8188"/>
                      <a:pt x="1109" y="8096"/>
                      <a:pt x="1145" y="7969"/>
                    </a:cubicBezTo>
                    <a:lnTo>
                      <a:pt x="2989" y="1412"/>
                    </a:lnTo>
                    <a:cubicBezTo>
                      <a:pt x="3010" y="1333"/>
                      <a:pt x="2997" y="1245"/>
                      <a:pt x="2957" y="1170"/>
                    </a:cubicBezTo>
                    <a:lnTo>
                      <a:pt x="2355" y="154"/>
                    </a:lnTo>
                    <a:cubicBezTo>
                      <a:pt x="2296" y="60"/>
                      <a:pt x="2196" y="1"/>
                      <a:pt x="208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3357775" y="2560150"/>
                <a:ext cx="244750" cy="246025"/>
              </a:xfrm>
              <a:custGeom>
                <a:rect b="b" l="l" r="r" t="t"/>
                <a:pathLst>
                  <a:path extrusionOk="0" h="9841" w="9790">
                    <a:moveTo>
                      <a:pt x="4866" y="1"/>
                    </a:moveTo>
                    <a:lnTo>
                      <a:pt x="0" y="5418"/>
                    </a:lnTo>
                    <a:lnTo>
                      <a:pt x="4923" y="9840"/>
                    </a:lnTo>
                    <a:lnTo>
                      <a:pt x="9790" y="4424"/>
                    </a:lnTo>
                    <a:lnTo>
                      <a:pt x="48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3349850" y="2552375"/>
                <a:ext cx="261400" cy="261725"/>
              </a:xfrm>
              <a:custGeom>
                <a:rect b="b" l="l" r="r" t="t"/>
                <a:pathLst>
                  <a:path extrusionOk="0" h="10469" w="10456">
                    <a:moveTo>
                      <a:pt x="5206" y="757"/>
                    </a:moveTo>
                    <a:lnTo>
                      <a:pt x="9663" y="4761"/>
                    </a:lnTo>
                    <a:lnTo>
                      <a:pt x="5218" y="9711"/>
                    </a:lnTo>
                    <a:lnTo>
                      <a:pt x="756" y="5706"/>
                    </a:lnTo>
                    <a:lnTo>
                      <a:pt x="5206" y="757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6"/>
                      <a:pt x="4950" y="105"/>
                    </a:cubicBezTo>
                    <a:lnTo>
                      <a:pt x="84" y="5522"/>
                    </a:lnTo>
                    <a:cubicBezTo>
                      <a:pt x="27" y="5584"/>
                      <a:pt x="0" y="5663"/>
                      <a:pt x="4" y="5747"/>
                    </a:cubicBezTo>
                    <a:cubicBezTo>
                      <a:pt x="9" y="5830"/>
                      <a:pt x="44" y="5909"/>
                      <a:pt x="106" y="5962"/>
                    </a:cubicBezTo>
                    <a:lnTo>
                      <a:pt x="5033" y="10385"/>
                    </a:lnTo>
                    <a:cubicBezTo>
                      <a:pt x="5090" y="10438"/>
                      <a:pt x="5165" y="10468"/>
                      <a:pt x="5240" y="10468"/>
                    </a:cubicBezTo>
                    <a:lnTo>
                      <a:pt x="5258" y="10468"/>
                    </a:lnTo>
                    <a:cubicBezTo>
                      <a:pt x="5342" y="10464"/>
                      <a:pt x="5417" y="10424"/>
                      <a:pt x="5474" y="10363"/>
                    </a:cubicBezTo>
                    <a:lnTo>
                      <a:pt x="10340" y="4946"/>
                    </a:lnTo>
                    <a:cubicBezTo>
                      <a:pt x="10455" y="4818"/>
                      <a:pt x="10442" y="4620"/>
                      <a:pt x="10314" y="4501"/>
                    </a:cubicBezTo>
                    <a:lnTo>
                      <a:pt x="5390" y="79"/>
                    </a:lnTo>
                    <a:cubicBezTo>
                      <a:pt x="5332" y="26"/>
                      <a:pt x="5258" y="1"/>
                      <a:pt x="51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3"/>
              <p:cNvSpPr/>
              <p:nvPr/>
            </p:nvSpPr>
            <p:spPr>
              <a:xfrm>
                <a:off x="3480850" y="267072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7" y="1"/>
                    </a:moveTo>
                    <a:lnTo>
                      <a:pt x="0" y="5417"/>
                    </a:lnTo>
                    <a:lnTo>
                      <a:pt x="1180" y="5351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>
                <a:off x="3472475" y="2662900"/>
                <a:ext cx="170875" cy="151200"/>
              </a:xfrm>
              <a:custGeom>
                <a:rect b="b" l="l" r="r" t="t"/>
                <a:pathLst>
                  <a:path extrusionOk="0" h="6048" w="6835">
                    <a:moveTo>
                      <a:pt x="5334" y="635"/>
                    </a:moveTo>
                    <a:lnTo>
                      <a:pt x="5805" y="661"/>
                    </a:lnTo>
                    <a:lnTo>
                      <a:pt x="1369" y="5361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4" y="635"/>
                    </a:lnTo>
                    <a:close/>
                    <a:moveTo>
                      <a:pt x="5203" y="1"/>
                    </a:moveTo>
                    <a:cubicBezTo>
                      <a:pt x="5118" y="1"/>
                      <a:pt x="5028" y="40"/>
                      <a:pt x="4970" y="107"/>
                    </a:cubicBezTo>
                    <a:lnTo>
                      <a:pt x="102" y="5523"/>
                    </a:lnTo>
                    <a:cubicBezTo>
                      <a:pt x="19" y="5615"/>
                      <a:pt x="1" y="5753"/>
                      <a:pt x="53" y="5867"/>
                    </a:cubicBezTo>
                    <a:cubicBezTo>
                      <a:pt x="106" y="5977"/>
                      <a:pt x="217" y="6047"/>
                      <a:pt x="335" y="6047"/>
                    </a:cubicBezTo>
                    <a:cubicBezTo>
                      <a:pt x="344" y="6047"/>
                      <a:pt x="349" y="6047"/>
                      <a:pt x="353" y="6043"/>
                    </a:cubicBezTo>
                    <a:lnTo>
                      <a:pt x="1532" y="5977"/>
                    </a:lnTo>
                    <a:cubicBezTo>
                      <a:pt x="1611" y="5972"/>
                      <a:pt x="1686" y="5937"/>
                      <a:pt x="1739" y="5879"/>
                    </a:cubicBezTo>
                    <a:lnTo>
                      <a:pt x="6725" y="595"/>
                    </a:lnTo>
                    <a:cubicBezTo>
                      <a:pt x="6808" y="507"/>
                      <a:pt x="6835" y="379"/>
                      <a:pt x="6786" y="265"/>
                    </a:cubicBezTo>
                    <a:cubicBezTo>
                      <a:pt x="6743" y="150"/>
                      <a:pt x="6637" y="76"/>
                      <a:pt x="6513" y="67"/>
                    </a:cubicBezTo>
                    <a:lnTo>
                      <a:pt x="5216" y="1"/>
                    </a:lnTo>
                    <a:cubicBezTo>
                      <a:pt x="5211" y="1"/>
                      <a:pt x="5207" y="1"/>
                      <a:pt x="52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3479425" y="2558075"/>
                <a:ext cx="155450" cy="114325"/>
              </a:xfrm>
              <a:custGeom>
                <a:rect b="b" l="l" r="r" t="t"/>
                <a:pathLst>
                  <a:path extrusionOk="0" h="4573" w="6218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8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3470950" y="2550225"/>
                <a:ext cx="172500" cy="130100"/>
              </a:xfrm>
              <a:custGeom>
                <a:rect b="b" l="l" r="r" t="t"/>
                <a:pathLst>
                  <a:path extrusionOk="0" h="5204" w="690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7"/>
                    </a:lnTo>
                    <a:lnTo>
                      <a:pt x="1097" y="658"/>
                    </a:lnTo>
                    <a:lnTo>
                      <a:pt x="1404" y="636"/>
                    </a:lnTo>
                    <a:close/>
                    <a:moveTo>
                      <a:pt x="1520" y="1"/>
                    </a:moveTo>
                    <a:cubicBezTo>
                      <a:pt x="1511" y="1"/>
                      <a:pt x="1502" y="1"/>
                      <a:pt x="1493" y="2"/>
                    </a:cubicBezTo>
                    <a:lnTo>
                      <a:pt x="313" y="85"/>
                    </a:lnTo>
                    <a:cubicBezTo>
                      <a:pt x="189" y="99"/>
                      <a:pt x="84" y="178"/>
                      <a:pt x="41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32"/>
                      <a:pt x="5246" y="5138"/>
                    </a:cubicBezTo>
                    <a:lnTo>
                      <a:pt x="6544" y="5203"/>
                    </a:lnTo>
                    <a:lnTo>
                      <a:pt x="6557" y="5203"/>
                    </a:lnTo>
                    <a:cubicBezTo>
                      <a:pt x="6684" y="5203"/>
                      <a:pt x="6799" y="5124"/>
                      <a:pt x="6847" y="5010"/>
                    </a:cubicBezTo>
                    <a:cubicBezTo>
                      <a:pt x="6900" y="4886"/>
                      <a:pt x="6865" y="4746"/>
                      <a:pt x="6768" y="4657"/>
                    </a:cubicBezTo>
                    <a:lnTo>
                      <a:pt x="1725" y="81"/>
                    </a:lnTo>
                    <a:cubicBezTo>
                      <a:pt x="1670" y="30"/>
                      <a:pt x="1595" y="1"/>
                      <a:pt x="15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3"/>
              <p:cNvSpPr/>
              <p:nvPr/>
            </p:nvSpPr>
            <p:spPr>
              <a:xfrm>
                <a:off x="4751550" y="3579375"/>
                <a:ext cx="244800" cy="246025"/>
              </a:xfrm>
              <a:custGeom>
                <a:rect b="b" l="l" r="r" t="t"/>
                <a:pathLst>
                  <a:path extrusionOk="0" h="9841" w="9792">
                    <a:moveTo>
                      <a:pt x="4862" y="1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91" y="4424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3"/>
              <p:cNvSpPr/>
              <p:nvPr/>
            </p:nvSpPr>
            <p:spPr>
              <a:xfrm>
                <a:off x="4742850" y="3571525"/>
                <a:ext cx="262175" cy="261675"/>
              </a:xfrm>
              <a:custGeom>
                <a:rect b="b" l="l" r="r" t="t"/>
                <a:pathLst>
                  <a:path extrusionOk="0" h="10467" w="10487">
                    <a:moveTo>
                      <a:pt x="5237" y="755"/>
                    </a:moveTo>
                    <a:lnTo>
                      <a:pt x="9694" y="4760"/>
                    </a:lnTo>
                    <a:lnTo>
                      <a:pt x="5251" y="9710"/>
                    </a:lnTo>
                    <a:lnTo>
                      <a:pt x="789" y="5705"/>
                    </a:lnTo>
                    <a:lnTo>
                      <a:pt x="5237" y="755"/>
                    </a:lnTo>
                    <a:close/>
                    <a:moveTo>
                      <a:pt x="5223" y="1"/>
                    </a:moveTo>
                    <a:cubicBezTo>
                      <a:pt x="5214" y="1"/>
                      <a:pt x="5206" y="1"/>
                      <a:pt x="5198" y="2"/>
                    </a:cubicBezTo>
                    <a:cubicBezTo>
                      <a:pt x="5114" y="7"/>
                      <a:pt x="5035" y="42"/>
                      <a:pt x="4978" y="104"/>
                    </a:cubicBezTo>
                    <a:lnTo>
                      <a:pt x="115" y="5520"/>
                    </a:lnTo>
                    <a:cubicBezTo>
                      <a:pt x="1" y="5648"/>
                      <a:pt x="9" y="5847"/>
                      <a:pt x="137" y="5965"/>
                    </a:cubicBezTo>
                    <a:lnTo>
                      <a:pt x="5066" y="10388"/>
                    </a:lnTo>
                    <a:cubicBezTo>
                      <a:pt x="5123" y="10440"/>
                      <a:pt x="5198" y="10467"/>
                      <a:pt x="5273" y="10467"/>
                    </a:cubicBezTo>
                    <a:cubicBezTo>
                      <a:pt x="5360" y="10467"/>
                      <a:pt x="5444" y="10431"/>
                      <a:pt x="5506" y="10361"/>
                    </a:cubicBezTo>
                    <a:lnTo>
                      <a:pt x="10368" y="4945"/>
                    </a:lnTo>
                    <a:cubicBezTo>
                      <a:pt x="10487" y="4817"/>
                      <a:pt x="10474" y="4618"/>
                      <a:pt x="10346" y="4504"/>
                    </a:cubicBezTo>
                    <a:lnTo>
                      <a:pt x="5422" y="81"/>
                    </a:lnTo>
                    <a:cubicBezTo>
                      <a:pt x="5367" y="31"/>
                      <a:pt x="5292" y="1"/>
                      <a:pt x="52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3"/>
              <p:cNvSpPr/>
              <p:nvPr/>
            </p:nvSpPr>
            <p:spPr>
              <a:xfrm>
                <a:off x="4874650" y="3689950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7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7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4866175" y="3682125"/>
                <a:ext cx="170975" cy="151075"/>
              </a:xfrm>
              <a:custGeom>
                <a:rect b="b" l="l" r="r" t="t"/>
                <a:pathLst>
                  <a:path extrusionOk="0" h="6043" w="6839">
                    <a:moveTo>
                      <a:pt x="5338" y="635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3"/>
                    </a:lnTo>
                    <a:lnTo>
                      <a:pt x="5338" y="635"/>
                    </a:lnTo>
                    <a:close/>
                    <a:moveTo>
                      <a:pt x="5205" y="1"/>
                    </a:moveTo>
                    <a:cubicBezTo>
                      <a:pt x="5121" y="1"/>
                      <a:pt x="5032" y="36"/>
                      <a:pt x="4973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8" y="5867"/>
                    </a:cubicBezTo>
                    <a:cubicBezTo>
                      <a:pt x="111" y="5972"/>
                      <a:pt x="220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5" y="5968"/>
                      <a:pt x="1690" y="5933"/>
                      <a:pt x="1743" y="5875"/>
                    </a:cubicBezTo>
                    <a:lnTo>
                      <a:pt x="6729" y="595"/>
                    </a:lnTo>
                    <a:cubicBezTo>
                      <a:pt x="6812" y="503"/>
                      <a:pt x="6839" y="375"/>
                      <a:pt x="6790" y="261"/>
                    </a:cubicBezTo>
                    <a:cubicBezTo>
                      <a:pt x="6746" y="146"/>
                      <a:pt x="6636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10" y="1"/>
                      <a:pt x="5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3"/>
              <p:cNvSpPr/>
              <p:nvPr/>
            </p:nvSpPr>
            <p:spPr>
              <a:xfrm>
                <a:off x="4873100" y="3577200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0"/>
                    </a:moveTo>
                    <a:lnTo>
                      <a:pt x="142" y="75"/>
                    </a:lnTo>
                    <a:lnTo>
                      <a:pt x="0" y="88"/>
                    </a:lnTo>
                    <a:lnTo>
                      <a:pt x="4929" y="4511"/>
                    </a:lnTo>
                    <a:lnTo>
                      <a:pt x="6223" y="4576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3"/>
              <p:cNvSpPr/>
              <p:nvPr/>
            </p:nvSpPr>
            <p:spPr>
              <a:xfrm>
                <a:off x="4864750" y="3569375"/>
                <a:ext cx="172400" cy="130050"/>
              </a:xfrm>
              <a:custGeom>
                <a:rect b="b" l="l" r="r" t="t"/>
                <a:pathLst>
                  <a:path extrusionOk="0" h="5202" w="6896">
                    <a:moveTo>
                      <a:pt x="1404" y="634"/>
                    </a:moveTo>
                    <a:lnTo>
                      <a:pt x="5699" y="4533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4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8"/>
                    </a:lnTo>
                    <a:cubicBezTo>
                      <a:pt x="190" y="98"/>
                      <a:pt x="80" y="181"/>
                      <a:pt x="40" y="299"/>
                    </a:cubicBezTo>
                    <a:cubicBezTo>
                      <a:pt x="1" y="419"/>
                      <a:pt x="36" y="547"/>
                      <a:pt x="128" y="634"/>
                    </a:cubicBezTo>
                    <a:lnTo>
                      <a:pt x="5052" y="5057"/>
                    </a:lnTo>
                    <a:cubicBezTo>
                      <a:pt x="5105" y="5105"/>
                      <a:pt x="5175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4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3"/>
              <p:cNvSpPr/>
              <p:nvPr/>
            </p:nvSpPr>
            <p:spPr>
              <a:xfrm>
                <a:off x="4424150" y="1748975"/>
                <a:ext cx="244800" cy="246000"/>
              </a:xfrm>
              <a:custGeom>
                <a:rect b="b" l="l" r="r" t="t"/>
                <a:pathLst>
                  <a:path extrusionOk="0" h="9840" w="9792">
                    <a:moveTo>
                      <a:pt x="4868" y="0"/>
                    </a:moveTo>
                    <a:lnTo>
                      <a:pt x="1" y="5417"/>
                    </a:lnTo>
                    <a:lnTo>
                      <a:pt x="4925" y="9839"/>
                    </a:lnTo>
                    <a:lnTo>
                      <a:pt x="9792" y="4423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4416250" y="1741125"/>
                <a:ext cx="260625" cy="261675"/>
              </a:xfrm>
              <a:custGeom>
                <a:rect b="b" l="l" r="r" t="t"/>
                <a:pathLst>
                  <a:path extrusionOk="0" h="10467" w="10425">
                    <a:moveTo>
                      <a:pt x="5205" y="754"/>
                    </a:moveTo>
                    <a:lnTo>
                      <a:pt x="9663" y="4758"/>
                    </a:lnTo>
                    <a:lnTo>
                      <a:pt x="5219" y="9713"/>
                    </a:lnTo>
                    <a:lnTo>
                      <a:pt x="757" y="5708"/>
                    </a:lnTo>
                    <a:lnTo>
                      <a:pt x="5205" y="754"/>
                    </a:lnTo>
                    <a:close/>
                    <a:moveTo>
                      <a:pt x="5181" y="1"/>
                    </a:moveTo>
                    <a:cubicBezTo>
                      <a:pt x="5096" y="1"/>
                      <a:pt x="5012" y="35"/>
                      <a:pt x="4951" y="103"/>
                    </a:cubicBezTo>
                    <a:lnTo>
                      <a:pt x="84" y="5519"/>
                    </a:lnTo>
                    <a:cubicBezTo>
                      <a:pt x="27" y="5586"/>
                      <a:pt x="0" y="5665"/>
                      <a:pt x="4" y="5749"/>
                    </a:cubicBezTo>
                    <a:cubicBezTo>
                      <a:pt x="10" y="5832"/>
                      <a:pt x="44" y="5907"/>
                      <a:pt x="106" y="5964"/>
                    </a:cubicBezTo>
                    <a:lnTo>
                      <a:pt x="5034" y="10387"/>
                    </a:lnTo>
                    <a:cubicBezTo>
                      <a:pt x="5091" y="10440"/>
                      <a:pt x="5166" y="10466"/>
                      <a:pt x="5241" y="10466"/>
                    </a:cubicBezTo>
                    <a:cubicBezTo>
                      <a:pt x="5329" y="10466"/>
                      <a:pt x="5412" y="10430"/>
                      <a:pt x="5475" y="10365"/>
                    </a:cubicBezTo>
                    <a:lnTo>
                      <a:pt x="10341" y="4948"/>
                    </a:lnTo>
                    <a:cubicBezTo>
                      <a:pt x="10394" y="4886"/>
                      <a:pt x="10425" y="4802"/>
                      <a:pt x="10420" y="4719"/>
                    </a:cubicBezTo>
                    <a:cubicBezTo>
                      <a:pt x="10416" y="4635"/>
                      <a:pt x="10376" y="4561"/>
                      <a:pt x="10315" y="4503"/>
                    </a:cubicBezTo>
                    <a:lnTo>
                      <a:pt x="5390" y="81"/>
                    </a:lnTo>
                    <a:cubicBezTo>
                      <a:pt x="5331" y="27"/>
                      <a:pt x="5256" y="1"/>
                      <a:pt x="51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4547275" y="185952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7" y="1"/>
                    </a:moveTo>
                    <a:lnTo>
                      <a:pt x="0" y="5417"/>
                    </a:lnTo>
                    <a:lnTo>
                      <a:pt x="1179" y="5351"/>
                    </a:lnTo>
                    <a:lnTo>
                      <a:pt x="6160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3"/>
              <p:cNvSpPr/>
              <p:nvPr/>
            </p:nvSpPr>
            <p:spPr>
              <a:xfrm>
                <a:off x="4538900" y="1851725"/>
                <a:ext cx="170875" cy="151075"/>
              </a:xfrm>
              <a:custGeom>
                <a:rect b="b" l="l" r="r" t="t"/>
                <a:pathLst>
                  <a:path extrusionOk="0" h="6043" w="6835">
                    <a:moveTo>
                      <a:pt x="5334" y="634"/>
                    </a:moveTo>
                    <a:lnTo>
                      <a:pt x="5805" y="656"/>
                    </a:lnTo>
                    <a:lnTo>
                      <a:pt x="1369" y="5356"/>
                    </a:lnTo>
                    <a:lnTo>
                      <a:pt x="1075" y="5373"/>
                    </a:lnTo>
                    <a:lnTo>
                      <a:pt x="5334" y="634"/>
                    </a:lnTo>
                    <a:close/>
                    <a:moveTo>
                      <a:pt x="5216" y="0"/>
                    </a:moveTo>
                    <a:cubicBezTo>
                      <a:pt x="5118" y="0"/>
                      <a:pt x="5031" y="35"/>
                      <a:pt x="4968" y="106"/>
                    </a:cubicBezTo>
                    <a:lnTo>
                      <a:pt x="102" y="5522"/>
                    </a:lnTo>
                    <a:cubicBezTo>
                      <a:pt x="19" y="5614"/>
                      <a:pt x="1" y="5752"/>
                      <a:pt x="53" y="5866"/>
                    </a:cubicBezTo>
                    <a:cubicBezTo>
                      <a:pt x="106" y="5976"/>
                      <a:pt x="216" y="6042"/>
                      <a:pt x="335" y="6042"/>
                    </a:cubicBezTo>
                    <a:lnTo>
                      <a:pt x="352" y="6042"/>
                    </a:lnTo>
                    <a:lnTo>
                      <a:pt x="1532" y="5976"/>
                    </a:lnTo>
                    <a:cubicBezTo>
                      <a:pt x="1611" y="5971"/>
                      <a:pt x="1686" y="5936"/>
                      <a:pt x="1739" y="5878"/>
                    </a:cubicBezTo>
                    <a:lnTo>
                      <a:pt x="6725" y="594"/>
                    </a:lnTo>
                    <a:cubicBezTo>
                      <a:pt x="6808" y="506"/>
                      <a:pt x="6834" y="374"/>
                      <a:pt x="6786" y="264"/>
                    </a:cubicBezTo>
                    <a:cubicBezTo>
                      <a:pt x="6742" y="149"/>
                      <a:pt x="6636" y="70"/>
                      <a:pt x="6513" y="66"/>
                    </a:cubicBezTo>
                    <a:lnTo>
                      <a:pt x="521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3"/>
              <p:cNvSpPr/>
              <p:nvPr/>
            </p:nvSpPr>
            <p:spPr>
              <a:xfrm>
                <a:off x="4545850" y="1746875"/>
                <a:ext cx="155450" cy="114325"/>
              </a:xfrm>
              <a:custGeom>
                <a:rect b="b" l="l" r="r" t="t"/>
                <a:pathLst>
                  <a:path extrusionOk="0" h="4573" w="6218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7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4537375" y="1739025"/>
                <a:ext cx="172500" cy="129975"/>
              </a:xfrm>
              <a:custGeom>
                <a:rect b="b" l="l" r="r" t="t"/>
                <a:pathLst>
                  <a:path extrusionOk="0" h="5199" w="690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2"/>
                    </a:lnTo>
                    <a:lnTo>
                      <a:pt x="1096" y="658"/>
                    </a:lnTo>
                    <a:lnTo>
                      <a:pt x="1404" y="636"/>
                    </a:lnTo>
                    <a:close/>
                    <a:moveTo>
                      <a:pt x="1519" y="1"/>
                    </a:moveTo>
                    <a:cubicBezTo>
                      <a:pt x="1510" y="1"/>
                      <a:pt x="1501" y="1"/>
                      <a:pt x="1492" y="2"/>
                    </a:cubicBezTo>
                    <a:lnTo>
                      <a:pt x="313" y="85"/>
                    </a:lnTo>
                    <a:cubicBezTo>
                      <a:pt x="189" y="95"/>
                      <a:pt x="80" y="178"/>
                      <a:pt x="39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28"/>
                      <a:pt x="5245" y="5132"/>
                    </a:cubicBezTo>
                    <a:lnTo>
                      <a:pt x="6544" y="5199"/>
                    </a:lnTo>
                    <a:lnTo>
                      <a:pt x="6556" y="5199"/>
                    </a:lnTo>
                    <a:cubicBezTo>
                      <a:pt x="6684" y="5199"/>
                      <a:pt x="6798" y="5124"/>
                      <a:pt x="6847" y="5006"/>
                    </a:cubicBezTo>
                    <a:cubicBezTo>
                      <a:pt x="6900" y="4886"/>
                      <a:pt x="6865" y="4746"/>
                      <a:pt x="6768" y="4653"/>
                    </a:cubicBezTo>
                    <a:lnTo>
                      <a:pt x="1725" y="81"/>
                    </a:lnTo>
                    <a:cubicBezTo>
                      <a:pt x="1667" y="30"/>
                      <a:pt x="1593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>
                <a:off x="3589100" y="4026025"/>
                <a:ext cx="244675" cy="246000"/>
              </a:xfrm>
              <a:custGeom>
                <a:rect b="b" l="l" r="r" t="t"/>
                <a:pathLst>
                  <a:path extrusionOk="0" h="9840" w="9787">
                    <a:moveTo>
                      <a:pt x="4863" y="0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87" y="4422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3"/>
              <p:cNvSpPr/>
              <p:nvPr/>
            </p:nvSpPr>
            <p:spPr>
              <a:xfrm>
                <a:off x="3580400" y="4018200"/>
                <a:ext cx="262175" cy="261625"/>
              </a:xfrm>
              <a:custGeom>
                <a:rect b="b" l="l" r="r" t="t"/>
                <a:pathLst>
                  <a:path extrusionOk="0" h="10465" w="10487">
                    <a:moveTo>
                      <a:pt x="5237" y="754"/>
                    </a:moveTo>
                    <a:lnTo>
                      <a:pt x="9695" y="4757"/>
                    </a:lnTo>
                    <a:lnTo>
                      <a:pt x="5251" y="9708"/>
                    </a:lnTo>
                    <a:lnTo>
                      <a:pt x="789" y="5704"/>
                    </a:lnTo>
                    <a:lnTo>
                      <a:pt x="5237" y="754"/>
                    </a:lnTo>
                    <a:close/>
                    <a:moveTo>
                      <a:pt x="5214" y="0"/>
                    </a:moveTo>
                    <a:cubicBezTo>
                      <a:pt x="5209" y="0"/>
                      <a:pt x="5203" y="1"/>
                      <a:pt x="5198" y="1"/>
                    </a:cubicBezTo>
                    <a:cubicBezTo>
                      <a:pt x="5114" y="5"/>
                      <a:pt x="5035" y="41"/>
                      <a:pt x="4977" y="102"/>
                    </a:cubicBezTo>
                    <a:lnTo>
                      <a:pt x="115" y="5519"/>
                    </a:lnTo>
                    <a:cubicBezTo>
                      <a:pt x="1" y="5647"/>
                      <a:pt x="9" y="5844"/>
                      <a:pt x="137" y="5963"/>
                    </a:cubicBezTo>
                    <a:lnTo>
                      <a:pt x="5062" y="10385"/>
                    </a:lnTo>
                    <a:cubicBezTo>
                      <a:pt x="5123" y="10434"/>
                      <a:pt x="5194" y="10464"/>
                      <a:pt x="5273" y="10464"/>
                    </a:cubicBezTo>
                    <a:lnTo>
                      <a:pt x="5290" y="10464"/>
                    </a:lnTo>
                    <a:cubicBezTo>
                      <a:pt x="5373" y="10460"/>
                      <a:pt x="5448" y="10421"/>
                      <a:pt x="5505" y="10359"/>
                    </a:cubicBezTo>
                    <a:lnTo>
                      <a:pt x="10368" y="4942"/>
                    </a:lnTo>
                    <a:cubicBezTo>
                      <a:pt x="10487" y="4814"/>
                      <a:pt x="10474" y="4617"/>
                      <a:pt x="10346" y="4503"/>
                    </a:cubicBezTo>
                    <a:lnTo>
                      <a:pt x="5422" y="80"/>
                    </a:lnTo>
                    <a:cubicBezTo>
                      <a:pt x="5365" y="27"/>
                      <a:pt x="5288" y="0"/>
                      <a:pt x="52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3"/>
              <p:cNvSpPr/>
              <p:nvPr/>
            </p:nvSpPr>
            <p:spPr>
              <a:xfrm>
                <a:off x="3712200" y="4136575"/>
                <a:ext cx="154025" cy="135450"/>
              </a:xfrm>
              <a:custGeom>
                <a:rect b="b" l="l" r="r" t="t"/>
                <a:pathLst>
                  <a:path extrusionOk="0" h="5418" w="6161">
                    <a:moveTo>
                      <a:pt x="4863" y="0"/>
                    </a:moveTo>
                    <a:lnTo>
                      <a:pt x="1" y="5418"/>
                    </a:lnTo>
                    <a:lnTo>
                      <a:pt x="1175" y="5347"/>
                    </a:lnTo>
                    <a:lnTo>
                      <a:pt x="6161" y="67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>
                <a:off x="3703725" y="4128775"/>
                <a:ext cx="170975" cy="151050"/>
              </a:xfrm>
              <a:custGeom>
                <a:rect b="b" l="l" r="r" t="t"/>
                <a:pathLst>
                  <a:path extrusionOk="0" h="6042" w="6839">
                    <a:moveTo>
                      <a:pt x="5338" y="634"/>
                    </a:moveTo>
                    <a:lnTo>
                      <a:pt x="5809" y="655"/>
                    </a:lnTo>
                    <a:lnTo>
                      <a:pt x="1374" y="5355"/>
                    </a:lnTo>
                    <a:lnTo>
                      <a:pt x="1079" y="5373"/>
                    </a:lnTo>
                    <a:lnTo>
                      <a:pt x="5338" y="634"/>
                    </a:lnTo>
                    <a:close/>
                    <a:moveTo>
                      <a:pt x="5201" y="0"/>
                    </a:moveTo>
                    <a:cubicBezTo>
                      <a:pt x="5115" y="0"/>
                      <a:pt x="5030" y="36"/>
                      <a:pt x="4973" y="101"/>
                    </a:cubicBezTo>
                    <a:lnTo>
                      <a:pt x="106" y="5519"/>
                    </a:lnTo>
                    <a:cubicBezTo>
                      <a:pt x="23" y="5615"/>
                      <a:pt x="1" y="5751"/>
                      <a:pt x="58" y="5866"/>
                    </a:cubicBezTo>
                    <a:cubicBezTo>
                      <a:pt x="111" y="5972"/>
                      <a:pt x="221" y="6041"/>
                      <a:pt x="340" y="6041"/>
                    </a:cubicBezTo>
                    <a:lnTo>
                      <a:pt x="357" y="6041"/>
                    </a:lnTo>
                    <a:lnTo>
                      <a:pt x="1532" y="5972"/>
                    </a:lnTo>
                    <a:cubicBezTo>
                      <a:pt x="1616" y="5968"/>
                      <a:pt x="1691" y="5932"/>
                      <a:pt x="1743" y="5875"/>
                    </a:cubicBezTo>
                    <a:lnTo>
                      <a:pt x="6729" y="594"/>
                    </a:lnTo>
                    <a:cubicBezTo>
                      <a:pt x="6813" y="502"/>
                      <a:pt x="6839" y="375"/>
                      <a:pt x="6790" y="259"/>
                    </a:cubicBezTo>
                    <a:cubicBezTo>
                      <a:pt x="6746" y="145"/>
                      <a:pt x="6636" y="70"/>
                      <a:pt x="6518" y="66"/>
                    </a:cubicBezTo>
                    <a:lnTo>
                      <a:pt x="5219" y="1"/>
                    </a:lnTo>
                    <a:cubicBezTo>
                      <a:pt x="5213" y="0"/>
                      <a:pt x="5207" y="0"/>
                      <a:pt x="520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3"/>
              <p:cNvSpPr/>
              <p:nvPr/>
            </p:nvSpPr>
            <p:spPr>
              <a:xfrm>
                <a:off x="3710650" y="4023825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1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0"/>
                    </a:lnTo>
                    <a:lnTo>
                      <a:pt x="6223" y="4577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3"/>
              <p:cNvSpPr/>
              <p:nvPr/>
            </p:nvSpPr>
            <p:spPr>
              <a:xfrm>
                <a:off x="3702300" y="401600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8" y="4529"/>
                    </a:lnTo>
                    <a:lnTo>
                      <a:pt x="5387" y="4516"/>
                    </a:lnTo>
                    <a:lnTo>
                      <a:pt x="1092" y="661"/>
                    </a:lnTo>
                    <a:lnTo>
                      <a:pt x="1404" y="635"/>
                    </a:lnTo>
                    <a:close/>
                    <a:moveTo>
                      <a:pt x="1507" y="1"/>
                    </a:moveTo>
                    <a:cubicBezTo>
                      <a:pt x="1502" y="1"/>
                      <a:pt x="1497" y="1"/>
                      <a:pt x="1492" y="1"/>
                    </a:cubicBezTo>
                    <a:lnTo>
                      <a:pt x="312" y="89"/>
                    </a:lnTo>
                    <a:cubicBezTo>
                      <a:pt x="190" y="97"/>
                      <a:pt x="80" y="182"/>
                      <a:pt x="40" y="300"/>
                    </a:cubicBezTo>
                    <a:cubicBezTo>
                      <a:pt x="1" y="419"/>
                      <a:pt x="36" y="551"/>
                      <a:pt x="128" y="635"/>
                    </a:cubicBezTo>
                    <a:lnTo>
                      <a:pt x="5052" y="5057"/>
                    </a:lnTo>
                    <a:cubicBezTo>
                      <a:pt x="5105" y="5105"/>
                      <a:pt x="5176" y="5132"/>
                      <a:pt x="5245" y="5136"/>
                    </a:cubicBezTo>
                    <a:lnTo>
                      <a:pt x="6543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6"/>
                      <a:pt x="6865" y="4744"/>
                      <a:pt x="6768" y="4656"/>
                    </a:cubicBezTo>
                    <a:lnTo>
                      <a:pt x="1725" y="85"/>
                    </a:lnTo>
                    <a:cubicBezTo>
                      <a:pt x="1663" y="31"/>
                      <a:pt x="1586" y="1"/>
                      <a:pt x="150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33"/>
              <p:cNvSpPr/>
              <p:nvPr/>
            </p:nvSpPr>
            <p:spPr>
              <a:xfrm>
                <a:off x="4561800" y="2343875"/>
                <a:ext cx="244800" cy="246025"/>
              </a:xfrm>
              <a:custGeom>
                <a:rect b="b" l="l" r="r" t="t"/>
                <a:pathLst>
                  <a:path extrusionOk="0" h="9841" w="9792">
                    <a:moveTo>
                      <a:pt x="4862" y="1"/>
                    </a:moveTo>
                    <a:lnTo>
                      <a:pt x="0" y="5418"/>
                    </a:lnTo>
                    <a:lnTo>
                      <a:pt x="4924" y="9840"/>
                    </a:lnTo>
                    <a:lnTo>
                      <a:pt x="9791" y="4423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33"/>
              <p:cNvSpPr/>
              <p:nvPr/>
            </p:nvSpPr>
            <p:spPr>
              <a:xfrm>
                <a:off x="4553875" y="2336050"/>
                <a:ext cx="260625" cy="261650"/>
              </a:xfrm>
              <a:custGeom>
                <a:rect b="b" l="l" r="r" t="t"/>
                <a:pathLst>
                  <a:path extrusionOk="0" h="10466" w="10425">
                    <a:moveTo>
                      <a:pt x="5206" y="754"/>
                    </a:moveTo>
                    <a:lnTo>
                      <a:pt x="9663" y="4759"/>
                    </a:lnTo>
                    <a:lnTo>
                      <a:pt x="5214" y="9708"/>
                    </a:lnTo>
                    <a:lnTo>
                      <a:pt x="757" y="5705"/>
                    </a:lnTo>
                    <a:lnTo>
                      <a:pt x="5206" y="754"/>
                    </a:lnTo>
                    <a:close/>
                    <a:moveTo>
                      <a:pt x="5180" y="1"/>
                    </a:moveTo>
                    <a:cubicBezTo>
                      <a:pt x="5095" y="1"/>
                      <a:pt x="5009" y="35"/>
                      <a:pt x="4946" y="102"/>
                    </a:cubicBezTo>
                    <a:lnTo>
                      <a:pt x="84" y="5520"/>
                    </a:lnTo>
                    <a:cubicBezTo>
                      <a:pt x="27" y="5581"/>
                      <a:pt x="0" y="5665"/>
                      <a:pt x="5" y="5748"/>
                    </a:cubicBezTo>
                    <a:cubicBezTo>
                      <a:pt x="9" y="5827"/>
                      <a:pt x="44" y="5907"/>
                      <a:pt x="106" y="5964"/>
                    </a:cubicBezTo>
                    <a:lnTo>
                      <a:pt x="5029" y="10386"/>
                    </a:lnTo>
                    <a:cubicBezTo>
                      <a:pt x="5092" y="10439"/>
                      <a:pt x="5166" y="10466"/>
                      <a:pt x="5241" y="10466"/>
                    </a:cubicBezTo>
                    <a:cubicBezTo>
                      <a:pt x="5324" y="10466"/>
                      <a:pt x="5413" y="10431"/>
                      <a:pt x="5474" y="10360"/>
                    </a:cubicBezTo>
                    <a:lnTo>
                      <a:pt x="10336" y="4943"/>
                    </a:lnTo>
                    <a:cubicBezTo>
                      <a:pt x="10393" y="4881"/>
                      <a:pt x="10425" y="4802"/>
                      <a:pt x="10420" y="4719"/>
                    </a:cubicBezTo>
                    <a:cubicBezTo>
                      <a:pt x="10415" y="4635"/>
                      <a:pt x="10376" y="4556"/>
                      <a:pt x="10314" y="4503"/>
                    </a:cubicBezTo>
                    <a:lnTo>
                      <a:pt x="5391" y="81"/>
                    </a:lnTo>
                    <a:cubicBezTo>
                      <a:pt x="5331" y="27"/>
                      <a:pt x="5256" y="1"/>
                      <a:pt x="51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33"/>
              <p:cNvSpPr/>
              <p:nvPr/>
            </p:nvSpPr>
            <p:spPr>
              <a:xfrm>
                <a:off x="4684875" y="2454450"/>
                <a:ext cx="154050" cy="135450"/>
              </a:xfrm>
              <a:custGeom>
                <a:rect b="b" l="l" r="r" t="t"/>
                <a:pathLst>
                  <a:path extrusionOk="0" h="5418" w="6162">
                    <a:moveTo>
                      <a:pt x="4868" y="0"/>
                    </a:moveTo>
                    <a:lnTo>
                      <a:pt x="1" y="5417"/>
                    </a:lnTo>
                    <a:lnTo>
                      <a:pt x="1176" y="5346"/>
                    </a:lnTo>
                    <a:lnTo>
                      <a:pt x="6162" y="66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3"/>
              <p:cNvSpPr/>
              <p:nvPr/>
            </p:nvSpPr>
            <p:spPr>
              <a:xfrm>
                <a:off x="4676400" y="2446625"/>
                <a:ext cx="170975" cy="151075"/>
              </a:xfrm>
              <a:custGeom>
                <a:rect b="b" l="l" r="r" t="t"/>
                <a:pathLst>
                  <a:path extrusionOk="0" h="6043" w="6839">
                    <a:moveTo>
                      <a:pt x="5339" y="630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9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74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9" y="5866"/>
                    </a:cubicBezTo>
                    <a:cubicBezTo>
                      <a:pt x="112" y="5972"/>
                      <a:pt x="221" y="6043"/>
                      <a:pt x="340" y="6043"/>
                    </a:cubicBezTo>
                    <a:lnTo>
                      <a:pt x="358" y="6043"/>
                    </a:lnTo>
                    <a:lnTo>
                      <a:pt x="1532" y="5972"/>
                    </a:lnTo>
                    <a:cubicBezTo>
                      <a:pt x="1616" y="5968"/>
                      <a:pt x="1690" y="5933"/>
                      <a:pt x="1743" y="5876"/>
                    </a:cubicBezTo>
                    <a:lnTo>
                      <a:pt x="6729" y="595"/>
                    </a:lnTo>
                    <a:cubicBezTo>
                      <a:pt x="6812" y="502"/>
                      <a:pt x="6839" y="375"/>
                      <a:pt x="6791" y="261"/>
                    </a:cubicBezTo>
                    <a:cubicBezTo>
                      <a:pt x="6747" y="147"/>
                      <a:pt x="6637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33"/>
              <p:cNvSpPr/>
              <p:nvPr/>
            </p:nvSpPr>
            <p:spPr>
              <a:xfrm>
                <a:off x="4683350" y="2341675"/>
                <a:ext cx="155575" cy="114425"/>
              </a:xfrm>
              <a:custGeom>
                <a:rect b="b" l="l" r="r" t="t"/>
                <a:pathLst>
                  <a:path extrusionOk="0" h="4577" w="6223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9"/>
                    </a:lnTo>
                    <a:lnTo>
                      <a:pt x="4929" y="4511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3"/>
              <p:cNvSpPr/>
              <p:nvPr/>
            </p:nvSpPr>
            <p:spPr>
              <a:xfrm>
                <a:off x="4674975" y="2333850"/>
                <a:ext cx="172400" cy="130075"/>
              </a:xfrm>
              <a:custGeom>
                <a:rect b="b" l="l" r="r" t="t"/>
                <a:pathLst>
                  <a:path extrusionOk="0" h="5203" w="6896">
                    <a:moveTo>
                      <a:pt x="1404" y="635"/>
                    </a:moveTo>
                    <a:lnTo>
                      <a:pt x="5699" y="4534"/>
                    </a:lnTo>
                    <a:lnTo>
                      <a:pt x="5387" y="4516"/>
                    </a:lnTo>
                    <a:lnTo>
                      <a:pt x="1093" y="661"/>
                    </a:lnTo>
                    <a:lnTo>
                      <a:pt x="1404" y="635"/>
                    </a:lnTo>
                    <a:close/>
                    <a:moveTo>
                      <a:pt x="1508" y="1"/>
                    </a:moveTo>
                    <a:cubicBezTo>
                      <a:pt x="1503" y="1"/>
                      <a:pt x="1498" y="1"/>
                      <a:pt x="1493" y="1"/>
                    </a:cubicBezTo>
                    <a:lnTo>
                      <a:pt x="313" y="90"/>
                    </a:lnTo>
                    <a:cubicBezTo>
                      <a:pt x="190" y="99"/>
                      <a:pt x="80" y="182"/>
                      <a:pt x="41" y="301"/>
                    </a:cubicBezTo>
                    <a:cubicBezTo>
                      <a:pt x="1" y="420"/>
                      <a:pt x="37" y="547"/>
                      <a:pt x="128" y="635"/>
                    </a:cubicBezTo>
                    <a:lnTo>
                      <a:pt x="5053" y="5058"/>
                    </a:lnTo>
                    <a:cubicBezTo>
                      <a:pt x="5106" y="5106"/>
                      <a:pt x="5175" y="5133"/>
                      <a:pt x="5246" y="5137"/>
                    </a:cubicBezTo>
                    <a:lnTo>
                      <a:pt x="6544" y="5203"/>
                    </a:lnTo>
                    <a:lnTo>
                      <a:pt x="6558" y="5203"/>
                    </a:lnTo>
                    <a:cubicBezTo>
                      <a:pt x="6685" y="5203"/>
                      <a:pt x="6800" y="5128"/>
                      <a:pt x="6848" y="5009"/>
                    </a:cubicBezTo>
                    <a:cubicBezTo>
                      <a:pt x="6896" y="4886"/>
                      <a:pt x="6865" y="4745"/>
                      <a:pt x="6769" y="4658"/>
                    </a:cubicBezTo>
                    <a:lnTo>
                      <a:pt x="1726" y="85"/>
                    </a:lnTo>
                    <a:cubicBezTo>
                      <a:pt x="1664" y="31"/>
                      <a:pt x="1586" y="1"/>
                      <a:pt x="150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3"/>
              <p:cNvSpPr/>
              <p:nvPr/>
            </p:nvSpPr>
            <p:spPr>
              <a:xfrm>
                <a:off x="4082600" y="1410475"/>
                <a:ext cx="405050" cy="382725"/>
              </a:xfrm>
              <a:custGeom>
                <a:rect b="b" l="l" r="r" t="t"/>
                <a:pathLst>
                  <a:path extrusionOk="0" h="15309" w="16202">
                    <a:moveTo>
                      <a:pt x="3037" y="0"/>
                    </a:moveTo>
                    <a:lnTo>
                      <a:pt x="0" y="11974"/>
                    </a:lnTo>
                    <a:lnTo>
                      <a:pt x="13171" y="15309"/>
                    </a:lnTo>
                    <a:lnTo>
                      <a:pt x="16202" y="3340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3"/>
              <p:cNvSpPr/>
              <p:nvPr/>
            </p:nvSpPr>
            <p:spPr>
              <a:xfrm>
                <a:off x="4074575" y="1402675"/>
                <a:ext cx="421800" cy="398350"/>
              </a:xfrm>
              <a:custGeom>
                <a:rect b="b" l="l" r="r" t="t"/>
                <a:pathLst>
                  <a:path extrusionOk="0" h="15934" w="16872">
                    <a:moveTo>
                      <a:pt x="3582" y="695"/>
                    </a:moveTo>
                    <a:lnTo>
                      <a:pt x="16145" y="3876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2" y="695"/>
                    </a:lnTo>
                    <a:close/>
                    <a:moveTo>
                      <a:pt x="3354" y="0"/>
                    </a:moveTo>
                    <a:cubicBezTo>
                      <a:pt x="3298" y="0"/>
                      <a:pt x="3242" y="14"/>
                      <a:pt x="3195" y="44"/>
                    </a:cubicBezTo>
                    <a:cubicBezTo>
                      <a:pt x="3124" y="88"/>
                      <a:pt x="3072" y="158"/>
                      <a:pt x="3054" y="237"/>
                    </a:cubicBezTo>
                    <a:lnTo>
                      <a:pt x="17" y="12211"/>
                    </a:lnTo>
                    <a:cubicBezTo>
                      <a:pt x="0" y="12290"/>
                      <a:pt x="13" y="12374"/>
                      <a:pt x="53" y="12444"/>
                    </a:cubicBezTo>
                    <a:cubicBezTo>
                      <a:pt x="97" y="12519"/>
                      <a:pt x="167" y="12567"/>
                      <a:pt x="247" y="12589"/>
                    </a:cubicBezTo>
                    <a:lnTo>
                      <a:pt x="13417" y="15925"/>
                    </a:lnTo>
                    <a:cubicBezTo>
                      <a:pt x="13443" y="15934"/>
                      <a:pt x="13465" y="15934"/>
                      <a:pt x="13492" y="15934"/>
                    </a:cubicBezTo>
                    <a:cubicBezTo>
                      <a:pt x="13549" y="15934"/>
                      <a:pt x="13602" y="15920"/>
                      <a:pt x="13654" y="15889"/>
                    </a:cubicBezTo>
                    <a:cubicBezTo>
                      <a:pt x="13724" y="15850"/>
                      <a:pt x="13777" y="15779"/>
                      <a:pt x="13795" y="15700"/>
                    </a:cubicBezTo>
                    <a:lnTo>
                      <a:pt x="16827" y="3727"/>
                    </a:lnTo>
                    <a:cubicBezTo>
                      <a:pt x="16871" y="3559"/>
                      <a:pt x="16770" y="3388"/>
                      <a:pt x="16602" y="3348"/>
                    </a:cubicBezTo>
                    <a:lnTo>
                      <a:pt x="3433" y="9"/>
                    </a:lnTo>
                    <a:cubicBezTo>
                      <a:pt x="3407" y="3"/>
                      <a:pt x="3381" y="0"/>
                      <a:pt x="3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33"/>
              <p:cNvSpPr/>
              <p:nvPr/>
            </p:nvSpPr>
            <p:spPr>
              <a:xfrm>
                <a:off x="4082600" y="1709800"/>
                <a:ext cx="354675" cy="138400"/>
              </a:xfrm>
              <a:custGeom>
                <a:rect b="b" l="l" r="r" t="t"/>
                <a:pathLst>
                  <a:path extrusionOk="0" h="5536" w="14187">
                    <a:moveTo>
                      <a:pt x="0" y="1"/>
                    </a:moveTo>
                    <a:lnTo>
                      <a:pt x="1136" y="1884"/>
                    </a:lnTo>
                    <a:lnTo>
                      <a:pt x="14187" y="5536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3"/>
              <p:cNvSpPr/>
              <p:nvPr/>
            </p:nvSpPr>
            <p:spPr>
              <a:xfrm>
                <a:off x="4074225" y="1701975"/>
                <a:ext cx="371425" cy="154050"/>
              </a:xfrm>
              <a:custGeom>
                <a:rect b="b" l="l" r="r" t="t"/>
                <a:pathLst>
                  <a:path extrusionOk="0" h="6162" w="14857">
                    <a:moveTo>
                      <a:pt x="996" y="802"/>
                    </a:moveTo>
                    <a:lnTo>
                      <a:pt x="13285" y="3917"/>
                    </a:lnTo>
                    <a:lnTo>
                      <a:pt x="13955" y="5365"/>
                    </a:lnTo>
                    <a:lnTo>
                      <a:pt x="1672" y="1929"/>
                    </a:lnTo>
                    <a:lnTo>
                      <a:pt x="996" y="802"/>
                    </a:lnTo>
                    <a:close/>
                    <a:moveTo>
                      <a:pt x="337" y="0"/>
                    </a:moveTo>
                    <a:cubicBezTo>
                      <a:pt x="239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7" y="476"/>
                    </a:cubicBezTo>
                    <a:lnTo>
                      <a:pt x="1203" y="2359"/>
                    </a:lnTo>
                    <a:cubicBezTo>
                      <a:pt x="1242" y="2430"/>
                      <a:pt x="1308" y="2479"/>
                      <a:pt x="1387" y="2501"/>
                    </a:cubicBezTo>
                    <a:lnTo>
                      <a:pt x="14438" y="6149"/>
                    </a:lnTo>
                    <a:cubicBezTo>
                      <a:pt x="14465" y="6157"/>
                      <a:pt x="14495" y="6161"/>
                      <a:pt x="14522" y="6161"/>
                    </a:cubicBezTo>
                    <a:cubicBezTo>
                      <a:pt x="14615" y="6161"/>
                      <a:pt x="14698" y="6122"/>
                      <a:pt x="14759" y="6052"/>
                    </a:cubicBezTo>
                    <a:cubicBezTo>
                      <a:pt x="14839" y="5960"/>
                      <a:pt x="14857" y="5828"/>
                      <a:pt x="14808" y="5717"/>
                    </a:cubicBezTo>
                    <a:lnTo>
                      <a:pt x="13791" y="3517"/>
                    </a:lnTo>
                    <a:cubicBezTo>
                      <a:pt x="13752" y="3434"/>
                      <a:pt x="13673" y="3367"/>
                      <a:pt x="13585" y="3346"/>
                    </a:cubicBezTo>
                    <a:lnTo>
                      <a:pt x="415" y="10"/>
                    </a:lnTo>
                    <a:cubicBezTo>
                      <a:pt x="389" y="3"/>
                      <a:pt x="363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33"/>
              <p:cNvSpPr/>
              <p:nvPr/>
            </p:nvSpPr>
            <p:spPr>
              <a:xfrm>
                <a:off x="4411850" y="1493975"/>
                <a:ext cx="104975" cy="354225"/>
              </a:xfrm>
              <a:custGeom>
                <a:rect b="b" l="l" r="r" t="t"/>
                <a:pathLst>
                  <a:path extrusionOk="0" h="14169" w="4199">
                    <a:moveTo>
                      <a:pt x="3032" y="0"/>
                    </a:moveTo>
                    <a:lnTo>
                      <a:pt x="1" y="11969"/>
                    </a:lnTo>
                    <a:lnTo>
                      <a:pt x="1017" y="14169"/>
                    </a:lnTo>
                    <a:lnTo>
                      <a:pt x="4199" y="1871"/>
                    </a:lnTo>
                    <a:lnTo>
                      <a:pt x="3173" y="220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3"/>
              <p:cNvSpPr/>
              <p:nvPr/>
            </p:nvSpPr>
            <p:spPr>
              <a:xfrm>
                <a:off x="4403800" y="1486075"/>
                <a:ext cx="121050" cy="369950"/>
              </a:xfrm>
              <a:custGeom>
                <a:rect b="b" l="l" r="r" t="t"/>
                <a:pathLst>
                  <a:path extrusionOk="0" h="14798" w="4842">
                    <a:moveTo>
                      <a:pt x="3477" y="1104"/>
                    </a:moveTo>
                    <a:lnTo>
                      <a:pt x="4182" y="2234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2" y="1"/>
                    </a:moveTo>
                    <a:cubicBezTo>
                      <a:pt x="3337" y="1"/>
                      <a:pt x="3322" y="2"/>
                      <a:pt x="3306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77"/>
                      <a:pt x="10" y="12351"/>
                      <a:pt x="41" y="12417"/>
                    </a:cubicBezTo>
                    <a:lnTo>
                      <a:pt x="1053" y="14617"/>
                    </a:lnTo>
                    <a:cubicBezTo>
                      <a:pt x="1105" y="14728"/>
                      <a:pt x="1220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3" y="14564"/>
                    </a:cubicBezTo>
                    <a:lnTo>
                      <a:pt x="4820" y="2261"/>
                    </a:lnTo>
                    <a:cubicBezTo>
                      <a:pt x="4842" y="2181"/>
                      <a:pt x="4828" y="2094"/>
                      <a:pt x="4785" y="2019"/>
                    </a:cubicBezTo>
                    <a:lnTo>
                      <a:pt x="3623" y="149"/>
                    </a:lnTo>
                    <a:cubicBezTo>
                      <a:pt x="3565" y="56"/>
                      <a:pt x="3462" y="1"/>
                      <a:pt x="335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3"/>
              <p:cNvSpPr/>
              <p:nvPr/>
            </p:nvSpPr>
            <p:spPr>
              <a:xfrm>
                <a:off x="4872775" y="1809125"/>
                <a:ext cx="649300" cy="592200"/>
              </a:xfrm>
              <a:custGeom>
                <a:rect b="b" l="l" r="r" t="t"/>
                <a:pathLst>
                  <a:path extrusionOk="0" h="23688" w="25972">
                    <a:moveTo>
                      <a:pt x="25566" y="1"/>
                    </a:moveTo>
                    <a:lnTo>
                      <a:pt x="1" y="450"/>
                    </a:lnTo>
                    <a:lnTo>
                      <a:pt x="409" y="23688"/>
                    </a:lnTo>
                    <a:lnTo>
                      <a:pt x="25972" y="23239"/>
                    </a:lnTo>
                    <a:lnTo>
                      <a:pt x="255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3"/>
              <p:cNvSpPr/>
              <p:nvPr/>
            </p:nvSpPr>
            <p:spPr>
              <a:xfrm>
                <a:off x="4864975" y="1801300"/>
                <a:ext cx="665025" cy="607850"/>
              </a:xfrm>
              <a:custGeom>
                <a:rect b="b" l="l" r="r" t="t"/>
                <a:pathLst>
                  <a:path extrusionOk="0" h="24314" w="26601">
                    <a:moveTo>
                      <a:pt x="25571" y="631"/>
                    </a:moveTo>
                    <a:lnTo>
                      <a:pt x="25967" y="23244"/>
                    </a:lnTo>
                    <a:lnTo>
                      <a:pt x="1030" y="23684"/>
                    </a:lnTo>
                    <a:lnTo>
                      <a:pt x="634" y="1071"/>
                    </a:lnTo>
                    <a:lnTo>
                      <a:pt x="25571" y="631"/>
                    </a:lnTo>
                    <a:close/>
                    <a:moveTo>
                      <a:pt x="25884" y="1"/>
                    </a:moveTo>
                    <a:cubicBezTo>
                      <a:pt x="25879" y="1"/>
                      <a:pt x="25874" y="1"/>
                      <a:pt x="25870" y="1"/>
                    </a:cubicBezTo>
                    <a:lnTo>
                      <a:pt x="309" y="450"/>
                    </a:lnTo>
                    <a:cubicBezTo>
                      <a:pt x="136" y="450"/>
                      <a:pt x="0" y="596"/>
                      <a:pt x="0" y="767"/>
                    </a:cubicBezTo>
                    <a:lnTo>
                      <a:pt x="410" y="24006"/>
                    </a:lnTo>
                    <a:cubicBezTo>
                      <a:pt x="410" y="24089"/>
                      <a:pt x="445" y="24168"/>
                      <a:pt x="506" y="24226"/>
                    </a:cubicBezTo>
                    <a:cubicBezTo>
                      <a:pt x="563" y="24283"/>
                      <a:pt x="642" y="24313"/>
                      <a:pt x="721" y="24313"/>
                    </a:cubicBezTo>
                    <a:lnTo>
                      <a:pt x="727" y="24313"/>
                    </a:lnTo>
                    <a:lnTo>
                      <a:pt x="26292" y="23864"/>
                    </a:lnTo>
                    <a:cubicBezTo>
                      <a:pt x="26376" y="23864"/>
                      <a:pt x="26455" y="23829"/>
                      <a:pt x="26512" y="23768"/>
                    </a:cubicBezTo>
                    <a:cubicBezTo>
                      <a:pt x="26569" y="23710"/>
                      <a:pt x="26601" y="23627"/>
                      <a:pt x="26601" y="23548"/>
                    </a:cubicBezTo>
                    <a:lnTo>
                      <a:pt x="26191" y="305"/>
                    </a:lnTo>
                    <a:cubicBezTo>
                      <a:pt x="26187" y="138"/>
                      <a:pt x="26041" y="1"/>
                      <a:pt x="25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3"/>
              <p:cNvSpPr/>
              <p:nvPr/>
            </p:nvSpPr>
            <p:spPr>
              <a:xfrm>
                <a:off x="4883000" y="2390075"/>
                <a:ext cx="712450" cy="87300"/>
              </a:xfrm>
              <a:custGeom>
                <a:rect b="b" l="l" r="r" t="t"/>
                <a:pathLst>
                  <a:path extrusionOk="0" h="3492" w="28498">
                    <a:moveTo>
                      <a:pt x="25563" y="1"/>
                    </a:moveTo>
                    <a:lnTo>
                      <a:pt x="0" y="450"/>
                    </a:lnTo>
                    <a:lnTo>
                      <a:pt x="2993" y="3315"/>
                    </a:lnTo>
                    <a:lnTo>
                      <a:pt x="28498" y="3491"/>
                    </a:lnTo>
                    <a:lnTo>
                      <a:pt x="255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>
                <a:off x="4874550" y="2382275"/>
                <a:ext cx="729250" cy="102875"/>
              </a:xfrm>
              <a:custGeom>
                <a:rect b="b" l="l" r="r" t="t"/>
                <a:pathLst>
                  <a:path extrusionOk="0" h="4115" w="29170">
                    <a:moveTo>
                      <a:pt x="25759" y="625"/>
                    </a:moveTo>
                    <a:lnTo>
                      <a:pt x="28158" y="3486"/>
                    </a:lnTo>
                    <a:lnTo>
                      <a:pt x="3454" y="3314"/>
                    </a:lnTo>
                    <a:lnTo>
                      <a:pt x="1104" y="1062"/>
                    </a:lnTo>
                    <a:lnTo>
                      <a:pt x="25759" y="625"/>
                    </a:lnTo>
                    <a:close/>
                    <a:moveTo>
                      <a:pt x="25911" y="1"/>
                    </a:moveTo>
                    <a:cubicBezTo>
                      <a:pt x="25906" y="1"/>
                      <a:pt x="25901" y="1"/>
                      <a:pt x="25895" y="1"/>
                    </a:cubicBezTo>
                    <a:lnTo>
                      <a:pt x="334" y="450"/>
                    </a:lnTo>
                    <a:cubicBezTo>
                      <a:pt x="206" y="450"/>
                      <a:pt x="92" y="529"/>
                      <a:pt x="48" y="648"/>
                    </a:cubicBezTo>
                    <a:cubicBezTo>
                      <a:pt x="0" y="767"/>
                      <a:pt x="31" y="899"/>
                      <a:pt x="123" y="987"/>
                    </a:cubicBezTo>
                    <a:lnTo>
                      <a:pt x="3111" y="3851"/>
                    </a:lnTo>
                    <a:cubicBezTo>
                      <a:pt x="3169" y="3909"/>
                      <a:pt x="3248" y="3939"/>
                      <a:pt x="3327" y="3939"/>
                    </a:cubicBezTo>
                    <a:lnTo>
                      <a:pt x="28831" y="4115"/>
                    </a:lnTo>
                    <a:lnTo>
                      <a:pt x="28836" y="4115"/>
                    </a:lnTo>
                    <a:cubicBezTo>
                      <a:pt x="28954" y="4115"/>
                      <a:pt x="29064" y="4045"/>
                      <a:pt x="29116" y="3935"/>
                    </a:cubicBezTo>
                    <a:cubicBezTo>
                      <a:pt x="29169" y="3824"/>
                      <a:pt x="29152" y="3697"/>
                      <a:pt x="29073" y="3600"/>
                    </a:cubicBezTo>
                    <a:lnTo>
                      <a:pt x="26143" y="111"/>
                    </a:lnTo>
                    <a:cubicBezTo>
                      <a:pt x="26084" y="44"/>
                      <a:pt x="26002" y="1"/>
                      <a:pt x="2591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3"/>
              <p:cNvSpPr/>
              <p:nvPr/>
            </p:nvSpPr>
            <p:spPr>
              <a:xfrm>
                <a:off x="5511925" y="1809125"/>
                <a:ext cx="83525" cy="668250"/>
              </a:xfrm>
              <a:custGeom>
                <a:rect b="b" l="l" r="r" t="t"/>
                <a:pathLst>
                  <a:path extrusionOk="0" h="26730" w="3341">
                    <a:moveTo>
                      <a:pt x="0" y="1"/>
                    </a:moveTo>
                    <a:lnTo>
                      <a:pt x="406" y="23239"/>
                    </a:lnTo>
                    <a:lnTo>
                      <a:pt x="3341" y="26729"/>
                    </a:lnTo>
                    <a:lnTo>
                      <a:pt x="3032" y="2822"/>
                    </a:lnTo>
                    <a:lnTo>
                      <a:pt x="361" y="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3"/>
              <p:cNvSpPr/>
              <p:nvPr/>
            </p:nvSpPr>
            <p:spPr>
              <a:xfrm>
                <a:off x="5504000" y="1801275"/>
                <a:ext cx="99275" cy="683875"/>
              </a:xfrm>
              <a:custGeom>
                <a:rect b="b" l="l" r="r" t="t"/>
                <a:pathLst>
                  <a:path extrusionOk="0" h="27355" w="3971">
                    <a:moveTo>
                      <a:pt x="643" y="1046"/>
                    </a:moveTo>
                    <a:lnTo>
                      <a:pt x="3041" y="3272"/>
                    </a:lnTo>
                    <a:lnTo>
                      <a:pt x="3331" y="26172"/>
                    </a:lnTo>
                    <a:lnTo>
                      <a:pt x="1034" y="23434"/>
                    </a:lnTo>
                    <a:lnTo>
                      <a:pt x="643" y="1046"/>
                    </a:lnTo>
                    <a:close/>
                    <a:moveTo>
                      <a:pt x="316" y="0"/>
                    </a:moveTo>
                    <a:cubicBezTo>
                      <a:pt x="272" y="0"/>
                      <a:pt x="229" y="10"/>
                      <a:pt x="189" y="29"/>
                    </a:cubicBezTo>
                    <a:cubicBezTo>
                      <a:pt x="75" y="77"/>
                      <a:pt x="0" y="192"/>
                      <a:pt x="0" y="319"/>
                    </a:cubicBezTo>
                    <a:lnTo>
                      <a:pt x="410" y="23558"/>
                    </a:lnTo>
                    <a:cubicBezTo>
                      <a:pt x="414" y="23628"/>
                      <a:pt x="437" y="23698"/>
                      <a:pt x="485" y="23751"/>
                    </a:cubicBezTo>
                    <a:lnTo>
                      <a:pt x="3416" y="27245"/>
                    </a:lnTo>
                    <a:cubicBezTo>
                      <a:pt x="3477" y="27316"/>
                      <a:pt x="3565" y="27355"/>
                      <a:pt x="3658" y="27355"/>
                    </a:cubicBezTo>
                    <a:cubicBezTo>
                      <a:pt x="3692" y="27355"/>
                      <a:pt x="3727" y="27350"/>
                      <a:pt x="3763" y="27338"/>
                    </a:cubicBezTo>
                    <a:cubicBezTo>
                      <a:pt x="3891" y="27289"/>
                      <a:pt x="3970" y="27170"/>
                      <a:pt x="3970" y="27038"/>
                    </a:cubicBezTo>
                    <a:lnTo>
                      <a:pt x="3662" y="3131"/>
                    </a:lnTo>
                    <a:cubicBezTo>
                      <a:pt x="3662" y="3048"/>
                      <a:pt x="3627" y="2965"/>
                      <a:pt x="3565" y="2906"/>
                    </a:cubicBezTo>
                    <a:lnTo>
                      <a:pt x="528" y="87"/>
                    </a:lnTo>
                    <a:cubicBezTo>
                      <a:pt x="470" y="30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>
                <a:off x="5003575" y="4713900"/>
                <a:ext cx="649300" cy="592200"/>
              </a:xfrm>
              <a:custGeom>
                <a:rect b="b" l="l" r="r" t="t"/>
                <a:pathLst>
                  <a:path extrusionOk="0" h="23688" w="25972">
                    <a:moveTo>
                      <a:pt x="25562" y="0"/>
                    </a:moveTo>
                    <a:lnTo>
                      <a:pt x="1" y="449"/>
                    </a:lnTo>
                    <a:lnTo>
                      <a:pt x="405" y="23687"/>
                    </a:lnTo>
                    <a:lnTo>
                      <a:pt x="25971" y="23238"/>
                    </a:lnTo>
                    <a:lnTo>
                      <a:pt x="255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3"/>
              <p:cNvSpPr/>
              <p:nvPr/>
            </p:nvSpPr>
            <p:spPr>
              <a:xfrm>
                <a:off x="4995650" y="4705975"/>
                <a:ext cx="665050" cy="607925"/>
              </a:xfrm>
              <a:custGeom>
                <a:rect b="b" l="l" r="r" t="t"/>
                <a:pathLst>
                  <a:path extrusionOk="0" h="24317" w="26602">
                    <a:moveTo>
                      <a:pt x="25571" y="634"/>
                    </a:moveTo>
                    <a:lnTo>
                      <a:pt x="25967" y="23248"/>
                    </a:lnTo>
                    <a:lnTo>
                      <a:pt x="1030" y="23687"/>
                    </a:lnTo>
                    <a:lnTo>
                      <a:pt x="634" y="1075"/>
                    </a:lnTo>
                    <a:lnTo>
                      <a:pt x="25571" y="634"/>
                    </a:lnTo>
                    <a:close/>
                    <a:moveTo>
                      <a:pt x="25870" y="1"/>
                    </a:moveTo>
                    <a:lnTo>
                      <a:pt x="309" y="454"/>
                    </a:lnTo>
                    <a:cubicBezTo>
                      <a:pt x="137" y="454"/>
                      <a:pt x="1" y="599"/>
                      <a:pt x="1" y="771"/>
                    </a:cubicBezTo>
                    <a:lnTo>
                      <a:pt x="410" y="24008"/>
                    </a:lnTo>
                    <a:cubicBezTo>
                      <a:pt x="415" y="24093"/>
                      <a:pt x="445" y="24172"/>
                      <a:pt x="507" y="24229"/>
                    </a:cubicBezTo>
                    <a:cubicBezTo>
                      <a:pt x="564" y="24286"/>
                      <a:pt x="643" y="24317"/>
                      <a:pt x="722" y="24317"/>
                    </a:cubicBezTo>
                    <a:lnTo>
                      <a:pt x="732" y="24317"/>
                    </a:lnTo>
                    <a:lnTo>
                      <a:pt x="26293" y="23868"/>
                    </a:lnTo>
                    <a:cubicBezTo>
                      <a:pt x="26376" y="23868"/>
                      <a:pt x="26455" y="23833"/>
                      <a:pt x="26512" y="23771"/>
                    </a:cubicBezTo>
                    <a:cubicBezTo>
                      <a:pt x="26569" y="23714"/>
                      <a:pt x="26601" y="23630"/>
                      <a:pt x="26601" y="23551"/>
                    </a:cubicBezTo>
                    <a:lnTo>
                      <a:pt x="26191" y="309"/>
                    </a:lnTo>
                    <a:cubicBezTo>
                      <a:pt x="26187" y="137"/>
                      <a:pt x="26037" y="5"/>
                      <a:pt x="25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3"/>
              <p:cNvSpPr/>
              <p:nvPr/>
            </p:nvSpPr>
            <p:spPr>
              <a:xfrm>
                <a:off x="5013700" y="5294850"/>
                <a:ext cx="712450" cy="87250"/>
              </a:xfrm>
              <a:custGeom>
                <a:rect b="b" l="l" r="r" t="t"/>
                <a:pathLst>
                  <a:path extrusionOk="0" h="3490" w="28498">
                    <a:moveTo>
                      <a:pt x="25566" y="0"/>
                    </a:moveTo>
                    <a:lnTo>
                      <a:pt x="0" y="449"/>
                    </a:lnTo>
                    <a:lnTo>
                      <a:pt x="2993" y="3314"/>
                    </a:lnTo>
                    <a:lnTo>
                      <a:pt x="28497" y="3490"/>
                    </a:lnTo>
                    <a:lnTo>
                      <a:pt x="255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3"/>
              <p:cNvSpPr/>
              <p:nvPr/>
            </p:nvSpPr>
            <p:spPr>
              <a:xfrm>
                <a:off x="5005350" y="5287025"/>
                <a:ext cx="729125" cy="102900"/>
              </a:xfrm>
              <a:custGeom>
                <a:rect b="b" l="l" r="r" t="t"/>
                <a:pathLst>
                  <a:path extrusionOk="0" h="4116" w="29165">
                    <a:moveTo>
                      <a:pt x="25755" y="630"/>
                    </a:moveTo>
                    <a:lnTo>
                      <a:pt x="28153" y="3486"/>
                    </a:lnTo>
                    <a:lnTo>
                      <a:pt x="28153" y="3486"/>
                    </a:lnTo>
                    <a:lnTo>
                      <a:pt x="3455" y="3315"/>
                    </a:lnTo>
                    <a:lnTo>
                      <a:pt x="1100" y="1062"/>
                    </a:lnTo>
                    <a:lnTo>
                      <a:pt x="25755" y="630"/>
                    </a:lnTo>
                    <a:close/>
                    <a:moveTo>
                      <a:pt x="25906" y="1"/>
                    </a:moveTo>
                    <a:cubicBezTo>
                      <a:pt x="25901" y="1"/>
                      <a:pt x="25896" y="1"/>
                      <a:pt x="25891" y="1"/>
                    </a:cubicBezTo>
                    <a:lnTo>
                      <a:pt x="330" y="450"/>
                    </a:lnTo>
                    <a:cubicBezTo>
                      <a:pt x="202" y="450"/>
                      <a:pt x="92" y="529"/>
                      <a:pt x="44" y="648"/>
                    </a:cubicBezTo>
                    <a:cubicBezTo>
                      <a:pt x="0" y="766"/>
                      <a:pt x="27" y="898"/>
                      <a:pt x="119" y="987"/>
                    </a:cubicBezTo>
                    <a:lnTo>
                      <a:pt x="3111" y="3851"/>
                    </a:lnTo>
                    <a:cubicBezTo>
                      <a:pt x="3169" y="3908"/>
                      <a:pt x="3243" y="3940"/>
                      <a:pt x="3323" y="3940"/>
                    </a:cubicBezTo>
                    <a:lnTo>
                      <a:pt x="28827" y="4115"/>
                    </a:lnTo>
                    <a:lnTo>
                      <a:pt x="28831" y="4115"/>
                    </a:lnTo>
                    <a:cubicBezTo>
                      <a:pt x="28949" y="4115"/>
                      <a:pt x="29064" y="4046"/>
                      <a:pt x="29112" y="3935"/>
                    </a:cubicBezTo>
                    <a:cubicBezTo>
                      <a:pt x="29165" y="3825"/>
                      <a:pt x="29148" y="3697"/>
                      <a:pt x="29069" y="3601"/>
                    </a:cubicBezTo>
                    <a:lnTo>
                      <a:pt x="26138" y="112"/>
                    </a:lnTo>
                    <a:cubicBezTo>
                      <a:pt x="26079" y="44"/>
                      <a:pt x="26012" y="1"/>
                      <a:pt x="2590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3"/>
              <p:cNvSpPr/>
              <p:nvPr/>
            </p:nvSpPr>
            <p:spPr>
              <a:xfrm>
                <a:off x="5642600" y="4713900"/>
                <a:ext cx="83550" cy="668200"/>
              </a:xfrm>
              <a:custGeom>
                <a:rect b="b" l="l" r="r" t="t"/>
                <a:pathLst>
                  <a:path extrusionOk="0" h="26728" w="3342">
                    <a:moveTo>
                      <a:pt x="1" y="0"/>
                    </a:moveTo>
                    <a:lnTo>
                      <a:pt x="410" y="23238"/>
                    </a:lnTo>
                    <a:lnTo>
                      <a:pt x="3341" y="26728"/>
                    </a:lnTo>
                    <a:lnTo>
                      <a:pt x="3037" y="2821"/>
                    </a:lnTo>
                    <a:lnTo>
                      <a:pt x="362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3"/>
              <p:cNvSpPr/>
              <p:nvPr/>
            </p:nvSpPr>
            <p:spPr>
              <a:xfrm>
                <a:off x="5634675" y="4706025"/>
                <a:ext cx="99275" cy="683900"/>
              </a:xfrm>
              <a:custGeom>
                <a:rect b="b" l="l" r="r" t="t"/>
                <a:pathLst>
                  <a:path extrusionOk="0" h="27356" w="3971">
                    <a:moveTo>
                      <a:pt x="644" y="1046"/>
                    </a:moveTo>
                    <a:lnTo>
                      <a:pt x="3041" y="3273"/>
                    </a:lnTo>
                    <a:lnTo>
                      <a:pt x="3332" y="26171"/>
                    </a:lnTo>
                    <a:lnTo>
                      <a:pt x="3332" y="26171"/>
                    </a:lnTo>
                    <a:lnTo>
                      <a:pt x="1035" y="23435"/>
                    </a:lnTo>
                    <a:lnTo>
                      <a:pt x="644" y="1046"/>
                    </a:lnTo>
                    <a:close/>
                    <a:moveTo>
                      <a:pt x="318" y="1"/>
                    </a:moveTo>
                    <a:cubicBezTo>
                      <a:pt x="275" y="1"/>
                      <a:pt x="231" y="10"/>
                      <a:pt x="190" y="29"/>
                    </a:cubicBezTo>
                    <a:cubicBezTo>
                      <a:pt x="76" y="78"/>
                      <a:pt x="1" y="192"/>
                      <a:pt x="5" y="320"/>
                    </a:cubicBezTo>
                    <a:lnTo>
                      <a:pt x="415" y="23558"/>
                    </a:lnTo>
                    <a:cubicBezTo>
                      <a:pt x="415" y="23628"/>
                      <a:pt x="441" y="23699"/>
                      <a:pt x="486" y="23756"/>
                    </a:cubicBezTo>
                    <a:lnTo>
                      <a:pt x="3416" y="27245"/>
                    </a:lnTo>
                    <a:cubicBezTo>
                      <a:pt x="3478" y="27316"/>
                      <a:pt x="3565" y="27355"/>
                      <a:pt x="3658" y="27355"/>
                    </a:cubicBezTo>
                    <a:cubicBezTo>
                      <a:pt x="3693" y="27355"/>
                      <a:pt x="3733" y="27351"/>
                      <a:pt x="3768" y="27338"/>
                    </a:cubicBezTo>
                    <a:cubicBezTo>
                      <a:pt x="3891" y="27290"/>
                      <a:pt x="3971" y="27170"/>
                      <a:pt x="3971" y="27038"/>
                    </a:cubicBezTo>
                    <a:lnTo>
                      <a:pt x="3667" y="3132"/>
                    </a:lnTo>
                    <a:cubicBezTo>
                      <a:pt x="3662" y="3049"/>
                      <a:pt x="3627" y="2964"/>
                      <a:pt x="3565" y="2907"/>
                    </a:cubicBezTo>
                    <a:lnTo>
                      <a:pt x="529" y="86"/>
                    </a:lnTo>
                    <a:cubicBezTo>
                      <a:pt x="470" y="30"/>
                      <a:pt x="395" y="1"/>
                      <a:pt x="31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3"/>
              <p:cNvSpPr/>
              <p:nvPr/>
            </p:nvSpPr>
            <p:spPr>
              <a:xfrm>
                <a:off x="5787050" y="4193675"/>
                <a:ext cx="626750" cy="607725"/>
              </a:xfrm>
              <a:custGeom>
                <a:rect b="b" l="l" r="r" t="t"/>
                <a:pathLst>
                  <a:path extrusionOk="0" h="24309" w="25070">
                    <a:moveTo>
                      <a:pt x="7939" y="1"/>
                    </a:moveTo>
                    <a:lnTo>
                      <a:pt x="1" y="15573"/>
                    </a:lnTo>
                    <a:lnTo>
                      <a:pt x="17131" y="24308"/>
                    </a:lnTo>
                    <a:lnTo>
                      <a:pt x="25070" y="8731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3"/>
              <p:cNvSpPr/>
              <p:nvPr/>
            </p:nvSpPr>
            <p:spPr>
              <a:xfrm>
                <a:off x="5778925" y="4185875"/>
                <a:ext cx="643000" cy="623300"/>
              </a:xfrm>
              <a:custGeom>
                <a:rect b="b" l="l" r="r" t="t"/>
                <a:pathLst>
                  <a:path extrusionOk="0" h="24932" w="25720">
                    <a:moveTo>
                      <a:pt x="8400" y="735"/>
                    </a:moveTo>
                    <a:lnTo>
                      <a:pt x="24972" y="9179"/>
                    </a:lnTo>
                    <a:lnTo>
                      <a:pt x="17320" y="24198"/>
                    </a:lnTo>
                    <a:lnTo>
                      <a:pt x="748" y="15749"/>
                    </a:lnTo>
                    <a:lnTo>
                      <a:pt x="8400" y="735"/>
                    </a:lnTo>
                    <a:close/>
                    <a:moveTo>
                      <a:pt x="8264" y="0"/>
                    </a:moveTo>
                    <a:cubicBezTo>
                      <a:pt x="8150" y="0"/>
                      <a:pt x="8038" y="63"/>
                      <a:pt x="7982" y="172"/>
                    </a:cubicBezTo>
                    <a:lnTo>
                      <a:pt x="44" y="15744"/>
                    </a:lnTo>
                    <a:cubicBezTo>
                      <a:pt x="9" y="15819"/>
                      <a:pt x="0" y="15908"/>
                      <a:pt x="27" y="15982"/>
                    </a:cubicBezTo>
                    <a:cubicBezTo>
                      <a:pt x="53" y="16061"/>
                      <a:pt x="110" y="16127"/>
                      <a:pt x="185" y="16166"/>
                    </a:cubicBezTo>
                    <a:lnTo>
                      <a:pt x="17316" y="24897"/>
                    </a:lnTo>
                    <a:cubicBezTo>
                      <a:pt x="17359" y="24919"/>
                      <a:pt x="17408" y="24932"/>
                      <a:pt x="17456" y="24932"/>
                    </a:cubicBezTo>
                    <a:cubicBezTo>
                      <a:pt x="17570" y="24932"/>
                      <a:pt x="17680" y="24871"/>
                      <a:pt x="17738" y="24761"/>
                    </a:cubicBezTo>
                    <a:lnTo>
                      <a:pt x="25676" y="9188"/>
                    </a:lnTo>
                    <a:cubicBezTo>
                      <a:pt x="25711" y="9113"/>
                      <a:pt x="25720" y="9025"/>
                      <a:pt x="25693" y="8946"/>
                    </a:cubicBezTo>
                    <a:cubicBezTo>
                      <a:pt x="25667" y="8867"/>
                      <a:pt x="25610" y="8800"/>
                      <a:pt x="25535" y="8765"/>
                    </a:cubicBezTo>
                    <a:lnTo>
                      <a:pt x="8404" y="35"/>
                    </a:lnTo>
                    <a:cubicBezTo>
                      <a:pt x="8360" y="11"/>
                      <a:pt x="8312" y="0"/>
                      <a:pt x="826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3"/>
              <p:cNvSpPr/>
              <p:nvPr/>
            </p:nvSpPr>
            <p:spPr>
              <a:xfrm>
                <a:off x="5787050" y="4583000"/>
                <a:ext cx="446100" cy="302225"/>
              </a:xfrm>
              <a:custGeom>
                <a:rect b="b" l="l" r="r" t="t"/>
                <a:pathLst>
                  <a:path extrusionOk="0" h="12089" w="17844">
                    <a:moveTo>
                      <a:pt x="1" y="0"/>
                    </a:moveTo>
                    <a:lnTo>
                      <a:pt x="973" y="2962"/>
                    </a:lnTo>
                    <a:lnTo>
                      <a:pt x="17844" y="12088"/>
                    </a:lnTo>
                    <a:lnTo>
                      <a:pt x="17131" y="87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33"/>
              <p:cNvSpPr/>
              <p:nvPr/>
            </p:nvSpPr>
            <p:spPr>
              <a:xfrm>
                <a:off x="5778575" y="4575225"/>
                <a:ext cx="462950" cy="317775"/>
              </a:xfrm>
              <a:custGeom>
                <a:rect b="b" l="l" r="r" t="t"/>
                <a:pathLst>
                  <a:path extrusionOk="0" h="12711" w="18518">
                    <a:moveTo>
                      <a:pt x="872" y="936"/>
                    </a:moveTo>
                    <a:lnTo>
                      <a:pt x="17198" y="9257"/>
                    </a:lnTo>
                    <a:lnTo>
                      <a:pt x="17738" y="11801"/>
                    </a:lnTo>
                    <a:lnTo>
                      <a:pt x="1572" y="3053"/>
                    </a:lnTo>
                    <a:lnTo>
                      <a:pt x="872" y="936"/>
                    </a:lnTo>
                    <a:close/>
                    <a:moveTo>
                      <a:pt x="343" y="1"/>
                    </a:moveTo>
                    <a:cubicBezTo>
                      <a:pt x="270" y="1"/>
                      <a:pt x="196" y="27"/>
                      <a:pt x="137" y="78"/>
                    </a:cubicBezTo>
                    <a:cubicBezTo>
                      <a:pt x="41" y="157"/>
                      <a:pt x="1" y="289"/>
                      <a:pt x="41" y="413"/>
                    </a:cubicBezTo>
                    <a:lnTo>
                      <a:pt x="1018" y="3370"/>
                    </a:lnTo>
                    <a:cubicBezTo>
                      <a:pt x="1040" y="3444"/>
                      <a:pt x="1093" y="3506"/>
                      <a:pt x="1162" y="3545"/>
                    </a:cubicBezTo>
                    <a:lnTo>
                      <a:pt x="18033" y="12672"/>
                    </a:lnTo>
                    <a:cubicBezTo>
                      <a:pt x="18082" y="12698"/>
                      <a:pt x="18134" y="12711"/>
                      <a:pt x="18183" y="12711"/>
                    </a:cubicBezTo>
                    <a:cubicBezTo>
                      <a:pt x="18248" y="12711"/>
                      <a:pt x="18315" y="12690"/>
                      <a:pt x="18372" y="12650"/>
                    </a:cubicBezTo>
                    <a:cubicBezTo>
                      <a:pt x="18469" y="12575"/>
                      <a:pt x="18518" y="12452"/>
                      <a:pt x="18491" y="12333"/>
                    </a:cubicBezTo>
                    <a:lnTo>
                      <a:pt x="17778" y="8980"/>
                    </a:lnTo>
                    <a:cubicBezTo>
                      <a:pt x="17756" y="8888"/>
                      <a:pt x="17699" y="8809"/>
                      <a:pt x="17611" y="8764"/>
                    </a:cubicBezTo>
                    <a:lnTo>
                      <a:pt x="480" y="34"/>
                    </a:lnTo>
                    <a:cubicBezTo>
                      <a:pt x="437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3"/>
              <p:cNvSpPr/>
              <p:nvPr/>
            </p:nvSpPr>
            <p:spPr>
              <a:xfrm>
                <a:off x="6215325" y="4411950"/>
                <a:ext cx="223975" cy="473275"/>
              </a:xfrm>
              <a:custGeom>
                <a:rect b="b" l="l" r="r" t="t"/>
                <a:pathLst>
                  <a:path extrusionOk="0" h="18931" w="8959">
                    <a:moveTo>
                      <a:pt x="7939" y="0"/>
                    </a:moveTo>
                    <a:lnTo>
                      <a:pt x="0" y="15577"/>
                    </a:lnTo>
                    <a:lnTo>
                      <a:pt x="713" y="18930"/>
                    </a:lnTo>
                    <a:lnTo>
                      <a:pt x="8959" y="2948"/>
                    </a:lnTo>
                    <a:lnTo>
                      <a:pt x="8061" y="352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3"/>
              <p:cNvSpPr/>
              <p:nvPr/>
            </p:nvSpPr>
            <p:spPr>
              <a:xfrm>
                <a:off x="6207300" y="4404125"/>
                <a:ext cx="240025" cy="488875"/>
              </a:xfrm>
              <a:custGeom>
                <a:rect b="b" l="l" r="r" t="t"/>
                <a:pathLst>
                  <a:path extrusionOk="0" h="19555" w="9601">
                    <a:moveTo>
                      <a:pt x="8207" y="1114"/>
                    </a:moveTo>
                    <a:lnTo>
                      <a:pt x="8937" y="3234"/>
                    </a:lnTo>
                    <a:lnTo>
                      <a:pt x="1158" y="18319"/>
                    </a:lnTo>
                    <a:lnTo>
                      <a:pt x="651" y="15934"/>
                    </a:lnTo>
                    <a:lnTo>
                      <a:pt x="8207" y="1114"/>
                    </a:lnTo>
                    <a:close/>
                    <a:moveTo>
                      <a:pt x="8270" y="0"/>
                    </a:moveTo>
                    <a:cubicBezTo>
                      <a:pt x="8159" y="0"/>
                      <a:pt x="8037" y="65"/>
                      <a:pt x="7982" y="172"/>
                    </a:cubicBezTo>
                    <a:lnTo>
                      <a:pt x="43" y="15745"/>
                    </a:lnTo>
                    <a:cubicBezTo>
                      <a:pt x="8" y="15811"/>
                      <a:pt x="0" y="15885"/>
                      <a:pt x="17" y="15956"/>
                    </a:cubicBezTo>
                    <a:lnTo>
                      <a:pt x="730" y="19309"/>
                    </a:lnTo>
                    <a:cubicBezTo>
                      <a:pt x="756" y="19437"/>
                      <a:pt x="862" y="19534"/>
                      <a:pt x="994" y="19551"/>
                    </a:cubicBezTo>
                    <a:cubicBezTo>
                      <a:pt x="1008" y="19555"/>
                      <a:pt x="1020" y="19555"/>
                      <a:pt x="1034" y="19555"/>
                    </a:cubicBezTo>
                    <a:cubicBezTo>
                      <a:pt x="1152" y="19555"/>
                      <a:pt x="1258" y="19489"/>
                      <a:pt x="1316" y="19384"/>
                    </a:cubicBezTo>
                    <a:lnTo>
                      <a:pt x="9558" y="3402"/>
                    </a:lnTo>
                    <a:cubicBezTo>
                      <a:pt x="9597" y="3327"/>
                      <a:pt x="9601" y="3238"/>
                      <a:pt x="9574" y="3159"/>
                    </a:cubicBezTo>
                    <a:lnTo>
                      <a:pt x="8554" y="212"/>
                    </a:lnTo>
                    <a:cubicBezTo>
                      <a:pt x="8514" y="92"/>
                      <a:pt x="8409" y="9"/>
                      <a:pt x="8281" y="1"/>
                    </a:cubicBezTo>
                    <a:cubicBezTo>
                      <a:pt x="8277" y="0"/>
                      <a:pt x="8274" y="0"/>
                      <a:pt x="82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3"/>
              <p:cNvSpPr/>
              <p:nvPr/>
            </p:nvSpPr>
            <p:spPr>
              <a:xfrm>
                <a:off x="3646875" y="3110425"/>
                <a:ext cx="812750" cy="781175"/>
              </a:xfrm>
              <a:custGeom>
                <a:rect b="b" l="l" r="r" t="t"/>
                <a:pathLst>
                  <a:path extrusionOk="0" h="31247" w="32510">
                    <a:moveTo>
                      <a:pt x="23624" y="1"/>
                    </a:moveTo>
                    <a:lnTo>
                      <a:pt x="0" y="9769"/>
                    </a:lnTo>
                    <a:lnTo>
                      <a:pt x="8884" y="31247"/>
                    </a:lnTo>
                    <a:lnTo>
                      <a:pt x="32509" y="21478"/>
                    </a:lnTo>
                    <a:lnTo>
                      <a:pt x="236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3"/>
              <p:cNvSpPr/>
              <p:nvPr/>
            </p:nvSpPr>
            <p:spPr>
              <a:xfrm>
                <a:off x="3638800" y="3102600"/>
                <a:ext cx="829725" cy="796825"/>
              </a:xfrm>
              <a:custGeom>
                <a:rect b="b" l="l" r="r" t="t"/>
                <a:pathLst>
                  <a:path extrusionOk="0" h="31873" w="33189">
                    <a:moveTo>
                      <a:pt x="23781" y="722"/>
                    </a:moveTo>
                    <a:lnTo>
                      <a:pt x="32422" y="21620"/>
                    </a:lnTo>
                    <a:lnTo>
                      <a:pt x="9374" y="31151"/>
                    </a:lnTo>
                    <a:lnTo>
                      <a:pt x="732" y="10254"/>
                    </a:lnTo>
                    <a:lnTo>
                      <a:pt x="23781" y="722"/>
                    </a:lnTo>
                    <a:close/>
                    <a:moveTo>
                      <a:pt x="23950" y="0"/>
                    </a:moveTo>
                    <a:cubicBezTo>
                      <a:pt x="23909" y="0"/>
                      <a:pt x="23869" y="8"/>
                      <a:pt x="23829" y="23"/>
                    </a:cubicBezTo>
                    <a:lnTo>
                      <a:pt x="204" y="9796"/>
                    </a:lnTo>
                    <a:cubicBezTo>
                      <a:pt x="129" y="9827"/>
                      <a:pt x="67" y="9888"/>
                      <a:pt x="33" y="9963"/>
                    </a:cubicBezTo>
                    <a:cubicBezTo>
                      <a:pt x="1" y="10038"/>
                      <a:pt x="1" y="10126"/>
                      <a:pt x="33" y="10205"/>
                    </a:cubicBezTo>
                    <a:lnTo>
                      <a:pt x="8916" y="31683"/>
                    </a:lnTo>
                    <a:cubicBezTo>
                      <a:pt x="8947" y="31758"/>
                      <a:pt x="9009" y="31820"/>
                      <a:pt x="9088" y="31850"/>
                    </a:cubicBezTo>
                    <a:cubicBezTo>
                      <a:pt x="9128" y="31868"/>
                      <a:pt x="9168" y="31873"/>
                      <a:pt x="9207" y="31873"/>
                    </a:cubicBezTo>
                    <a:cubicBezTo>
                      <a:pt x="9247" y="31873"/>
                      <a:pt x="9286" y="31868"/>
                      <a:pt x="9326" y="31850"/>
                    </a:cubicBezTo>
                    <a:lnTo>
                      <a:pt x="32950" y="22077"/>
                    </a:lnTo>
                    <a:cubicBezTo>
                      <a:pt x="33109" y="22012"/>
                      <a:pt x="33188" y="21831"/>
                      <a:pt x="33123" y="21673"/>
                    </a:cubicBezTo>
                    <a:lnTo>
                      <a:pt x="24238" y="194"/>
                    </a:lnTo>
                    <a:cubicBezTo>
                      <a:pt x="24207" y="115"/>
                      <a:pt x="24146" y="54"/>
                      <a:pt x="24067" y="23"/>
                    </a:cubicBezTo>
                    <a:cubicBezTo>
                      <a:pt x="24029" y="8"/>
                      <a:pt x="23990" y="0"/>
                      <a:pt x="2395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3"/>
              <p:cNvSpPr/>
              <p:nvPr/>
            </p:nvSpPr>
            <p:spPr>
              <a:xfrm>
                <a:off x="3868950" y="3647375"/>
                <a:ext cx="690775" cy="283525"/>
              </a:xfrm>
              <a:custGeom>
                <a:rect b="b" l="l" r="r" t="t"/>
                <a:pathLst>
                  <a:path extrusionOk="0" h="11341" w="27631">
                    <a:moveTo>
                      <a:pt x="23626" y="0"/>
                    </a:moveTo>
                    <a:lnTo>
                      <a:pt x="1" y="9769"/>
                    </a:lnTo>
                    <a:lnTo>
                      <a:pt x="3829" y="11340"/>
                    </a:lnTo>
                    <a:lnTo>
                      <a:pt x="27631" y="2175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3"/>
              <p:cNvSpPr/>
              <p:nvPr/>
            </p:nvSpPr>
            <p:spPr>
              <a:xfrm>
                <a:off x="3861150" y="3639525"/>
                <a:ext cx="706600" cy="299300"/>
              </a:xfrm>
              <a:custGeom>
                <a:rect b="b" l="l" r="r" t="t"/>
                <a:pathLst>
                  <a:path extrusionOk="0" h="11972" w="28264">
                    <a:moveTo>
                      <a:pt x="23920" y="657"/>
                    </a:moveTo>
                    <a:lnTo>
                      <a:pt x="27198" y="2440"/>
                    </a:lnTo>
                    <a:lnTo>
                      <a:pt x="4145" y="11320"/>
                    </a:lnTo>
                    <a:lnTo>
                      <a:pt x="1135" y="10083"/>
                    </a:lnTo>
                    <a:lnTo>
                      <a:pt x="23920" y="657"/>
                    </a:lnTo>
                    <a:close/>
                    <a:moveTo>
                      <a:pt x="23940" y="1"/>
                    </a:moveTo>
                    <a:cubicBezTo>
                      <a:pt x="23899" y="1"/>
                      <a:pt x="23858" y="8"/>
                      <a:pt x="23819" y="24"/>
                    </a:cubicBezTo>
                    <a:lnTo>
                      <a:pt x="194" y="9797"/>
                    </a:lnTo>
                    <a:cubicBezTo>
                      <a:pt x="75" y="9845"/>
                      <a:pt x="0" y="9960"/>
                      <a:pt x="0" y="10083"/>
                    </a:cubicBezTo>
                    <a:cubicBezTo>
                      <a:pt x="0" y="10211"/>
                      <a:pt x="75" y="10325"/>
                      <a:pt x="194" y="10373"/>
                    </a:cubicBezTo>
                    <a:lnTo>
                      <a:pt x="4023" y="11945"/>
                    </a:lnTo>
                    <a:cubicBezTo>
                      <a:pt x="4062" y="11962"/>
                      <a:pt x="4102" y="11971"/>
                      <a:pt x="4141" y="11971"/>
                    </a:cubicBezTo>
                    <a:cubicBezTo>
                      <a:pt x="4181" y="11971"/>
                      <a:pt x="4220" y="11962"/>
                      <a:pt x="4255" y="11949"/>
                    </a:cubicBezTo>
                    <a:lnTo>
                      <a:pt x="28057" y="2783"/>
                    </a:lnTo>
                    <a:cubicBezTo>
                      <a:pt x="28171" y="2739"/>
                      <a:pt x="28250" y="2633"/>
                      <a:pt x="28254" y="2510"/>
                    </a:cubicBezTo>
                    <a:cubicBezTo>
                      <a:pt x="28264" y="2387"/>
                      <a:pt x="28202" y="2272"/>
                      <a:pt x="28092" y="2215"/>
                    </a:cubicBezTo>
                    <a:lnTo>
                      <a:pt x="24088" y="38"/>
                    </a:lnTo>
                    <a:cubicBezTo>
                      <a:pt x="24041" y="13"/>
                      <a:pt x="23990" y="1"/>
                      <a:pt x="239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3"/>
              <p:cNvSpPr/>
              <p:nvPr/>
            </p:nvSpPr>
            <p:spPr>
              <a:xfrm>
                <a:off x="4237475" y="3110425"/>
                <a:ext cx="322250" cy="591325"/>
              </a:xfrm>
              <a:custGeom>
                <a:rect b="b" l="l" r="r" t="t"/>
                <a:pathLst>
                  <a:path extrusionOk="0" h="23653" w="12890">
                    <a:moveTo>
                      <a:pt x="0" y="1"/>
                    </a:moveTo>
                    <a:lnTo>
                      <a:pt x="8885" y="21478"/>
                    </a:lnTo>
                    <a:lnTo>
                      <a:pt x="12890" y="23653"/>
                    </a:lnTo>
                    <a:lnTo>
                      <a:pt x="12890" y="23653"/>
                    </a:lnTo>
                    <a:lnTo>
                      <a:pt x="3860" y="1514"/>
                    </a:lnTo>
                    <a:lnTo>
                      <a:pt x="463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3"/>
              <p:cNvSpPr/>
              <p:nvPr/>
            </p:nvSpPr>
            <p:spPr>
              <a:xfrm>
                <a:off x="4229125" y="3102600"/>
                <a:ext cx="339200" cy="607075"/>
              </a:xfrm>
              <a:custGeom>
                <a:rect b="b" l="l" r="r" t="t"/>
                <a:pathLst>
                  <a:path extrusionOk="0" h="24283" w="13568">
                    <a:moveTo>
                      <a:pt x="907" y="872"/>
                    </a:moveTo>
                    <a:lnTo>
                      <a:pt x="3957" y="2069"/>
                    </a:lnTo>
                    <a:lnTo>
                      <a:pt x="12603" y="23274"/>
                    </a:lnTo>
                    <a:lnTo>
                      <a:pt x="9465" y="21567"/>
                    </a:lnTo>
                    <a:lnTo>
                      <a:pt x="907" y="872"/>
                    </a:lnTo>
                    <a:close/>
                    <a:moveTo>
                      <a:pt x="335" y="0"/>
                    </a:moveTo>
                    <a:cubicBezTo>
                      <a:pt x="254" y="0"/>
                      <a:pt x="174" y="34"/>
                      <a:pt x="115" y="93"/>
                    </a:cubicBezTo>
                    <a:cubicBezTo>
                      <a:pt x="27" y="182"/>
                      <a:pt x="1" y="318"/>
                      <a:pt x="49" y="432"/>
                    </a:cubicBezTo>
                    <a:lnTo>
                      <a:pt x="8929" y="21911"/>
                    </a:lnTo>
                    <a:cubicBezTo>
                      <a:pt x="8955" y="21976"/>
                      <a:pt x="9008" y="22029"/>
                      <a:pt x="9069" y="22065"/>
                    </a:cubicBezTo>
                    <a:lnTo>
                      <a:pt x="13074" y="24242"/>
                    </a:lnTo>
                    <a:cubicBezTo>
                      <a:pt x="13122" y="24269"/>
                      <a:pt x="13175" y="24282"/>
                      <a:pt x="13224" y="24282"/>
                    </a:cubicBezTo>
                    <a:cubicBezTo>
                      <a:pt x="13298" y="24282"/>
                      <a:pt x="13373" y="24251"/>
                      <a:pt x="13435" y="24198"/>
                    </a:cubicBezTo>
                    <a:cubicBezTo>
                      <a:pt x="13531" y="24110"/>
                      <a:pt x="13567" y="23970"/>
                      <a:pt x="13514" y="23846"/>
                    </a:cubicBezTo>
                    <a:lnTo>
                      <a:pt x="4485" y="1709"/>
                    </a:lnTo>
                    <a:cubicBezTo>
                      <a:pt x="4449" y="1630"/>
                      <a:pt x="4388" y="1567"/>
                      <a:pt x="4308" y="1537"/>
                    </a:cubicBezTo>
                    <a:lnTo>
                      <a:pt x="450" y="23"/>
                    </a:lnTo>
                    <a:cubicBezTo>
                      <a:pt x="413" y="8"/>
                      <a:pt x="374" y="0"/>
                      <a:pt x="33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3"/>
              <p:cNvSpPr/>
              <p:nvPr/>
            </p:nvSpPr>
            <p:spPr>
              <a:xfrm>
                <a:off x="5665700" y="2311675"/>
                <a:ext cx="812650" cy="781275"/>
              </a:xfrm>
              <a:custGeom>
                <a:rect b="b" l="l" r="r" t="t"/>
                <a:pathLst>
                  <a:path extrusionOk="0" h="31251" w="32506">
                    <a:moveTo>
                      <a:pt x="23626" y="0"/>
                    </a:moveTo>
                    <a:lnTo>
                      <a:pt x="1" y="9773"/>
                    </a:lnTo>
                    <a:lnTo>
                      <a:pt x="8881" y="31251"/>
                    </a:lnTo>
                    <a:lnTo>
                      <a:pt x="32506" y="21478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3"/>
              <p:cNvSpPr/>
              <p:nvPr/>
            </p:nvSpPr>
            <p:spPr>
              <a:xfrm>
                <a:off x="5656800" y="2303850"/>
                <a:ext cx="830475" cy="796925"/>
              </a:xfrm>
              <a:custGeom>
                <a:rect b="b" l="l" r="r" t="t"/>
                <a:pathLst>
                  <a:path extrusionOk="0" h="31877" w="33219">
                    <a:moveTo>
                      <a:pt x="23811" y="722"/>
                    </a:moveTo>
                    <a:lnTo>
                      <a:pt x="32453" y="21624"/>
                    </a:lnTo>
                    <a:lnTo>
                      <a:pt x="9408" y="31155"/>
                    </a:lnTo>
                    <a:lnTo>
                      <a:pt x="767" y="10253"/>
                    </a:lnTo>
                    <a:lnTo>
                      <a:pt x="23811" y="722"/>
                    </a:lnTo>
                    <a:close/>
                    <a:moveTo>
                      <a:pt x="23982" y="0"/>
                    </a:moveTo>
                    <a:cubicBezTo>
                      <a:pt x="23942" y="0"/>
                      <a:pt x="23901" y="9"/>
                      <a:pt x="23864" y="27"/>
                    </a:cubicBezTo>
                    <a:lnTo>
                      <a:pt x="234" y="9796"/>
                    </a:lnTo>
                    <a:cubicBezTo>
                      <a:pt x="76" y="9861"/>
                      <a:pt x="1" y="10046"/>
                      <a:pt x="66" y="10204"/>
                    </a:cubicBezTo>
                    <a:lnTo>
                      <a:pt x="8951" y="31683"/>
                    </a:lnTo>
                    <a:cubicBezTo>
                      <a:pt x="8982" y="31758"/>
                      <a:pt x="9043" y="31819"/>
                      <a:pt x="9118" y="31854"/>
                    </a:cubicBezTo>
                    <a:cubicBezTo>
                      <a:pt x="9158" y="31868"/>
                      <a:pt x="9197" y="31876"/>
                      <a:pt x="9237" y="31876"/>
                    </a:cubicBezTo>
                    <a:cubicBezTo>
                      <a:pt x="9281" y="31876"/>
                      <a:pt x="9321" y="31868"/>
                      <a:pt x="9360" y="31854"/>
                    </a:cubicBezTo>
                    <a:lnTo>
                      <a:pt x="32985" y="22081"/>
                    </a:lnTo>
                    <a:cubicBezTo>
                      <a:pt x="33144" y="22016"/>
                      <a:pt x="33219" y="21831"/>
                      <a:pt x="33152" y="21672"/>
                    </a:cubicBezTo>
                    <a:lnTo>
                      <a:pt x="24273" y="194"/>
                    </a:lnTo>
                    <a:cubicBezTo>
                      <a:pt x="24238" y="119"/>
                      <a:pt x="24181" y="58"/>
                      <a:pt x="24102" y="27"/>
                    </a:cubicBezTo>
                    <a:cubicBezTo>
                      <a:pt x="24064" y="9"/>
                      <a:pt x="24023" y="0"/>
                      <a:pt x="2398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3"/>
              <p:cNvSpPr/>
              <p:nvPr/>
            </p:nvSpPr>
            <p:spPr>
              <a:xfrm>
                <a:off x="5887725" y="2848600"/>
                <a:ext cx="690850" cy="283650"/>
              </a:xfrm>
              <a:custGeom>
                <a:rect b="b" l="l" r="r" t="t"/>
                <a:pathLst>
                  <a:path extrusionOk="0" h="11346" w="27634">
                    <a:moveTo>
                      <a:pt x="23625" y="1"/>
                    </a:moveTo>
                    <a:lnTo>
                      <a:pt x="0" y="9774"/>
                    </a:lnTo>
                    <a:lnTo>
                      <a:pt x="3833" y="11345"/>
                    </a:lnTo>
                    <a:lnTo>
                      <a:pt x="27634" y="2179"/>
                    </a:lnTo>
                    <a:lnTo>
                      <a:pt x="236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3"/>
              <p:cNvSpPr/>
              <p:nvPr/>
            </p:nvSpPr>
            <p:spPr>
              <a:xfrm>
                <a:off x="5879900" y="2840800"/>
                <a:ext cx="706700" cy="299250"/>
              </a:xfrm>
              <a:custGeom>
                <a:rect b="b" l="l" r="r" t="t"/>
                <a:pathLst>
                  <a:path extrusionOk="0" h="11970" w="28268">
                    <a:moveTo>
                      <a:pt x="23921" y="660"/>
                    </a:moveTo>
                    <a:lnTo>
                      <a:pt x="27199" y="2443"/>
                    </a:lnTo>
                    <a:lnTo>
                      <a:pt x="4150" y="11318"/>
                    </a:lnTo>
                    <a:lnTo>
                      <a:pt x="1136" y="10081"/>
                    </a:lnTo>
                    <a:lnTo>
                      <a:pt x="23921" y="660"/>
                    </a:lnTo>
                    <a:close/>
                    <a:moveTo>
                      <a:pt x="23932" y="1"/>
                    </a:moveTo>
                    <a:cubicBezTo>
                      <a:pt x="23894" y="1"/>
                      <a:pt x="23856" y="8"/>
                      <a:pt x="23819" y="22"/>
                    </a:cubicBezTo>
                    <a:lnTo>
                      <a:pt x="194" y="9795"/>
                    </a:lnTo>
                    <a:cubicBezTo>
                      <a:pt x="80" y="9844"/>
                      <a:pt x="1" y="9958"/>
                      <a:pt x="1" y="10086"/>
                    </a:cubicBezTo>
                    <a:cubicBezTo>
                      <a:pt x="1" y="10213"/>
                      <a:pt x="80" y="10327"/>
                      <a:pt x="194" y="10376"/>
                    </a:cubicBezTo>
                    <a:lnTo>
                      <a:pt x="4026" y="11947"/>
                    </a:lnTo>
                    <a:cubicBezTo>
                      <a:pt x="4067" y="11960"/>
                      <a:pt x="4106" y="11970"/>
                      <a:pt x="4146" y="11970"/>
                    </a:cubicBezTo>
                    <a:cubicBezTo>
                      <a:pt x="4181" y="11970"/>
                      <a:pt x="4221" y="11960"/>
                      <a:pt x="4256" y="11947"/>
                    </a:cubicBezTo>
                    <a:lnTo>
                      <a:pt x="28056" y="2782"/>
                    </a:lnTo>
                    <a:cubicBezTo>
                      <a:pt x="28172" y="2737"/>
                      <a:pt x="28251" y="2632"/>
                      <a:pt x="28259" y="2508"/>
                    </a:cubicBezTo>
                    <a:cubicBezTo>
                      <a:pt x="28268" y="2390"/>
                      <a:pt x="28202" y="2275"/>
                      <a:pt x="28097" y="2214"/>
                    </a:cubicBezTo>
                    <a:lnTo>
                      <a:pt x="24088" y="40"/>
                    </a:lnTo>
                    <a:cubicBezTo>
                      <a:pt x="24039" y="14"/>
                      <a:pt x="23986" y="1"/>
                      <a:pt x="2393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3"/>
              <p:cNvSpPr/>
              <p:nvPr/>
            </p:nvSpPr>
            <p:spPr>
              <a:xfrm>
                <a:off x="6256350" y="2311675"/>
                <a:ext cx="322225" cy="591425"/>
              </a:xfrm>
              <a:custGeom>
                <a:rect b="b" l="l" r="r" t="t"/>
                <a:pathLst>
                  <a:path extrusionOk="0" h="23657" w="12889">
                    <a:moveTo>
                      <a:pt x="0" y="0"/>
                    </a:moveTo>
                    <a:lnTo>
                      <a:pt x="8880" y="21478"/>
                    </a:lnTo>
                    <a:lnTo>
                      <a:pt x="12889" y="23656"/>
                    </a:lnTo>
                    <a:lnTo>
                      <a:pt x="3855" y="1518"/>
                    </a:lnTo>
                    <a:lnTo>
                      <a:pt x="458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3"/>
              <p:cNvSpPr/>
              <p:nvPr/>
            </p:nvSpPr>
            <p:spPr>
              <a:xfrm>
                <a:off x="6247875" y="2303825"/>
                <a:ext cx="339175" cy="607050"/>
              </a:xfrm>
              <a:custGeom>
                <a:rect b="b" l="l" r="r" t="t"/>
                <a:pathLst>
                  <a:path extrusionOk="0" h="24282" w="13567">
                    <a:moveTo>
                      <a:pt x="907" y="877"/>
                    </a:moveTo>
                    <a:lnTo>
                      <a:pt x="3956" y="2074"/>
                    </a:lnTo>
                    <a:lnTo>
                      <a:pt x="12608" y="23274"/>
                    </a:lnTo>
                    <a:lnTo>
                      <a:pt x="9470" y="21572"/>
                    </a:lnTo>
                    <a:lnTo>
                      <a:pt x="907" y="877"/>
                    </a:lnTo>
                    <a:close/>
                    <a:moveTo>
                      <a:pt x="339" y="1"/>
                    </a:moveTo>
                    <a:cubicBezTo>
                      <a:pt x="257" y="1"/>
                      <a:pt x="175" y="34"/>
                      <a:pt x="115" y="93"/>
                    </a:cubicBezTo>
                    <a:cubicBezTo>
                      <a:pt x="27" y="186"/>
                      <a:pt x="0" y="318"/>
                      <a:pt x="49" y="432"/>
                    </a:cubicBezTo>
                    <a:lnTo>
                      <a:pt x="8934" y="21911"/>
                    </a:lnTo>
                    <a:cubicBezTo>
                      <a:pt x="8960" y="21976"/>
                      <a:pt x="9007" y="22033"/>
                      <a:pt x="9074" y="22069"/>
                    </a:cubicBezTo>
                    <a:lnTo>
                      <a:pt x="13079" y="24243"/>
                    </a:lnTo>
                    <a:cubicBezTo>
                      <a:pt x="13122" y="24269"/>
                      <a:pt x="13175" y="24282"/>
                      <a:pt x="13228" y="24282"/>
                    </a:cubicBezTo>
                    <a:cubicBezTo>
                      <a:pt x="13303" y="24282"/>
                      <a:pt x="13378" y="24255"/>
                      <a:pt x="13435" y="24203"/>
                    </a:cubicBezTo>
                    <a:cubicBezTo>
                      <a:pt x="13536" y="24115"/>
                      <a:pt x="13567" y="23975"/>
                      <a:pt x="13518" y="23851"/>
                    </a:cubicBezTo>
                    <a:lnTo>
                      <a:pt x="4484" y="1713"/>
                    </a:lnTo>
                    <a:cubicBezTo>
                      <a:pt x="4454" y="1634"/>
                      <a:pt x="4392" y="1572"/>
                      <a:pt x="4308" y="1541"/>
                    </a:cubicBezTo>
                    <a:lnTo>
                      <a:pt x="453" y="24"/>
                    </a:lnTo>
                    <a:cubicBezTo>
                      <a:pt x="417" y="8"/>
                      <a:pt x="378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3"/>
              <p:cNvSpPr/>
              <p:nvPr/>
            </p:nvSpPr>
            <p:spPr>
              <a:xfrm>
                <a:off x="3503075" y="4401375"/>
                <a:ext cx="854550" cy="862725"/>
              </a:xfrm>
              <a:custGeom>
                <a:rect b="b" l="l" r="r" t="t"/>
                <a:pathLst>
                  <a:path extrusionOk="0" h="34509" w="34182">
                    <a:moveTo>
                      <a:pt x="16211" y="1"/>
                    </a:moveTo>
                    <a:lnTo>
                      <a:pt x="1" y="19770"/>
                    </a:lnTo>
                    <a:lnTo>
                      <a:pt x="17976" y="34508"/>
                    </a:lnTo>
                    <a:lnTo>
                      <a:pt x="34182" y="14737"/>
                    </a:lnTo>
                    <a:lnTo>
                      <a:pt x="16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3"/>
              <p:cNvSpPr/>
              <p:nvPr/>
            </p:nvSpPr>
            <p:spPr>
              <a:xfrm>
                <a:off x="3495050" y="4393525"/>
                <a:ext cx="871400" cy="878350"/>
              </a:xfrm>
              <a:custGeom>
                <a:rect b="b" l="l" r="r" t="t"/>
                <a:pathLst>
                  <a:path extrusionOk="0" h="35134" w="34856">
                    <a:moveTo>
                      <a:pt x="16576" y="754"/>
                    </a:moveTo>
                    <a:lnTo>
                      <a:pt x="34063" y="15095"/>
                    </a:lnTo>
                    <a:lnTo>
                      <a:pt x="18253" y="34382"/>
                    </a:lnTo>
                    <a:lnTo>
                      <a:pt x="761" y="20041"/>
                    </a:lnTo>
                    <a:lnTo>
                      <a:pt x="16576" y="754"/>
                    </a:lnTo>
                    <a:close/>
                    <a:moveTo>
                      <a:pt x="16532" y="0"/>
                    </a:moveTo>
                    <a:cubicBezTo>
                      <a:pt x="16522" y="0"/>
                      <a:pt x="16512" y="1"/>
                      <a:pt x="16502" y="2"/>
                    </a:cubicBezTo>
                    <a:cubicBezTo>
                      <a:pt x="16417" y="11"/>
                      <a:pt x="16343" y="51"/>
                      <a:pt x="16291" y="116"/>
                    </a:cubicBezTo>
                    <a:lnTo>
                      <a:pt x="80" y="19887"/>
                    </a:lnTo>
                    <a:cubicBezTo>
                      <a:pt x="27" y="19952"/>
                      <a:pt x="1" y="20037"/>
                      <a:pt x="9" y="20116"/>
                    </a:cubicBezTo>
                    <a:cubicBezTo>
                      <a:pt x="18" y="20200"/>
                      <a:pt x="58" y="20275"/>
                      <a:pt x="123" y="20327"/>
                    </a:cubicBezTo>
                    <a:lnTo>
                      <a:pt x="18094" y="35064"/>
                    </a:lnTo>
                    <a:cubicBezTo>
                      <a:pt x="18156" y="35112"/>
                      <a:pt x="18226" y="35134"/>
                      <a:pt x="18297" y="35134"/>
                    </a:cubicBezTo>
                    <a:cubicBezTo>
                      <a:pt x="18385" y="35134"/>
                      <a:pt x="18477" y="35094"/>
                      <a:pt x="18539" y="35020"/>
                    </a:cubicBezTo>
                    <a:lnTo>
                      <a:pt x="34745" y="15249"/>
                    </a:lnTo>
                    <a:cubicBezTo>
                      <a:pt x="34855" y="15117"/>
                      <a:pt x="34837" y="14919"/>
                      <a:pt x="34701" y="14809"/>
                    </a:cubicBezTo>
                    <a:lnTo>
                      <a:pt x="16730" y="72"/>
                    </a:lnTo>
                    <a:cubicBezTo>
                      <a:pt x="16673" y="26"/>
                      <a:pt x="16599" y="0"/>
                      <a:pt x="165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3"/>
              <p:cNvSpPr/>
              <p:nvPr/>
            </p:nvSpPr>
            <p:spPr>
              <a:xfrm>
                <a:off x="3952475" y="4769800"/>
                <a:ext cx="519125" cy="494300"/>
              </a:xfrm>
              <a:custGeom>
                <a:rect b="b" l="l" r="r" t="t"/>
                <a:pathLst>
                  <a:path extrusionOk="0" h="19772" w="20765">
                    <a:moveTo>
                      <a:pt x="16206" y="0"/>
                    </a:moveTo>
                    <a:lnTo>
                      <a:pt x="0" y="19771"/>
                    </a:lnTo>
                    <a:lnTo>
                      <a:pt x="4114" y="19349"/>
                    </a:lnTo>
                    <a:lnTo>
                      <a:pt x="20765" y="27"/>
                    </a:lnTo>
                    <a:lnTo>
                      <a:pt x="162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3"/>
              <p:cNvSpPr/>
              <p:nvPr/>
            </p:nvSpPr>
            <p:spPr>
              <a:xfrm>
                <a:off x="3944000" y="4761975"/>
                <a:ext cx="536075" cy="509900"/>
              </a:xfrm>
              <a:custGeom>
                <a:rect b="b" l="l" r="r" t="t"/>
                <a:pathLst>
                  <a:path extrusionOk="0" h="20396" w="21443">
                    <a:moveTo>
                      <a:pt x="16695" y="626"/>
                    </a:moveTo>
                    <a:lnTo>
                      <a:pt x="20426" y="647"/>
                    </a:lnTo>
                    <a:lnTo>
                      <a:pt x="4299" y="19362"/>
                    </a:lnTo>
                    <a:lnTo>
                      <a:pt x="1060" y="19696"/>
                    </a:lnTo>
                    <a:lnTo>
                      <a:pt x="1060" y="19696"/>
                    </a:lnTo>
                    <a:lnTo>
                      <a:pt x="16695" y="626"/>
                    </a:lnTo>
                    <a:close/>
                    <a:moveTo>
                      <a:pt x="16550" y="1"/>
                    </a:moveTo>
                    <a:cubicBezTo>
                      <a:pt x="16431" y="5"/>
                      <a:pt x="16365" y="40"/>
                      <a:pt x="16303" y="115"/>
                    </a:cubicBezTo>
                    <a:lnTo>
                      <a:pt x="96" y="19885"/>
                    </a:lnTo>
                    <a:cubicBezTo>
                      <a:pt x="13" y="19983"/>
                      <a:pt x="0" y="20119"/>
                      <a:pt x="61" y="20233"/>
                    </a:cubicBezTo>
                    <a:cubicBezTo>
                      <a:pt x="114" y="20334"/>
                      <a:pt x="224" y="20396"/>
                      <a:pt x="339" y="20396"/>
                    </a:cubicBezTo>
                    <a:lnTo>
                      <a:pt x="370" y="20396"/>
                    </a:lnTo>
                    <a:lnTo>
                      <a:pt x="4488" y="19969"/>
                    </a:lnTo>
                    <a:cubicBezTo>
                      <a:pt x="4568" y="19965"/>
                      <a:pt x="4637" y="19926"/>
                      <a:pt x="4690" y="19863"/>
                    </a:cubicBezTo>
                    <a:lnTo>
                      <a:pt x="21341" y="547"/>
                    </a:lnTo>
                    <a:cubicBezTo>
                      <a:pt x="21420" y="454"/>
                      <a:pt x="21443" y="322"/>
                      <a:pt x="21390" y="212"/>
                    </a:cubicBezTo>
                    <a:cubicBezTo>
                      <a:pt x="21341" y="98"/>
                      <a:pt x="21227" y="27"/>
                      <a:pt x="21108" y="27"/>
                    </a:cubicBezTo>
                    <a:lnTo>
                      <a:pt x="1655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3"/>
              <p:cNvSpPr/>
              <p:nvPr/>
            </p:nvSpPr>
            <p:spPr>
              <a:xfrm>
                <a:off x="3908350" y="4389250"/>
                <a:ext cx="563250" cy="381225"/>
              </a:xfrm>
              <a:custGeom>
                <a:rect b="b" l="l" r="r" t="t"/>
                <a:pathLst>
                  <a:path extrusionOk="0" h="15249" w="22530">
                    <a:moveTo>
                      <a:pt x="4115" y="1"/>
                    </a:moveTo>
                    <a:lnTo>
                      <a:pt x="488" y="428"/>
                    </a:lnTo>
                    <a:lnTo>
                      <a:pt x="0" y="486"/>
                    </a:lnTo>
                    <a:lnTo>
                      <a:pt x="17971" y="15222"/>
                    </a:lnTo>
                    <a:lnTo>
                      <a:pt x="22530" y="15249"/>
                    </a:lnTo>
                    <a:lnTo>
                      <a:pt x="22530" y="15249"/>
                    </a:lnTo>
                    <a:lnTo>
                      <a:pt x="41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3"/>
              <p:cNvSpPr/>
              <p:nvPr/>
            </p:nvSpPr>
            <p:spPr>
              <a:xfrm>
                <a:off x="3899875" y="4381400"/>
                <a:ext cx="580200" cy="396900"/>
              </a:xfrm>
              <a:custGeom>
                <a:rect b="b" l="l" r="r" t="t"/>
                <a:pathLst>
                  <a:path extrusionOk="0" h="15876" w="23208">
                    <a:moveTo>
                      <a:pt x="4357" y="641"/>
                    </a:moveTo>
                    <a:lnTo>
                      <a:pt x="21993" y="15246"/>
                    </a:lnTo>
                    <a:lnTo>
                      <a:pt x="18425" y="15224"/>
                    </a:lnTo>
                    <a:lnTo>
                      <a:pt x="1105" y="1024"/>
                    </a:lnTo>
                    <a:lnTo>
                      <a:pt x="4357" y="641"/>
                    </a:lnTo>
                    <a:close/>
                    <a:moveTo>
                      <a:pt x="4449" y="1"/>
                    </a:moveTo>
                    <a:cubicBezTo>
                      <a:pt x="4439" y="1"/>
                      <a:pt x="4428" y="1"/>
                      <a:pt x="4418" y="2"/>
                    </a:cubicBezTo>
                    <a:lnTo>
                      <a:pt x="299" y="487"/>
                    </a:lnTo>
                    <a:cubicBezTo>
                      <a:pt x="177" y="504"/>
                      <a:pt x="71" y="593"/>
                      <a:pt x="35" y="711"/>
                    </a:cubicBezTo>
                    <a:cubicBezTo>
                      <a:pt x="0" y="830"/>
                      <a:pt x="45" y="962"/>
                      <a:pt x="141" y="1042"/>
                    </a:cubicBezTo>
                    <a:lnTo>
                      <a:pt x="18112" y="15778"/>
                    </a:lnTo>
                    <a:cubicBezTo>
                      <a:pt x="18169" y="15822"/>
                      <a:pt x="18240" y="15849"/>
                      <a:pt x="18310" y="15849"/>
                    </a:cubicBezTo>
                    <a:lnTo>
                      <a:pt x="22869" y="15875"/>
                    </a:lnTo>
                    <a:cubicBezTo>
                      <a:pt x="23001" y="15875"/>
                      <a:pt x="23120" y="15796"/>
                      <a:pt x="23163" y="15668"/>
                    </a:cubicBezTo>
                    <a:cubicBezTo>
                      <a:pt x="23208" y="15545"/>
                      <a:pt x="23173" y="15404"/>
                      <a:pt x="23071" y="15321"/>
                    </a:cubicBezTo>
                    <a:lnTo>
                      <a:pt x="4656" y="73"/>
                    </a:lnTo>
                    <a:cubicBezTo>
                      <a:pt x="4598" y="27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33"/>
              <p:cNvSpPr/>
              <p:nvPr/>
            </p:nvSpPr>
            <p:spPr>
              <a:xfrm>
                <a:off x="5366600" y="1371975"/>
                <a:ext cx="689000" cy="670275"/>
              </a:xfrm>
              <a:custGeom>
                <a:rect b="b" l="l" r="r" t="t"/>
                <a:pathLst>
                  <a:path extrusionOk="0" h="26811" w="27560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7" y="26811"/>
                    </a:lnTo>
                    <a:lnTo>
                      <a:pt x="27560" y="16695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3"/>
              <p:cNvSpPr/>
              <p:nvPr/>
            </p:nvSpPr>
            <p:spPr>
              <a:xfrm>
                <a:off x="5357700" y="1364200"/>
                <a:ext cx="706050" cy="685875"/>
              </a:xfrm>
              <a:custGeom>
                <a:rect b="b" l="l" r="r" t="t"/>
                <a:pathLst>
                  <a:path extrusionOk="0" h="27435" w="28242">
                    <a:moveTo>
                      <a:pt x="18596" y="738"/>
                    </a:moveTo>
                    <a:lnTo>
                      <a:pt x="27489" y="16883"/>
                    </a:lnTo>
                    <a:lnTo>
                      <a:pt x="9676" y="26695"/>
                    </a:lnTo>
                    <a:lnTo>
                      <a:pt x="783" y="10551"/>
                    </a:lnTo>
                    <a:lnTo>
                      <a:pt x="18596" y="738"/>
                    </a:lnTo>
                    <a:close/>
                    <a:moveTo>
                      <a:pt x="18720" y="0"/>
                    </a:moveTo>
                    <a:cubicBezTo>
                      <a:pt x="18667" y="0"/>
                      <a:pt x="18615" y="13"/>
                      <a:pt x="18570" y="39"/>
                    </a:cubicBezTo>
                    <a:lnTo>
                      <a:pt x="207" y="10155"/>
                    </a:lnTo>
                    <a:cubicBezTo>
                      <a:pt x="58" y="10238"/>
                      <a:pt x="1" y="10427"/>
                      <a:pt x="84" y="10582"/>
                    </a:cubicBezTo>
                    <a:lnTo>
                      <a:pt x="9280" y="27272"/>
                    </a:lnTo>
                    <a:cubicBezTo>
                      <a:pt x="9337" y="27377"/>
                      <a:pt x="9443" y="27435"/>
                      <a:pt x="9553" y="27435"/>
                    </a:cubicBezTo>
                    <a:cubicBezTo>
                      <a:pt x="9606" y="27435"/>
                      <a:pt x="9658" y="27422"/>
                      <a:pt x="9707" y="27395"/>
                    </a:cubicBezTo>
                    <a:lnTo>
                      <a:pt x="28066" y="17279"/>
                    </a:lnTo>
                    <a:cubicBezTo>
                      <a:pt x="28140" y="17239"/>
                      <a:pt x="28193" y="17174"/>
                      <a:pt x="28215" y="17094"/>
                    </a:cubicBezTo>
                    <a:cubicBezTo>
                      <a:pt x="28241" y="17010"/>
                      <a:pt x="28233" y="16927"/>
                      <a:pt x="28188" y="16852"/>
                    </a:cubicBezTo>
                    <a:lnTo>
                      <a:pt x="18992" y="161"/>
                    </a:lnTo>
                    <a:cubicBezTo>
                      <a:pt x="18952" y="86"/>
                      <a:pt x="18886" y="34"/>
                      <a:pt x="18807" y="12"/>
                    </a:cubicBezTo>
                    <a:cubicBezTo>
                      <a:pt x="18779" y="4"/>
                      <a:pt x="18749" y="0"/>
                      <a:pt x="187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33"/>
              <p:cNvSpPr/>
              <p:nvPr/>
            </p:nvSpPr>
            <p:spPr>
              <a:xfrm>
                <a:off x="5596500" y="1789325"/>
                <a:ext cx="545675" cy="276175"/>
              </a:xfrm>
              <a:custGeom>
                <a:rect b="b" l="l" r="r" t="t"/>
                <a:pathLst>
                  <a:path extrusionOk="0" h="11047" w="21827">
                    <a:moveTo>
                      <a:pt x="18364" y="1"/>
                    </a:moveTo>
                    <a:lnTo>
                      <a:pt x="1" y="10117"/>
                    </a:lnTo>
                    <a:lnTo>
                      <a:pt x="3266" y="11046"/>
                    </a:lnTo>
                    <a:lnTo>
                      <a:pt x="21827" y="1410"/>
                    </a:lnTo>
                    <a:lnTo>
                      <a:pt x="18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3"/>
              <p:cNvSpPr/>
              <p:nvPr/>
            </p:nvSpPr>
            <p:spPr>
              <a:xfrm>
                <a:off x="5588475" y="1781500"/>
                <a:ext cx="561625" cy="291775"/>
              </a:xfrm>
              <a:custGeom>
                <a:rect b="b" l="l" r="r" t="t"/>
                <a:pathLst>
                  <a:path extrusionOk="0" h="11671" w="22465">
                    <a:moveTo>
                      <a:pt x="18707" y="657"/>
                    </a:moveTo>
                    <a:lnTo>
                      <a:pt x="21400" y="1757"/>
                    </a:lnTo>
                    <a:lnTo>
                      <a:pt x="3557" y="11024"/>
                    </a:lnTo>
                    <a:lnTo>
                      <a:pt x="1140" y="10338"/>
                    </a:lnTo>
                    <a:lnTo>
                      <a:pt x="18707" y="657"/>
                    </a:lnTo>
                    <a:close/>
                    <a:moveTo>
                      <a:pt x="18683" y="0"/>
                    </a:moveTo>
                    <a:cubicBezTo>
                      <a:pt x="18632" y="0"/>
                      <a:pt x="18581" y="12"/>
                      <a:pt x="18535" y="37"/>
                    </a:cubicBezTo>
                    <a:lnTo>
                      <a:pt x="173" y="10153"/>
                    </a:lnTo>
                    <a:cubicBezTo>
                      <a:pt x="63" y="10214"/>
                      <a:pt x="1" y="10338"/>
                      <a:pt x="15" y="10466"/>
                    </a:cubicBezTo>
                    <a:cubicBezTo>
                      <a:pt x="27" y="10588"/>
                      <a:pt x="116" y="10694"/>
                      <a:pt x="238" y="10730"/>
                    </a:cubicBezTo>
                    <a:lnTo>
                      <a:pt x="3504" y="11662"/>
                    </a:lnTo>
                    <a:cubicBezTo>
                      <a:pt x="3530" y="11667"/>
                      <a:pt x="3561" y="11671"/>
                      <a:pt x="3587" y="11671"/>
                    </a:cubicBezTo>
                    <a:cubicBezTo>
                      <a:pt x="3640" y="11671"/>
                      <a:pt x="3689" y="11662"/>
                      <a:pt x="3733" y="11636"/>
                    </a:cubicBezTo>
                    <a:lnTo>
                      <a:pt x="22293" y="1999"/>
                    </a:lnTo>
                    <a:cubicBezTo>
                      <a:pt x="22399" y="1942"/>
                      <a:pt x="22465" y="1828"/>
                      <a:pt x="22460" y="1709"/>
                    </a:cubicBezTo>
                    <a:cubicBezTo>
                      <a:pt x="22456" y="1585"/>
                      <a:pt x="22377" y="1475"/>
                      <a:pt x="22267" y="1432"/>
                    </a:cubicBezTo>
                    <a:lnTo>
                      <a:pt x="18803" y="23"/>
                    </a:lnTo>
                    <a:cubicBezTo>
                      <a:pt x="18764" y="8"/>
                      <a:pt x="18724" y="0"/>
                      <a:pt x="1868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3"/>
              <p:cNvSpPr/>
              <p:nvPr/>
            </p:nvSpPr>
            <p:spPr>
              <a:xfrm>
                <a:off x="5825675" y="1371975"/>
                <a:ext cx="316500" cy="452600"/>
              </a:xfrm>
              <a:custGeom>
                <a:rect b="b" l="l" r="r" t="t"/>
                <a:pathLst>
                  <a:path extrusionOk="0" h="18104" w="12660">
                    <a:moveTo>
                      <a:pt x="1" y="0"/>
                    </a:moveTo>
                    <a:lnTo>
                      <a:pt x="9197" y="16695"/>
                    </a:lnTo>
                    <a:lnTo>
                      <a:pt x="12660" y="18104"/>
                    </a:lnTo>
                    <a:lnTo>
                      <a:pt x="3283" y="884"/>
                    </a:lnTo>
                    <a:lnTo>
                      <a:pt x="391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>
                <a:off x="5817300" y="1364200"/>
                <a:ext cx="333350" cy="468175"/>
              </a:xfrm>
              <a:custGeom>
                <a:rect b="b" l="l" r="r" t="t"/>
                <a:pathLst>
                  <a:path extrusionOk="0" h="18727" w="13334">
                    <a:moveTo>
                      <a:pt x="964" y="809"/>
                    </a:moveTo>
                    <a:lnTo>
                      <a:pt x="3407" y="1465"/>
                    </a:lnTo>
                    <a:lnTo>
                      <a:pt x="12300" y="17794"/>
                    </a:lnTo>
                    <a:lnTo>
                      <a:pt x="9752" y="16755"/>
                    </a:lnTo>
                    <a:lnTo>
                      <a:pt x="964" y="809"/>
                    </a:lnTo>
                    <a:close/>
                    <a:moveTo>
                      <a:pt x="333" y="0"/>
                    </a:moveTo>
                    <a:cubicBezTo>
                      <a:pt x="239" y="0"/>
                      <a:pt x="149" y="44"/>
                      <a:pt x="88" y="118"/>
                    </a:cubicBezTo>
                    <a:cubicBezTo>
                      <a:pt x="13" y="218"/>
                      <a:pt x="1" y="356"/>
                      <a:pt x="62" y="465"/>
                    </a:cubicBezTo>
                    <a:lnTo>
                      <a:pt x="9259" y="17156"/>
                    </a:lnTo>
                    <a:cubicBezTo>
                      <a:pt x="9294" y="17217"/>
                      <a:pt x="9347" y="17270"/>
                      <a:pt x="9413" y="17296"/>
                    </a:cubicBezTo>
                    <a:lnTo>
                      <a:pt x="12876" y="18705"/>
                    </a:lnTo>
                    <a:cubicBezTo>
                      <a:pt x="12916" y="18718"/>
                      <a:pt x="12956" y="18726"/>
                      <a:pt x="12995" y="18726"/>
                    </a:cubicBezTo>
                    <a:cubicBezTo>
                      <a:pt x="13082" y="18726"/>
                      <a:pt x="13167" y="18691"/>
                      <a:pt x="13228" y="18621"/>
                    </a:cubicBezTo>
                    <a:cubicBezTo>
                      <a:pt x="13316" y="18524"/>
                      <a:pt x="13334" y="18379"/>
                      <a:pt x="13267" y="18265"/>
                    </a:cubicBezTo>
                    <a:lnTo>
                      <a:pt x="3890" y="1046"/>
                    </a:lnTo>
                    <a:cubicBezTo>
                      <a:pt x="3851" y="971"/>
                      <a:pt x="3780" y="919"/>
                      <a:pt x="3697" y="896"/>
                    </a:cubicBezTo>
                    <a:lnTo>
                      <a:pt x="419" y="12"/>
                    </a:lnTo>
                    <a:cubicBezTo>
                      <a:pt x="390" y="4"/>
                      <a:pt x="361" y="0"/>
                      <a:pt x="3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>
                <a:off x="4849325" y="2437300"/>
                <a:ext cx="689025" cy="670175"/>
              </a:xfrm>
              <a:custGeom>
                <a:rect b="b" l="l" r="r" t="t"/>
                <a:pathLst>
                  <a:path extrusionOk="0" h="26807" w="27561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8" y="26806"/>
                    </a:lnTo>
                    <a:lnTo>
                      <a:pt x="27560" y="16690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3"/>
              <p:cNvSpPr/>
              <p:nvPr/>
            </p:nvSpPr>
            <p:spPr>
              <a:xfrm>
                <a:off x="4840450" y="2429425"/>
                <a:ext cx="706050" cy="685875"/>
              </a:xfrm>
              <a:custGeom>
                <a:rect b="b" l="l" r="r" t="t"/>
                <a:pathLst>
                  <a:path extrusionOk="0" h="27435" w="28242">
                    <a:moveTo>
                      <a:pt x="18595" y="737"/>
                    </a:moveTo>
                    <a:lnTo>
                      <a:pt x="27489" y="16882"/>
                    </a:lnTo>
                    <a:lnTo>
                      <a:pt x="9676" y="26695"/>
                    </a:lnTo>
                    <a:lnTo>
                      <a:pt x="784" y="10555"/>
                    </a:lnTo>
                    <a:lnTo>
                      <a:pt x="18595" y="737"/>
                    </a:lnTo>
                    <a:close/>
                    <a:moveTo>
                      <a:pt x="18717" y="1"/>
                    </a:moveTo>
                    <a:cubicBezTo>
                      <a:pt x="18667" y="1"/>
                      <a:pt x="18616" y="12"/>
                      <a:pt x="18569" y="37"/>
                    </a:cubicBezTo>
                    <a:lnTo>
                      <a:pt x="207" y="10154"/>
                    </a:lnTo>
                    <a:cubicBezTo>
                      <a:pt x="57" y="10238"/>
                      <a:pt x="0" y="10431"/>
                      <a:pt x="83" y="10581"/>
                    </a:cubicBezTo>
                    <a:lnTo>
                      <a:pt x="9280" y="27271"/>
                    </a:lnTo>
                    <a:cubicBezTo>
                      <a:pt x="9320" y="27346"/>
                      <a:pt x="9385" y="27399"/>
                      <a:pt x="9470" y="27421"/>
                    </a:cubicBezTo>
                    <a:cubicBezTo>
                      <a:pt x="9496" y="27430"/>
                      <a:pt x="9527" y="27434"/>
                      <a:pt x="9553" y="27434"/>
                    </a:cubicBezTo>
                    <a:cubicBezTo>
                      <a:pt x="9606" y="27434"/>
                      <a:pt x="9659" y="27421"/>
                      <a:pt x="9707" y="27395"/>
                    </a:cubicBezTo>
                    <a:lnTo>
                      <a:pt x="28065" y="17278"/>
                    </a:lnTo>
                    <a:cubicBezTo>
                      <a:pt x="28140" y="17239"/>
                      <a:pt x="28193" y="17172"/>
                      <a:pt x="28215" y="17093"/>
                    </a:cubicBezTo>
                    <a:cubicBezTo>
                      <a:pt x="28242" y="17014"/>
                      <a:pt x="28232" y="16926"/>
                      <a:pt x="28189" y="16855"/>
                    </a:cubicBezTo>
                    <a:lnTo>
                      <a:pt x="18991" y="161"/>
                    </a:lnTo>
                    <a:cubicBezTo>
                      <a:pt x="18934" y="58"/>
                      <a:pt x="18827" y="1"/>
                      <a:pt x="1871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3"/>
              <p:cNvSpPr/>
              <p:nvPr/>
            </p:nvSpPr>
            <p:spPr>
              <a:xfrm>
                <a:off x="5079275" y="2854550"/>
                <a:ext cx="545650" cy="276250"/>
              </a:xfrm>
              <a:custGeom>
                <a:rect b="b" l="l" r="r" t="t"/>
                <a:pathLst>
                  <a:path extrusionOk="0" h="11050" w="21826">
                    <a:moveTo>
                      <a:pt x="18362" y="0"/>
                    </a:moveTo>
                    <a:lnTo>
                      <a:pt x="0" y="10116"/>
                    </a:lnTo>
                    <a:lnTo>
                      <a:pt x="3265" y="11050"/>
                    </a:lnTo>
                    <a:lnTo>
                      <a:pt x="21825" y="1408"/>
                    </a:lnTo>
                    <a:lnTo>
                      <a:pt x="183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>
                <a:off x="5071100" y="2846750"/>
                <a:ext cx="561725" cy="291850"/>
              </a:xfrm>
              <a:custGeom>
                <a:rect b="b" l="l" r="r" t="t"/>
                <a:pathLst>
                  <a:path extrusionOk="0" h="11674" w="22469">
                    <a:moveTo>
                      <a:pt x="18711" y="660"/>
                    </a:moveTo>
                    <a:lnTo>
                      <a:pt x="21404" y="1756"/>
                    </a:lnTo>
                    <a:lnTo>
                      <a:pt x="3561" y="11027"/>
                    </a:lnTo>
                    <a:lnTo>
                      <a:pt x="1146" y="10337"/>
                    </a:lnTo>
                    <a:lnTo>
                      <a:pt x="18711" y="660"/>
                    </a:lnTo>
                    <a:close/>
                    <a:moveTo>
                      <a:pt x="18695" y="0"/>
                    </a:moveTo>
                    <a:cubicBezTo>
                      <a:pt x="18642" y="0"/>
                      <a:pt x="18589" y="14"/>
                      <a:pt x="18540" y="40"/>
                    </a:cubicBezTo>
                    <a:lnTo>
                      <a:pt x="177" y="10156"/>
                    </a:lnTo>
                    <a:cubicBezTo>
                      <a:pt x="67" y="10217"/>
                      <a:pt x="1" y="10337"/>
                      <a:pt x="19" y="10464"/>
                    </a:cubicBezTo>
                    <a:cubicBezTo>
                      <a:pt x="33" y="10591"/>
                      <a:pt x="120" y="10697"/>
                      <a:pt x="244" y="10728"/>
                    </a:cubicBezTo>
                    <a:lnTo>
                      <a:pt x="3508" y="11661"/>
                    </a:lnTo>
                    <a:cubicBezTo>
                      <a:pt x="3535" y="11669"/>
                      <a:pt x="3565" y="11674"/>
                      <a:pt x="3592" y="11674"/>
                    </a:cubicBezTo>
                    <a:cubicBezTo>
                      <a:pt x="3644" y="11674"/>
                      <a:pt x="3693" y="11661"/>
                      <a:pt x="3737" y="11639"/>
                    </a:cubicBezTo>
                    <a:lnTo>
                      <a:pt x="22298" y="1998"/>
                    </a:lnTo>
                    <a:cubicBezTo>
                      <a:pt x="22403" y="1945"/>
                      <a:pt x="22469" y="1831"/>
                      <a:pt x="22465" y="1707"/>
                    </a:cubicBezTo>
                    <a:cubicBezTo>
                      <a:pt x="22460" y="1584"/>
                      <a:pt x="22381" y="1478"/>
                      <a:pt x="22271" y="1430"/>
                    </a:cubicBezTo>
                    <a:lnTo>
                      <a:pt x="18809" y="22"/>
                    </a:lnTo>
                    <a:cubicBezTo>
                      <a:pt x="18772" y="7"/>
                      <a:pt x="18733" y="0"/>
                      <a:pt x="1869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>
                <a:off x="5308400" y="2437300"/>
                <a:ext cx="316525" cy="452450"/>
              </a:xfrm>
              <a:custGeom>
                <a:rect b="b" l="l" r="r" t="t"/>
                <a:pathLst>
                  <a:path extrusionOk="0" h="18098" w="12661">
                    <a:moveTo>
                      <a:pt x="1" y="0"/>
                    </a:moveTo>
                    <a:lnTo>
                      <a:pt x="9197" y="16690"/>
                    </a:lnTo>
                    <a:lnTo>
                      <a:pt x="12660" y="18098"/>
                    </a:lnTo>
                    <a:lnTo>
                      <a:pt x="3283" y="884"/>
                    </a:lnTo>
                    <a:lnTo>
                      <a:pt x="393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>
                <a:off x="5300050" y="2429400"/>
                <a:ext cx="333350" cy="468175"/>
              </a:xfrm>
              <a:custGeom>
                <a:rect b="b" l="l" r="r" t="t"/>
                <a:pathLst>
                  <a:path extrusionOk="0" h="18727" w="13334">
                    <a:moveTo>
                      <a:pt x="964" y="809"/>
                    </a:moveTo>
                    <a:lnTo>
                      <a:pt x="3406" y="1464"/>
                    </a:lnTo>
                    <a:lnTo>
                      <a:pt x="12299" y="17794"/>
                    </a:lnTo>
                    <a:lnTo>
                      <a:pt x="12299" y="17794"/>
                    </a:lnTo>
                    <a:lnTo>
                      <a:pt x="9752" y="16760"/>
                    </a:lnTo>
                    <a:lnTo>
                      <a:pt x="964" y="809"/>
                    </a:lnTo>
                    <a:close/>
                    <a:moveTo>
                      <a:pt x="334" y="0"/>
                    </a:moveTo>
                    <a:cubicBezTo>
                      <a:pt x="240" y="0"/>
                      <a:pt x="150" y="44"/>
                      <a:pt x="89" y="123"/>
                    </a:cubicBezTo>
                    <a:cubicBezTo>
                      <a:pt x="14" y="219"/>
                      <a:pt x="0" y="355"/>
                      <a:pt x="62" y="466"/>
                    </a:cubicBezTo>
                    <a:lnTo>
                      <a:pt x="9259" y="17156"/>
                    </a:lnTo>
                    <a:cubicBezTo>
                      <a:pt x="9294" y="17222"/>
                      <a:pt x="9346" y="17270"/>
                      <a:pt x="9413" y="17297"/>
                    </a:cubicBezTo>
                    <a:lnTo>
                      <a:pt x="12876" y="18704"/>
                    </a:lnTo>
                    <a:cubicBezTo>
                      <a:pt x="12915" y="18722"/>
                      <a:pt x="12955" y="18727"/>
                      <a:pt x="12994" y="18727"/>
                    </a:cubicBezTo>
                    <a:cubicBezTo>
                      <a:pt x="13083" y="18727"/>
                      <a:pt x="13166" y="18692"/>
                      <a:pt x="13228" y="18625"/>
                    </a:cubicBezTo>
                    <a:cubicBezTo>
                      <a:pt x="13316" y="18525"/>
                      <a:pt x="13333" y="18383"/>
                      <a:pt x="13268" y="18265"/>
                    </a:cubicBezTo>
                    <a:lnTo>
                      <a:pt x="3891" y="1051"/>
                    </a:lnTo>
                    <a:cubicBezTo>
                      <a:pt x="3851" y="972"/>
                      <a:pt x="3780" y="919"/>
                      <a:pt x="3696" y="897"/>
                    </a:cubicBezTo>
                    <a:lnTo>
                      <a:pt x="418" y="12"/>
                    </a:lnTo>
                    <a:cubicBezTo>
                      <a:pt x="390" y="4"/>
                      <a:pt x="362" y="0"/>
                      <a:pt x="3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>
                <a:off x="5446575" y="3415025"/>
                <a:ext cx="320375" cy="310800"/>
              </a:xfrm>
              <a:custGeom>
                <a:rect b="b" l="l" r="r" t="t"/>
                <a:pathLst>
                  <a:path extrusionOk="0" h="12432" w="12815">
                    <a:moveTo>
                      <a:pt x="8709" y="1"/>
                    </a:moveTo>
                    <a:lnTo>
                      <a:pt x="0" y="4515"/>
                    </a:lnTo>
                    <a:lnTo>
                      <a:pt x="4106" y="12432"/>
                    </a:lnTo>
                    <a:lnTo>
                      <a:pt x="12815" y="7917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>
                <a:off x="5438550" y="3407225"/>
                <a:ext cx="336550" cy="326425"/>
              </a:xfrm>
              <a:custGeom>
                <a:rect b="b" l="l" r="r" t="t"/>
                <a:pathLst>
                  <a:path extrusionOk="0" h="13057" w="13462">
                    <a:moveTo>
                      <a:pt x="8898" y="735"/>
                    </a:moveTo>
                    <a:lnTo>
                      <a:pt x="12718" y="8093"/>
                    </a:lnTo>
                    <a:lnTo>
                      <a:pt x="4564" y="12321"/>
                    </a:lnTo>
                    <a:lnTo>
                      <a:pt x="744" y="4959"/>
                    </a:lnTo>
                    <a:lnTo>
                      <a:pt x="8898" y="735"/>
                    </a:lnTo>
                    <a:close/>
                    <a:moveTo>
                      <a:pt x="9032" y="0"/>
                    </a:moveTo>
                    <a:cubicBezTo>
                      <a:pt x="8984" y="0"/>
                      <a:pt x="8935" y="12"/>
                      <a:pt x="8889" y="36"/>
                    </a:cubicBezTo>
                    <a:lnTo>
                      <a:pt x="181" y="4551"/>
                    </a:lnTo>
                    <a:cubicBezTo>
                      <a:pt x="106" y="4590"/>
                      <a:pt x="49" y="4656"/>
                      <a:pt x="27" y="4736"/>
                    </a:cubicBezTo>
                    <a:cubicBezTo>
                      <a:pt x="0" y="4811"/>
                      <a:pt x="9" y="4898"/>
                      <a:pt x="45" y="4973"/>
                    </a:cubicBezTo>
                    <a:lnTo>
                      <a:pt x="4150" y="12890"/>
                    </a:lnTo>
                    <a:cubicBezTo>
                      <a:pt x="4207" y="12995"/>
                      <a:pt x="4318" y="13056"/>
                      <a:pt x="4427" y="13056"/>
                    </a:cubicBezTo>
                    <a:cubicBezTo>
                      <a:pt x="4480" y="13056"/>
                      <a:pt x="4529" y="13048"/>
                      <a:pt x="4572" y="13022"/>
                    </a:cubicBezTo>
                    <a:lnTo>
                      <a:pt x="13280" y="8507"/>
                    </a:lnTo>
                    <a:cubicBezTo>
                      <a:pt x="13355" y="8467"/>
                      <a:pt x="13412" y="8401"/>
                      <a:pt x="13435" y="8322"/>
                    </a:cubicBezTo>
                    <a:cubicBezTo>
                      <a:pt x="13461" y="8243"/>
                      <a:pt x="13453" y="8158"/>
                      <a:pt x="13417" y="8084"/>
                    </a:cubicBezTo>
                    <a:lnTo>
                      <a:pt x="9312" y="168"/>
                    </a:lnTo>
                    <a:cubicBezTo>
                      <a:pt x="9254" y="61"/>
                      <a:pt x="9144" y="0"/>
                      <a:pt x="9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>
                <a:off x="5549225" y="3612950"/>
                <a:ext cx="257875" cy="124775"/>
              </a:xfrm>
              <a:custGeom>
                <a:rect b="b" l="l" r="r" t="t"/>
                <a:pathLst>
                  <a:path extrusionOk="0" h="4991" w="10315">
                    <a:moveTo>
                      <a:pt x="8709" y="0"/>
                    </a:moveTo>
                    <a:lnTo>
                      <a:pt x="0" y="4515"/>
                    </a:lnTo>
                    <a:lnTo>
                      <a:pt x="1518" y="4990"/>
                    </a:lnTo>
                    <a:lnTo>
                      <a:pt x="10314" y="700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>
                <a:off x="5541200" y="3605075"/>
                <a:ext cx="273700" cy="140450"/>
              </a:xfrm>
              <a:custGeom>
                <a:rect b="b" l="l" r="r" t="t"/>
                <a:pathLst>
                  <a:path extrusionOk="0" h="5618" w="10948">
                    <a:moveTo>
                      <a:pt x="9042" y="663"/>
                    </a:moveTo>
                    <a:lnTo>
                      <a:pt x="9887" y="1028"/>
                    </a:lnTo>
                    <a:lnTo>
                      <a:pt x="1813" y="4966"/>
                    </a:lnTo>
                    <a:lnTo>
                      <a:pt x="1144" y="4759"/>
                    </a:lnTo>
                    <a:lnTo>
                      <a:pt x="9042" y="663"/>
                    </a:lnTo>
                    <a:close/>
                    <a:moveTo>
                      <a:pt x="9032" y="0"/>
                    </a:moveTo>
                    <a:cubicBezTo>
                      <a:pt x="8983" y="0"/>
                      <a:pt x="8933" y="12"/>
                      <a:pt x="8888" y="38"/>
                    </a:cubicBezTo>
                    <a:lnTo>
                      <a:pt x="180" y="4553"/>
                    </a:lnTo>
                    <a:cubicBezTo>
                      <a:pt x="66" y="4610"/>
                      <a:pt x="0" y="4733"/>
                      <a:pt x="13" y="4856"/>
                    </a:cubicBezTo>
                    <a:cubicBezTo>
                      <a:pt x="21" y="4984"/>
                      <a:pt x="110" y="5090"/>
                      <a:pt x="228" y="5129"/>
                    </a:cubicBezTo>
                    <a:lnTo>
                      <a:pt x="1747" y="5604"/>
                    </a:lnTo>
                    <a:cubicBezTo>
                      <a:pt x="1778" y="5613"/>
                      <a:pt x="1808" y="5618"/>
                      <a:pt x="1839" y="5618"/>
                    </a:cubicBezTo>
                    <a:cubicBezTo>
                      <a:pt x="1888" y="5618"/>
                      <a:pt x="1932" y="5604"/>
                      <a:pt x="1975" y="5587"/>
                    </a:cubicBezTo>
                    <a:lnTo>
                      <a:pt x="10772" y="1296"/>
                    </a:lnTo>
                    <a:cubicBezTo>
                      <a:pt x="10882" y="1239"/>
                      <a:pt x="10948" y="1129"/>
                      <a:pt x="10948" y="1006"/>
                    </a:cubicBezTo>
                    <a:cubicBezTo>
                      <a:pt x="10943" y="883"/>
                      <a:pt x="10873" y="778"/>
                      <a:pt x="10759" y="725"/>
                    </a:cubicBezTo>
                    <a:lnTo>
                      <a:pt x="9157" y="25"/>
                    </a:lnTo>
                    <a:cubicBezTo>
                      <a:pt x="9116" y="9"/>
                      <a:pt x="9074" y="0"/>
                      <a:pt x="9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>
                <a:off x="5664275" y="3415025"/>
                <a:ext cx="142825" cy="215450"/>
              </a:xfrm>
              <a:custGeom>
                <a:rect b="b" l="l" r="r" t="t"/>
                <a:pathLst>
                  <a:path extrusionOk="0" h="8618" w="5713">
                    <a:moveTo>
                      <a:pt x="1" y="1"/>
                    </a:moveTo>
                    <a:lnTo>
                      <a:pt x="4107" y="7917"/>
                    </a:lnTo>
                    <a:lnTo>
                      <a:pt x="5712" y="8617"/>
                    </a:lnTo>
                    <a:lnTo>
                      <a:pt x="5712" y="8617"/>
                    </a:lnTo>
                    <a:lnTo>
                      <a:pt x="1528" y="450"/>
                    </a:lnTo>
                    <a:lnTo>
                      <a:pt x="186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>
                <a:off x="5655925" y="3407175"/>
                <a:ext cx="159650" cy="231075"/>
              </a:xfrm>
              <a:custGeom>
                <a:rect b="b" l="l" r="r" t="t"/>
                <a:pathLst>
                  <a:path extrusionOk="0" h="9243" w="6386">
                    <a:moveTo>
                      <a:pt x="956" y="826"/>
                    </a:moveTo>
                    <a:lnTo>
                      <a:pt x="1642" y="1028"/>
                    </a:lnTo>
                    <a:lnTo>
                      <a:pt x="5365" y="8292"/>
                    </a:lnTo>
                    <a:lnTo>
                      <a:pt x="4669" y="7989"/>
                    </a:lnTo>
                    <a:lnTo>
                      <a:pt x="956" y="826"/>
                    </a:lnTo>
                    <a:close/>
                    <a:moveTo>
                      <a:pt x="342" y="1"/>
                    </a:moveTo>
                    <a:cubicBezTo>
                      <a:pt x="249" y="1"/>
                      <a:pt x="157" y="39"/>
                      <a:pt x="93" y="113"/>
                    </a:cubicBezTo>
                    <a:cubicBezTo>
                      <a:pt x="14" y="209"/>
                      <a:pt x="0" y="345"/>
                      <a:pt x="58" y="456"/>
                    </a:cubicBezTo>
                    <a:lnTo>
                      <a:pt x="4163" y="8372"/>
                    </a:lnTo>
                    <a:cubicBezTo>
                      <a:pt x="4198" y="8438"/>
                      <a:pt x="4251" y="8487"/>
                      <a:pt x="4317" y="8517"/>
                    </a:cubicBezTo>
                    <a:lnTo>
                      <a:pt x="5919" y="9216"/>
                    </a:lnTo>
                    <a:cubicBezTo>
                      <a:pt x="5958" y="9234"/>
                      <a:pt x="6003" y="9243"/>
                      <a:pt x="6046" y="9243"/>
                    </a:cubicBezTo>
                    <a:cubicBezTo>
                      <a:pt x="6131" y="9243"/>
                      <a:pt x="6214" y="9208"/>
                      <a:pt x="6271" y="9142"/>
                    </a:cubicBezTo>
                    <a:cubicBezTo>
                      <a:pt x="6363" y="9050"/>
                      <a:pt x="6385" y="8905"/>
                      <a:pt x="6324" y="8786"/>
                    </a:cubicBezTo>
                    <a:lnTo>
                      <a:pt x="2139" y="623"/>
                    </a:lnTo>
                    <a:cubicBezTo>
                      <a:pt x="2099" y="548"/>
                      <a:pt x="2033" y="491"/>
                      <a:pt x="1950" y="465"/>
                    </a:cubicBezTo>
                    <a:lnTo>
                      <a:pt x="428" y="12"/>
                    </a:lnTo>
                    <a:cubicBezTo>
                      <a:pt x="400" y="4"/>
                      <a:pt x="371" y="1"/>
                      <a:pt x="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>
                <a:off x="4232525" y="4214800"/>
                <a:ext cx="320375" cy="310800"/>
              </a:xfrm>
              <a:custGeom>
                <a:rect b="b" l="l" r="r" t="t"/>
                <a:pathLst>
                  <a:path extrusionOk="0" h="12432" w="12815">
                    <a:moveTo>
                      <a:pt x="8709" y="0"/>
                    </a:moveTo>
                    <a:lnTo>
                      <a:pt x="1" y="4515"/>
                    </a:lnTo>
                    <a:lnTo>
                      <a:pt x="4106" y="12431"/>
                    </a:lnTo>
                    <a:lnTo>
                      <a:pt x="12814" y="7917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3"/>
              <p:cNvSpPr/>
              <p:nvPr/>
            </p:nvSpPr>
            <p:spPr>
              <a:xfrm>
                <a:off x="4224500" y="4206925"/>
                <a:ext cx="336550" cy="326500"/>
              </a:xfrm>
              <a:custGeom>
                <a:rect b="b" l="l" r="r" t="t"/>
                <a:pathLst>
                  <a:path extrusionOk="0" h="13060" w="13462">
                    <a:moveTo>
                      <a:pt x="8898" y="734"/>
                    </a:moveTo>
                    <a:lnTo>
                      <a:pt x="12713" y="8096"/>
                    </a:lnTo>
                    <a:lnTo>
                      <a:pt x="4564" y="12324"/>
                    </a:lnTo>
                    <a:lnTo>
                      <a:pt x="744" y="4962"/>
                    </a:lnTo>
                    <a:lnTo>
                      <a:pt x="8898" y="734"/>
                    </a:lnTo>
                    <a:close/>
                    <a:moveTo>
                      <a:pt x="9026" y="1"/>
                    </a:moveTo>
                    <a:cubicBezTo>
                      <a:pt x="8978" y="1"/>
                      <a:pt x="8930" y="11"/>
                      <a:pt x="8885" y="33"/>
                    </a:cubicBezTo>
                    <a:lnTo>
                      <a:pt x="176" y="4552"/>
                    </a:lnTo>
                    <a:cubicBezTo>
                      <a:pt x="107" y="4588"/>
                      <a:pt x="49" y="4654"/>
                      <a:pt x="23" y="4733"/>
                    </a:cubicBezTo>
                    <a:cubicBezTo>
                      <a:pt x="1" y="4812"/>
                      <a:pt x="5" y="4901"/>
                      <a:pt x="44" y="4975"/>
                    </a:cubicBezTo>
                    <a:lnTo>
                      <a:pt x="4150" y="12891"/>
                    </a:lnTo>
                    <a:cubicBezTo>
                      <a:pt x="4207" y="12997"/>
                      <a:pt x="4317" y="13059"/>
                      <a:pt x="4427" y="13059"/>
                    </a:cubicBezTo>
                    <a:cubicBezTo>
                      <a:pt x="4475" y="13059"/>
                      <a:pt x="4524" y="13045"/>
                      <a:pt x="4573" y="13023"/>
                    </a:cubicBezTo>
                    <a:lnTo>
                      <a:pt x="13281" y="8508"/>
                    </a:lnTo>
                    <a:cubicBezTo>
                      <a:pt x="13356" y="8469"/>
                      <a:pt x="13409" y="8403"/>
                      <a:pt x="13435" y="8324"/>
                    </a:cubicBezTo>
                    <a:cubicBezTo>
                      <a:pt x="13462" y="8244"/>
                      <a:pt x="13452" y="8161"/>
                      <a:pt x="13413" y="8086"/>
                    </a:cubicBezTo>
                    <a:lnTo>
                      <a:pt x="9307" y="170"/>
                    </a:lnTo>
                    <a:cubicBezTo>
                      <a:pt x="9251" y="62"/>
                      <a:pt x="9140" y="1"/>
                      <a:pt x="90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3"/>
              <p:cNvSpPr/>
              <p:nvPr/>
            </p:nvSpPr>
            <p:spPr>
              <a:xfrm>
                <a:off x="4335150" y="4412700"/>
                <a:ext cx="257800" cy="124775"/>
              </a:xfrm>
              <a:custGeom>
                <a:rect b="b" l="l" r="r" t="t"/>
                <a:pathLst>
                  <a:path extrusionOk="0" h="4991" w="10312">
                    <a:moveTo>
                      <a:pt x="8709" y="1"/>
                    </a:moveTo>
                    <a:lnTo>
                      <a:pt x="1" y="4515"/>
                    </a:lnTo>
                    <a:lnTo>
                      <a:pt x="1520" y="4991"/>
                    </a:lnTo>
                    <a:lnTo>
                      <a:pt x="10311" y="700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3"/>
              <p:cNvSpPr/>
              <p:nvPr/>
            </p:nvSpPr>
            <p:spPr>
              <a:xfrm>
                <a:off x="4327125" y="4404800"/>
                <a:ext cx="273750" cy="140500"/>
              </a:xfrm>
              <a:custGeom>
                <a:rect b="b" l="l" r="r" t="t"/>
                <a:pathLst>
                  <a:path extrusionOk="0" h="5620" w="10950">
                    <a:moveTo>
                      <a:pt x="9044" y="660"/>
                    </a:moveTo>
                    <a:lnTo>
                      <a:pt x="9889" y="1030"/>
                    </a:lnTo>
                    <a:lnTo>
                      <a:pt x="1814" y="4968"/>
                    </a:lnTo>
                    <a:lnTo>
                      <a:pt x="1140" y="4757"/>
                    </a:lnTo>
                    <a:lnTo>
                      <a:pt x="9044" y="660"/>
                    </a:lnTo>
                    <a:close/>
                    <a:moveTo>
                      <a:pt x="9029" y="0"/>
                    </a:moveTo>
                    <a:cubicBezTo>
                      <a:pt x="8981" y="0"/>
                      <a:pt x="8932" y="11"/>
                      <a:pt x="8886" y="35"/>
                    </a:cubicBezTo>
                    <a:lnTo>
                      <a:pt x="177" y="4554"/>
                    </a:lnTo>
                    <a:cubicBezTo>
                      <a:pt x="67" y="4611"/>
                      <a:pt x="1" y="4730"/>
                      <a:pt x="10" y="4858"/>
                    </a:cubicBezTo>
                    <a:cubicBezTo>
                      <a:pt x="23" y="4986"/>
                      <a:pt x="106" y="5091"/>
                      <a:pt x="230" y="5130"/>
                    </a:cubicBezTo>
                    <a:lnTo>
                      <a:pt x="1748" y="5601"/>
                    </a:lnTo>
                    <a:cubicBezTo>
                      <a:pt x="1774" y="5614"/>
                      <a:pt x="1810" y="5619"/>
                      <a:pt x="1841" y="5619"/>
                    </a:cubicBezTo>
                    <a:cubicBezTo>
                      <a:pt x="1885" y="5619"/>
                      <a:pt x="1932" y="5606"/>
                      <a:pt x="1977" y="5588"/>
                    </a:cubicBezTo>
                    <a:lnTo>
                      <a:pt x="10773" y="1298"/>
                    </a:lnTo>
                    <a:cubicBezTo>
                      <a:pt x="10883" y="1241"/>
                      <a:pt x="10949" y="1131"/>
                      <a:pt x="10949" y="1007"/>
                    </a:cubicBezTo>
                    <a:cubicBezTo>
                      <a:pt x="10945" y="884"/>
                      <a:pt x="10870" y="774"/>
                      <a:pt x="10760" y="725"/>
                    </a:cubicBezTo>
                    <a:lnTo>
                      <a:pt x="9158" y="26"/>
                    </a:lnTo>
                    <a:cubicBezTo>
                      <a:pt x="9117" y="9"/>
                      <a:pt x="9073" y="0"/>
                      <a:pt x="90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33"/>
              <p:cNvSpPr/>
              <p:nvPr/>
            </p:nvSpPr>
            <p:spPr>
              <a:xfrm>
                <a:off x="4450250" y="4214800"/>
                <a:ext cx="142700" cy="215400"/>
              </a:xfrm>
              <a:custGeom>
                <a:rect b="b" l="l" r="r" t="t"/>
                <a:pathLst>
                  <a:path extrusionOk="0" h="8616" w="5708">
                    <a:moveTo>
                      <a:pt x="0" y="0"/>
                    </a:moveTo>
                    <a:lnTo>
                      <a:pt x="4105" y="7917"/>
                    </a:lnTo>
                    <a:lnTo>
                      <a:pt x="5707" y="8616"/>
                    </a:lnTo>
                    <a:lnTo>
                      <a:pt x="1527" y="449"/>
                    </a:lnTo>
                    <a:lnTo>
                      <a:pt x="185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3"/>
              <p:cNvSpPr/>
              <p:nvPr/>
            </p:nvSpPr>
            <p:spPr>
              <a:xfrm>
                <a:off x="4441875" y="4206925"/>
                <a:ext cx="159550" cy="231100"/>
              </a:xfrm>
              <a:custGeom>
                <a:rect b="b" l="l" r="r" t="t"/>
                <a:pathLst>
                  <a:path extrusionOk="0" h="9244" w="6382">
                    <a:moveTo>
                      <a:pt x="951" y="821"/>
                    </a:moveTo>
                    <a:lnTo>
                      <a:pt x="1642" y="1028"/>
                    </a:lnTo>
                    <a:lnTo>
                      <a:pt x="5364" y="8293"/>
                    </a:lnTo>
                    <a:lnTo>
                      <a:pt x="4669" y="7990"/>
                    </a:lnTo>
                    <a:lnTo>
                      <a:pt x="951" y="821"/>
                    </a:lnTo>
                    <a:close/>
                    <a:moveTo>
                      <a:pt x="339" y="1"/>
                    </a:moveTo>
                    <a:cubicBezTo>
                      <a:pt x="246" y="1"/>
                      <a:pt x="154" y="39"/>
                      <a:pt x="93" y="113"/>
                    </a:cubicBezTo>
                    <a:cubicBezTo>
                      <a:pt x="14" y="210"/>
                      <a:pt x="1" y="346"/>
                      <a:pt x="58" y="456"/>
                    </a:cubicBezTo>
                    <a:lnTo>
                      <a:pt x="4164" y="8372"/>
                    </a:lnTo>
                    <a:cubicBezTo>
                      <a:pt x="4198" y="8439"/>
                      <a:pt x="4251" y="8486"/>
                      <a:pt x="4318" y="8518"/>
                    </a:cubicBezTo>
                    <a:lnTo>
                      <a:pt x="5919" y="9217"/>
                    </a:lnTo>
                    <a:cubicBezTo>
                      <a:pt x="5959" y="9235"/>
                      <a:pt x="6002" y="9243"/>
                      <a:pt x="6042" y="9243"/>
                    </a:cubicBezTo>
                    <a:cubicBezTo>
                      <a:pt x="6130" y="9243"/>
                      <a:pt x="6209" y="9209"/>
                      <a:pt x="6272" y="9142"/>
                    </a:cubicBezTo>
                    <a:cubicBezTo>
                      <a:pt x="6363" y="9046"/>
                      <a:pt x="6381" y="8904"/>
                      <a:pt x="6324" y="8786"/>
                    </a:cubicBezTo>
                    <a:lnTo>
                      <a:pt x="2139" y="624"/>
                    </a:lnTo>
                    <a:cubicBezTo>
                      <a:pt x="2100" y="549"/>
                      <a:pt x="2033" y="492"/>
                      <a:pt x="1950" y="465"/>
                    </a:cubicBezTo>
                    <a:lnTo>
                      <a:pt x="423" y="11"/>
                    </a:lnTo>
                    <a:cubicBezTo>
                      <a:pt x="395" y="4"/>
                      <a:pt x="367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3"/>
              <p:cNvSpPr/>
              <p:nvPr/>
            </p:nvSpPr>
            <p:spPr>
              <a:xfrm>
                <a:off x="1796525" y="2528475"/>
                <a:ext cx="268000" cy="314325"/>
              </a:xfrm>
              <a:custGeom>
                <a:rect b="b" l="l" r="r" t="t"/>
                <a:pathLst>
                  <a:path extrusionOk="0" h="12573" w="10720">
                    <a:moveTo>
                      <a:pt x="4537" y="1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19" y="6390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3"/>
              <p:cNvSpPr/>
              <p:nvPr/>
            </p:nvSpPr>
            <p:spPr>
              <a:xfrm>
                <a:off x="1788050" y="2520625"/>
                <a:ext cx="285050" cy="329975"/>
              </a:xfrm>
              <a:custGeom>
                <a:rect b="b" l="l" r="r" t="t"/>
                <a:pathLst>
                  <a:path extrusionOk="0" h="13199" w="11402">
                    <a:moveTo>
                      <a:pt x="4916" y="808"/>
                    </a:moveTo>
                    <a:lnTo>
                      <a:pt x="10645" y="6722"/>
                    </a:lnTo>
                    <a:lnTo>
                      <a:pt x="6091" y="12415"/>
                    </a:lnTo>
                    <a:lnTo>
                      <a:pt x="745" y="6876"/>
                    </a:lnTo>
                    <a:lnTo>
                      <a:pt x="4916" y="808"/>
                    </a:lnTo>
                    <a:close/>
                    <a:moveTo>
                      <a:pt x="4879" y="1"/>
                    </a:moveTo>
                    <a:cubicBezTo>
                      <a:pt x="4870" y="1"/>
                      <a:pt x="4860" y="1"/>
                      <a:pt x="4850" y="2"/>
                    </a:cubicBezTo>
                    <a:cubicBezTo>
                      <a:pt x="4758" y="6"/>
                      <a:pt x="4669" y="59"/>
                      <a:pt x="4616" y="134"/>
                    </a:cubicBezTo>
                    <a:lnTo>
                      <a:pt x="85" y="6730"/>
                    </a:lnTo>
                    <a:cubicBezTo>
                      <a:pt x="0" y="6854"/>
                      <a:pt x="14" y="7021"/>
                      <a:pt x="115" y="7126"/>
                    </a:cubicBezTo>
                    <a:lnTo>
                      <a:pt x="5888" y="13107"/>
                    </a:lnTo>
                    <a:cubicBezTo>
                      <a:pt x="5946" y="13168"/>
                      <a:pt x="6029" y="13199"/>
                      <a:pt x="6113" y="13199"/>
                    </a:cubicBezTo>
                    <a:lnTo>
                      <a:pt x="6125" y="13199"/>
                    </a:lnTo>
                    <a:cubicBezTo>
                      <a:pt x="6218" y="13195"/>
                      <a:pt x="6302" y="13154"/>
                      <a:pt x="6359" y="13085"/>
                    </a:cubicBezTo>
                    <a:lnTo>
                      <a:pt x="11305" y="6897"/>
                    </a:lnTo>
                    <a:cubicBezTo>
                      <a:pt x="11402" y="6775"/>
                      <a:pt x="11393" y="6598"/>
                      <a:pt x="11283" y="6484"/>
                    </a:cubicBezTo>
                    <a:lnTo>
                      <a:pt x="5101" y="95"/>
                    </a:lnTo>
                    <a:cubicBezTo>
                      <a:pt x="5041" y="35"/>
                      <a:pt x="4967" y="1"/>
                      <a:pt x="487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3"/>
              <p:cNvSpPr/>
              <p:nvPr/>
            </p:nvSpPr>
            <p:spPr>
              <a:xfrm>
                <a:off x="1940850" y="2680950"/>
                <a:ext cx="163375" cy="184850"/>
              </a:xfrm>
              <a:custGeom>
                <a:rect b="b" l="l" r="r" t="t"/>
                <a:pathLst>
                  <a:path extrusionOk="0" h="7394" w="6535">
                    <a:moveTo>
                      <a:pt x="4564" y="1"/>
                    </a:moveTo>
                    <a:lnTo>
                      <a:pt x="1" y="6473"/>
                    </a:lnTo>
                    <a:lnTo>
                      <a:pt x="1215" y="7393"/>
                    </a:lnTo>
                    <a:lnTo>
                      <a:pt x="6535" y="128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3"/>
              <p:cNvSpPr/>
              <p:nvPr/>
            </p:nvSpPr>
            <p:spPr>
              <a:xfrm>
                <a:off x="1932075" y="2673150"/>
                <a:ext cx="180200" cy="200450"/>
              </a:xfrm>
              <a:custGeom>
                <a:rect b="b" l="l" r="r" t="t"/>
                <a:pathLst>
                  <a:path extrusionOk="0" h="8018" w="7208">
                    <a:moveTo>
                      <a:pt x="4998" y="739"/>
                    </a:moveTo>
                    <a:lnTo>
                      <a:pt x="6416" y="1659"/>
                    </a:lnTo>
                    <a:lnTo>
                      <a:pt x="1522" y="7278"/>
                    </a:lnTo>
                    <a:lnTo>
                      <a:pt x="783" y="6720"/>
                    </a:lnTo>
                    <a:lnTo>
                      <a:pt x="4998" y="739"/>
                    </a:lnTo>
                    <a:close/>
                    <a:moveTo>
                      <a:pt x="4918" y="0"/>
                    </a:moveTo>
                    <a:cubicBezTo>
                      <a:pt x="4818" y="0"/>
                      <a:pt x="4721" y="46"/>
                      <a:pt x="4659" y="132"/>
                    </a:cubicBezTo>
                    <a:lnTo>
                      <a:pt x="96" y="6605"/>
                    </a:lnTo>
                    <a:cubicBezTo>
                      <a:pt x="0" y="6746"/>
                      <a:pt x="31" y="6935"/>
                      <a:pt x="163" y="7037"/>
                    </a:cubicBezTo>
                    <a:lnTo>
                      <a:pt x="1377" y="7951"/>
                    </a:lnTo>
                    <a:cubicBezTo>
                      <a:pt x="1430" y="7996"/>
                      <a:pt x="1500" y="8018"/>
                      <a:pt x="1566" y="8018"/>
                    </a:cubicBezTo>
                    <a:cubicBezTo>
                      <a:pt x="1650" y="8018"/>
                      <a:pt x="1737" y="7983"/>
                      <a:pt x="1800" y="7912"/>
                    </a:cubicBezTo>
                    <a:lnTo>
                      <a:pt x="7123" y="1800"/>
                    </a:lnTo>
                    <a:cubicBezTo>
                      <a:pt x="7181" y="1730"/>
                      <a:pt x="7208" y="1641"/>
                      <a:pt x="7194" y="1549"/>
                    </a:cubicBezTo>
                    <a:cubicBezTo>
                      <a:pt x="7186" y="1462"/>
                      <a:pt x="7133" y="1382"/>
                      <a:pt x="7058" y="1330"/>
                    </a:cubicBezTo>
                    <a:lnTo>
                      <a:pt x="5086" y="49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3"/>
              <p:cNvSpPr/>
              <p:nvPr/>
            </p:nvSpPr>
            <p:spPr>
              <a:xfrm>
                <a:off x="1909950" y="2528475"/>
                <a:ext cx="194275" cy="184525"/>
              </a:xfrm>
              <a:custGeom>
                <a:rect b="b" l="l" r="r" t="t"/>
                <a:pathLst>
                  <a:path extrusionOk="0" h="7381" w="7771">
                    <a:moveTo>
                      <a:pt x="0" y="1"/>
                    </a:moveTo>
                    <a:lnTo>
                      <a:pt x="5800" y="6100"/>
                    </a:lnTo>
                    <a:lnTo>
                      <a:pt x="7771" y="7381"/>
                    </a:lnTo>
                    <a:lnTo>
                      <a:pt x="2253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3"/>
              <p:cNvSpPr/>
              <p:nvPr/>
            </p:nvSpPr>
            <p:spPr>
              <a:xfrm>
                <a:off x="1901475" y="2520550"/>
                <a:ext cx="211225" cy="200250"/>
              </a:xfrm>
              <a:custGeom>
                <a:rect b="b" l="l" r="r" t="t"/>
                <a:pathLst>
                  <a:path extrusionOk="0" h="8010" w="8449">
                    <a:moveTo>
                      <a:pt x="1215" y="784"/>
                    </a:moveTo>
                    <a:lnTo>
                      <a:pt x="2421" y="986"/>
                    </a:lnTo>
                    <a:lnTo>
                      <a:pt x="6689" y="6399"/>
                    </a:lnTo>
                    <a:lnTo>
                      <a:pt x="6341" y="6175"/>
                    </a:lnTo>
                    <a:lnTo>
                      <a:pt x="1215" y="784"/>
                    </a:lnTo>
                    <a:close/>
                    <a:moveTo>
                      <a:pt x="340" y="1"/>
                    </a:moveTo>
                    <a:cubicBezTo>
                      <a:pt x="223" y="1"/>
                      <a:pt x="116" y="65"/>
                      <a:pt x="62" y="168"/>
                    </a:cubicBezTo>
                    <a:cubicBezTo>
                      <a:pt x="0" y="287"/>
                      <a:pt x="18" y="432"/>
                      <a:pt x="110" y="533"/>
                    </a:cubicBezTo>
                    <a:lnTo>
                      <a:pt x="5914" y="6632"/>
                    </a:lnTo>
                    <a:cubicBezTo>
                      <a:pt x="5928" y="6650"/>
                      <a:pt x="5950" y="6668"/>
                      <a:pt x="5967" y="6681"/>
                    </a:cubicBezTo>
                    <a:lnTo>
                      <a:pt x="7939" y="7962"/>
                    </a:lnTo>
                    <a:cubicBezTo>
                      <a:pt x="7991" y="7992"/>
                      <a:pt x="8053" y="8009"/>
                      <a:pt x="8110" y="8009"/>
                    </a:cubicBezTo>
                    <a:cubicBezTo>
                      <a:pt x="8194" y="8009"/>
                      <a:pt x="8282" y="7974"/>
                      <a:pt x="8343" y="7909"/>
                    </a:cubicBezTo>
                    <a:cubicBezTo>
                      <a:pt x="8444" y="7794"/>
                      <a:pt x="8449" y="7623"/>
                      <a:pt x="8357" y="7503"/>
                    </a:cubicBezTo>
                    <a:lnTo>
                      <a:pt x="2839" y="507"/>
                    </a:lnTo>
                    <a:cubicBezTo>
                      <a:pt x="2790" y="445"/>
                      <a:pt x="2719" y="405"/>
                      <a:pt x="2644" y="393"/>
                    </a:cubicBezTo>
                    <a:lnTo>
                      <a:pt x="392" y="5"/>
                    </a:lnTo>
                    <a:cubicBezTo>
                      <a:pt x="374" y="2"/>
                      <a:pt x="357" y="1"/>
                      <a:pt x="3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33"/>
              <p:cNvSpPr/>
              <p:nvPr/>
            </p:nvSpPr>
            <p:spPr>
              <a:xfrm>
                <a:off x="4732950" y="4211275"/>
                <a:ext cx="515750" cy="619025"/>
              </a:xfrm>
              <a:custGeom>
                <a:rect b="b" l="l" r="r" t="t"/>
                <a:pathLst>
                  <a:path extrusionOk="0" h="24761" w="20630">
                    <a:moveTo>
                      <a:pt x="12414" y="1"/>
                    </a:moveTo>
                    <a:lnTo>
                      <a:pt x="1" y="10051"/>
                    </a:lnTo>
                    <a:lnTo>
                      <a:pt x="7657" y="24761"/>
                    </a:lnTo>
                    <a:lnTo>
                      <a:pt x="20629" y="15727"/>
                    </a:lnTo>
                    <a:lnTo>
                      <a:pt x="12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33"/>
              <p:cNvSpPr/>
              <p:nvPr/>
            </p:nvSpPr>
            <p:spPr>
              <a:xfrm>
                <a:off x="4724275" y="4203425"/>
                <a:ext cx="533125" cy="634700"/>
              </a:xfrm>
              <a:custGeom>
                <a:rect b="b" l="l" r="r" t="t"/>
                <a:pathLst>
                  <a:path extrusionOk="0" h="25388" w="21325">
                    <a:moveTo>
                      <a:pt x="12659" y="799"/>
                    </a:moveTo>
                    <a:lnTo>
                      <a:pt x="20572" y="15945"/>
                    </a:lnTo>
                    <a:lnTo>
                      <a:pt x="8118" y="24613"/>
                    </a:lnTo>
                    <a:lnTo>
                      <a:pt x="744" y="10448"/>
                    </a:lnTo>
                    <a:lnTo>
                      <a:pt x="12659" y="799"/>
                    </a:lnTo>
                    <a:close/>
                    <a:moveTo>
                      <a:pt x="12760" y="0"/>
                    </a:moveTo>
                    <a:cubicBezTo>
                      <a:pt x="12689" y="0"/>
                      <a:pt x="12621" y="24"/>
                      <a:pt x="12563" y="68"/>
                    </a:cubicBezTo>
                    <a:lnTo>
                      <a:pt x="150" y="10123"/>
                    </a:lnTo>
                    <a:cubicBezTo>
                      <a:pt x="35" y="10220"/>
                      <a:pt x="0" y="10378"/>
                      <a:pt x="71" y="10510"/>
                    </a:cubicBezTo>
                    <a:lnTo>
                      <a:pt x="7728" y="25220"/>
                    </a:lnTo>
                    <a:cubicBezTo>
                      <a:pt x="7771" y="25300"/>
                      <a:pt x="7842" y="25357"/>
                      <a:pt x="7929" y="25379"/>
                    </a:cubicBezTo>
                    <a:cubicBezTo>
                      <a:pt x="7956" y="25383"/>
                      <a:pt x="7982" y="25387"/>
                      <a:pt x="8004" y="25387"/>
                    </a:cubicBezTo>
                    <a:cubicBezTo>
                      <a:pt x="8071" y="25387"/>
                      <a:pt x="8132" y="25370"/>
                      <a:pt x="8185" y="25330"/>
                    </a:cubicBezTo>
                    <a:lnTo>
                      <a:pt x="21152" y="16301"/>
                    </a:lnTo>
                    <a:cubicBezTo>
                      <a:pt x="21284" y="16209"/>
                      <a:pt x="21325" y="16037"/>
                      <a:pt x="21254" y="15896"/>
                    </a:cubicBezTo>
                    <a:lnTo>
                      <a:pt x="13039" y="169"/>
                    </a:lnTo>
                    <a:cubicBezTo>
                      <a:pt x="12994" y="86"/>
                      <a:pt x="12915" y="25"/>
                      <a:pt x="12823" y="7"/>
                    </a:cubicBezTo>
                    <a:cubicBezTo>
                      <a:pt x="12802" y="2"/>
                      <a:pt x="12781" y="0"/>
                      <a:pt x="127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33"/>
              <p:cNvSpPr/>
              <p:nvPr/>
            </p:nvSpPr>
            <p:spPr>
              <a:xfrm>
                <a:off x="4924375" y="4585200"/>
                <a:ext cx="386150" cy="306175"/>
              </a:xfrm>
              <a:custGeom>
                <a:rect b="b" l="l" r="r" t="t"/>
                <a:pathLst>
                  <a:path extrusionOk="0" h="12247" w="15446">
                    <a:moveTo>
                      <a:pt x="12401" y="0"/>
                    </a:moveTo>
                    <a:lnTo>
                      <a:pt x="0" y="9804"/>
                    </a:lnTo>
                    <a:lnTo>
                      <a:pt x="1800" y="12246"/>
                    </a:lnTo>
                    <a:lnTo>
                      <a:pt x="15445" y="3569"/>
                    </a:lnTo>
                    <a:lnTo>
                      <a:pt x="12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4915575" y="4577325"/>
                <a:ext cx="403075" cy="321850"/>
              </a:xfrm>
              <a:custGeom>
                <a:rect b="b" l="l" r="r" t="t"/>
                <a:pathLst>
                  <a:path extrusionOk="0" h="12874" w="16123">
                    <a:moveTo>
                      <a:pt x="12708" y="746"/>
                    </a:moveTo>
                    <a:lnTo>
                      <a:pt x="15326" y="3814"/>
                    </a:lnTo>
                    <a:lnTo>
                      <a:pt x="2231" y="12139"/>
                    </a:lnTo>
                    <a:lnTo>
                      <a:pt x="783" y="10177"/>
                    </a:lnTo>
                    <a:lnTo>
                      <a:pt x="12708" y="746"/>
                    </a:lnTo>
                    <a:close/>
                    <a:moveTo>
                      <a:pt x="12753" y="0"/>
                    </a:moveTo>
                    <a:cubicBezTo>
                      <a:pt x="12685" y="0"/>
                      <a:pt x="12616" y="23"/>
                      <a:pt x="12558" y="69"/>
                    </a:cubicBezTo>
                    <a:lnTo>
                      <a:pt x="159" y="9873"/>
                    </a:lnTo>
                    <a:cubicBezTo>
                      <a:pt x="27" y="9978"/>
                      <a:pt x="1" y="10167"/>
                      <a:pt x="102" y="10303"/>
                    </a:cubicBezTo>
                    <a:lnTo>
                      <a:pt x="1902" y="12746"/>
                    </a:lnTo>
                    <a:cubicBezTo>
                      <a:pt x="1963" y="12830"/>
                      <a:pt x="2056" y="12874"/>
                      <a:pt x="2152" y="12874"/>
                    </a:cubicBezTo>
                    <a:cubicBezTo>
                      <a:pt x="2209" y="12874"/>
                      <a:pt x="2271" y="12860"/>
                      <a:pt x="2320" y="12825"/>
                    </a:cubicBezTo>
                    <a:lnTo>
                      <a:pt x="15964" y="4148"/>
                    </a:lnTo>
                    <a:cubicBezTo>
                      <a:pt x="16043" y="4099"/>
                      <a:pt x="16092" y="4020"/>
                      <a:pt x="16110" y="3928"/>
                    </a:cubicBezTo>
                    <a:cubicBezTo>
                      <a:pt x="16123" y="3840"/>
                      <a:pt x="16096" y="3747"/>
                      <a:pt x="16035" y="3682"/>
                    </a:cubicBezTo>
                    <a:lnTo>
                      <a:pt x="12990" y="112"/>
                    </a:lnTo>
                    <a:cubicBezTo>
                      <a:pt x="12928" y="38"/>
                      <a:pt x="12841" y="0"/>
                      <a:pt x="1275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5043275" y="4211275"/>
                <a:ext cx="267250" cy="463150"/>
              </a:xfrm>
              <a:custGeom>
                <a:rect b="b" l="l" r="r" t="t"/>
                <a:pathLst>
                  <a:path extrusionOk="0" h="18526" w="10690">
                    <a:moveTo>
                      <a:pt x="1" y="1"/>
                    </a:moveTo>
                    <a:lnTo>
                      <a:pt x="7645" y="14957"/>
                    </a:lnTo>
                    <a:lnTo>
                      <a:pt x="10689" y="18526"/>
                    </a:lnTo>
                    <a:lnTo>
                      <a:pt x="4093" y="20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5034700" y="4203425"/>
                <a:ext cx="284500" cy="478825"/>
              </a:xfrm>
              <a:custGeom>
                <a:rect b="b" l="l" r="r" t="t"/>
                <a:pathLst>
                  <a:path extrusionOk="0" h="19153" w="11380">
                    <a:moveTo>
                      <a:pt x="1052" y="1010"/>
                    </a:moveTo>
                    <a:lnTo>
                      <a:pt x="4190" y="2550"/>
                    </a:lnTo>
                    <a:lnTo>
                      <a:pt x="10038" y="17190"/>
                    </a:lnTo>
                    <a:lnTo>
                      <a:pt x="8252" y="15095"/>
                    </a:lnTo>
                    <a:lnTo>
                      <a:pt x="1052" y="1010"/>
                    </a:lnTo>
                    <a:close/>
                    <a:moveTo>
                      <a:pt x="344" y="0"/>
                    </a:moveTo>
                    <a:cubicBezTo>
                      <a:pt x="263" y="0"/>
                      <a:pt x="181" y="33"/>
                      <a:pt x="120" y="94"/>
                    </a:cubicBezTo>
                    <a:cubicBezTo>
                      <a:pt x="23" y="187"/>
                      <a:pt x="1" y="336"/>
                      <a:pt x="63" y="455"/>
                    </a:cubicBezTo>
                    <a:lnTo>
                      <a:pt x="7710" y="15412"/>
                    </a:lnTo>
                    <a:cubicBezTo>
                      <a:pt x="7719" y="15434"/>
                      <a:pt x="7732" y="15456"/>
                      <a:pt x="7750" y="15474"/>
                    </a:cubicBezTo>
                    <a:lnTo>
                      <a:pt x="10795" y="19042"/>
                    </a:lnTo>
                    <a:cubicBezTo>
                      <a:pt x="10856" y="19113"/>
                      <a:pt x="10945" y="19152"/>
                      <a:pt x="11032" y="19152"/>
                    </a:cubicBezTo>
                    <a:cubicBezTo>
                      <a:pt x="11089" y="19152"/>
                      <a:pt x="11142" y="19140"/>
                      <a:pt x="11195" y="19108"/>
                    </a:cubicBezTo>
                    <a:cubicBezTo>
                      <a:pt x="11327" y="19029"/>
                      <a:pt x="11380" y="18866"/>
                      <a:pt x="11323" y="18721"/>
                    </a:cubicBezTo>
                    <a:lnTo>
                      <a:pt x="4727" y="2206"/>
                    </a:lnTo>
                    <a:cubicBezTo>
                      <a:pt x="4696" y="2137"/>
                      <a:pt x="4643" y="2074"/>
                      <a:pt x="4572" y="2040"/>
                    </a:cubicBezTo>
                    <a:lnTo>
                      <a:pt x="480" y="33"/>
                    </a:lnTo>
                    <a:cubicBezTo>
                      <a:pt x="437" y="11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5080025" y="1492875"/>
                <a:ext cx="614850" cy="510675"/>
              </a:xfrm>
              <a:custGeom>
                <a:rect b="b" l="l" r="r" t="t"/>
                <a:pathLst>
                  <a:path extrusionOk="0" h="20427" w="24594">
                    <a:moveTo>
                      <a:pt x="14957" y="0"/>
                    </a:moveTo>
                    <a:lnTo>
                      <a:pt x="1" y="7163"/>
                    </a:lnTo>
                    <a:lnTo>
                      <a:pt x="8599" y="20427"/>
                    </a:lnTo>
                    <a:lnTo>
                      <a:pt x="24594" y="12740"/>
                    </a:lnTo>
                    <a:lnTo>
                      <a:pt x="14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5071900" y="1485025"/>
                <a:ext cx="631150" cy="526350"/>
              </a:xfrm>
              <a:custGeom>
                <a:rect b="b" l="l" r="r" t="t"/>
                <a:pathLst>
                  <a:path extrusionOk="0" h="21054" w="25246">
                    <a:moveTo>
                      <a:pt x="15186" y="706"/>
                    </a:moveTo>
                    <a:lnTo>
                      <a:pt x="24435" y="12938"/>
                    </a:lnTo>
                    <a:lnTo>
                      <a:pt x="9034" y="20340"/>
                    </a:lnTo>
                    <a:lnTo>
                      <a:pt x="783" y="7609"/>
                    </a:lnTo>
                    <a:lnTo>
                      <a:pt x="15186" y="706"/>
                    </a:lnTo>
                    <a:close/>
                    <a:moveTo>
                      <a:pt x="15281" y="1"/>
                    </a:moveTo>
                    <a:cubicBezTo>
                      <a:pt x="15235" y="1"/>
                      <a:pt x="15189" y="11"/>
                      <a:pt x="15146" y="32"/>
                    </a:cubicBezTo>
                    <a:lnTo>
                      <a:pt x="190" y="7197"/>
                    </a:lnTo>
                    <a:cubicBezTo>
                      <a:pt x="110" y="7236"/>
                      <a:pt x="48" y="7306"/>
                      <a:pt x="27" y="7394"/>
                    </a:cubicBezTo>
                    <a:cubicBezTo>
                      <a:pt x="1" y="7483"/>
                      <a:pt x="13" y="7575"/>
                      <a:pt x="62" y="7650"/>
                    </a:cubicBezTo>
                    <a:lnTo>
                      <a:pt x="8660" y="20912"/>
                    </a:lnTo>
                    <a:cubicBezTo>
                      <a:pt x="8717" y="21005"/>
                      <a:pt x="8819" y="21053"/>
                      <a:pt x="8924" y="21053"/>
                    </a:cubicBezTo>
                    <a:cubicBezTo>
                      <a:pt x="8968" y="21053"/>
                      <a:pt x="9016" y="21044"/>
                      <a:pt x="9056" y="21022"/>
                    </a:cubicBezTo>
                    <a:lnTo>
                      <a:pt x="25051" y="13334"/>
                    </a:lnTo>
                    <a:cubicBezTo>
                      <a:pt x="25135" y="13295"/>
                      <a:pt x="25201" y="13220"/>
                      <a:pt x="25223" y="13127"/>
                    </a:cubicBezTo>
                    <a:cubicBezTo>
                      <a:pt x="25245" y="13036"/>
                      <a:pt x="25223" y="12938"/>
                      <a:pt x="25166" y="12863"/>
                    </a:cubicBezTo>
                    <a:lnTo>
                      <a:pt x="15529" y="125"/>
                    </a:lnTo>
                    <a:cubicBezTo>
                      <a:pt x="15469" y="45"/>
                      <a:pt x="15376" y="1"/>
                      <a:pt x="15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5017550" y="1671950"/>
                <a:ext cx="297150" cy="391125"/>
              </a:xfrm>
              <a:custGeom>
                <a:rect b="b" l="l" r="r" t="t"/>
                <a:pathLst>
                  <a:path extrusionOk="0" h="15645" w="11886">
                    <a:moveTo>
                      <a:pt x="2500" y="0"/>
                    </a:moveTo>
                    <a:lnTo>
                      <a:pt x="0" y="1722"/>
                    </a:lnTo>
                    <a:lnTo>
                      <a:pt x="8221" y="15644"/>
                    </a:lnTo>
                    <a:lnTo>
                      <a:pt x="11885" y="12718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5008650" y="1664175"/>
                <a:ext cx="314850" cy="406800"/>
              </a:xfrm>
              <a:custGeom>
                <a:rect b="b" l="l" r="r" t="t"/>
                <a:pathLst>
                  <a:path extrusionOk="0" h="16272" w="12594">
                    <a:moveTo>
                      <a:pt x="2785" y="743"/>
                    </a:moveTo>
                    <a:lnTo>
                      <a:pt x="11810" y="12976"/>
                    </a:lnTo>
                    <a:lnTo>
                      <a:pt x="8660" y="15488"/>
                    </a:lnTo>
                    <a:lnTo>
                      <a:pt x="774" y="2125"/>
                    </a:lnTo>
                    <a:lnTo>
                      <a:pt x="2785" y="743"/>
                    </a:lnTo>
                    <a:close/>
                    <a:moveTo>
                      <a:pt x="2860" y="0"/>
                    </a:moveTo>
                    <a:cubicBezTo>
                      <a:pt x="2798" y="0"/>
                      <a:pt x="2735" y="19"/>
                      <a:pt x="2680" y="57"/>
                    </a:cubicBezTo>
                    <a:lnTo>
                      <a:pt x="176" y="1773"/>
                    </a:lnTo>
                    <a:cubicBezTo>
                      <a:pt x="39" y="1865"/>
                      <a:pt x="0" y="2050"/>
                      <a:pt x="84" y="2191"/>
                    </a:cubicBezTo>
                    <a:lnTo>
                      <a:pt x="8307" y="16118"/>
                    </a:lnTo>
                    <a:cubicBezTo>
                      <a:pt x="8352" y="16193"/>
                      <a:pt x="8431" y="16250"/>
                      <a:pt x="8519" y="16263"/>
                    </a:cubicBezTo>
                    <a:cubicBezTo>
                      <a:pt x="8537" y="16268"/>
                      <a:pt x="8559" y="16272"/>
                      <a:pt x="8577" y="16272"/>
                    </a:cubicBezTo>
                    <a:cubicBezTo>
                      <a:pt x="8646" y="16272"/>
                      <a:pt x="8717" y="16246"/>
                      <a:pt x="8770" y="16201"/>
                    </a:cubicBezTo>
                    <a:lnTo>
                      <a:pt x="12440" y="13275"/>
                    </a:lnTo>
                    <a:cubicBezTo>
                      <a:pt x="12572" y="13169"/>
                      <a:pt x="12594" y="12980"/>
                      <a:pt x="12497" y="12844"/>
                    </a:cubicBezTo>
                    <a:lnTo>
                      <a:pt x="3106" y="127"/>
                    </a:lnTo>
                    <a:cubicBezTo>
                      <a:pt x="3048" y="44"/>
                      <a:pt x="2955" y="0"/>
                      <a:pt x="28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5223050" y="1811350"/>
                <a:ext cx="471825" cy="251725"/>
              </a:xfrm>
              <a:custGeom>
                <a:rect b="b" l="l" r="r" t="t"/>
                <a:pathLst>
                  <a:path extrusionOk="0" h="10069" w="18873">
                    <a:moveTo>
                      <a:pt x="18873" y="1"/>
                    </a:moveTo>
                    <a:lnTo>
                      <a:pt x="3665" y="7142"/>
                    </a:lnTo>
                    <a:lnTo>
                      <a:pt x="1" y="10068"/>
                    </a:lnTo>
                    <a:lnTo>
                      <a:pt x="16726" y="4022"/>
                    </a:lnTo>
                    <a:lnTo>
                      <a:pt x="188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5214350" y="1803550"/>
                <a:ext cx="489000" cy="267425"/>
              </a:xfrm>
              <a:custGeom>
                <a:rect b="b" l="l" r="r" t="t"/>
                <a:pathLst>
                  <a:path extrusionOk="0" h="10697" w="19560">
                    <a:moveTo>
                      <a:pt x="18499" y="999"/>
                    </a:moveTo>
                    <a:lnTo>
                      <a:pt x="16854" y="4083"/>
                    </a:lnTo>
                    <a:lnTo>
                      <a:pt x="2029" y="9442"/>
                    </a:lnTo>
                    <a:lnTo>
                      <a:pt x="4181" y="7722"/>
                    </a:lnTo>
                    <a:lnTo>
                      <a:pt x="18499" y="999"/>
                    </a:lnTo>
                    <a:close/>
                    <a:moveTo>
                      <a:pt x="19220" y="1"/>
                    </a:moveTo>
                    <a:cubicBezTo>
                      <a:pt x="19174" y="1"/>
                      <a:pt x="19128" y="10"/>
                      <a:pt x="19084" y="31"/>
                    </a:cubicBezTo>
                    <a:lnTo>
                      <a:pt x="3881" y="7172"/>
                    </a:lnTo>
                    <a:cubicBezTo>
                      <a:pt x="3860" y="7181"/>
                      <a:pt x="3838" y="7194"/>
                      <a:pt x="3820" y="7212"/>
                    </a:cubicBezTo>
                    <a:lnTo>
                      <a:pt x="154" y="10138"/>
                    </a:lnTo>
                    <a:cubicBezTo>
                      <a:pt x="32" y="10234"/>
                      <a:pt x="0" y="10402"/>
                      <a:pt x="75" y="10534"/>
                    </a:cubicBezTo>
                    <a:cubicBezTo>
                      <a:pt x="132" y="10636"/>
                      <a:pt x="238" y="10697"/>
                      <a:pt x="349" y="10697"/>
                    </a:cubicBezTo>
                    <a:cubicBezTo>
                      <a:pt x="384" y="10697"/>
                      <a:pt x="418" y="10688"/>
                      <a:pt x="454" y="10675"/>
                    </a:cubicBezTo>
                    <a:lnTo>
                      <a:pt x="17179" y="4629"/>
                    </a:lnTo>
                    <a:cubicBezTo>
                      <a:pt x="17254" y="4602"/>
                      <a:pt x="17316" y="4550"/>
                      <a:pt x="17351" y="4484"/>
                    </a:cubicBezTo>
                    <a:lnTo>
                      <a:pt x="19494" y="461"/>
                    </a:lnTo>
                    <a:cubicBezTo>
                      <a:pt x="19560" y="343"/>
                      <a:pt x="19538" y="193"/>
                      <a:pt x="19446" y="96"/>
                    </a:cubicBezTo>
                    <a:cubicBezTo>
                      <a:pt x="19385" y="34"/>
                      <a:pt x="19303" y="1"/>
                      <a:pt x="192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3442675" y="1874375"/>
                <a:ext cx="268000" cy="314300"/>
              </a:xfrm>
              <a:custGeom>
                <a:rect b="b" l="l" r="r" t="t"/>
                <a:pathLst>
                  <a:path extrusionOk="0" h="12572" w="10720">
                    <a:moveTo>
                      <a:pt x="4537" y="0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20" y="6390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3434100" y="1866525"/>
                <a:ext cx="285150" cy="329975"/>
              </a:xfrm>
              <a:custGeom>
                <a:rect b="b" l="l" r="r" t="t"/>
                <a:pathLst>
                  <a:path extrusionOk="0" h="13199" w="11406">
                    <a:moveTo>
                      <a:pt x="4920" y="808"/>
                    </a:moveTo>
                    <a:lnTo>
                      <a:pt x="10644" y="6722"/>
                    </a:lnTo>
                    <a:lnTo>
                      <a:pt x="6095" y="12415"/>
                    </a:lnTo>
                    <a:lnTo>
                      <a:pt x="749" y="6876"/>
                    </a:lnTo>
                    <a:lnTo>
                      <a:pt x="4920" y="808"/>
                    </a:lnTo>
                    <a:close/>
                    <a:moveTo>
                      <a:pt x="4882" y="1"/>
                    </a:moveTo>
                    <a:cubicBezTo>
                      <a:pt x="4873" y="1"/>
                      <a:pt x="4863" y="1"/>
                      <a:pt x="4854" y="2"/>
                    </a:cubicBezTo>
                    <a:cubicBezTo>
                      <a:pt x="4757" y="11"/>
                      <a:pt x="4673" y="59"/>
                      <a:pt x="4620" y="134"/>
                    </a:cubicBezTo>
                    <a:lnTo>
                      <a:pt x="84" y="6730"/>
                    </a:lnTo>
                    <a:cubicBezTo>
                      <a:pt x="0" y="6854"/>
                      <a:pt x="14" y="7020"/>
                      <a:pt x="119" y="7126"/>
                    </a:cubicBezTo>
                    <a:lnTo>
                      <a:pt x="5892" y="13107"/>
                    </a:lnTo>
                    <a:cubicBezTo>
                      <a:pt x="5950" y="13168"/>
                      <a:pt x="6034" y="13199"/>
                      <a:pt x="6117" y="13199"/>
                    </a:cubicBezTo>
                    <a:lnTo>
                      <a:pt x="6130" y="13199"/>
                    </a:lnTo>
                    <a:cubicBezTo>
                      <a:pt x="6223" y="13194"/>
                      <a:pt x="6306" y="13154"/>
                      <a:pt x="6359" y="13084"/>
                    </a:cubicBezTo>
                    <a:lnTo>
                      <a:pt x="11310" y="6897"/>
                    </a:lnTo>
                    <a:cubicBezTo>
                      <a:pt x="11406" y="6774"/>
                      <a:pt x="11397" y="6598"/>
                      <a:pt x="11287" y="6484"/>
                    </a:cubicBezTo>
                    <a:lnTo>
                      <a:pt x="5105" y="95"/>
                    </a:lnTo>
                    <a:cubicBezTo>
                      <a:pt x="5045" y="35"/>
                      <a:pt x="4968" y="1"/>
                      <a:pt x="48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3"/>
              <p:cNvSpPr/>
              <p:nvPr/>
            </p:nvSpPr>
            <p:spPr>
              <a:xfrm>
                <a:off x="3587000" y="2026850"/>
                <a:ext cx="163375" cy="184825"/>
              </a:xfrm>
              <a:custGeom>
                <a:rect b="b" l="l" r="r" t="t"/>
                <a:pathLst>
                  <a:path extrusionOk="0" h="7393" w="6535">
                    <a:moveTo>
                      <a:pt x="4564" y="0"/>
                    </a:moveTo>
                    <a:lnTo>
                      <a:pt x="1" y="6473"/>
                    </a:lnTo>
                    <a:lnTo>
                      <a:pt x="1211" y="7393"/>
                    </a:lnTo>
                    <a:lnTo>
                      <a:pt x="6535" y="1281"/>
                    </a:lnTo>
                    <a:lnTo>
                      <a:pt x="45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3"/>
              <p:cNvSpPr/>
              <p:nvPr/>
            </p:nvSpPr>
            <p:spPr>
              <a:xfrm>
                <a:off x="3578225" y="2019050"/>
                <a:ext cx="180200" cy="200450"/>
              </a:xfrm>
              <a:custGeom>
                <a:rect b="b" l="l" r="r" t="t"/>
                <a:pathLst>
                  <a:path extrusionOk="0" h="8018" w="7208">
                    <a:moveTo>
                      <a:pt x="4994" y="739"/>
                    </a:moveTo>
                    <a:lnTo>
                      <a:pt x="6411" y="1659"/>
                    </a:lnTo>
                    <a:lnTo>
                      <a:pt x="1518" y="7278"/>
                    </a:lnTo>
                    <a:lnTo>
                      <a:pt x="783" y="6719"/>
                    </a:lnTo>
                    <a:lnTo>
                      <a:pt x="4994" y="739"/>
                    </a:lnTo>
                    <a:close/>
                    <a:moveTo>
                      <a:pt x="4918" y="0"/>
                    </a:moveTo>
                    <a:cubicBezTo>
                      <a:pt x="4819" y="0"/>
                      <a:pt x="4721" y="46"/>
                      <a:pt x="4660" y="132"/>
                    </a:cubicBezTo>
                    <a:lnTo>
                      <a:pt x="96" y="6604"/>
                    </a:lnTo>
                    <a:cubicBezTo>
                      <a:pt x="0" y="6746"/>
                      <a:pt x="27" y="6935"/>
                      <a:pt x="163" y="7036"/>
                    </a:cubicBezTo>
                    <a:lnTo>
                      <a:pt x="1373" y="7956"/>
                    </a:lnTo>
                    <a:cubicBezTo>
                      <a:pt x="1430" y="7995"/>
                      <a:pt x="1496" y="8017"/>
                      <a:pt x="1562" y="8017"/>
                    </a:cubicBezTo>
                    <a:cubicBezTo>
                      <a:pt x="1650" y="8017"/>
                      <a:pt x="1738" y="7983"/>
                      <a:pt x="1800" y="7912"/>
                    </a:cubicBezTo>
                    <a:lnTo>
                      <a:pt x="7123" y="1799"/>
                    </a:lnTo>
                    <a:cubicBezTo>
                      <a:pt x="7182" y="1729"/>
                      <a:pt x="7208" y="1641"/>
                      <a:pt x="7194" y="1549"/>
                    </a:cubicBezTo>
                    <a:cubicBezTo>
                      <a:pt x="7186" y="1461"/>
                      <a:pt x="7133" y="1382"/>
                      <a:pt x="7058" y="1333"/>
                    </a:cubicBezTo>
                    <a:lnTo>
                      <a:pt x="5086" y="48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3"/>
              <p:cNvSpPr/>
              <p:nvPr/>
            </p:nvSpPr>
            <p:spPr>
              <a:xfrm>
                <a:off x="3556100" y="1874375"/>
                <a:ext cx="194275" cy="184525"/>
              </a:xfrm>
              <a:custGeom>
                <a:rect b="b" l="l" r="r" t="t"/>
                <a:pathLst>
                  <a:path extrusionOk="0" h="7381" w="7771">
                    <a:moveTo>
                      <a:pt x="0" y="0"/>
                    </a:moveTo>
                    <a:lnTo>
                      <a:pt x="5800" y="6099"/>
                    </a:lnTo>
                    <a:lnTo>
                      <a:pt x="7771" y="7380"/>
                    </a:lnTo>
                    <a:lnTo>
                      <a:pt x="2253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3"/>
              <p:cNvSpPr/>
              <p:nvPr/>
            </p:nvSpPr>
            <p:spPr>
              <a:xfrm>
                <a:off x="3547525" y="1866525"/>
                <a:ext cx="211325" cy="200150"/>
              </a:xfrm>
              <a:custGeom>
                <a:rect b="b" l="l" r="r" t="t"/>
                <a:pathLst>
                  <a:path extrusionOk="0" h="8006" w="8453">
                    <a:moveTo>
                      <a:pt x="1219" y="781"/>
                    </a:moveTo>
                    <a:lnTo>
                      <a:pt x="2425" y="983"/>
                    </a:lnTo>
                    <a:lnTo>
                      <a:pt x="6693" y="6395"/>
                    </a:lnTo>
                    <a:lnTo>
                      <a:pt x="6693" y="6395"/>
                    </a:lnTo>
                    <a:lnTo>
                      <a:pt x="6345" y="6171"/>
                    </a:lnTo>
                    <a:lnTo>
                      <a:pt x="1219" y="781"/>
                    </a:lnTo>
                    <a:close/>
                    <a:moveTo>
                      <a:pt x="337" y="0"/>
                    </a:moveTo>
                    <a:cubicBezTo>
                      <a:pt x="223" y="0"/>
                      <a:pt x="119" y="64"/>
                      <a:pt x="67" y="164"/>
                    </a:cubicBezTo>
                    <a:cubicBezTo>
                      <a:pt x="0" y="284"/>
                      <a:pt x="22" y="428"/>
                      <a:pt x="114" y="530"/>
                    </a:cubicBezTo>
                    <a:lnTo>
                      <a:pt x="5914" y="6629"/>
                    </a:lnTo>
                    <a:cubicBezTo>
                      <a:pt x="5932" y="6647"/>
                      <a:pt x="5949" y="6665"/>
                      <a:pt x="5971" y="6677"/>
                    </a:cubicBezTo>
                    <a:lnTo>
                      <a:pt x="7943" y="7958"/>
                    </a:lnTo>
                    <a:cubicBezTo>
                      <a:pt x="7996" y="7993"/>
                      <a:pt x="8057" y="8006"/>
                      <a:pt x="8114" y="8006"/>
                    </a:cubicBezTo>
                    <a:cubicBezTo>
                      <a:pt x="8198" y="8006"/>
                      <a:pt x="8286" y="7971"/>
                      <a:pt x="8343" y="7905"/>
                    </a:cubicBezTo>
                    <a:cubicBezTo>
                      <a:pt x="8449" y="7790"/>
                      <a:pt x="8453" y="7619"/>
                      <a:pt x="8361" y="7500"/>
                    </a:cubicBezTo>
                    <a:lnTo>
                      <a:pt x="2839" y="503"/>
                    </a:lnTo>
                    <a:cubicBezTo>
                      <a:pt x="2794" y="442"/>
                      <a:pt x="2724" y="402"/>
                      <a:pt x="2644" y="389"/>
                    </a:cubicBezTo>
                    <a:lnTo>
                      <a:pt x="396" y="6"/>
                    </a:lnTo>
                    <a:cubicBezTo>
                      <a:pt x="376" y="2"/>
                      <a:pt x="356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3"/>
              <p:cNvSpPr/>
              <p:nvPr/>
            </p:nvSpPr>
            <p:spPr>
              <a:xfrm>
                <a:off x="2380900" y="2326300"/>
                <a:ext cx="335750" cy="36525"/>
              </a:xfrm>
              <a:custGeom>
                <a:rect b="b" l="l" r="r" t="t"/>
                <a:pathLst>
                  <a:path extrusionOk="0" h="1461" w="13430">
                    <a:moveTo>
                      <a:pt x="0" y="0"/>
                    </a:moveTo>
                    <a:lnTo>
                      <a:pt x="0" y="0"/>
                    </a:lnTo>
                    <a:cubicBezTo>
                      <a:pt x="1623" y="541"/>
                      <a:pt x="4994" y="1461"/>
                      <a:pt x="9156" y="1461"/>
                    </a:cubicBezTo>
                    <a:cubicBezTo>
                      <a:pt x="10508" y="1461"/>
                      <a:pt x="11942" y="1364"/>
                      <a:pt x="13429" y="1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4" name="Google Shape;2534;p33"/>
          <p:cNvGrpSpPr/>
          <p:nvPr/>
        </p:nvGrpSpPr>
        <p:grpSpPr>
          <a:xfrm>
            <a:off x="6649025" y="2935986"/>
            <a:ext cx="2328083" cy="2053453"/>
            <a:chOff x="238225" y="-1129285"/>
            <a:chExt cx="7978351" cy="6979785"/>
          </a:xfrm>
        </p:grpSpPr>
        <p:sp>
          <p:nvSpPr>
            <p:cNvPr id="2535" name="Google Shape;2535;p33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rect b="b" l="l" r="r" t="t"/>
              <a:pathLst>
                <a:path extrusionOk="0" h="22343" w="26625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2533500" y="2823825"/>
              <a:ext cx="1246300" cy="650775"/>
            </a:xfrm>
            <a:custGeom>
              <a:rect b="b" l="l" r="r" t="t"/>
              <a:pathLst>
                <a:path extrusionOk="0" h="26031" w="49852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3654600" y="3809600"/>
              <a:ext cx="529225" cy="1176775"/>
            </a:xfrm>
            <a:custGeom>
              <a:rect b="b" l="l" r="r" t="t"/>
              <a:pathLst>
                <a:path extrusionOk="0" h="47071" w="21169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1424375" y="3888875"/>
              <a:ext cx="1678925" cy="1160600"/>
            </a:xfrm>
            <a:custGeom>
              <a:rect b="b" l="l" r="r" t="t"/>
              <a:pathLst>
                <a:path extrusionOk="0" h="46424" w="67157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2159750" y="4044200"/>
              <a:ext cx="766300" cy="585650"/>
            </a:xfrm>
            <a:custGeom>
              <a:rect b="b" l="l" r="r" t="t"/>
              <a:pathLst>
                <a:path extrusionOk="0" h="23426" w="30652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2391400" y="4103125"/>
              <a:ext cx="490100" cy="374550"/>
            </a:xfrm>
            <a:custGeom>
              <a:rect b="b" l="l" r="r" t="t"/>
              <a:pathLst>
                <a:path extrusionOk="0" h="14982" w="19604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3042800" y="1458975"/>
              <a:ext cx="4213450" cy="2854350"/>
            </a:xfrm>
            <a:custGeom>
              <a:rect b="b" l="l" r="r" t="t"/>
              <a:pathLst>
                <a:path extrusionOk="0" h="114174" w="168538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3035150" y="1450850"/>
              <a:ext cx="4226975" cy="2869350"/>
            </a:xfrm>
            <a:custGeom>
              <a:rect b="b" l="l" r="r" t="t"/>
              <a:pathLst>
                <a:path extrusionOk="0" h="114774" w="169079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3"/>
            <p:cNvSpPr/>
            <p:nvPr/>
          </p:nvSpPr>
          <p:spPr>
            <a:xfrm>
              <a:off x="3453050" y="1593075"/>
              <a:ext cx="3691175" cy="2711350"/>
            </a:xfrm>
            <a:custGeom>
              <a:rect b="b" l="l" r="r" t="t"/>
              <a:pathLst>
                <a:path extrusionOk="0" h="108454" w="147647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3447050" y="1585275"/>
              <a:ext cx="3809200" cy="2728050"/>
            </a:xfrm>
            <a:custGeom>
              <a:rect b="b" l="l" r="r" t="t"/>
              <a:pathLst>
                <a:path extrusionOk="0" h="109122" w="152368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2723850" y="3507425"/>
              <a:ext cx="812900" cy="925725"/>
            </a:xfrm>
            <a:custGeom>
              <a:rect b="b" l="l" r="r" t="t"/>
              <a:pathLst>
                <a:path extrusionOk="0" h="37029" w="32516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5325" y="3495975"/>
              <a:ext cx="831975" cy="945050"/>
            </a:xfrm>
            <a:custGeom>
              <a:rect b="b" l="l" r="r" t="t"/>
              <a:pathLst>
                <a:path extrusionOk="0" h="37802" w="33279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2773375" y="3810625"/>
              <a:ext cx="73375" cy="72100"/>
            </a:xfrm>
            <a:custGeom>
              <a:rect b="b" l="l" r="r" t="t"/>
              <a:pathLst>
                <a:path extrusionOk="0" h="2884" w="2935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3"/>
            <p:cNvSpPr/>
            <p:nvPr/>
          </p:nvSpPr>
          <p:spPr>
            <a:xfrm>
              <a:off x="2877650" y="3602225"/>
              <a:ext cx="177500" cy="176325"/>
            </a:xfrm>
            <a:custGeom>
              <a:rect b="b" l="l" r="r" t="t"/>
              <a:pathLst>
                <a:path extrusionOk="0" h="7053" w="710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3"/>
            <p:cNvSpPr/>
            <p:nvPr/>
          </p:nvSpPr>
          <p:spPr>
            <a:xfrm>
              <a:off x="4214600" y="28547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3"/>
            <p:cNvSpPr/>
            <p:nvPr/>
          </p:nvSpPr>
          <p:spPr>
            <a:xfrm>
              <a:off x="4298125" y="2927900"/>
              <a:ext cx="491525" cy="430775"/>
            </a:xfrm>
            <a:custGeom>
              <a:rect b="b" l="l" r="r" t="t"/>
              <a:pathLst>
                <a:path extrusionOk="0" h="17231" w="1966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3"/>
            <p:cNvSpPr/>
            <p:nvPr/>
          </p:nvSpPr>
          <p:spPr>
            <a:xfrm>
              <a:off x="4290350" y="2921050"/>
              <a:ext cx="491400" cy="444300"/>
            </a:xfrm>
            <a:custGeom>
              <a:rect b="b" l="l" r="r" t="t"/>
              <a:pathLst>
                <a:path extrusionOk="0" h="17772" w="19656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3"/>
            <p:cNvSpPr/>
            <p:nvPr/>
          </p:nvSpPr>
          <p:spPr>
            <a:xfrm>
              <a:off x="4422150" y="2986025"/>
              <a:ext cx="359600" cy="365725"/>
            </a:xfrm>
            <a:custGeom>
              <a:rect b="b" l="l" r="r" t="t"/>
              <a:pathLst>
                <a:path extrusionOk="0" h="14629" w="14384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3"/>
            <p:cNvSpPr/>
            <p:nvPr/>
          </p:nvSpPr>
          <p:spPr>
            <a:xfrm>
              <a:off x="4418700" y="2981575"/>
              <a:ext cx="370950" cy="377050"/>
            </a:xfrm>
            <a:custGeom>
              <a:rect b="b" l="l" r="r" t="t"/>
              <a:pathLst>
                <a:path extrusionOk="0" h="15082" w="14838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3"/>
            <p:cNvSpPr/>
            <p:nvPr/>
          </p:nvSpPr>
          <p:spPr>
            <a:xfrm>
              <a:off x="4794975" y="2529775"/>
              <a:ext cx="658450" cy="577050"/>
            </a:xfrm>
            <a:custGeom>
              <a:rect b="b" l="l" r="r" t="t"/>
              <a:pathLst>
                <a:path extrusionOk="0" h="23082" w="26338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3"/>
            <p:cNvSpPr/>
            <p:nvPr/>
          </p:nvSpPr>
          <p:spPr>
            <a:xfrm>
              <a:off x="4872775" y="2666825"/>
              <a:ext cx="31850" cy="43950"/>
            </a:xfrm>
            <a:custGeom>
              <a:rect b="b" l="l" r="r" t="t"/>
              <a:pathLst>
                <a:path extrusionOk="0" h="1758" w="1274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3"/>
            <p:cNvSpPr/>
            <p:nvPr/>
          </p:nvSpPr>
          <p:spPr>
            <a:xfrm>
              <a:off x="4913650" y="2620500"/>
              <a:ext cx="31350" cy="29775"/>
            </a:xfrm>
            <a:custGeom>
              <a:rect b="b" l="l" r="r" t="t"/>
              <a:pathLst>
                <a:path extrusionOk="0" h="1191" w="1254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3"/>
            <p:cNvSpPr/>
            <p:nvPr/>
          </p:nvSpPr>
          <p:spPr>
            <a:xfrm>
              <a:off x="4878375" y="2602975"/>
              <a:ext cx="491500" cy="430750"/>
            </a:xfrm>
            <a:custGeom>
              <a:rect b="b" l="l" r="r" t="t"/>
              <a:pathLst>
                <a:path extrusionOk="0" h="17230" w="1966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3"/>
            <p:cNvSpPr/>
            <p:nvPr/>
          </p:nvSpPr>
          <p:spPr>
            <a:xfrm>
              <a:off x="4870725" y="2596025"/>
              <a:ext cx="483400" cy="444525"/>
            </a:xfrm>
            <a:custGeom>
              <a:rect b="b" l="l" r="r" t="t"/>
              <a:pathLst>
                <a:path extrusionOk="0" h="17781" w="19336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3"/>
            <p:cNvSpPr/>
            <p:nvPr/>
          </p:nvSpPr>
          <p:spPr>
            <a:xfrm>
              <a:off x="5002375" y="2661100"/>
              <a:ext cx="337600" cy="365825"/>
            </a:xfrm>
            <a:custGeom>
              <a:rect b="b" l="l" r="r" t="t"/>
              <a:pathLst>
                <a:path extrusionOk="0" h="14633" w="13504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3"/>
            <p:cNvSpPr/>
            <p:nvPr/>
          </p:nvSpPr>
          <p:spPr>
            <a:xfrm>
              <a:off x="4998975" y="2656650"/>
              <a:ext cx="370900" cy="377025"/>
            </a:xfrm>
            <a:custGeom>
              <a:rect b="b" l="l" r="r" t="t"/>
              <a:pathLst>
                <a:path extrusionOk="0" h="15081" w="14836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3"/>
            <p:cNvSpPr/>
            <p:nvPr/>
          </p:nvSpPr>
          <p:spPr>
            <a:xfrm>
              <a:off x="5375200" y="22048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3"/>
            <p:cNvSpPr/>
            <p:nvPr/>
          </p:nvSpPr>
          <p:spPr>
            <a:xfrm>
              <a:off x="5461175" y="2332975"/>
              <a:ext cx="31700" cy="44075"/>
            </a:xfrm>
            <a:custGeom>
              <a:rect b="b" l="l" r="r" t="t"/>
              <a:pathLst>
                <a:path extrusionOk="0" h="1763" w="1268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5501900" y="2286650"/>
              <a:ext cx="31475" cy="29775"/>
            </a:xfrm>
            <a:custGeom>
              <a:rect b="b" l="l" r="r" t="t"/>
              <a:pathLst>
                <a:path extrusionOk="0" h="1191" w="1259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5458600" y="2278025"/>
              <a:ext cx="491650" cy="430750"/>
            </a:xfrm>
            <a:custGeom>
              <a:rect b="b" l="l" r="r" t="t"/>
              <a:pathLst>
                <a:path extrusionOk="0" h="17230" w="19666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5450950" y="2271075"/>
              <a:ext cx="506950" cy="444425"/>
            </a:xfrm>
            <a:custGeom>
              <a:rect b="b" l="l" r="r" t="t"/>
              <a:pathLst>
                <a:path extrusionOk="0" h="17777" w="20278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5582650" y="2336150"/>
              <a:ext cx="359725" cy="365725"/>
            </a:xfrm>
            <a:custGeom>
              <a:rect b="b" l="l" r="r" t="t"/>
              <a:pathLst>
                <a:path extrusionOk="0" h="14629" w="1438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5579175" y="2331675"/>
              <a:ext cx="371075" cy="377075"/>
            </a:xfrm>
            <a:custGeom>
              <a:rect b="b" l="l" r="r" t="t"/>
              <a:pathLst>
                <a:path extrusionOk="0" h="15083" w="1484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6312225" y="1453100"/>
              <a:ext cx="876050" cy="859900"/>
            </a:xfrm>
            <a:custGeom>
              <a:rect b="b" l="l" r="r" t="t"/>
              <a:pathLst>
                <a:path extrusionOk="0" h="34396" w="35042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6491650" y="1509925"/>
              <a:ext cx="506375" cy="55525"/>
            </a:xfrm>
            <a:custGeom>
              <a:rect b="b" l="l" r="r" t="t"/>
              <a:pathLst>
                <a:path extrusionOk="0" h="2221" w="20255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6391175" y="1527025"/>
              <a:ext cx="64825" cy="21750"/>
            </a:xfrm>
            <a:custGeom>
              <a:rect b="b" l="l" r="r" t="t"/>
              <a:pathLst>
                <a:path extrusionOk="0" h="870" w="2593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3511225" y="3117950"/>
              <a:ext cx="112600" cy="88650"/>
            </a:xfrm>
            <a:custGeom>
              <a:rect b="b" l="l" r="r" t="t"/>
              <a:pathLst>
                <a:path extrusionOk="0" h="3546" w="4504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3503600" y="3111075"/>
              <a:ext cx="128000" cy="102250"/>
            </a:xfrm>
            <a:custGeom>
              <a:rect b="b" l="l" r="r" t="t"/>
              <a:pathLst>
                <a:path extrusionOk="0" h="4090" w="512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4576725" y="1240725"/>
              <a:ext cx="438550" cy="829575"/>
            </a:xfrm>
            <a:custGeom>
              <a:rect b="b" l="l" r="r" t="t"/>
              <a:pathLst>
                <a:path extrusionOk="0" h="33183" w="17542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3590200" y="2035900"/>
              <a:ext cx="443600" cy="860125"/>
            </a:xfrm>
            <a:custGeom>
              <a:rect b="b" l="l" r="r" t="t"/>
              <a:pathLst>
                <a:path extrusionOk="0" h="34405" w="17744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3853875" y="1650375"/>
              <a:ext cx="197375" cy="305150"/>
            </a:xfrm>
            <a:custGeom>
              <a:rect b="b" l="l" r="r" t="t"/>
              <a:pathLst>
                <a:path extrusionOk="0" h="12206" w="7895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3846250" y="1643425"/>
              <a:ext cx="211875" cy="319025"/>
            </a:xfrm>
            <a:custGeom>
              <a:rect b="b" l="l" r="r" t="t"/>
              <a:pathLst>
                <a:path extrusionOk="0" h="12761" w="8475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3751625" y="1840900"/>
              <a:ext cx="87900" cy="73575"/>
            </a:xfrm>
            <a:custGeom>
              <a:rect b="b" l="l" r="r" t="t"/>
              <a:pathLst>
                <a:path extrusionOk="0" h="2943" w="3516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3"/>
            <p:cNvSpPr/>
            <p:nvPr/>
          </p:nvSpPr>
          <p:spPr>
            <a:xfrm>
              <a:off x="3755325" y="1834000"/>
              <a:ext cx="91825" cy="87325"/>
            </a:xfrm>
            <a:custGeom>
              <a:rect b="b" l="l" r="r" t="t"/>
              <a:pathLst>
                <a:path extrusionOk="0" h="3493" w="367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3"/>
            <p:cNvSpPr/>
            <p:nvPr/>
          </p:nvSpPr>
          <p:spPr>
            <a:xfrm>
              <a:off x="3913600" y="1733950"/>
              <a:ext cx="28925" cy="38075"/>
            </a:xfrm>
            <a:custGeom>
              <a:rect b="b" l="l" r="r" t="t"/>
              <a:pathLst>
                <a:path extrusionOk="0" h="1523" w="1157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3"/>
            <p:cNvSpPr/>
            <p:nvPr/>
          </p:nvSpPr>
          <p:spPr>
            <a:xfrm>
              <a:off x="3971025" y="1850200"/>
              <a:ext cx="67125" cy="23275"/>
            </a:xfrm>
            <a:custGeom>
              <a:rect b="b" l="l" r="r" t="t"/>
              <a:pathLst>
                <a:path extrusionOk="0" h="931" w="2685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3"/>
            <p:cNvSpPr/>
            <p:nvPr/>
          </p:nvSpPr>
          <p:spPr>
            <a:xfrm>
              <a:off x="2992125" y="1533700"/>
              <a:ext cx="962100" cy="771275"/>
            </a:xfrm>
            <a:custGeom>
              <a:rect b="b" l="l" r="r" t="t"/>
              <a:pathLst>
                <a:path extrusionOk="0" h="30851" w="38484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3"/>
            <p:cNvSpPr/>
            <p:nvPr/>
          </p:nvSpPr>
          <p:spPr>
            <a:xfrm>
              <a:off x="3785500" y="1924000"/>
              <a:ext cx="164425" cy="103925"/>
            </a:xfrm>
            <a:custGeom>
              <a:rect b="b" l="l" r="r" t="t"/>
              <a:pathLst>
                <a:path extrusionOk="0" h="4157" w="657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3"/>
            <p:cNvSpPr/>
            <p:nvPr/>
          </p:nvSpPr>
          <p:spPr>
            <a:xfrm>
              <a:off x="3743100" y="1997325"/>
              <a:ext cx="248325" cy="86600"/>
            </a:xfrm>
            <a:custGeom>
              <a:rect b="b" l="l" r="r" t="t"/>
              <a:pathLst>
                <a:path extrusionOk="0" h="3464" w="9933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3"/>
            <p:cNvSpPr/>
            <p:nvPr/>
          </p:nvSpPr>
          <p:spPr>
            <a:xfrm>
              <a:off x="3735725" y="1990475"/>
              <a:ext cx="262950" cy="100325"/>
            </a:xfrm>
            <a:custGeom>
              <a:rect b="b" l="l" r="r" t="t"/>
              <a:pathLst>
                <a:path extrusionOk="0" h="4013" w="10518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3"/>
            <p:cNvSpPr/>
            <p:nvPr/>
          </p:nvSpPr>
          <p:spPr>
            <a:xfrm>
              <a:off x="4166725" y="3125600"/>
              <a:ext cx="194700" cy="272900"/>
            </a:xfrm>
            <a:custGeom>
              <a:rect b="b" l="l" r="r" t="t"/>
              <a:pathLst>
                <a:path extrusionOk="0" h="10916" w="7788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3"/>
            <p:cNvSpPr/>
            <p:nvPr/>
          </p:nvSpPr>
          <p:spPr>
            <a:xfrm>
              <a:off x="3952550" y="2347600"/>
              <a:ext cx="438800" cy="290200"/>
            </a:xfrm>
            <a:custGeom>
              <a:rect b="b" l="l" r="r" t="t"/>
              <a:pathLst>
                <a:path extrusionOk="0" h="11608" w="17552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3"/>
            <p:cNvSpPr/>
            <p:nvPr/>
          </p:nvSpPr>
          <p:spPr>
            <a:xfrm>
              <a:off x="3947100" y="2340700"/>
              <a:ext cx="450650" cy="301325"/>
            </a:xfrm>
            <a:custGeom>
              <a:rect b="b" l="l" r="r" t="t"/>
              <a:pathLst>
                <a:path extrusionOk="0" h="12053" w="18026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3"/>
            <p:cNvSpPr/>
            <p:nvPr/>
          </p:nvSpPr>
          <p:spPr>
            <a:xfrm>
              <a:off x="3664775" y="2400150"/>
              <a:ext cx="922650" cy="794600"/>
            </a:xfrm>
            <a:custGeom>
              <a:rect b="b" l="l" r="r" t="t"/>
              <a:pathLst>
                <a:path extrusionOk="0" h="31784" w="36906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3"/>
            <p:cNvSpPr/>
            <p:nvPr/>
          </p:nvSpPr>
          <p:spPr>
            <a:xfrm>
              <a:off x="3658175" y="2393300"/>
              <a:ext cx="932575" cy="812400"/>
            </a:xfrm>
            <a:custGeom>
              <a:rect b="b" l="l" r="r" t="t"/>
              <a:pathLst>
                <a:path extrusionOk="0" h="32496" w="37303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3"/>
            <p:cNvSpPr/>
            <p:nvPr/>
          </p:nvSpPr>
          <p:spPr>
            <a:xfrm>
              <a:off x="3524600" y="2042900"/>
              <a:ext cx="516600" cy="820800"/>
            </a:xfrm>
            <a:custGeom>
              <a:rect b="b" l="l" r="r" t="t"/>
              <a:pathLst>
                <a:path extrusionOk="0" h="32832" w="20664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3"/>
            <p:cNvSpPr/>
            <p:nvPr/>
          </p:nvSpPr>
          <p:spPr>
            <a:xfrm>
              <a:off x="2987300" y="1685250"/>
              <a:ext cx="445025" cy="299775"/>
            </a:xfrm>
            <a:custGeom>
              <a:rect b="b" l="l" r="r" t="t"/>
              <a:pathLst>
                <a:path extrusionOk="0" h="11991" w="1780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3"/>
            <p:cNvSpPr/>
            <p:nvPr/>
          </p:nvSpPr>
          <p:spPr>
            <a:xfrm>
              <a:off x="3251750" y="2077975"/>
              <a:ext cx="415225" cy="258475"/>
            </a:xfrm>
            <a:custGeom>
              <a:rect b="b" l="l" r="r" t="t"/>
              <a:pathLst>
                <a:path extrusionOk="0" h="10339" w="1660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3"/>
            <p:cNvSpPr/>
            <p:nvPr/>
          </p:nvSpPr>
          <p:spPr>
            <a:xfrm>
              <a:off x="3663525" y="2112800"/>
              <a:ext cx="287175" cy="974100"/>
            </a:xfrm>
            <a:custGeom>
              <a:rect b="b" l="l" r="r" t="t"/>
              <a:pathLst>
                <a:path extrusionOk="0" h="38964" w="11487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3"/>
            <p:cNvSpPr/>
            <p:nvPr/>
          </p:nvSpPr>
          <p:spPr>
            <a:xfrm>
              <a:off x="3655775" y="2105900"/>
              <a:ext cx="297450" cy="988125"/>
            </a:xfrm>
            <a:custGeom>
              <a:rect b="b" l="l" r="r" t="t"/>
              <a:pathLst>
                <a:path extrusionOk="0" h="39525" w="11898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3"/>
            <p:cNvSpPr/>
            <p:nvPr/>
          </p:nvSpPr>
          <p:spPr>
            <a:xfrm>
              <a:off x="3548425" y="3156275"/>
              <a:ext cx="55800" cy="52625"/>
            </a:xfrm>
            <a:custGeom>
              <a:rect b="b" l="l" r="r" t="t"/>
              <a:pathLst>
                <a:path extrusionOk="0" h="2105" w="2232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3"/>
            <p:cNvSpPr/>
            <p:nvPr/>
          </p:nvSpPr>
          <p:spPr>
            <a:xfrm>
              <a:off x="3540900" y="3149450"/>
              <a:ext cx="71075" cy="66325"/>
            </a:xfrm>
            <a:custGeom>
              <a:rect b="b" l="l" r="r" t="t"/>
              <a:pathLst>
                <a:path extrusionOk="0" h="2653" w="284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3"/>
            <p:cNvSpPr/>
            <p:nvPr/>
          </p:nvSpPr>
          <p:spPr>
            <a:xfrm>
              <a:off x="3578225" y="3154750"/>
              <a:ext cx="59350" cy="69425"/>
            </a:xfrm>
            <a:custGeom>
              <a:rect b="b" l="l" r="r" t="t"/>
              <a:pathLst>
                <a:path extrusionOk="0" h="2777" w="2374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3"/>
            <p:cNvSpPr/>
            <p:nvPr/>
          </p:nvSpPr>
          <p:spPr>
            <a:xfrm>
              <a:off x="3570450" y="3147900"/>
              <a:ext cx="74650" cy="83150"/>
            </a:xfrm>
            <a:custGeom>
              <a:rect b="b" l="l" r="r" t="t"/>
              <a:pathLst>
                <a:path extrusionOk="0" h="3326" w="298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3"/>
            <p:cNvSpPr/>
            <p:nvPr/>
          </p:nvSpPr>
          <p:spPr>
            <a:xfrm>
              <a:off x="3604200" y="3100000"/>
              <a:ext cx="137275" cy="143775"/>
            </a:xfrm>
            <a:custGeom>
              <a:rect b="b" l="l" r="r" t="t"/>
              <a:pathLst>
                <a:path extrusionOk="0" h="5751" w="549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3"/>
            <p:cNvSpPr/>
            <p:nvPr/>
          </p:nvSpPr>
          <p:spPr>
            <a:xfrm>
              <a:off x="3596425" y="3093100"/>
              <a:ext cx="150125" cy="157550"/>
            </a:xfrm>
            <a:custGeom>
              <a:rect b="b" l="l" r="r" t="t"/>
              <a:pathLst>
                <a:path extrusionOk="0" h="6302" w="6005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3"/>
            <p:cNvSpPr/>
            <p:nvPr/>
          </p:nvSpPr>
          <p:spPr>
            <a:xfrm>
              <a:off x="3933450" y="2771600"/>
              <a:ext cx="52750" cy="119200"/>
            </a:xfrm>
            <a:custGeom>
              <a:rect b="b" l="l" r="r" t="t"/>
              <a:pathLst>
                <a:path extrusionOk="0" h="4768" w="211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3"/>
            <p:cNvSpPr/>
            <p:nvPr/>
          </p:nvSpPr>
          <p:spPr>
            <a:xfrm>
              <a:off x="3925700" y="2764850"/>
              <a:ext cx="67375" cy="132825"/>
            </a:xfrm>
            <a:custGeom>
              <a:rect b="b" l="l" r="r" t="t"/>
              <a:pathLst>
                <a:path extrusionOk="0" h="5313" w="2695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3"/>
            <p:cNvSpPr/>
            <p:nvPr/>
          </p:nvSpPr>
          <p:spPr>
            <a:xfrm>
              <a:off x="3410525" y="1579450"/>
              <a:ext cx="297700" cy="212900"/>
            </a:xfrm>
            <a:custGeom>
              <a:rect b="b" l="l" r="r" t="t"/>
              <a:pathLst>
                <a:path extrusionOk="0" h="8516" w="11908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3"/>
            <p:cNvSpPr/>
            <p:nvPr/>
          </p:nvSpPr>
          <p:spPr>
            <a:xfrm>
              <a:off x="3117775" y="1735350"/>
              <a:ext cx="699350" cy="534475"/>
            </a:xfrm>
            <a:custGeom>
              <a:rect b="b" l="l" r="r" t="t"/>
              <a:pathLst>
                <a:path extrusionOk="0" h="21379" w="27974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3"/>
            <p:cNvSpPr/>
            <p:nvPr/>
          </p:nvSpPr>
          <p:spPr>
            <a:xfrm>
              <a:off x="3026250" y="1638975"/>
              <a:ext cx="869425" cy="482275"/>
            </a:xfrm>
            <a:custGeom>
              <a:rect b="b" l="l" r="r" t="t"/>
              <a:pathLst>
                <a:path extrusionOk="0" h="19291" w="34777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3"/>
            <p:cNvSpPr/>
            <p:nvPr/>
          </p:nvSpPr>
          <p:spPr>
            <a:xfrm>
              <a:off x="4749150" y="852150"/>
              <a:ext cx="200050" cy="309200"/>
            </a:xfrm>
            <a:custGeom>
              <a:rect b="b" l="l" r="r" t="t"/>
              <a:pathLst>
                <a:path extrusionOk="0" h="12368" w="8002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3"/>
            <p:cNvSpPr/>
            <p:nvPr/>
          </p:nvSpPr>
          <p:spPr>
            <a:xfrm>
              <a:off x="4741500" y="845250"/>
              <a:ext cx="214575" cy="323075"/>
            </a:xfrm>
            <a:custGeom>
              <a:rect b="b" l="l" r="r" t="t"/>
              <a:pathLst>
                <a:path extrusionOk="0" h="12923" w="858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3"/>
            <p:cNvSpPr/>
            <p:nvPr/>
          </p:nvSpPr>
          <p:spPr>
            <a:xfrm>
              <a:off x="4491925" y="712125"/>
              <a:ext cx="335650" cy="407700"/>
            </a:xfrm>
            <a:custGeom>
              <a:rect b="b" l="l" r="r" t="t"/>
              <a:pathLst>
                <a:path extrusionOk="0" h="16308" w="13426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3"/>
            <p:cNvSpPr/>
            <p:nvPr/>
          </p:nvSpPr>
          <p:spPr>
            <a:xfrm>
              <a:off x="4644600" y="1024725"/>
              <a:ext cx="89175" cy="74600"/>
            </a:xfrm>
            <a:custGeom>
              <a:rect b="b" l="l" r="r" t="t"/>
              <a:pathLst>
                <a:path extrusionOk="0" h="2984" w="3567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3"/>
            <p:cNvSpPr/>
            <p:nvPr/>
          </p:nvSpPr>
          <p:spPr>
            <a:xfrm>
              <a:off x="4648425" y="1017950"/>
              <a:ext cx="92825" cy="88225"/>
            </a:xfrm>
            <a:custGeom>
              <a:rect b="b" l="l" r="r" t="t"/>
              <a:pathLst>
                <a:path extrusionOk="0" h="3529" w="3713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3"/>
            <p:cNvSpPr/>
            <p:nvPr/>
          </p:nvSpPr>
          <p:spPr>
            <a:xfrm>
              <a:off x="4809625" y="936875"/>
              <a:ext cx="29425" cy="38575"/>
            </a:xfrm>
            <a:custGeom>
              <a:rect b="b" l="l" r="r" t="t"/>
              <a:pathLst>
                <a:path extrusionOk="0" h="1543" w="1177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3"/>
            <p:cNvSpPr/>
            <p:nvPr/>
          </p:nvSpPr>
          <p:spPr>
            <a:xfrm>
              <a:off x="4867925" y="1054775"/>
              <a:ext cx="67775" cy="23400"/>
            </a:xfrm>
            <a:custGeom>
              <a:rect b="b" l="l" r="r" t="t"/>
              <a:pathLst>
                <a:path extrusionOk="0" h="936" w="2711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3"/>
            <p:cNvSpPr/>
            <p:nvPr/>
          </p:nvSpPr>
          <p:spPr>
            <a:xfrm>
              <a:off x="4680000" y="1129450"/>
              <a:ext cx="169250" cy="105200"/>
            </a:xfrm>
            <a:custGeom>
              <a:rect b="b" l="l" r="r" t="t"/>
              <a:pathLst>
                <a:path extrusionOk="0" h="4208" w="677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3"/>
            <p:cNvSpPr/>
            <p:nvPr/>
          </p:nvSpPr>
          <p:spPr>
            <a:xfrm>
              <a:off x="4660900" y="1203700"/>
              <a:ext cx="227550" cy="87750"/>
            </a:xfrm>
            <a:custGeom>
              <a:rect b="b" l="l" r="r" t="t"/>
              <a:pathLst>
                <a:path extrusionOk="0" h="3510" w="9102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3"/>
            <p:cNvSpPr/>
            <p:nvPr/>
          </p:nvSpPr>
          <p:spPr>
            <a:xfrm>
              <a:off x="4653525" y="1196850"/>
              <a:ext cx="242200" cy="101475"/>
            </a:xfrm>
            <a:custGeom>
              <a:rect b="b" l="l" r="r" t="t"/>
              <a:pathLst>
                <a:path extrusionOk="0" h="4059" w="9688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3"/>
            <p:cNvSpPr/>
            <p:nvPr/>
          </p:nvSpPr>
          <p:spPr>
            <a:xfrm>
              <a:off x="5005725" y="1588775"/>
              <a:ext cx="399300" cy="281125"/>
            </a:xfrm>
            <a:custGeom>
              <a:rect b="b" l="l" r="r" t="t"/>
              <a:pathLst>
                <a:path extrusionOk="0" h="11245" w="15972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3"/>
            <p:cNvSpPr/>
            <p:nvPr/>
          </p:nvSpPr>
          <p:spPr>
            <a:xfrm>
              <a:off x="5000100" y="1581950"/>
              <a:ext cx="411150" cy="291775"/>
            </a:xfrm>
            <a:custGeom>
              <a:rect b="b" l="l" r="r" t="t"/>
              <a:pathLst>
                <a:path extrusionOk="0" h="11671" w="16446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3"/>
            <p:cNvSpPr/>
            <p:nvPr/>
          </p:nvSpPr>
          <p:spPr>
            <a:xfrm>
              <a:off x="4708000" y="1611200"/>
              <a:ext cx="934825" cy="881325"/>
            </a:xfrm>
            <a:custGeom>
              <a:rect b="b" l="l" r="r" t="t"/>
              <a:pathLst>
                <a:path extrusionOk="0" h="35253" w="3739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3"/>
            <p:cNvSpPr/>
            <p:nvPr/>
          </p:nvSpPr>
          <p:spPr>
            <a:xfrm>
              <a:off x="4701375" y="1604350"/>
              <a:ext cx="944700" cy="896200"/>
            </a:xfrm>
            <a:custGeom>
              <a:rect b="b" l="l" r="r" t="t"/>
              <a:pathLst>
                <a:path extrusionOk="0" h="35848" w="3778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3"/>
            <p:cNvSpPr/>
            <p:nvPr/>
          </p:nvSpPr>
          <p:spPr>
            <a:xfrm>
              <a:off x="4980100" y="1987650"/>
              <a:ext cx="53500" cy="120725"/>
            </a:xfrm>
            <a:custGeom>
              <a:rect b="b" l="l" r="r" t="t"/>
              <a:pathLst>
                <a:path extrusionOk="0" h="4829" w="214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3"/>
            <p:cNvSpPr/>
            <p:nvPr/>
          </p:nvSpPr>
          <p:spPr>
            <a:xfrm>
              <a:off x="4972475" y="1980775"/>
              <a:ext cx="68000" cy="134350"/>
            </a:xfrm>
            <a:custGeom>
              <a:rect b="b" l="l" r="r" t="t"/>
              <a:pathLst>
                <a:path extrusionOk="0" h="5374" w="272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3"/>
            <p:cNvSpPr/>
            <p:nvPr/>
          </p:nvSpPr>
          <p:spPr>
            <a:xfrm>
              <a:off x="4587550" y="1258250"/>
              <a:ext cx="433950" cy="812050"/>
            </a:xfrm>
            <a:custGeom>
              <a:rect b="b" l="l" r="r" t="t"/>
              <a:pathLst>
                <a:path extrusionOk="0" h="32482" w="17358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3"/>
            <p:cNvSpPr/>
            <p:nvPr/>
          </p:nvSpPr>
          <p:spPr>
            <a:xfrm>
              <a:off x="4633500" y="698550"/>
              <a:ext cx="215625" cy="150800"/>
            </a:xfrm>
            <a:custGeom>
              <a:rect b="b" l="l" r="r" t="t"/>
              <a:pathLst>
                <a:path extrusionOk="0" h="6032" w="8625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3"/>
            <p:cNvSpPr/>
            <p:nvPr/>
          </p:nvSpPr>
          <p:spPr>
            <a:xfrm>
              <a:off x="4660250" y="740725"/>
              <a:ext cx="144300" cy="124675"/>
            </a:xfrm>
            <a:custGeom>
              <a:rect b="b" l="l" r="r" t="t"/>
              <a:pathLst>
                <a:path extrusionOk="0" h="4987" w="5772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3"/>
            <p:cNvSpPr/>
            <p:nvPr/>
          </p:nvSpPr>
          <p:spPr>
            <a:xfrm>
              <a:off x="4588200" y="796700"/>
              <a:ext cx="174325" cy="73275"/>
            </a:xfrm>
            <a:custGeom>
              <a:rect b="b" l="l" r="r" t="t"/>
              <a:pathLst>
                <a:path extrusionOk="0" h="2931" w="6973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3"/>
            <p:cNvSpPr/>
            <p:nvPr/>
          </p:nvSpPr>
          <p:spPr>
            <a:xfrm>
              <a:off x="4629950" y="905225"/>
              <a:ext cx="75025" cy="129125"/>
            </a:xfrm>
            <a:custGeom>
              <a:rect b="b" l="l" r="r" t="t"/>
              <a:pathLst>
                <a:path extrusionOk="0" h="5165" w="3001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3"/>
            <p:cNvSpPr/>
            <p:nvPr/>
          </p:nvSpPr>
          <p:spPr>
            <a:xfrm>
              <a:off x="4579150" y="934900"/>
              <a:ext cx="65225" cy="131675"/>
            </a:xfrm>
            <a:custGeom>
              <a:rect b="b" l="l" r="r" t="t"/>
              <a:pathLst>
                <a:path extrusionOk="0" h="5267" w="2609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3"/>
            <p:cNvSpPr/>
            <p:nvPr/>
          </p:nvSpPr>
          <p:spPr>
            <a:xfrm>
              <a:off x="4663300" y="1329775"/>
              <a:ext cx="234725" cy="996100"/>
            </a:xfrm>
            <a:custGeom>
              <a:rect b="b" l="l" r="r" t="t"/>
              <a:pathLst>
                <a:path extrusionOk="0" h="39844" w="9389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3"/>
            <p:cNvSpPr/>
            <p:nvPr/>
          </p:nvSpPr>
          <p:spPr>
            <a:xfrm>
              <a:off x="4656050" y="1322875"/>
              <a:ext cx="243225" cy="1010625"/>
            </a:xfrm>
            <a:custGeom>
              <a:rect b="b" l="l" r="r" t="t"/>
              <a:pathLst>
                <a:path extrusionOk="0" h="40425" w="9729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3"/>
            <p:cNvSpPr/>
            <p:nvPr/>
          </p:nvSpPr>
          <p:spPr>
            <a:xfrm>
              <a:off x="4555725" y="2325850"/>
              <a:ext cx="107600" cy="97275"/>
            </a:xfrm>
            <a:custGeom>
              <a:rect b="b" l="l" r="r" t="t"/>
              <a:pathLst>
                <a:path extrusionOk="0" h="3891" w="4304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3"/>
            <p:cNvSpPr/>
            <p:nvPr/>
          </p:nvSpPr>
          <p:spPr>
            <a:xfrm>
              <a:off x="4547950" y="2318925"/>
              <a:ext cx="123175" cy="111075"/>
            </a:xfrm>
            <a:custGeom>
              <a:rect b="b" l="l" r="r" t="t"/>
              <a:pathLst>
                <a:path extrusionOk="0" h="4443" w="4927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3"/>
            <p:cNvSpPr/>
            <p:nvPr/>
          </p:nvSpPr>
          <p:spPr>
            <a:xfrm>
              <a:off x="5501250" y="747825"/>
              <a:ext cx="202100" cy="183925"/>
            </a:xfrm>
            <a:custGeom>
              <a:rect b="b" l="l" r="r" t="t"/>
              <a:pathLst>
                <a:path extrusionOk="0" h="7357" w="8084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3"/>
            <p:cNvSpPr/>
            <p:nvPr/>
          </p:nvSpPr>
          <p:spPr>
            <a:xfrm>
              <a:off x="4555325" y="2400075"/>
              <a:ext cx="52875" cy="57075"/>
            </a:xfrm>
            <a:custGeom>
              <a:rect b="b" l="l" r="r" t="t"/>
              <a:pathLst>
                <a:path extrusionOk="0" h="2283" w="2115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3"/>
            <p:cNvSpPr/>
            <p:nvPr/>
          </p:nvSpPr>
          <p:spPr>
            <a:xfrm>
              <a:off x="4548100" y="2393300"/>
              <a:ext cx="67850" cy="70725"/>
            </a:xfrm>
            <a:custGeom>
              <a:rect b="b" l="l" r="r" t="t"/>
              <a:pathLst>
                <a:path extrusionOk="0" h="2829" w="2714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3"/>
            <p:cNvSpPr/>
            <p:nvPr/>
          </p:nvSpPr>
          <p:spPr>
            <a:xfrm>
              <a:off x="4586650" y="2396250"/>
              <a:ext cx="55050" cy="74250"/>
            </a:xfrm>
            <a:custGeom>
              <a:rect b="b" l="l" r="r" t="t"/>
              <a:pathLst>
                <a:path extrusionOk="0" h="2970" w="2202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3"/>
            <p:cNvSpPr/>
            <p:nvPr/>
          </p:nvSpPr>
          <p:spPr>
            <a:xfrm>
              <a:off x="4578900" y="2389400"/>
              <a:ext cx="70425" cy="87975"/>
            </a:xfrm>
            <a:custGeom>
              <a:rect b="b" l="l" r="r" t="t"/>
              <a:pathLst>
                <a:path extrusionOk="0" h="3519" w="2817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3"/>
            <p:cNvSpPr/>
            <p:nvPr/>
          </p:nvSpPr>
          <p:spPr>
            <a:xfrm>
              <a:off x="4614175" y="2333850"/>
              <a:ext cx="132300" cy="154750"/>
            </a:xfrm>
            <a:custGeom>
              <a:rect b="b" l="l" r="r" t="t"/>
              <a:pathLst>
                <a:path extrusionOk="0" h="6190" w="5292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3"/>
            <p:cNvSpPr/>
            <p:nvPr/>
          </p:nvSpPr>
          <p:spPr>
            <a:xfrm>
              <a:off x="4606400" y="2326925"/>
              <a:ext cx="145050" cy="168425"/>
            </a:xfrm>
            <a:custGeom>
              <a:rect b="b" l="l" r="r" t="t"/>
              <a:pathLst>
                <a:path extrusionOk="0" h="6737" w="5802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3"/>
            <p:cNvSpPr/>
            <p:nvPr/>
          </p:nvSpPr>
          <p:spPr>
            <a:xfrm>
              <a:off x="5232750" y="2470475"/>
              <a:ext cx="222200" cy="145550"/>
            </a:xfrm>
            <a:custGeom>
              <a:rect b="b" l="l" r="r" t="t"/>
              <a:pathLst>
                <a:path extrusionOk="0" h="5822" w="8888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4890600" y="883700"/>
              <a:ext cx="663800" cy="545500"/>
            </a:xfrm>
            <a:custGeom>
              <a:rect b="b" l="l" r="r" t="t"/>
              <a:pathLst>
                <a:path extrusionOk="0" h="21820" w="26552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3"/>
            <p:cNvSpPr/>
            <p:nvPr/>
          </p:nvSpPr>
          <p:spPr>
            <a:xfrm>
              <a:off x="4882850" y="876875"/>
              <a:ext cx="679175" cy="559200"/>
            </a:xfrm>
            <a:custGeom>
              <a:rect b="b" l="l" r="r" t="t"/>
              <a:pathLst>
                <a:path extrusionOk="0" h="22368" w="27167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3"/>
            <p:cNvSpPr/>
            <p:nvPr/>
          </p:nvSpPr>
          <p:spPr>
            <a:xfrm>
              <a:off x="5493625" y="740975"/>
              <a:ext cx="212675" cy="197650"/>
            </a:xfrm>
            <a:custGeom>
              <a:rect b="b" l="l" r="r" t="t"/>
              <a:pathLst>
                <a:path extrusionOk="0" h="7906" w="8507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3"/>
            <p:cNvSpPr/>
            <p:nvPr/>
          </p:nvSpPr>
          <p:spPr>
            <a:xfrm>
              <a:off x="5015000" y="38888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3"/>
            <p:cNvSpPr/>
            <p:nvPr/>
          </p:nvSpPr>
          <p:spPr>
            <a:xfrm>
              <a:off x="5163450" y="3599500"/>
              <a:ext cx="519925" cy="277350"/>
            </a:xfrm>
            <a:custGeom>
              <a:rect b="b" l="l" r="r" t="t"/>
              <a:pathLst>
                <a:path extrusionOk="0" h="11094" w="20797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3"/>
            <p:cNvSpPr/>
            <p:nvPr/>
          </p:nvSpPr>
          <p:spPr>
            <a:xfrm>
              <a:off x="4456775" y="46813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3"/>
            <p:cNvSpPr/>
            <p:nvPr/>
          </p:nvSpPr>
          <p:spPr>
            <a:xfrm>
              <a:off x="4605250" y="4392100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3"/>
            <p:cNvSpPr/>
            <p:nvPr/>
          </p:nvSpPr>
          <p:spPr>
            <a:xfrm>
              <a:off x="3605200" y="1218725"/>
              <a:ext cx="108025" cy="64700"/>
            </a:xfrm>
            <a:custGeom>
              <a:rect b="b" l="l" r="r" t="t"/>
              <a:pathLst>
                <a:path extrusionOk="0" h="2588" w="4321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3"/>
            <p:cNvSpPr/>
            <p:nvPr/>
          </p:nvSpPr>
          <p:spPr>
            <a:xfrm>
              <a:off x="3753675" y="9295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3"/>
            <p:cNvSpPr/>
            <p:nvPr/>
          </p:nvSpPr>
          <p:spPr>
            <a:xfrm>
              <a:off x="6093625" y="4038275"/>
              <a:ext cx="108100" cy="64725"/>
            </a:xfrm>
            <a:custGeom>
              <a:rect b="b" l="l" r="r" t="t"/>
              <a:pathLst>
                <a:path extrusionOk="0" h="2589" w="4324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3"/>
            <p:cNvSpPr/>
            <p:nvPr/>
          </p:nvSpPr>
          <p:spPr>
            <a:xfrm>
              <a:off x="6242200" y="37491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3"/>
            <p:cNvSpPr/>
            <p:nvPr/>
          </p:nvSpPr>
          <p:spPr>
            <a:xfrm>
              <a:off x="1928425" y="3429500"/>
              <a:ext cx="108000" cy="64725"/>
            </a:xfrm>
            <a:custGeom>
              <a:rect b="b" l="l" r="r" t="t"/>
              <a:pathLst>
                <a:path extrusionOk="0" h="2589" w="432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2076875" y="31403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3"/>
            <p:cNvSpPr/>
            <p:nvPr/>
          </p:nvSpPr>
          <p:spPr>
            <a:xfrm>
              <a:off x="6131950" y="1092925"/>
              <a:ext cx="107975" cy="64700"/>
            </a:xfrm>
            <a:custGeom>
              <a:rect b="b" l="l" r="r" t="t"/>
              <a:pathLst>
                <a:path extrusionOk="0" h="2588" w="4319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6280525" y="8036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5678900" y="2838725"/>
              <a:ext cx="1702650" cy="1193575"/>
            </a:xfrm>
            <a:custGeom>
              <a:rect b="b" l="l" r="r" t="t"/>
              <a:pathLst>
                <a:path extrusionOk="0" h="47743" w="68106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238225" y="3569850"/>
              <a:ext cx="1153750" cy="808800"/>
            </a:xfrm>
            <a:custGeom>
              <a:rect b="b" l="l" r="r" t="t"/>
              <a:pathLst>
                <a:path extrusionOk="0" h="32352" w="4615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2931775" y="665275"/>
              <a:ext cx="1174775" cy="823525"/>
            </a:xfrm>
            <a:custGeom>
              <a:rect b="b" l="l" r="r" t="t"/>
              <a:pathLst>
                <a:path extrusionOk="0" h="32941" w="4699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58" name="Google Shape;26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74" y="1313125"/>
            <a:ext cx="376451" cy="376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9" name="Google Shape;2659;p33"/>
          <p:cNvGrpSpPr/>
          <p:nvPr/>
        </p:nvGrpSpPr>
        <p:grpSpPr>
          <a:xfrm>
            <a:off x="3186731" y="1393041"/>
            <a:ext cx="2328257" cy="1487481"/>
            <a:chOff x="3990431" y="3453416"/>
            <a:chExt cx="2328257" cy="1487481"/>
          </a:xfrm>
        </p:grpSpPr>
        <p:sp>
          <p:nvSpPr>
            <p:cNvPr id="2660" name="Google Shape;2660;p33"/>
            <p:cNvSpPr/>
            <p:nvPr/>
          </p:nvSpPr>
          <p:spPr>
            <a:xfrm rot="-835508">
              <a:off x="4997475" y="3454283"/>
              <a:ext cx="8045" cy="6852"/>
            </a:xfrm>
            <a:custGeom>
              <a:rect b="b" l="l" r="r" t="t"/>
              <a:pathLst>
                <a:path extrusionOk="0" h="707" w="830">
                  <a:moveTo>
                    <a:pt x="768" y="1"/>
                  </a:moveTo>
                  <a:lnTo>
                    <a:pt x="692" y="62"/>
                  </a:lnTo>
                  <a:cubicBezTo>
                    <a:pt x="692" y="124"/>
                    <a:pt x="692" y="124"/>
                    <a:pt x="630" y="185"/>
                  </a:cubicBezTo>
                  <a:lnTo>
                    <a:pt x="692" y="262"/>
                  </a:lnTo>
                  <a:lnTo>
                    <a:pt x="630" y="323"/>
                  </a:lnTo>
                  <a:cubicBezTo>
                    <a:pt x="630" y="323"/>
                    <a:pt x="569" y="323"/>
                    <a:pt x="569" y="384"/>
                  </a:cubicBezTo>
                  <a:cubicBezTo>
                    <a:pt x="569" y="446"/>
                    <a:pt x="569" y="446"/>
                    <a:pt x="507" y="446"/>
                  </a:cubicBezTo>
                  <a:cubicBezTo>
                    <a:pt x="507" y="446"/>
                    <a:pt x="446" y="446"/>
                    <a:pt x="446" y="507"/>
                  </a:cubicBezTo>
                  <a:lnTo>
                    <a:pt x="308" y="507"/>
                  </a:lnTo>
                  <a:cubicBezTo>
                    <a:pt x="308" y="507"/>
                    <a:pt x="308" y="569"/>
                    <a:pt x="246" y="569"/>
                  </a:cubicBezTo>
                  <a:lnTo>
                    <a:pt x="124" y="569"/>
                  </a:lnTo>
                  <a:lnTo>
                    <a:pt x="62" y="645"/>
                  </a:lnTo>
                  <a:lnTo>
                    <a:pt x="1" y="645"/>
                  </a:lnTo>
                  <a:lnTo>
                    <a:pt x="62" y="707"/>
                  </a:lnTo>
                  <a:lnTo>
                    <a:pt x="246" y="707"/>
                  </a:lnTo>
                  <a:lnTo>
                    <a:pt x="308" y="645"/>
                  </a:lnTo>
                  <a:cubicBezTo>
                    <a:pt x="385" y="645"/>
                    <a:pt x="385" y="707"/>
                    <a:pt x="385" y="707"/>
                  </a:cubicBezTo>
                  <a:cubicBezTo>
                    <a:pt x="446" y="707"/>
                    <a:pt x="446" y="645"/>
                    <a:pt x="507" y="645"/>
                  </a:cubicBezTo>
                  <a:cubicBezTo>
                    <a:pt x="507" y="569"/>
                    <a:pt x="569" y="569"/>
                    <a:pt x="569" y="569"/>
                  </a:cubicBezTo>
                  <a:lnTo>
                    <a:pt x="630" y="507"/>
                  </a:lnTo>
                  <a:lnTo>
                    <a:pt x="692" y="507"/>
                  </a:lnTo>
                  <a:cubicBezTo>
                    <a:pt x="692" y="446"/>
                    <a:pt x="692" y="446"/>
                    <a:pt x="768" y="384"/>
                  </a:cubicBezTo>
                  <a:lnTo>
                    <a:pt x="768" y="323"/>
                  </a:lnTo>
                  <a:cubicBezTo>
                    <a:pt x="768" y="262"/>
                    <a:pt x="830" y="262"/>
                    <a:pt x="830" y="262"/>
                  </a:cubicBezTo>
                  <a:lnTo>
                    <a:pt x="830" y="62"/>
                  </a:lnTo>
                  <a:lnTo>
                    <a:pt x="768" y="6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3"/>
            <p:cNvSpPr/>
            <p:nvPr/>
          </p:nvSpPr>
          <p:spPr>
            <a:xfrm rot="-835508">
              <a:off x="4991529" y="3533467"/>
              <a:ext cx="4323" cy="7453"/>
            </a:xfrm>
            <a:custGeom>
              <a:rect b="b" l="l" r="r" t="t"/>
              <a:pathLst>
                <a:path extrusionOk="0" h="769" w="446">
                  <a:moveTo>
                    <a:pt x="62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124"/>
                  </a:lnTo>
                  <a:lnTo>
                    <a:pt x="123" y="200"/>
                  </a:lnTo>
                  <a:lnTo>
                    <a:pt x="185" y="200"/>
                  </a:lnTo>
                  <a:lnTo>
                    <a:pt x="185" y="262"/>
                  </a:lnTo>
                  <a:lnTo>
                    <a:pt x="261" y="323"/>
                  </a:lnTo>
                  <a:lnTo>
                    <a:pt x="261" y="385"/>
                  </a:lnTo>
                  <a:lnTo>
                    <a:pt x="323" y="385"/>
                  </a:lnTo>
                  <a:lnTo>
                    <a:pt x="261" y="446"/>
                  </a:lnTo>
                  <a:lnTo>
                    <a:pt x="323" y="507"/>
                  </a:lnTo>
                  <a:lnTo>
                    <a:pt x="261" y="584"/>
                  </a:lnTo>
                  <a:lnTo>
                    <a:pt x="261" y="645"/>
                  </a:lnTo>
                  <a:lnTo>
                    <a:pt x="261" y="768"/>
                  </a:lnTo>
                  <a:lnTo>
                    <a:pt x="323" y="768"/>
                  </a:lnTo>
                  <a:cubicBezTo>
                    <a:pt x="384" y="768"/>
                    <a:pt x="384" y="707"/>
                    <a:pt x="384" y="645"/>
                  </a:cubicBezTo>
                  <a:lnTo>
                    <a:pt x="446" y="645"/>
                  </a:lnTo>
                  <a:lnTo>
                    <a:pt x="446" y="584"/>
                  </a:lnTo>
                  <a:lnTo>
                    <a:pt x="446" y="446"/>
                  </a:lnTo>
                  <a:lnTo>
                    <a:pt x="384" y="385"/>
                  </a:lnTo>
                  <a:lnTo>
                    <a:pt x="384" y="323"/>
                  </a:lnTo>
                  <a:lnTo>
                    <a:pt x="384" y="262"/>
                  </a:lnTo>
                  <a:lnTo>
                    <a:pt x="384" y="200"/>
                  </a:lnTo>
                  <a:cubicBezTo>
                    <a:pt x="323" y="200"/>
                    <a:pt x="323" y="124"/>
                    <a:pt x="323" y="124"/>
                  </a:cubicBezTo>
                  <a:lnTo>
                    <a:pt x="261" y="124"/>
                  </a:lnTo>
                  <a:cubicBezTo>
                    <a:pt x="185" y="124"/>
                    <a:pt x="185" y="62"/>
                    <a:pt x="123" y="62"/>
                  </a:cubicBezTo>
                  <a:cubicBezTo>
                    <a:pt x="62" y="62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3"/>
            <p:cNvSpPr/>
            <p:nvPr/>
          </p:nvSpPr>
          <p:spPr>
            <a:xfrm rot="-835508">
              <a:off x="5044847" y="3519911"/>
              <a:ext cx="6852" cy="5670"/>
            </a:xfrm>
            <a:custGeom>
              <a:rect b="b" l="l" r="r" t="t"/>
              <a:pathLst>
                <a:path extrusionOk="0" h="585" w="707">
                  <a:moveTo>
                    <a:pt x="384" y="1"/>
                  </a:moveTo>
                  <a:cubicBezTo>
                    <a:pt x="384" y="32"/>
                    <a:pt x="368" y="32"/>
                    <a:pt x="353" y="32"/>
                  </a:cubicBezTo>
                  <a:cubicBezTo>
                    <a:pt x="338" y="32"/>
                    <a:pt x="322" y="32"/>
                    <a:pt x="322" y="62"/>
                  </a:cubicBezTo>
                  <a:cubicBezTo>
                    <a:pt x="322" y="124"/>
                    <a:pt x="246" y="124"/>
                    <a:pt x="246" y="124"/>
                  </a:cubicBezTo>
                  <a:cubicBezTo>
                    <a:pt x="184" y="124"/>
                    <a:pt x="184" y="200"/>
                    <a:pt x="123" y="200"/>
                  </a:cubicBezTo>
                  <a:cubicBezTo>
                    <a:pt x="123" y="200"/>
                    <a:pt x="62" y="200"/>
                    <a:pt x="62" y="262"/>
                  </a:cubicBezTo>
                  <a:lnTo>
                    <a:pt x="62" y="323"/>
                  </a:lnTo>
                  <a:lnTo>
                    <a:pt x="62" y="446"/>
                  </a:lnTo>
                  <a:cubicBezTo>
                    <a:pt x="0" y="446"/>
                    <a:pt x="0" y="507"/>
                    <a:pt x="0" y="507"/>
                  </a:cubicBezTo>
                  <a:lnTo>
                    <a:pt x="0" y="584"/>
                  </a:lnTo>
                  <a:lnTo>
                    <a:pt x="62" y="584"/>
                  </a:lnTo>
                  <a:cubicBezTo>
                    <a:pt x="62" y="584"/>
                    <a:pt x="123" y="584"/>
                    <a:pt x="123" y="507"/>
                  </a:cubicBezTo>
                  <a:lnTo>
                    <a:pt x="123" y="446"/>
                  </a:lnTo>
                  <a:lnTo>
                    <a:pt x="184" y="385"/>
                  </a:lnTo>
                  <a:lnTo>
                    <a:pt x="246" y="323"/>
                  </a:lnTo>
                  <a:lnTo>
                    <a:pt x="246" y="262"/>
                  </a:lnTo>
                  <a:cubicBezTo>
                    <a:pt x="246" y="262"/>
                    <a:pt x="322" y="262"/>
                    <a:pt x="322" y="200"/>
                  </a:cubicBezTo>
                  <a:lnTo>
                    <a:pt x="384" y="200"/>
                  </a:lnTo>
                  <a:cubicBezTo>
                    <a:pt x="384" y="200"/>
                    <a:pt x="445" y="200"/>
                    <a:pt x="445" y="124"/>
                  </a:cubicBezTo>
                  <a:lnTo>
                    <a:pt x="706" y="124"/>
                  </a:lnTo>
                  <a:lnTo>
                    <a:pt x="706" y="62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 rot="-835508">
              <a:off x="5101077" y="4007759"/>
              <a:ext cx="746" cy="601"/>
            </a:xfrm>
            <a:custGeom>
              <a:rect b="b" l="l" r="r" t="t"/>
              <a:pathLst>
                <a:path extrusionOk="0" h="62" w="77">
                  <a:moveTo>
                    <a:pt x="0" y="0"/>
                  </a:moveTo>
                  <a:lnTo>
                    <a:pt x="0" y="61"/>
                  </a:lnTo>
                  <a:lnTo>
                    <a:pt x="7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 rot="-835508">
              <a:off x="5059053" y="3879820"/>
              <a:ext cx="101760" cy="121406"/>
            </a:xfrm>
            <a:custGeom>
              <a:rect b="b" l="l" r="r" t="t"/>
              <a:pathLst>
                <a:path extrusionOk="0" h="12526" w="10499">
                  <a:moveTo>
                    <a:pt x="5311" y="0"/>
                  </a:moveTo>
                  <a:lnTo>
                    <a:pt x="4804" y="61"/>
                  </a:lnTo>
                  <a:lnTo>
                    <a:pt x="4298" y="123"/>
                  </a:lnTo>
                  <a:cubicBezTo>
                    <a:pt x="4098" y="184"/>
                    <a:pt x="3976" y="184"/>
                    <a:pt x="3776" y="246"/>
                  </a:cubicBezTo>
                  <a:cubicBezTo>
                    <a:pt x="3653" y="322"/>
                    <a:pt x="3454" y="322"/>
                    <a:pt x="3331" y="384"/>
                  </a:cubicBezTo>
                  <a:lnTo>
                    <a:pt x="2824" y="568"/>
                  </a:lnTo>
                  <a:lnTo>
                    <a:pt x="2379" y="767"/>
                  </a:lnTo>
                  <a:cubicBezTo>
                    <a:pt x="2241" y="829"/>
                    <a:pt x="2057" y="952"/>
                    <a:pt x="1919" y="1013"/>
                  </a:cubicBezTo>
                  <a:cubicBezTo>
                    <a:pt x="1796" y="1090"/>
                    <a:pt x="1673" y="1213"/>
                    <a:pt x="1474" y="1274"/>
                  </a:cubicBezTo>
                  <a:cubicBezTo>
                    <a:pt x="1351" y="1397"/>
                    <a:pt x="1228" y="1474"/>
                    <a:pt x="1090" y="1596"/>
                  </a:cubicBezTo>
                  <a:cubicBezTo>
                    <a:pt x="967" y="1658"/>
                    <a:pt x="844" y="1781"/>
                    <a:pt x="706" y="1919"/>
                  </a:cubicBezTo>
                  <a:cubicBezTo>
                    <a:pt x="461" y="2103"/>
                    <a:pt x="200" y="2364"/>
                    <a:pt x="0" y="2625"/>
                  </a:cubicBezTo>
                  <a:lnTo>
                    <a:pt x="0" y="2686"/>
                  </a:lnTo>
                  <a:lnTo>
                    <a:pt x="77" y="2686"/>
                  </a:lnTo>
                  <a:cubicBezTo>
                    <a:pt x="261" y="2425"/>
                    <a:pt x="522" y="2164"/>
                    <a:pt x="767" y="1980"/>
                  </a:cubicBezTo>
                  <a:cubicBezTo>
                    <a:pt x="906" y="1857"/>
                    <a:pt x="1028" y="1781"/>
                    <a:pt x="1151" y="1658"/>
                  </a:cubicBezTo>
                  <a:cubicBezTo>
                    <a:pt x="1289" y="1596"/>
                    <a:pt x="1412" y="1474"/>
                    <a:pt x="1535" y="1397"/>
                  </a:cubicBezTo>
                  <a:cubicBezTo>
                    <a:pt x="1735" y="1274"/>
                    <a:pt x="1857" y="1213"/>
                    <a:pt x="1995" y="1151"/>
                  </a:cubicBezTo>
                  <a:cubicBezTo>
                    <a:pt x="2118" y="1013"/>
                    <a:pt x="2302" y="952"/>
                    <a:pt x="2441" y="890"/>
                  </a:cubicBezTo>
                  <a:lnTo>
                    <a:pt x="2886" y="706"/>
                  </a:lnTo>
                  <a:lnTo>
                    <a:pt x="3331" y="507"/>
                  </a:lnTo>
                  <a:cubicBezTo>
                    <a:pt x="3530" y="445"/>
                    <a:pt x="3653" y="445"/>
                    <a:pt x="3837" y="384"/>
                  </a:cubicBezTo>
                  <a:cubicBezTo>
                    <a:pt x="3976" y="322"/>
                    <a:pt x="4160" y="246"/>
                    <a:pt x="4298" y="246"/>
                  </a:cubicBezTo>
                  <a:lnTo>
                    <a:pt x="4804" y="184"/>
                  </a:lnTo>
                  <a:lnTo>
                    <a:pt x="5311" y="123"/>
                  </a:lnTo>
                  <a:cubicBezTo>
                    <a:pt x="5449" y="123"/>
                    <a:pt x="5572" y="61"/>
                    <a:pt x="5756" y="61"/>
                  </a:cubicBezTo>
                  <a:lnTo>
                    <a:pt x="6339" y="61"/>
                  </a:lnTo>
                  <a:cubicBezTo>
                    <a:pt x="6462" y="61"/>
                    <a:pt x="6662" y="123"/>
                    <a:pt x="6784" y="123"/>
                  </a:cubicBezTo>
                  <a:lnTo>
                    <a:pt x="7230" y="184"/>
                  </a:lnTo>
                  <a:cubicBezTo>
                    <a:pt x="7368" y="568"/>
                    <a:pt x="7491" y="1013"/>
                    <a:pt x="7613" y="1474"/>
                  </a:cubicBezTo>
                  <a:lnTo>
                    <a:pt x="7997" y="2748"/>
                  </a:lnTo>
                  <a:cubicBezTo>
                    <a:pt x="8258" y="3576"/>
                    <a:pt x="8519" y="4467"/>
                    <a:pt x="8826" y="5372"/>
                  </a:cubicBezTo>
                  <a:lnTo>
                    <a:pt x="9210" y="6646"/>
                  </a:lnTo>
                  <a:cubicBezTo>
                    <a:pt x="9348" y="7091"/>
                    <a:pt x="9471" y="7537"/>
                    <a:pt x="9593" y="7920"/>
                  </a:cubicBezTo>
                  <a:cubicBezTo>
                    <a:pt x="9732" y="8381"/>
                    <a:pt x="9854" y="8826"/>
                    <a:pt x="9977" y="9271"/>
                  </a:cubicBezTo>
                  <a:lnTo>
                    <a:pt x="10361" y="10484"/>
                  </a:lnTo>
                  <a:cubicBezTo>
                    <a:pt x="9670" y="10484"/>
                    <a:pt x="9025" y="10545"/>
                    <a:pt x="8381" y="10606"/>
                  </a:cubicBezTo>
                  <a:cubicBezTo>
                    <a:pt x="8197" y="10606"/>
                    <a:pt x="8058" y="10606"/>
                    <a:pt x="7874" y="10683"/>
                  </a:cubicBezTo>
                  <a:cubicBezTo>
                    <a:pt x="7675" y="10683"/>
                    <a:pt x="7552" y="10683"/>
                    <a:pt x="7368" y="10745"/>
                  </a:cubicBezTo>
                  <a:cubicBezTo>
                    <a:pt x="7230" y="10745"/>
                    <a:pt x="7045" y="10806"/>
                    <a:pt x="6846" y="10806"/>
                  </a:cubicBezTo>
                  <a:lnTo>
                    <a:pt x="6339" y="10929"/>
                  </a:lnTo>
                  <a:cubicBezTo>
                    <a:pt x="6217" y="10990"/>
                    <a:pt x="6017" y="10990"/>
                    <a:pt x="5894" y="11067"/>
                  </a:cubicBezTo>
                  <a:cubicBezTo>
                    <a:pt x="5695" y="11128"/>
                    <a:pt x="5510" y="11190"/>
                    <a:pt x="5372" y="11190"/>
                  </a:cubicBezTo>
                  <a:cubicBezTo>
                    <a:pt x="5188" y="11251"/>
                    <a:pt x="5065" y="11313"/>
                    <a:pt x="4866" y="11374"/>
                  </a:cubicBezTo>
                  <a:lnTo>
                    <a:pt x="4421" y="11573"/>
                  </a:lnTo>
                  <a:cubicBezTo>
                    <a:pt x="4221" y="11635"/>
                    <a:pt x="4098" y="11758"/>
                    <a:pt x="3976" y="11834"/>
                  </a:cubicBezTo>
                  <a:cubicBezTo>
                    <a:pt x="3837" y="11896"/>
                    <a:pt x="3776" y="11896"/>
                    <a:pt x="3715" y="11957"/>
                  </a:cubicBezTo>
                  <a:lnTo>
                    <a:pt x="3530" y="12080"/>
                  </a:lnTo>
                  <a:cubicBezTo>
                    <a:pt x="3331" y="12218"/>
                    <a:pt x="3208" y="12280"/>
                    <a:pt x="3070" y="12402"/>
                  </a:cubicBezTo>
                  <a:cubicBezTo>
                    <a:pt x="3208" y="12402"/>
                    <a:pt x="3269" y="12341"/>
                    <a:pt x="3331" y="12341"/>
                  </a:cubicBezTo>
                  <a:cubicBezTo>
                    <a:pt x="3392" y="12280"/>
                    <a:pt x="3454" y="12218"/>
                    <a:pt x="3592" y="12218"/>
                  </a:cubicBezTo>
                  <a:lnTo>
                    <a:pt x="3776" y="12019"/>
                  </a:lnTo>
                  <a:cubicBezTo>
                    <a:pt x="3837" y="12019"/>
                    <a:pt x="3914" y="11957"/>
                    <a:pt x="4037" y="11957"/>
                  </a:cubicBezTo>
                  <a:cubicBezTo>
                    <a:pt x="4160" y="11896"/>
                    <a:pt x="4298" y="11758"/>
                    <a:pt x="4482" y="11696"/>
                  </a:cubicBezTo>
                  <a:lnTo>
                    <a:pt x="4927" y="11512"/>
                  </a:lnTo>
                  <a:cubicBezTo>
                    <a:pt x="5127" y="11451"/>
                    <a:pt x="5250" y="11451"/>
                    <a:pt x="5449" y="11374"/>
                  </a:cubicBezTo>
                  <a:cubicBezTo>
                    <a:pt x="5572" y="11313"/>
                    <a:pt x="5756" y="11251"/>
                    <a:pt x="5894" y="11251"/>
                  </a:cubicBezTo>
                  <a:cubicBezTo>
                    <a:pt x="6078" y="11190"/>
                    <a:pt x="6217" y="11128"/>
                    <a:pt x="6401" y="11128"/>
                  </a:cubicBezTo>
                  <a:cubicBezTo>
                    <a:pt x="6723" y="10990"/>
                    <a:pt x="7045" y="10929"/>
                    <a:pt x="7429" y="10867"/>
                  </a:cubicBezTo>
                  <a:cubicBezTo>
                    <a:pt x="7552" y="10867"/>
                    <a:pt x="7751" y="10806"/>
                    <a:pt x="7874" y="10806"/>
                  </a:cubicBezTo>
                  <a:cubicBezTo>
                    <a:pt x="8058" y="10745"/>
                    <a:pt x="8258" y="10745"/>
                    <a:pt x="8381" y="10745"/>
                  </a:cubicBezTo>
                  <a:cubicBezTo>
                    <a:pt x="8765" y="10683"/>
                    <a:pt x="9087" y="10683"/>
                    <a:pt x="9409" y="10606"/>
                  </a:cubicBezTo>
                  <a:lnTo>
                    <a:pt x="10361" y="10606"/>
                  </a:lnTo>
                  <a:lnTo>
                    <a:pt x="10438" y="10545"/>
                  </a:lnTo>
                  <a:lnTo>
                    <a:pt x="10438" y="10484"/>
                  </a:lnTo>
                  <a:lnTo>
                    <a:pt x="10499" y="10545"/>
                  </a:lnTo>
                  <a:lnTo>
                    <a:pt x="10115" y="9210"/>
                  </a:lnTo>
                  <a:cubicBezTo>
                    <a:pt x="9977" y="8765"/>
                    <a:pt x="9854" y="8304"/>
                    <a:pt x="9732" y="7920"/>
                  </a:cubicBezTo>
                  <a:cubicBezTo>
                    <a:pt x="9593" y="7475"/>
                    <a:pt x="9471" y="7030"/>
                    <a:pt x="9348" y="6585"/>
                  </a:cubicBezTo>
                  <a:lnTo>
                    <a:pt x="8964" y="5311"/>
                  </a:lnTo>
                  <a:cubicBezTo>
                    <a:pt x="8703" y="4405"/>
                    <a:pt x="8442" y="3576"/>
                    <a:pt x="8197" y="2686"/>
                  </a:cubicBezTo>
                  <a:lnTo>
                    <a:pt x="7813" y="1397"/>
                  </a:lnTo>
                  <a:cubicBezTo>
                    <a:pt x="7675" y="1013"/>
                    <a:pt x="7613" y="706"/>
                    <a:pt x="7491" y="384"/>
                  </a:cubicBezTo>
                  <a:cubicBezTo>
                    <a:pt x="7491" y="322"/>
                    <a:pt x="7491" y="322"/>
                    <a:pt x="7429" y="322"/>
                  </a:cubicBezTo>
                  <a:cubicBezTo>
                    <a:pt x="7429" y="246"/>
                    <a:pt x="7429" y="184"/>
                    <a:pt x="7368" y="61"/>
                  </a:cubicBezTo>
                  <a:lnTo>
                    <a:pt x="7291" y="61"/>
                  </a:lnTo>
                  <a:lnTo>
                    <a:pt x="6784" y="0"/>
                  </a:lnTo>
                  <a:close/>
                  <a:moveTo>
                    <a:pt x="3070" y="12402"/>
                  </a:moveTo>
                  <a:lnTo>
                    <a:pt x="2978" y="12464"/>
                  </a:lnTo>
                  <a:lnTo>
                    <a:pt x="2978" y="12464"/>
                  </a:lnTo>
                  <a:cubicBezTo>
                    <a:pt x="3008" y="12448"/>
                    <a:pt x="3039" y="12433"/>
                    <a:pt x="3070" y="12402"/>
                  </a:cubicBezTo>
                  <a:close/>
                  <a:moveTo>
                    <a:pt x="2978" y="12464"/>
                  </a:moveTo>
                  <a:cubicBezTo>
                    <a:pt x="2947" y="12479"/>
                    <a:pt x="2916" y="12494"/>
                    <a:pt x="2886" y="12525"/>
                  </a:cubicBezTo>
                  <a:lnTo>
                    <a:pt x="2978" y="12464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990431" y="3784846"/>
              <a:ext cx="2328257" cy="1156051"/>
            </a:xfrm>
            <a:custGeom>
              <a:rect b="b" l="l" r="r" t="t"/>
              <a:pathLst>
                <a:path extrusionOk="0" h="126448" w="217645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5585937" y="3627248"/>
              <a:ext cx="66699" cy="44542"/>
            </a:xfrm>
            <a:custGeom>
              <a:rect b="b" l="l" r="r" t="t"/>
              <a:pathLst>
                <a:path extrusionOk="0" h="4872" w="6235">
                  <a:moveTo>
                    <a:pt x="5945" y="0"/>
                  </a:moveTo>
                  <a:cubicBezTo>
                    <a:pt x="5527" y="0"/>
                    <a:pt x="3797" y="976"/>
                    <a:pt x="3638" y="1055"/>
                  </a:cubicBezTo>
                  <a:cubicBezTo>
                    <a:pt x="3464" y="1145"/>
                    <a:pt x="0" y="3050"/>
                    <a:pt x="0" y="3050"/>
                  </a:cubicBezTo>
                  <a:lnTo>
                    <a:pt x="650" y="4347"/>
                  </a:lnTo>
                  <a:lnTo>
                    <a:pt x="1085" y="4172"/>
                  </a:lnTo>
                  <a:cubicBezTo>
                    <a:pt x="1085" y="4172"/>
                    <a:pt x="1735" y="4778"/>
                    <a:pt x="2165" y="4864"/>
                  </a:cubicBezTo>
                  <a:cubicBezTo>
                    <a:pt x="2191" y="4869"/>
                    <a:pt x="2218" y="4871"/>
                    <a:pt x="2246" y="4871"/>
                  </a:cubicBezTo>
                  <a:cubicBezTo>
                    <a:pt x="2669" y="4871"/>
                    <a:pt x="3221" y="4292"/>
                    <a:pt x="3506" y="4172"/>
                  </a:cubicBezTo>
                  <a:cubicBezTo>
                    <a:pt x="3607" y="4129"/>
                    <a:pt x="3761" y="4115"/>
                    <a:pt x="3938" y="4115"/>
                  </a:cubicBezTo>
                  <a:cubicBezTo>
                    <a:pt x="4291" y="4115"/>
                    <a:pt x="4735" y="4172"/>
                    <a:pt x="5022" y="4172"/>
                  </a:cubicBezTo>
                  <a:cubicBezTo>
                    <a:pt x="5452" y="4172"/>
                    <a:pt x="5538" y="3826"/>
                    <a:pt x="5452" y="3651"/>
                  </a:cubicBezTo>
                  <a:cubicBezTo>
                    <a:pt x="5382" y="3508"/>
                    <a:pt x="5217" y="3331"/>
                    <a:pt x="4962" y="3331"/>
                  </a:cubicBezTo>
                  <a:cubicBezTo>
                    <a:pt x="4913" y="3331"/>
                    <a:pt x="4860" y="3338"/>
                    <a:pt x="4804" y="3352"/>
                  </a:cubicBezTo>
                  <a:cubicBezTo>
                    <a:pt x="4747" y="3366"/>
                    <a:pt x="4675" y="3373"/>
                    <a:pt x="4595" y="3373"/>
                  </a:cubicBezTo>
                  <a:cubicBezTo>
                    <a:pt x="4185" y="3373"/>
                    <a:pt x="3549" y="3191"/>
                    <a:pt x="3549" y="2832"/>
                  </a:cubicBezTo>
                  <a:cubicBezTo>
                    <a:pt x="3549" y="2400"/>
                    <a:pt x="3894" y="1794"/>
                    <a:pt x="4372" y="1406"/>
                  </a:cubicBezTo>
                  <a:cubicBezTo>
                    <a:pt x="4846" y="1013"/>
                    <a:pt x="6235" y="193"/>
                    <a:pt x="6017" y="18"/>
                  </a:cubicBezTo>
                  <a:cubicBezTo>
                    <a:pt x="6001" y="6"/>
                    <a:pt x="5977" y="0"/>
                    <a:pt x="5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5583723" y="3625547"/>
              <a:ext cx="68796" cy="47925"/>
            </a:xfrm>
            <a:custGeom>
              <a:rect b="b" l="l" r="r" t="t"/>
              <a:pathLst>
                <a:path extrusionOk="0" h="5242" w="6431">
                  <a:moveTo>
                    <a:pt x="6162" y="1"/>
                  </a:moveTo>
                  <a:cubicBezTo>
                    <a:pt x="5917" y="1"/>
                    <a:pt x="5381" y="202"/>
                    <a:pt x="3921" y="990"/>
                  </a:cubicBezTo>
                  <a:cubicBezTo>
                    <a:pt x="3840" y="1034"/>
                    <a:pt x="3782" y="1066"/>
                    <a:pt x="3761" y="1076"/>
                  </a:cubicBezTo>
                  <a:cubicBezTo>
                    <a:pt x="3585" y="1167"/>
                    <a:pt x="261" y="2991"/>
                    <a:pt x="123" y="3071"/>
                  </a:cubicBezTo>
                  <a:cubicBezTo>
                    <a:pt x="32" y="3118"/>
                    <a:pt x="0" y="3231"/>
                    <a:pt x="48" y="3320"/>
                  </a:cubicBezTo>
                  <a:cubicBezTo>
                    <a:pt x="81" y="3383"/>
                    <a:pt x="144" y="3417"/>
                    <a:pt x="210" y="3417"/>
                  </a:cubicBezTo>
                  <a:cubicBezTo>
                    <a:pt x="240" y="3417"/>
                    <a:pt x="270" y="3410"/>
                    <a:pt x="298" y="3395"/>
                  </a:cubicBezTo>
                  <a:cubicBezTo>
                    <a:pt x="1495" y="2735"/>
                    <a:pt x="3793" y="1476"/>
                    <a:pt x="3926" y="1412"/>
                  </a:cubicBezTo>
                  <a:cubicBezTo>
                    <a:pt x="3953" y="1395"/>
                    <a:pt x="4011" y="1363"/>
                    <a:pt x="4096" y="1321"/>
                  </a:cubicBezTo>
                  <a:cubicBezTo>
                    <a:pt x="5011" y="821"/>
                    <a:pt x="5527" y="582"/>
                    <a:pt x="5814" y="465"/>
                  </a:cubicBezTo>
                  <a:lnTo>
                    <a:pt x="5814" y="465"/>
                  </a:lnTo>
                  <a:cubicBezTo>
                    <a:pt x="5601" y="639"/>
                    <a:pt x="5293" y="847"/>
                    <a:pt x="5080" y="1002"/>
                  </a:cubicBezTo>
                  <a:cubicBezTo>
                    <a:pt x="4835" y="1167"/>
                    <a:pt x="4606" y="1326"/>
                    <a:pt x="4463" y="1449"/>
                  </a:cubicBezTo>
                  <a:cubicBezTo>
                    <a:pt x="3948" y="1869"/>
                    <a:pt x="3575" y="2529"/>
                    <a:pt x="3575" y="3018"/>
                  </a:cubicBezTo>
                  <a:cubicBezTo>
                    <a:pt x="3575" y="3129"/>
                    <a:pt x="3612" y="3300"/>
                    <a:pt x="3808" y="3454"/>
                  </a:cubicBezTo>
                  <a:cubicBezTo>
                    <a:pt x="4050" y="3642"/>
                    <a:pt x="4471" y="3742"/>
                    <a:pt x="4798" y="3742"/>
                  </a:cubicBezTo>
                  <a:cubicBezTo>
                    <a:pt x="4895" y="3742"/>
                    <a:pt x="4985" y="3733"/>
                    <a:pt x="5058" y="3715"/>
                  </a:cubicBezTo>
                  <a:cubicBezTo>
                    <a:pt x="5096" y="3705"/>
                    <a:pt x="5131" y="3701"/>
                    <a:pt x="5164" y="3701"/>
                  </a:cubicBezTo>
                  <a:cubicBezTo>
                    <a:pt x="5368" y="3701"/>
                    <a:pt x="5467" y="3866"/>
                    <a:pt x="5495" y="3921"/>
                  </a:cubicBezTo>
                  <a:cubicBezTo>
                    <a:pt x="5511" y="3948"/>
                    <a:pt x="5516" y="4012"/>
                    <a:pt x="5479" y="4071"/>
                  </a:cubicBezTo>
                  <a:cubicBezTo>
                    <a:pt x="5426" y="4156"/>
                    <a:pt x="5313" y="4172"/>
                    <a:pt x="5229" y="4172"/>
                  </a:cubicBezTo>
                  <a:cubicBezTo>
                    <a:pt x="5096" y="4172"/>
                    <a:pt x="4925" y="4161"/>
                    <a:pt x="4750" y="4145"/>
                  </a:cubicBezTo>
                  <a:cubicBezTo>
                    <a:pt x="4549" y="4129"/>
                    <a:pt x="4343" y="4114"/>
                    <a:pt x="4156" y="4114"/>
                  </a:cubicBezTo>
                  <a:cubicBezTo>
                    <a:pt x="3951" y="4114"/>
                    <a:pt x="3769" y="4132"/>
                    <a:pt x="3639" y="4188"/>
                  </a:cubicBezTo>
                  <a:cubicBezTo>
                    <a:pt x="3521" y="4240"/>
                    <a:pt x="3383" y="4341"/>
                    <a:pt x="3229" y="4459"/>
                  </a:cubicBezTo>
                  <a:cubicBezTo>
                    <a:pt x="2987" y="4636"/>
                    <a:pt x="2672" y="4873"/>
                    <a:pt x="2458" y="4873"/>
                  </a:cubicBezTo>
                  <a:cubicBezTo>
                    <a:pt x="2441" y="4873"/>
                    <a:pt x="2425" y="4872"/>
                    <a:pt x="2409" y="4869"/>
                  </a:cubicBezTo>
                  <a:cubicBezTo>
                    <a:pt x="2097" y="4805"/>
                    <a:pt x="1586" y="4380"/>
                    <a:pt x="1420" y="4225"/>
                  </a:cubicBezTo>
                  <a:cubicBezTo>
                    <a:pt x="1386" y="4190"/>
                    <a:pt x="1342" y="4174"/>
                    <a:pt x="1297" y="4174"/>
                  </a:cubicBezTo>
                  <a:cubicBezTo>
                    <a:pt x="1273" y="4174"/>
                    <a:pt x="1248" y="4179"/>
                    <a:pt x="1223" y="4188"/>
                  </a:cubicBezTo>
                  <a:lnTo>
                    <a:pt x="788" y="4358"/>
                  </a:lnTo>
                  <a:cubicBezTo>
                    <a:pt x="697" y="4395"/>
                    <a:pt x="649" y="4507"/>
                    <a:pt x="686" y="4597"/>
                  </a:cubicBezTo>
                  <a:cubicBezTo>
                    <a:pt x="716" y="4671"/>
                    <a:pt x="788" y="4716"/>
                    <a:pt x="862" y="4716"/>
                  </a:cubicBezTo>
                  <a:cubicBezTo>
                    <a:pt x="884" y="4716"/>
                    <a:pt x="905" y="4712"/>
                    <a:pt x="926" y="4704"/>
                  </a:cubicBezTo>
                  <a:lnTo>
                    <a:pt x="1255" y="4571"/>
                  </a:lnTo>
                  <a:cubicBezTo>
                    <a:pt x="1458" y="4751"/>
                    <a:pt x="1952" y="5156"/>
                    <a:pt x="2335" y="5230"/>
                  </a:cubicBezTo>
                  <a:cubicBezTo>
                    <a:pt x="2377" y="5241"/>
                    <a:pt x="2416" y="5241"/>
                    <a:pt x="2453" y="5241"/>
                  </a:cubicBezTo>
                  <a:cubicBezTo>
                    <a:pt x="2792" y="5241"/>
                    <a:pt x="3155" y="4975"/>
                    <a:pt x="3447" y="4756"/>
                  </a:cubicBezTo>
                  <a:cubicBezTo>
                    <a:pt x="3580" y="4655"/>
                    <a:pt x="3708" y="4560"/>
                    <a:pt x="3788" y="4528"/>
                  </a:cubicBezTo>
                  <a:cubicBezTo>
                    <a:pt x="3862" y="4497"/>
                    <a:pt x="3987" y="4486"/>
                    <a:pt x="4134" y="4486"/>
                  </a:cubicBezTo>
                  <a:cubicBezTo>
                    <a:pt x="4316" y="4486"/>
                    <a:pt x="4532" y="4503"/>
                    <a:pt x="4724" y="4518"/>
                  </a:cubicBezTo>
                  <a:cubicBezTo>
                    <a:pt x="4910" y="4528"/>
                    <a:pt x="5085" y="4544"/>
                    <a:pt x="5229" y="4544"/>
                  </a:cubicBezTo>
                  <a:cubicBezTo>
                    <a:pt x="5569" y="4544"/>
                    <a:pt x="5728" y="4368"/>
                    <a:pt x="5792" y="4262"/>
                  </a:cubicBezTo>
                  <a:cubicBezTo>
                    <a:pt x="5888" y="4108"/>
                    <a:pt x="5904" y="3911"/>
                    <a:pt x="5824" y="3757"/>
                  </a:cubicBezTo>
                  <a:cubicBezTo>
                    <a:pt x="5723" y="3548"/>
                    <a:pt x="5494" y="3332"/>
                    <a:pt x="5171" y="3332"/>
                  </a:cubicBezTo>
                  <a:cubicBezTo>
                    <a:pt x="5107" y="3332"/>
                    <a:pt x="5040" y="3340"/>
                    <a:pt x="4969" y="3358"/>
                  </a:cubicBezTo>
                  <a:cubicBezTo>
                    <a:pt x="4925" y="3368"/>
                    <a:pt x="4868" y="3373"/>
                    <a:pt x="4804" y="3373"/>
                  </a:cubicBezTo>
                  <a:cubicBezTo>
                    <a:pt x="4564" y="3373"/>
                    <a:pt x="4218" y="3304"/>
                    <a:pt x="4037" y="3161"/>
                  </a:cubicBezTo>
                  <a:cubicBezTo>
                    <a:pt x="3941" y="3087"/>
                    <a:pt x="3941" y="3033"/>
                    <a:pt x="3941" y="3018"/>
                  </a:cubicBezTo>
                  <a:cubicBezTo>
                    <a:pt x="3941" y="2635"/>
                    <a:pt x="4267" y="2087"/>
                    <a:pt x="4697" y="1731"/>
                  </a:cubicBezTo>
                  <a:cubicBezTo>
                    <a:pt x="4835" y="1618"/>
                    <a:pt x="5058" y="1464"/>
                    <a:pt x="5293" y="1304"/>
                  </a:cubicBezTo>
                  <a:cubicBezTo>
                    <a:pt x="6096" y="747"/>
                    <a:pt x="6425" y="496"/>
                    <a:pt x="6430" y="263"/>
                  </a:cubicBezTo>
                  <a:cubicBezTo>
                    <a:pt x="6430" y="182"/>
                    <a:pt x="6399" y="108"/>
                    <a:pt x="6341" y="60"/>
                  </a:cubicBezTo>
                  <a:cubicBezTo>
                    <a:pt x="6299" y="26"/>
                    <a:pt x="6249" y="1"/>
                    <a:pt x="616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5569442" y="3655123"/>
              <a:ext cx="26690" cy="29667"/>
            </a:xfrm>
            <a:custGeom>
              <a:rect b="b" l="l" r="r" t="t"/>
              <a:pathLst>
                <a:path extrusionOk="0" h="3245" w="2495">
                  <a:moveTo>
                    <a:pt x="1542" y="1"/>
                  </a:moveTo>
                  <a:lnTo>
                    <a:pt x="0" y="826"/>
                  </a:lnTo>
                  <a:lnTo>
                    <a:pt x="1112" y="3245"/>
                  </a:lnTo>
                  <a:lnTo>
                    <a:pt x="2495" y="2159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5566479" y="3652865"/>
              <a:ext cx="32563" cy="34166"/>
            </a:xfrm>
            <a:custGeom>
              <a:rect b="b" l="l" r="r" t="t"/>
              <a:pathLst>
                <a:path extrusionOk="0" h="3737" w="3044">
                  <a:moveTo>
                    <a:pt x="1703" y="587"/>
                  </a:moveTo>
                  <a:lnTo>
                    <a:pt x="2469" y="2332"/>
                  </a:lnTo>
                  <a:lnTo>
                    <a:pt x="1485" y="3103"/>
                  </a:lnTo>
                  <a:lnTo>
                    <a:pt x="601" y="1178"/>
                  </a:lnTo>
                  <a:lnTo>
                    <a:pt x="1703" y="587"/>
                  </a:lnTo>
                  <a:close/>
                  <a:moveTo>
                    <a:pt x="1823" y="1"/>
                  </a:moveTo>
                  <a:cubicBezTo>
                    <a:pt x="1782" y="1"/>
                    <a:pt x="1742" y="10"/>
                    <a:pt x="1703" y="30"/>
                  </a:cubicBezTo>
                  <a:lnTo>
                    <a:pt x="160" y="854"/>
                  </a:lnTo>
                  <a:cubicBezTo>
                    <a:pt x="49" y="918"/>
                    <a:pt x="0" y="1056"/>
                    <a:pt x="54" y="1173"/>
                  </a:cubicBezTo>
                  <a:lnTo>
                    <a:pt x="1166" y="3594"/>
                  </a:lnTo>
                  <a:cubicBezTo>
                    <a:pt x="1198" y="3663"/>
                    <a:pt x="1256" y="3710"/>
                    <a:pt x="1330" y="3732"/>
                  </a:cubicBezTo>
                  <a:cubicBezTo>
                    <a:pt x="1352" y="3737"/>
                    <a:pt x="1367" y="3737"/>
                    <a:pt x="1389" y="3737"/>
                  </a:cubicBezTo>
                  <a:cubicBezTo>
                    <a:pt x="1443" y="3737"/>
                    <a:pt x="1495" y="3721"/>
                    <a:pt x="1544" y="3683"/>
                  </a:cubicBezTo>
                  <a:lnTo>
                    <a:pt x="2926" y="2604"/>
                  </a:lnTo>
                  <a:cubicBezTo>
                    <a:pt x="3017" y="2534"/>
                    <a:pt x="3043" y="2413"/>
                    <a:pt x="3000" y="2311"/>
                  </a:cubicBezTo>
                  <a:lnTo>
                    <a:pt x="2049" y="147"/>
                  </a:lnTo>
                  <a:cubicBezTo>
                    <a:pt x="2022" y="83"/>
                    <a:pt x="1969" y="35"/>
                    <a:pt x="1905" y="13"/>
                  </a:cubicBezTo>
                  <a:cubicBezTo>
                    <a:pt x="1878" y="5"/>
                    <a:pt x="1850" y="1"/>
                    <a:pt x="182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5258658" y="3662666"/>
              <a:ext cx="334062" cy="167043"/>
            </a:xfrm>
            <a:custGeom>
              <a:rect b="b" l="l" r="r" t="t"/>
              <a:pathLst>
                <a:path extrusionOk="0" h="18271" w="31228">
                  <a:moveTo>
                    <a:pt x="29052" y="1"/>
                  </a:moveTo>
                  <a:lnTo>
                    <a:pt x="16505" y="6090"/>
                  </a:lnTo>
                  <a:cubicBezTo>
                    <a:pt x="16505" y="6090"/>
                    <a:pt x="5370" y="7902"/>
                    <a:pt x="3587" y="7902"/>
                  </a:cubicBezTo>
                  <a:cubicBezTo>
                    <a:pt x="3516" y="7902"/>
                    <a:pt x="3461" y="7899"/>
                    <a:pt x="3421" y="7893"/>
                  </a:cubicBezTo>
                  <a:cubicBezTo>
                    <a:pt x="3241" y="7868"/>
                    <a:pt x="3023" y="7857"/>
                    <a:pt x="2784" y="7857"/>
                  </a:cubicBezTo>
                  <a:cubicBezTo>
                    <a:pt x="1628" y="7857"/>
                    <a:pt x="1" y="8106"/>
                    <a:pt x="1" y="8106"/>
                  </a:cubicBezTo>
                  <a:lnTo>
                    <a:pt x="4022" y="18270"/>
                  </a:lnTo>
                  <a:lnTo>
                    <a:pt x="17708" y="13611"/>
                  </a:lnTo>
                  <a:lnTo>
                    <a:pt x="31227" y="4729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5255877" y="3660408"/>
              <a:ext cx="339753" cy="171586"/>
            </a:xfrm>
            <a:custGeom>
              <a:rect b="b" l="l" r="r" t="t"/>
              <a:pathLst>
                <a:path extrusionOk="0" h="18768" w="31760">
                  <a:moveTo>
                    <a:pt x="29195" y="577"/>
                  </a:moveTo>
                  <a:lnTo>
                    <a:pt x="31173" y="4885"/>
                  </a:lnTo>
                  <a:lnTo>
                    <a:pt x="17855" y="13635"/>
                  </a:lnTo>
                  <a:lnTo>
                    <a:pt x="4425" y="18208"/>
                  </a:lnTo>
                  <a:lnTo>
                    <a:pt x="607" y="8555"/>
                  </a:lnTo>
                  <a:cubicBezTo>
                    <a:pt x="1127" y="8484"/>
                    <a:pt x="2214" y="8351"/>
                    <a:pt x="3039" y="8351"/>
                  </a:cubicBezTo>
                  <a:cubicBezTo>
                    <a:pt x="3266" y="8351"/>
                    <a:pt x="3474" y="8361"/>
                    <a:pt x="3644" y="8385"/>
                  </a:cubicBezTo>
                  <a:cubicBezTo>
                    <a:pt x="3686" y="8391"/>
                    <a:pt x="3745" y="8394"/>
                    <a:pt x="3818" y="8394"/>
                  </a:cubicBezTo>
                  <a:cubicBezTo>
                    <a:pt x="5557" y="8394"/>
                    <a:pt x="15618" y="6775"/>
                    <a:pt x="16802" y="6582"/>
                  </a:cubicBezTo>
                  <a:cubicBezTo>
                    <a:pt x="16829" y="6577"/>
                    <a:pt x="16851" y="6571"/>
                    <a:pt x="16871" y="6560"/>
                  </a:cubicBezTo>
                  <a:lnTo>
                    <a:pt x="29195" y="577"/>
                  </a:lnTo>
                  <a:close/>
                  <a:moveTo>
                    <a:pt x="29317" y="0"/>
                  </a:moveTo>
                  <a:cubicBezTo>
                    <a:pt x="29279" y="0"/>
                    <a:pt x="29241" y="8"/>
                    <a:pt x="29206" y="24"/>
                  </a:cubicBezTo>
                  <a:lnTo>
                    <a:pt x="16691" y="6098"/>
                  </a:lnTo>
                  <a:cubicBezTo>
                    <a:pt x="12082" y="6844"/>
                    <a:pt x="5127" y="7902"/>
                    <a:pt x="3854" y="7902"/>
                  </a:cubicBezTo>
                  <a:cubicBezTo>
                    <a:pt x="3794" y="7902"/>
                    <a:pt x="3746" y="7900"/>
                    <a:pt x="3713" y="7895"/>
                  </a:cubicBezTo>
                  <a:cubicBezTo>
                    <a:pt x="3522" y="7868"/>
                    <a:pt x="3293" y="7857"/>
                    <a:pt x="3044" y="7857"/>
                  </a:cubicBezTo>
                  <a:cubicBezTo>
                    <a:pt x="1887" y="7857"/>
                    <a:pt x="303" y="8101"/>
                    <a:pt x="224" y="8114"/>
                  </a:cubicBezTo>
                  <a:cubicBezTo>
                    <a:pt x="149" y="8124"/>
                    <a:pt x="80" y="8167"/>
                    <a:pt x="43" y="8231"/>
                  </a:cubicBezTo>
                  <a:cubicBezTo>
                    <a:pt x="6" y="8300"/>
                    <a:pt x="0" y="8374"/>
                    <a:pt x="32" y="8449"/>
                  </a:cubicBezTo>
                  <a:lnTo>
                    <a:pt x="4053" y="18608"/>
                  </a:lnTo>
                  <a:cubicBezTo>
                    <a:pt x="4090" y="18704"/>
                    <a:pt x="4181" y="18767"/>
                    <a:pt x="4282" y="18767"/>
                  </a:cubicBezTo>
                  <a:cubicBezTo>
                    <a:pt x="4309" y="18767"/>
                    <a:pt x="4334" y="18762"/>
                    <a:pt x="4361" y="18751"/>
                  </a:cubicBezTo>
                  <a:lnTo>
                    <a:pt x="18047" y="14092"/>
                  </a:lnTo>
                  <a:cubicBezTo>
                    <a:pt x="18069" y="14081"/>
                    <a:pt x="18084" y="14076"/>
                    <a:pt x="18100" y="14066"/>
                  </a:cubicBezTo>
                  <a:lnTo>
                    <a:pt x="31620" y="5183"/>
                  </a:lnTo>
                  <a:cubicBezTo>
                    <a:pt x="31722" y="5114"/>
                    <a:pt x="31759" y="4986"/>
                    <a:pt x="31711" y="4875"/>
                  </a:cubicBezTo>
                  <a:lnTo>
                    <a:pt x="29536" y="145"/>
                  </a:lnTo>
                  <a:cubicBezTo>
                    <a:pt x="29509" y="82"/>
                    <a:pt x="29456" y="34"/>
                    <a:pt x="29398" y="13"/>
                  </a:cubicBezTo>
                  <a:cubicBezTo>
                    <a:pt x="29371" y="4"/>
                    <a:pt x="29344" y="0"/>
                    <a:pt x="2931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5075207" y="4004129"/>
              <a:ext cx="490716" cy="495670"/>
            </a:xfrm>
            <a:custGeom>
              <a:rect b="b" l="l" r="r" t="t"/>
              <a:pathLst>
                <a:path extrusionOk="0" h="54216" w="45872">
                  <a:moveTo>
                    <a:pt x="25931" y="0"/>
                  </a:moveTo>
                  <a:lnTo>
                    <a:pt x="5639" y="7345"/>
                  </a:lnTo>
                  <a:lnTo>
                    <a:pt x="6597" y="29957"/>
                  </a:lnTo>
                  <a:lnTo>
                    <a:pt x="1" y="52625"/>
                  </a:lnTo>
                  <a:lnTo>
                    <a:pt x="4363" y="54216"/>
                  </a:lnTo>
                  <a:cubicBezTo>
                    <a:pt x="4363" y="54216"/>
                    <a:pt x="15517" y="34504"/>
                    <a:pt x="16570" y="32930"/>
                  </a:cubicBezTo>
                  <a:cubicBezTo>
                    <a:pt x="17617" y="31355"/>
                    <a:pt x="19283" y="14867"/>
                    <a:pt x="20857" y="14867"/>
                  </a:cubicBezTo>
                  <a:cubicBezTo>
                    <a:pt x="22431" y="14867"/>
                    <a:pt x="29756" y="15473"/>
                    <a:pt x="29756" y="15473"/>
                  </a:cubicBezTo>
                  <a:lnTo>
                    <a:pt x="26883" y="33993"/>
                  </a:lnTo>
                  <a:lnTo>
                    <a:pt x="30053" y="35977"/>
                  </a:lnTo>
                  <a:cubicBezTo>
                    <a:pt x="30053" y="35977"/>
                    <a:pt x="45872" y="9622"/>
                    <a:pt x="42899" y="7171"/>
                  </a:cubicBezTo>
                  <a:cubicBezTo>
                    <a:pt x="39925" y="4723"/>
                    <a:pt x="28027" y="2447"/>
                    <a:pt x="28027" y="2447"/>
                  </a:cubicBezTo>
                  <a:lnTo>
                    <a:pt x="2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5071976" y="4001450"/>
              <a:ext cx="496450" cy="501119"/>
            </a:xfrm>
            <a:custGeom>
              <a:rect b="b" l="l" r="r" t="t"/>
              <a:pathLst>
                <a:path extrusionOk="0" h="54812" w="46408">
                  <a:moveTo>
                    <a:pt x="26153" y="586"/>
                  </a:moveTo>
                  <a:lnTo>
                    <a:pt x="28202" y="2969"/>
                  </a:lnTo>
                  <a:lnTo>
                    <a:pt x="28286" y="2984"/>
                  </a:lnTo>
                  <a:cubicBezTo>
                    <a:pt x="28403" y="3006"/>
                    <a:pt x="40152" y="5277"/>
                    <a:pt x="43041" y="7655"/>
                  </a:cubicBezTo>
                  <a:cubicBezTo>
                    <a:pt x="45089" y="9340"/>
                    <a:pt x="36573" y="25404"/>
                    <a:pt x="30276" y="35924"/>
                  </a:cubicBezTo>
                  <a:lnTo>
                    <a:pt x="27451" y="34164"/>
                  </a:lnTo>
                  <a:lnTo>
                    <a:pt x="30345" y="15543"/>
                  </a:lnTo>
                  <a:lnTo>
                    <a:pt x="30078" y="15521"/>
                  </a:lnTo>
                  <a:cubicBezTo>
                    <a:pt x="29781" y="15494"/>
                    <a:pt x="22723" y="14915"/>
                    <a:pt x="21159" y="14915"/>
                  </a:cubicBezTo>
                  <a:cubicBezTo>
                    <a:pt x="20138" y="14915"/>
                    <a:pt x="19441" y="18398"/>
                    <a:pt x="18196" y="25792"/>
                  </a:cubicBezTo>
                  <a:cubicBezTo>
                    <a:pt x="17643" y="29079"/>
                    <a:pt x="17069" y="32477"/>
                    <a:pt x="16664" y="33084"/>
                  </a:cubicBezTo>
                  <a:cubicBezTo>
                    <a:pt x="15665" y="34590"/>
                    <a:pt x="5750" y="52089"/>
                    <a:pt x="4554" y="54205"/>
                  </a:cubicBezTo>
                  <a:lnTo>
                    <a:pt x="607" y="52769"/>
                  </a:lnTo>
                  <a:lnTo>
                    <a:pt x="7139" y="30319"/>
                  </a:lnTo>
                  <a:lnTo>
                    <a:pt x="7149" y="30282"/>
                  </a:lnTo>
                  <a:lnTo>
                    <a:pt x="6192" y="7808"/>
                  </a:lnTo>
                  <a:lnTo>
                    <a:pt x="26153" y="586"/>
                  </a:lnTo>
                  <a:close/>
                  <a:moveTo>
                    <a:pt x="26307" y="1"/>
                  </a:moveTo>
                  <a:lnTo>
                    <a:pt x="5686" y="7469"/>
                  </a:lnTo>
                  <a:lnTo>
                    <a:pt x="6649" y="30218"/>
                  </a:lnTo>
                  <a:lnTo>
                    <a:pt x="0" y="53073"/>
                  </a:lnTo>
                  <a:lnTo>
                    <a:pt x="4777" y="54812"/>
                  </a:lnTo>
                  <a:lnTo>
                    <a:pt x="4883" y="54625"/>
                  </a:lnTo>
                  <a:cubicBezTo>
                    <a:pt x="4994" y="54429"/>
                    <a:pt x="16043" y="34909"/>
                    <a:pt x="17074" y="33361"/>
                  </a:cubicBezTo>
                  <a:cubicBezTo>
                    <a:pt x="17536" y="32664"/>
                    <a:pt x="18068" y="29521"/>
                    <a:pt x="18680" y="25871"/>
                  </a:cubicBezTo>
                  <a:cubicBezTo>
                    <a:pt x="19330" y="22021"/>
                    <a:pt x="20420" y="15570"/>
                    <a:pt x="21159" y="15410"/>
                  </a:cubicBezTo>
                  <a:cubicBezTo>
                    <a:pt x="22536" y="15410"/>
                    <a:pt x="28445" y="15882"/>
                    <a:pt x="29776" y="15990"/>
                  </a:cubicBezTo>
                  <a:lnTo>
                    <a:pt x="26914" y="34409"/>
                  </a:lnTo>
                  <a:lnTo>
                    <a:pt x="30441" y="36611"/>
                  </a:lnTo>
                  <a:lnTo>
                    <a:pt x="30568" y="36398"/>
                  </a:lnTo>
                  <a:cubicBezTo>
                    <a:pt x="32201" y="33680"/>
                    <a:pt x="46408" y="9787"/>
                    <a:pt x="43354" y="7277"/>
                  </a:cubicBezTo>
                  <a:cubicBezTo>
                    <a:pt x="40467" y="4894"/>
                    <a:pt x="29621" y="2740"/>
                    <a:pt x="28462" y="2517"/>
                  </a:cubicBezTo>
                  <a:lnTo>
                    <a:pt x="26307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5029806" y="3736757"/>
              <a:ext cx="376456" cy="391747"/>
            </a:xfrm>
            <a:custGeom>
              <a:rect b="b" l="l" r="r" t="t"/>
              <a:pathLst>
                <a:path extrusionOk="0" h="42849" w="35191">
                  <a:moveTo>
                    <a:pt x="21454" y="0"/>
                  </a:moveTo>
                  <a:cubicBezTo>
                    <a:pt x="21433" y="0"/>
                    <a:pt x="21414" y="1"/>
                    <a:pt x="21394" y="2"/>
                  </a:cubicBezTo>
                  <a:cubicBezTo>
                    <a:pt x="19862" y="124"/>
                    <a:pt x="11266" y="4832"/>
                    <a:pt x="11266" y="4832"/>
                  </a:cubicBezTo>
                  <a:lnTo>
                    <a:pt x="9149" y="5661"/>
                  </a:lnTo>
                  <a:cubicBezTo>
                    <a:pt x="9149" y="5661"/>
                    <a:pt x="0" y="12353"/>
                    <a:pt x="0" y="13176"/>
                  </a:cubicBezTo>
                  <a:cubicBezTo>
                    <a:pt x="0" y="14001"/>
                    <a:pt x="9729" y="42383"/>
                    <a:pt x="10197" y="42734"/>
                  </a:cubicBezTo>
                  <a:cubicBezTo>
                    <a:pt x="10308" y="42817"/>
                    <a:pt x="11208" y="42848"/>
                    <a:pt x="12522" y="42848"/>
                  </a:cubicBezTo>
                  <a:cubicBezTo>
                    <a:pt x="16822" y="42848"/>
                    <a:pt x="25553" y="42511"/>
                    <a:pt x="25553" y="42511"/>
                  </a:cubicBezTo>
                  <a:lnTo>
                    <a:pt x="25319" y="39335"/>
                  </a:lnTo>
                  <a:lnTo>
                    <a:pt x="25319" y="39335"/>
                  </a:lnTo>
                  <a:lnTo>
                    <a:pt x="27436" y="42021"/>
                  </a:lnTo>
                  <a:cubicBezTo>
                    <a:pt x="27436" y="42021"/>
                    <a:pt x="29910" y="40277"/>
                    <a:pt x="31084" y="39096"/>
                  </a:cubicBezTo>
                  <a:cubicBezTo>
                    <a:pt x="32265" y="37921"/>
                    <a:pt x="35191" y="32618"/>
                    <a:pt x="35191" y="32618"/>
                  </a:cubicBezTo>
                  <a:cubicBezTo>
                    <a:pt x="35191" y="32618"/>
                    <a:pt x="27318" y="10252"/>
                    <a:pt x="26611" y="7304"/>
                  </a:cubicBezTo>
                  <a:cubicBezTo>
                    <a:pt x="25913" y="4401"/>
                    <a:pt x="22997" y="0"/>
                    <a:pt x="2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5027143" y="3734535"/>
              <a:ext cx="382029" cy="396181"/>
            </a:xfrm>
            <a:custGeom>
              <a:rect b="b" l="l" r="r" t="t"/>
              <a:pathLst>
                <a:path extrusionOk="0" h="43334" w="35712">
                  <a:moveTo>
                    <a:pt x="21621" y="0"/>
                  </a:moveTo>
                  <a:cubicBezTo>
                    <a:pt x="20057" y="123"/>
                    <a:pt x="11750" y="4665"/>
                    <a:pt x="11394" y="4856"/>
                  </a:cubicBezTo>
                  <a:cubicBezTo>
                    <a:pt x="11276" y="4925"/>
                    <a:pt x="11234" y="5075"/>
                    <a:pt x="11298" y="5192"/>
                  </a:cubicBezTo>
                  <a:cubicBezTo>
                    <a:pt x="11342" y="5276"/>
                    <a:pt x="11428" y="5322"/>
                    <a:pt x="11516" y="5322"/>
                  </a:cubicBezTo>
                  <a:cubicBezTo>
                    <a:pt x="11556" y="5322"/>
                    <a:pt x="11596" y="5313"/>
                    <a:pt x="11632" y="5293"/>
                  </a:cubicBezTo>
                  <a:cubicBezTo>
                    <a:pt x="14010" y="3990"/>
                    <a:pt x="20445" y="585"/>
                    <a:pt x="21658" y="494"/>
                  </a:cubicBezTo>
                  <a:cubicBezTo>
                    <a:pt x="21675" y="494"/>
                    <a:pt x="21690" y="489"/>
                    <a:pt x="21707" y="489"/>
                  </a:cubicBezTo>
                  <a:cubicBezTo>
                    <a:pt x="23015" y="489"/>
                    <a:pt x="25919" y="4681"/>
                    <a:pt x="26621" y="7606"/>
                  </a:cubicBezTo>
                  <a:cubicBezTo>
                    <a:pt x="27307" y="10458"/>
                    <a:pt x="34514" y="30978"/>
                    <a:pt x="35169" y="32839"/>
                  </a:cubicBezTo>
                  <a:cubicBezTo>
                    <a:pt x="34769" y="33563"/>
                    <a:pt x="32216" y="38115"/>
                    <a:pt x="31163" y="39168"/>
                  </a:cubicBezTo>
                  <a:cubicBezTo>
                    <a:pt x="30201" y="40126"/>
                    <a:pt x="28333" y="41493"/>
                    <a:pt x="27733" y="41924"/>
                  </a:cubicBezTo>
                  <a:lnTo>
                    <a:pt x="25259" y="38790"/>
                  </a:lnTo>
                  <a:lnTo>
                    <a:pt x="25536" y="42519"/>
                  </a:lnTo>
                  <a:cubicBezTo>
                    <a:pt x="21272" y="42681"/>
                    <a:pt x="15491" y="42856"/>
                    <a:pt x="12514" y="42856"/>
                  </a:cubicBezTo>
                  <a:cubicBezTo>
                    <a:pt x="11487" y="42856"/>
                    <a:pt x="10794" y="42835"/>
                    <a:pt x="10611" y="42786"/>
                  </a:cubicBezTo>
                  <a:cubicBezTo>
                    <a:pt x="9887" y="41498"/>
                    <a:pt x="590" y="14516"/>
                    <a:pt x="494" y="13441"/>
                  </a:cubicBezTo>
                  <a:cubicBezTo>
                    <a:pt x="671" y="12845"/>
                    <a:pt x="5292" y="9213"/>
                    <a:pt x="9548" y="6106"/>
                  </a:cubicBezTo>
                  <a:cubicBezTo>
                    <a:pt x="9654" y="6022"/>
                    <a:pt x="9680" y="5867"/>
                    <a:pt x="9600" y="5760"/>
                  </a:cubicBezTo>
                  <a:cubicBezTo>
                    <a:pt x="9553" y="5694"/>
                    <a:pt x="9478" y="5657"/>
                    <a:pt x="9402" y="5657"/>
                  </a:cubicBezTo>
                  <a:cubicBezTo>
                    <a:pt x="9351" y="5657"/>
                    <a:pt x="9300" y="5674"/>
                    <a:pt x="9255" y="5708"/>
                  </a:cubicBezTo>
                  <a:cubicBezTo>
                    <a:pt x="6472" y="7739"/>
                    <a:pt x="0" y="12564"/>
                    <a:pt x="0" y="13419"/>
                  </a:cubicBezTo>
                  <a:cubicBezTo>
                    <a:pt x="0" y="14096"/>
                    <a:pt x="4734" y="27866"/>
                    <a:pt x="4936" y="28457"/>
                  </a:cubicBezTo>
                  <a:cubicBezTo>
                    <a:pt x="7201" y="35031"/>
                    <a:pt x="9968" y="42924"/>
                    <a:pt x="10297" y="43174"/>
                  </a:cubicBezTo>
                  <a:cubicBezTo>
                    <a:pt x="10451" y="43290"/>
                    <a:pt x="11574" y="43334"/>
                    <a:pt x="13213" y="43334"/>
                  </a:cubicBezTo>
                  <a:cubicBezTo>
                    <a:pt x="16557" y="43334"/>
                    <a:pt x="22058" y="43147"/>
                    <a:pt x="25812" y="43003"/>
                  </a:cubicBezTo>
                  <a:lnTo>
                    <a:pt x="26067" y="42993"/>
                  </a:lnTo>
                  <a:lnTo>
                    <a:pt x="25871" y="40366"/>
                  </a:lnTo>
                  <a:lnTo>
                    <a:pt x="27637" y="42600"/>
                  </a:lnTo>
                  <a:lnTo>
                    <a:pt x="27829" y="42467"/>
                  </a:lnTo>
                  <a:cubicBezTo>
                    <a:pt x="27930" y="42392"/>
                    <a:pt x="30333" y="40695"/>
                    <a:pt x="31509" y="39514"/>
                  </a:cubicBezTo>
                  <a:cubicBezTo>
                    <a:pt x="32700" y="38328"/>
                    <a:pt x="35535" y="33195"/>
                    <a:pt x="35658" y="32977"/>
                  </a:cubicBezTo>
                  <a:lnTo>
                    <a:pt x="35712" y="32881"/>
                  </a:lnTo>
                  <a:lnTo>
                    <a:pt x="35673" y="32780"/>
                  </a:lnTo>
                  <a:cubicBezTo>
                    <a:pt x="35594" y="32557"/>
                    <a:pt x="27797" y="10388"/>
                    <a:pt x="27100" y="7490"/>
                  </a:cubicBezTo>
                  <a:cubicBezTo>
                    <a:pt x="26445" y="4745"/>
                    <a:pt x="23499" y="0"/>
                    <a:pt x="2169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5116467" y="3737836"/>
              <a:ext cx="102771" cy="122848"/>
            </a:xfrm>
            <a:custGeom>
              <a:rect b="b" l="l" r="r" t="t"/>
              <a:pathLst>
                <a:path extrusionOk="0" h="13437" w="9607">
                  <a:moveTo>
                    <a:pt x="2101" y="1"/>
                  </a:moveTo>
                  <a:lnTo>
                    <a:pt x="602" y="2846"/>
                  </a:lnTo>
                  <a:cubicBezTo>
                    <a:pt x="602" y="2846"/>
                    <a:pt x="0" y="5693"/>
                    <a:pt x="150" y="7043"/>
                  </a:cubicBezTo>
                  <a:cubicBezTo>
                    <a:pt x="304" y="8389"/>
                    <a:pt x="3319" y="13436"/>
                    <a:pt x="3319" y="13436"/>
                  </a:cubicBezTo>
                  <a:lnTo>
                    <a:pt x="5846" y="10937"/>
                  </a:lnTo>
                  <a:lnTo>
                    <a:pt x="9606" y="10964"/>
                  </a:lnTo>
                  <a:cubicBezTo>
                    <a:pt x="9606" y="10964"/>
                    <a:pt x="8245" y="4645"/>
                    <a:pt x="6144" y="2394"/>
                  </a:cubicBezTo>
                  <a:cubicBezTo>
                    <a:pt x="4048" y="150"/>
                    <a:pt x="2101" y="1"/>
                    <a:pt x="2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5113857" y="3735459"/>
              <a:ext cx="108687" cy="128873"/>
            </a:xfrm>
            <a:custGeom>
              <a:rect b="b" l="l" r="r" t="t"/>
              <a:pathLst>
                <a:path extrusionOk="0" h="14096" w="10160">
                  <a:moveTo>
                    <a:pt x="2478" y="527"/>
                  </a:moveTo>
                  <a:cubicBezTo>
                    <a:pt x="2968" y="617"/>
                    <a:pt x="4537" y="1032"/>
                    <a:pt x="6207" y="2825"/>
                  </a:cubicBezTo>
                  <a:cubicBezTo>
                    <a:pt x="7979" y="4723"/>
                    <a:pt x="9239" y="9697"/>
                    <a:pt x="9543" y="10973"/>
                  </a:cubicBezTo>
                  <a:lnTo>
                    <a:pt x="5989" y="10952"/>
                  </a:lnTo>
                  <a:lnTo>
                    <a:pt x="3617" y="13298"/>
                  </a:lnTo>
                  <a:cubicBezTo>
                    <a:pt x="2691" y="11734"/>
                    <a:pt x="750" y="8276"/>
                    <a:pt x="644" y="7276"/>
                  </a:cubicBezTo>
                  <a:cubicBezTo>
                    <a:pt x="505" y="6059"/>
                    <a:pt x="1015" y="3511"/>
                    <a:pt x="1079" y="3192"/>
                  </a:cubicBezTo>
                  <a:lnTo>
                    <a:pt x="2478" y="527"/>
                  </a:lnTo>
                  <a:close/>
                  <a:moveTo>
                    <a:pt x="2202" y="0"/>
                  </a:moveTo>
                  <a:lnTo>
                    <a:pt x="627" y="2990"/>
                  </a:lnTo>
                  <a:lnTo>
                    <a:pt x="600" y="3054"/>
                  </a:lnTo>
                  <a:cubicBezTo>
                    <a:pt x="580" y="3176"/>
                    <a:pt x="0" y="5958"/>
                    <a:pt x="149" y="7330"/>
                  </a:cubicBezTo>
                  <a:cubicBezTo>
                    <a:pt x="303" y="8713"/>
                    <a:pt x="3229" y="13617"/>
                    <a:pt x="3351" y="13824"/>
                  </a:cubicBezTo>
                  <a:lnTo>
                    <a:pt x="3516" y="14096"/>
                  </a:lnTo>
                  <a:lnTo>
                    <a:pt x="6192" y="11447"/>
                  </a:lnTo>
                  <a:lnTo>
                    <a:pt x="10159" y="11474"/>
                  </a:lnTo>
                  <a:lnTo>
                    <a:pt x="10090" y="11170"/>
                  </a:lnTo>
                  <a:cubicBezTo>
                    <a:pt x="10037" y="10909"/>
                    <a:pt x="8691" y="4760"/>
                    <a:pt x="6568" y="2489"/>
                  </a:cubicBezTo>
                  <a:cubicBezTo>
                    <a:pt x="4430" y="197"/>
                    <a:pt x="2446" y="22"/>
                    <a:pt x="2362" y="10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5118061" y="3730988"/>
              <a:ext cx="68977" cy="109454"/>
            </a:xfrm>
            <a:custGeom>
              <a:rect b="b" l="l" r="r" t="t"/>
              <a:pathLst>
                <a:path extrusionOk="0" h="11972" w="6448">
                  <a:moveTo>
                    <a:pt x="3" y="4345"/>
                  </a:moveTo>
                  <a:cubicBezTo>
                    <a:pt x="1" y="4345"/>
                    <a:pt x="1" y="4346"/>
                    <a:pt x="1" y="4346"/>
                  </a:cubicBezTo>
                  <a:cubicBezTo>
                    <a:pt x="1" y="4345"/>
                    <a:pt x="2" y="4345"/>
                    <a:pt x="3" y="4345"/>
                  </a:cubicBezTo>
                  <a:close/>
                  <a:moveTo>
                    <a:pt x="4495" y="0"/>
                  </a:moveTo>
                  <a:cubicBezTo>
                    <a:pt x="4495" y="0"/>
                    <a:pt x="1504" y="4038"/>
                    <a:pt x="3" y="4345"/>
                  </a:cubicBezTo>
                  <a:lnTo>
                    <a:pt x="3" y="4345"/>
                  </a:lnTo>
                  <a:cubicBezTo>
                    <a:pt x="7" y="4344"/>
                    <a:pt x="15" y="4343"/>
                    <a:pt x="27" y="4343"/>
                  </a:cubicBezTo>
                  <a:cubicBezTo>
                    <a:pt x="146" y="4343"/>
                    <a:pt x="639" y="4458"/>
                    <a:pt x="899" y="6292"/>
                  </a:cubicBezTo>
                  <a:cubicBezTo>
                    <a:pt x="1163" y="8113"/>
                    <a:pt x="4022" y="11971"/>
                    <a:pt x="5260" y="11971"/>
                  </a:cubicBezTo>
                  <a:cubicBezTo>
                    <a:pt x="5448" y="11971"/>
                    <a:pt x="5598" y="11883"/>
                    <a:pt x="5697" y="11686"/>
                  </a:cubicBezTo>
                  <a:cubicBezTo>
                    <a:pt x="6447" y="10186"/>
                    <a:pt x="6298" y="6744"/>
                    <a:pt x="5995" y="5095"/>
                  </a:cubicBezTo>
                  <a:cubicBezTo>
                    <a:pt x="5697" y="3447"/>
                    <a:pt x="4495" y="0"/>
                    <a:pt x="4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5117430" y="3726216"/>
              <a:ext cx="72497" cy="116485"/>
            </a:xfrm>
            <a:custGeom>
              <a:rect b="b" l="l" r="r" t="t"/>
              <a:pathLst>
                <a:path extrusionOk="0" h="12741" w="6777">
                  <a:moveTo>
                    <a:pt x="4474" y="1043"/>
                  </a:moveTo>
                  <a:cubicBezTo>
                    <a:pt x="4805" y="2022"/>
                    <a:pt x="5581" y="4394"/>
                    <a:pt x="5809" y="5660"/>
                  </a:cubicBezTo>
                  <a:cubicBezTo>
                    <a:pt x="6133" y="7426"/>
                    <a:pt x="6219" y="10729"/>
                    <a:pt x="5532" y="12095"/>
                  </a:cubicBezTo>
                  <a:cubicBezTo>
                    <a:pt x="5479" y="12201"/>
                    <a:pt x="5420" y="12245"/>
                    <a:pt x="5320" y="12245"/>
                  </a:cubicBezTo>
                  <a:cubicBezTo>
                    <a:pt x="5299" y="12245"/>
                    <a:pt x="5276" y="12243"/>
                    <a:pt x="5251" y="12240"/>
                  </a:cubicBezTo>
                  <a:cubicBezTo>
                    <a:pt x="4091" y="12053"/>
                    <a:pt x="1447" y="8479"/>
                    <a:pt x="1203" y="6777"/>
                  </a:cubicBezTo>
                  <a:cubicBezTo>
                    <a:pt x="1076" y="5884"/>
                    <a:pt x="879" y="5261"/>
                    <a:pt x="607" y="4921"/>
                  </a:cubicBezTo>
                  <a:cubicBezTo>
                    <a:pt x="1932" y="4224"/>
                    <a:pt x="3751" y="1974"/>
                    <a:pt x="4474" y="1043"/>
                  </a:cubicBezTo>
                  <a:close/>
                  <a:moveTo>
                    <a:pt x="4633" y="0"/>
                  </a:moveTo>
                  <a:lnTo>
                    <a:pt x="4358" y="373"/>
                  </a:lnTo>
                  <a:cubicBezTo>
                    <a:pt x="3538" y="1480"/>
                    <a:pt x="1166" y="4389"/>
                    <a:pt x="17" y="4623"/>
                  </a:cubicBezTo>
                  <a:cubicBezTo>
                    <a:pt x="11" y="4623"/>
                    <a:pt x="6" y="4628"/>
                    <a:pt x="1" y="4628"/>
                  </a:cubicBezTo>
                  <a:lnTo>
                    <a:pt x="65" y="4910"/>
                  </a:lnTo>
                  <a:lnTo>
                    <a:pt x="81" y="5113"/>
                  </a:lnTo>
                  <a:cubicBezTo>
                    <a:pt x="86" y="5113"/>
                    <a:pt x="485" y="5219"/>
                    <a:pt x="713" y="6851"/>
                  </a:cubicBezTo>
                  <a:cubicBezTo>
                    <a:pt x="969" y="8623"/>
                    <a:pt x="3719" y="12495"/>
                    <a:pt x="5171" y="12729"/>
                  </a:cubicBezTo>
                  <a:cubicBezTo>
                    <a:pt x="5224" y="12734"/>
                    <a:pt x="5272" y="12740"/>
                    <a:pt x="5320" y="12740"/>
                  </a:cubicBezTo>
                  <a:cubicBezTo>
                    <a:pt x="5607" y="12740"/>
                    <a:pt x="5836" y="12596"/>
                    <a:pt x="5974" y="12319"/>
                  </a:cubicBezTo>
                  <a:cubicBezTo>
                    <a:pt x="6777" y="10713"/>
                    <a:pt x="6580" y="7133"/>
                    <a:pt x="6298" y="5570"/>
                  </a:cubicBezTo>
                  <a:cubicBezTo>
                    <a:pt x="6001" y="3920"/>
                    <a:pt x="4842" y="581"/>
                    <a:pt x="4788" y="442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5059610" y="3661706"/>
              <a:ext cx="118839" cy="135172"/>
            </a:xfrm>
            <a:custGeom>
              <a:rect b="b" l="l" r="r" t="t"/>
              <a:pathLst>
                <a:path extrusionOk="0" h="14785" w="11109">
                  <a:moveTo>
                    <a:pt x="5211" y="1"/>
                  </a:moveTo>
                  <a:cubicBezTo>
                    <a:pt x="2639" y="1"/>
                    <a:pt x="0" y="3511"/>
                    <a:pt x="284" y="5583"/>
                  </a:cubicBezTo>
                  <a:cubicBezTo>
                    <a:pt x="284" y="5583"/>
                    <a:pt x="3688" y="12903"/>
                    <a:pt x="4922" y="14237"/>
                  </a:cubicBezTo>
                  <a:cubicBezTo>
                    <a:pt x="5277" y="14620"/>
                    <a:pt x="5783" y="14784"/>
                    <a:pt x="6338" y="14784"/>
                  </a:cubicBezTo>
                  <a:cubicBezTo>
                    <a:pt x="7720" y="14784"/>
                    <a:pt x="9400" y="13765"/>
                    <a:pt x="9768" y="12589"/>
                  </a:cubicBezTo>
                  <a:cubicBezTo>
                    <a:pt x="10284" y="10939"/>
                    <a:pt x="11108" y="8365"/>
                    <a:pt x="8327" y="2488"/>
                  </a:cubicBezTo>
                  <a:cubicBezTo>
                    <a:pt x="7473" y="687"/>
                    <a:pt x="6349" y="1"/>
                    <a:pt x="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5057010" y="3659466"/>
              <a:ext cx="124166" cy="139697"/>
            </a:xfrm>
            <a:custGeom>
              <a:rect b="b" l="l" r="r" t="t"/>
              <a:pathLst>
                <a:path extrusionOk="0" h="15280" w="11607">
                  <a:moveTo>
                    <a:pt x="5455" y="493"/>
                  </a:moveTo>
                  <a:cubicBezTo>
                    <a:pt x="6621" y="493"/>
                    <a:pt x="7611" y="1289"/>
                    <a:pt x="8346" y="2840"/>
                  </a:cubicBezTo>
                  <a:cubicBezTo>
                    <a:pt x="11074" y="8605"/>
                    <a:pt x="10298" y="11094"/>
                    <a:pt x="9776" y="12765"/>
                  </a:cubicBezTo>
                  <a:cubicBezTo>
                    <a:pt x="9510" y="13605"/>
                    <a:pt x="8425" y="14445"/>
                    <a:pt x="7255" y="14705"/>
                  </a:cubicBezTo>
                  <a:cubicBezTo>
                    <a:pt x="7072" y="14746"/>
                    <a:pt x="6830" y="14785"/>
                    <a:pt x="6571" y="14785"/>
                  </a:cubicBezTo>
                  <a:cubicBezTo>
                    <a:pt x="6152" y="14785"/>
                    <a:pt x="5687" y="14682"/>
                    <a:pt x="5351" y="14317"/>
                  </a:cubicBezTo>
                  <a:cubicBezTo>
                    <a:pt x="4197" y="13067"/>
                    <a:pt x="1027" y="6302"/>
                    <a:pt x="771" y="5759"/>
                  </a:cubicBezTo>
                  <a:cubicBezTo>
                    <a:pt x="575" y="4100"/>
                    <a:pt x="2421" y="1276"/>
                    <a:pt x="4617" y="621"/>
                  </a:cubicBezTo>
                  <a:cubicBezTo>
                    <a:pt x="4905" y="535"/>
                    <a:pt x="5185" y="493"/>
                    <a:pt x="5455" y="493"/>
                  </a:cubicBezTo>
                  <a:close/>
                  <a:moveTo>
                    <a:pt x="5447" y="1"/>
                  </a:moveTo>
                  <a:cubicBezTo>
                    <a:pt x="5077" y="1"/>
                    <a:pt x="4744" y="66"/>
                    <a:pt x="4473" y="148"/>
                  </a:cubicBezTo>
                  <a:cubicBezTo>
                    <a:pt x="2197" y="829"/>
                    <a:pt x="0" y="3818"/>
                    <a:pt x="287" y="5860"/>
                  </a:cubicBezTo>
                  <a:lnTo>
                    <a:pt x="304" y="5929"/>
                  </a:lnTo>
                  <a:cubicBezTo>
                    <a:pt x="447" y="6233"/>
                    <a:pt x="3739" y="13301"/>
                    <a:pt x="4984" y="14653"/>
                  </a:cubicBezTo>
                  <a:cubicBezTo>
                    <a:pt x="5367" y="15068"/>
                    <a:pt x="5921" y="15280"/>
                    <a:pt x="6574" y="15280"/>
                  </a:cubicBezTo>
                  <a:cubicBezTo>
                    <a:pt x="6825" y="15280"/>
                    <a:pt x="7085" y="15248"/>
                    <a:pt x="7362" y="15190"/>
                  </a:cubicBezTo>
                  <a:cubicBezTo>
                    <a:pt x="8718" y="14881"/>
                    <a:pt x="9930" y="13924"/>
                    <a:pt x="10255" y="12892"/>
                  </a:cubicBezTo>
                  <a:cubicBezTo>
                    <a:pt x="10792" y="11169"/>
                    <a:pt x="11606" y="8568"/>
                    <a:pt x="8793" y="2632"/>
                  </a:cubicBezTo>
                  <a:cubicBezTo>
                    <a:pt x="7790" y="513"/>
                    <a:pt x="6478" y="1"/>
                    <a:pt x="54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5112145" y="3723592"/>
              <a:ext cx="11286" cy="9590"/>
            </a:xfrm>
            <a:custGeom>
              <a:rect b="b" l="l" r="r" t="t"/>
              <a:pathLst>
                <a:path extrusionOk="0" h="1049" w="1055">
                  <a:moveTo>
                    <a:pt x="527" y="0"/>
                  </a:moveTo>
                  <a:cubicBezTo>
                    <a:pt x="240" y="0"/>
                    <a:pt x="1" y="235"/>
                    <a:pt x="1" y="527"/>
                  </a:cubicBezTo>
                  <a:cubicBezTo>
                    <a:pt x="1" y="814"/>
                    <a:pt x="240" y="1048"/>
                    <a:pt x="527" y="1048"/>
                  </a:cubicBezTo>
                  <a:cubicBezTo>
                    <a:pt x="814" y="1048"/>
                    <a:pt x="1054" y="814"/>
                    <a:pt x="1054" y="527"/>
                  </a:cubicBezTo>
                  <a:cubicBezTo>
                    <a:pt x="1054" y="235"/>
                    <a:pt x="814" y="0"/>
                    <a:pt x="52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5084267" y="3731326"/>
              <a:ext cx="11222" cy="9636"/>
            </a:xfrm>
            <a:custGeom>
              <a:rect b="b" l="l" r="r" t="t"/>
              <a:pathLst>
                <a:path extrusionOk="0" h="1054" w="1049">
                  <a:moveTo>
                    <a:pt x="521" y="0"/>
                  </a:moveTo>
                  <a:cubicBezTo>
                    <a:pt x="234" y="0"/>
                    <a:pt x="0" y="239"/>
                    <a:pt x="0" y="526"/>
                  </a:cubicBezTo>
                  <a:cubicBezTo>
                    <a:pt x="0" y="820"/>
                    <a:pt x="234" y="1053"/>
                    <a:pt x="521" y="1053"/>
                  </a:cubicBezTo>
                  <a:cubicBezTo>
                    <a:pt x="813" y="1053"/>
                    <a:pt x="1048" y="820"/>
                    <a:pt x="1048" y="526"/>
                  </a:cubicBezTo>
                  <a:cubicBezTo>
                    <a:pt x="1048" y="239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5097810" y="3731555"/>
              <a:ext cx="19469" cy="23121"/>
            </a:xfrm>
            <a:custGeom>
              <a:rect b="b" l="l" r="r" t="t"/>
              <a:pathLst>
                <a:path extrusionOk="0" h="2529" w="1820">
                  <a:moveTo>
                    <a:pt x="272" y="0"/>
                  </a:moveTo>
                  <a:cubicBezTo>
                    <a:pt x="252" y="0"/>
                    <a:pt x="232" y="2"/>
                    <a:pt x="212" y="7"/>
                  </a:cubicBezTo>
                  <a:cubicBezTo>
                    <a:pt x="80" y="44"/>
                    <a:pt x="1" y="177"/>
                    <a:pt x="32" y="310"/>
                  </a:cubicBezTo>
                  <a:lnTo>
                    <a:pt x="543" y="2342"/>
                  </a:lnTo>
                  <a:cubicBezTo>
                    <a:pt x="558" y="2406"/>
                    <a:pt x="600" y="2465"/>
                    <a:pt x="664" y="2497"/>
                  </a:cubicBezTo>
                  <a:cubicBezTo>
                    <a:pt x="696" y="2518"/>
                    <a:pt x="740" y="2528"/>
                    <a:pt x="782" y="2528"/>
                  </a:cubicBezTo>
                  <a:cubicBezTo>
                    <a:pt x="809" y="2528"/>
                    <a:pt x="835" y="2523"/>
                    <a:pt x="862" y="2518"/>
                  </a:cubicBezTo>
                  <a:lnTo>
                    <a:pt x="1622" y="2263"/>
                  </a:lnTo>
                  <a:cubicBezTo>
                    <a:pt x="1749" y="2219"/>
                    <a:pt x="1820" y="2082"/>
                    <a:pt x="1776" y="1949"/>
                  </a:cubicBezTo>
                  <a:cubicBezTo>
                    <a:pt x="1742" y="1847"/>
                    <a:pt x="1647" y="1782"/>
                    <a:pt x="1545" y="1782"/>
                  </a:cubicBezTo>
                  <a:cubicBezTo>
                    <a:pt x="1520" y="1782"/>
                    <a:pt x="1494" y="1786"/>
                    <a:pt x="1469" y="1794"/>
                  </a:cubicBezTo>
                  <a:lnTo>
                    <a:pt x="958" y="1964"/>
                  </a:lnTo>
                  <a:lnTo>
                    <a:pt x="511" y="189"/>
                  </a:lnTo>
                  <a:cubicBezTo>
                    <a:pt x="484" y="75"/>
                    <a:pt x="383" y="0"/>
                    <a:pt x="27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5107930" y="3751714"/>
              <a:ext cx="24818" cy="14582"/>
            </a:xfrm>
            <a:custGeom>
              <a:rect b="b" l="l" r="r" t="t"/>
              <a:pathLst>
                <a:path extrusionOk="0" h="1595" w="2320">
                  <a:moveTo>
                    <a:pt x="2040" y="1"/>
                  </a:moveTo>
                  <a:cubicBezTo>
                    <a:pt x="1949" y="1"/>
                    <a:pt x="1861" y="50"/>
                    <a:pt x="1819" y="137"/>
                  </a:cubicBezTo>
                  <a:cubicBezTo>
                    <a:pt x="1366" y="1035"/>
                    <a:pt x="539" y="1101"/>
                    <a:pt x="326" y="1101"/>
                  </a:cubicBezTo>
                  <a:cubicBezTo>
                    <a:pt x="300" y="1101"/>
                    <a:pt x="283" y="1100"/>
                    <a:pt x="277" y="1100"/>
                  </a:cubicBezTo>
                  <a:cubicBezTo>
                    <a:pt x="274" y="1099"/>
                    <a:pt x="271" y="1099"/>
                    <a:pt x="268" y="1099"/>
                  </a:cubicBezTo>
                  <a:cubicBezTo>
                    <a:pt x="139" y="1099"/>
                    <a:pt x="22" y="1199"/>
                    <a:pt x="12" y="1328"/>
                  </a:cubicBezTo>
                  <a:cubicBezTo>
                    <a:pt x="0" y="1467"/>
                    <a:pt x="108" y="1583"/>
                    <a:pt x="240" y="1595"/>
                  </a:cubicBezTo>
                  <a:lnTo>
                    <a:pt x="314" y="1595"/>
                  </a:lnTo>
                  <a:cubicBezTo>
                    <a:pt x="607" y="1595"/>
                    <a:pt x="1682" y="1514"/>
                    <a:pt x="2261" y="355"/>
                  </a:cubicBezTo>
                  <a:cubicBezTo>
                    <a:pt x="2320" y="233"/>
                    <a:pt x="2271" y="83"/>
                    <a:pt x="2150" y="26"/>
                  </a:cubicBezTo>
                  <a:cubicBezTo>
                    <a:pt x="2115" y="9"/>
                    <a:pt x="2077" y="1"/>
                    <a:pt x="20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5073623" y="3714495"/>
              <a:ext cx="17084" cy="14601"/>
            </a:xfrm>
            <a:custGeom>
              <a:rect b="b" l="l" r="r" t="t"/>
              <a:pathLst>
                <a:path extrusionOk="0" h="1597" w="1597">
                  <a:moveTo>
                    <a:pt x="1346" y="1"/>
                  </a:moveTo>
                  <a:cubicBezTo>
                    <a:pt x="283" y="1"/>
                    <a:pt x="1" y="884"/>
                    <a:pt x="1" y="1352"/>
                  </a:cubicBezTo>
                  <a:cubicBezTo>
                    <a:pt x="1" y="1490"/>
                    <a:pt x="112" y="1596"/>
                    <a:pt x="245" y="1596"/>
                  </a:cubicBezTo>
                  <a:cubicBezTo>
                    <a:pt x="384" y="1596"/>
                    <a:pt x="495" y="1490"/>
                    <a:pt x="495" y="1352"/>
                  </a:cubicBezTo>
                  <a:cubicBezTo>
                    <a:pt x="495" y="1262"/>
                    <a:pt x="516" y="496"/>
                    <a:pt x="1346" y="496"/>
                  </a:cubicBezTo>
                  <a:cubicBezTo>
                    <a:pt x="1484" y="496"/>
                    <a:pt x="1596" y="384"/>
                    <a:pt x="1596" y="251"/>
                  </a:cubicBezTo>
                  <a:cubicBezTo>
                    <a:pt x="1596" y="113"/>
                    <a:pt x="1484" y="1"/>
                    <a:pt x="134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5100421" y="3706907"/>
              <a:ext cx="21459" cy="9792"/>
            </a:xfrm>
            <a:custGeom>
              <a:rect b="b" l="l" r="r" t="t"/>
              <a:pathLst>
                <a:path extrusionOk="0" h="1071" w="2006">
                  <a:moveTo>
                    <a:pt x="1176" y="1"/>
                  </a:moveTo>
                  <a:cubicBezTo>
                    <a:pt x="618" y="1"/>
                    <a:pt x="225" y="415"/>
                    <a:pt x="64" y="708"/>
                  </a:cubicBezTo>
                  <a:cubicBezTo>
                    <a:pt x="0" y="825"/>
                    <a:pt x="44" y="975"/>
                    <a:pt x="165" y="1044"/>
                  </a:cubicBezTo>
                  <a:cubicBezTo>
                    <a:pt x="203" y="1059"/>
                    <a:pt x="245" y="1071"/>
                    <a:pt x="282" y="1071"/>
                  </a:cubicBezTo>
                  <a:cubicBezTo>
                    <a:pt x="368" y="1071"/>
                    <a:pt x="452" y="1027"/>
                    <a:pt x="501" y="943"/>
                  </a:cubicBezTo>
                  <a:cubicBezTo>
                    <a:pt x="529" y="890"/>
                    <a:pt x="762" y="501"/>
                    <a:pt x="1187" y="501"/>
                  </a:cubicBezTo>
                  <a:cubicBezTo>
                    <a:pt x="1311" y="501"/>
                    <a:pt x="1451" y="534"/>
                    <a:pt x="1607" y="619"/>
                  </a:cubicBezTo>
                  <a:cubicBezTo>
                    <a:pt x="1644" y="639"/>
                    <a:pt x="1684" y="648"/>
                    <a:pt x="1724" y="648"/>
                  </a:cubicBezTo>
                  <a:cubicBezTo>
                    <a:pt x="1812" y="648"/>
                    <a:pt x="1898" y="603"/>
                    <a:pt x="1942" y="523"/>
                  </a:cubicBezTo>
                  <a:cubicBezTo>
                    <a:pt x="2006" y="400"/>
                    <a:pt x="1964" y="251"/>
                    <a:pt x="1841" y="187"/>
                  </a:cubicBezTo>
                  <a:cubicBezTo>
                    <a:pt x="1600" y="55"/>
                    <a:pt x="1377" y="1"/>
                    <a:pt x="117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5013899" y="3634361"/>
              <a:ext cx="151338" cy="84961"/>
            </a:xfrm>
            <a:custGeom>
              <a:rect b="b" l="l" r="r" t="t"/>
              <a:pathLst>
                <a:path extrusionOk="0" h="9293" w="14147">
                  <a:moveTo>
                    <a:pt x="12047" y="0"/>
                  </a:moveTo>
                  <a:cubicBezTo>
                    <a:pt x="10886" y="0"/>
                    <a:pt x="10231" y="326"/>
                    <a:pt x="10227" y="330"/>
                  </a:cubicBezTo>
                  <a:cubicBezTo>
                    <a:pt x="10149" y="367"/>
                    <a:pt x="10054" y="382"/>
                    <a:pt x="9948" y="382"/>
                  </a:cubicBezTo>
                  <a:cubicBezTo>
                    <a:pt x="9500" y="382"/>
                    <a:pt x="8846" y="115"/>
                    <a:pt x="8404" y="115"/>
                  </a:cubicBezTo>
                  <a:cubicBezTo>
                    <a:pt x="8365" y="115"/>
                    <a:pt x="8327" y="118"/>
                    <a:pt x="8291" y="122"/>
                  </a:cubicBezTo>
                  <a:cubicBezTo>
                    <a:pt x="7833" y="181"/>
                    <a:pt x="7322" y="314"/>
                    <a:pt x="6791" y="512"/>
                  </a:cubicBezTo>
                  <a:cubicBezTo>
                    <a:pt x="4275" y="1437"/>
                    <a:pt x="1244" y="3728"/>
                    <a:pt x="434" y="5793"/>
                  </a:cubicBezTo>
                  <a:cubicBezTo>
                    <a:pt x="0" y="6902"/>
                    <a:pt x="722" y="7197"/>
                    <a:pt x="1611" y="7197"/>
                  </a:cubicBezTo>
                  <a:cubicBezTo>
                    <a:pt x="2617" y="7197"/>
                    <a:pt x="3839" y="6819"/>
                    <a:pt x="3839" y="6819"/>
                  </a:cubicBezTo>
                  <a:lnTo>
                    <a:pt x="3839" y="6819"/>
                  </a:lnTo>
                  <a:cubicBezTo>
                    <a:pt x="3839" y="6819"/>
                    <a:pt x="1366" y="9293"/>
                    <a:pt x="3424" y="9293"/>
                  </a:cubicBezTo>
                  <a:cubicBezTo>
                    <a:pt x="5488" y="9293"/>
                    <a:pt x="10742" y="4762"/>
                    <a:pt x="10742" y="4761"/>
                  </a:cubicBezTo>
                  <a:lnTo>
                    <a:pt x="10742" y="4761"/>
                  </a:lnTo>
                  <a:cubicBezTo>
                    <a:pt x="10742" y="4761"/>
                    <a:pt x="9711" y="6303"/>
                    <a:pt x="10844" y="6718"/>
                  </a:cubicBezTo>
                  <a:cubicBezTo>
                    <a:pt x="11797" y="7061"/>
                    <a:pt x="12385" y="8202"/>
                    <a:pt x="12854" y="8202"/>
                  </a:cubicBezTo>
                  <a:cubicBezTo>
                    <a:pt x="12945" y="8202"/>
                    <a:pt x="13031" y="8159"/>
                    <a:pt x="13115" y="8058"/>
                  </a:cubicBezTo>
                  <a:cubicBezTo>
                    <a:pt x="13631" y="7442"/>
                    <a:pt x="14147" y="7335"/>
                    <a:pt x="14147" y="7335"/>
                  </a:cubicBezTo>
                  <a:cubicBezTo>
                    <a:pt x="14147" y="7335"/>
                    <a:pt x="13525" y="5171"/>
                    <a:pt x="13732" y="3314"/>
                  </a:cubicBezTo>
                  <a:cubicBezTo>
                    <a:pt x="13940" y="1463"/>
                    <a:pt x="13940" y="122"/>
                    <a:pt x="12497" y="16"/>
                  </a:cubicBezTo>
                  <a:cubicBezTo>
                    <a:pt x="12340" y="5"/>
                    <a:pt x="12189" y="0"/>
                    <a:pt x="1204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5146687" y="3689591"/>
              <a:ext cx="28220" cy="31496"/>
            </a:xfrm>
            <a:custGeom>
              <a:rect b="b" l="l" r="r" t="t"/>
              <a:pathLst>
                <a:path extrusionOk="0" h="3445" w="2638">
                  <a:moveTo>
                    <a:pt x="1202" y="1"/>
                  </a:moveTo>
                  <a:cubicBezTo>
                    <a:pt x="629" y="1"/>
                    <a:pt x="0" y="1555"/>
                    <a:pt x="0" y="1555"/>
                  </a:cubicBezTo>
                  <a:lnTo>
                    <a:pt x="659" y="3257"/>
                  </a:lnTo>
                  <a:cubicBezTo>
                    <a:pt x="659" y="3257"/>
                    <a:pt x="1138" y="3444"/>
                    <a:pt x="1588" y="3444"/>
                  </a:cubicBezTo>
                  <a:cubicBezTo>
                    <a:pt x="1837" y="3444"/>
                    <a:pt x="2077" y="3387"/>
                    <a:pt x="2223" y="3208"/>
                  </a:cubicBezTo>
                  <a:cubicBezTo>
                    <a:pt x="2638" y="2709"/>
                    <a:pt x="2144" y="1023"/>
                    <a:pt x="1515" y="188"/>
                  </a:cubicBezTo>
                  <a:cubicBezTo>
                    <a:pt x="1416" y="56"/>
                    <a:pt x="1310" y="1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5143724" y="3687314"/>
              <a:ext cx="34382" cy="36049"/>
            </a:xfrm>
            <a:custGeom>
              <a:rect b="b" l="l" r="r" t="t"/>
              <a:pathLst>
                <a:path extrusionOk="0" h="3943" w="3214">
                  <a:moveTo>
                    <a:pt x="1475" y="1"/>
                  </a:moveTo>
                  <a:cubicBezTo>
                    <a:pt x="1448" y="1"/>
                    <a:pt x="1423" y="3"/>
                    <a:pt x="1399" y="6"/>
                  </a:cubicBezTo>
                  <a:cubicBezTo>
                    <a:pt x="751" y="96"/>
                    <a:pt x="202" y="1331"/>
                    <a:pt x="49" y="1709"/>
                  </a:cubicBezTo>
                  <a:cubicBezTo>
                    <a:pt x="0" y="1836"/>
                    <a:pt x="59" y="1979"/>
                    <a:pt x="187" y="2033"/>
                  </a:cubicBezTo>
                  <a:cubicBezTo>
                    <a:pt x="216" y="2044"/>
                    <a:pt x="247" y="2049"/>
                    <a:pt x="277" y="2049"/>
                  </a:cubicBezTo>
                  <a:cubicBezTo>
                    <a:pt x="376" y="2049"/>
                    <a:pt x="469" y="1992"/>
                    <a:pt x="506" y="1894"/>
                  </a:cubicBezTo>
                  <a:cubicBezTo>
                    <a:pt x="766" y="1245"/>
                    <a:pt x="1218" y="533"/>
                    <a:pt x="1468" y="501"/>
                  </a:cubicBezTo>
                  <a:cubicBezTo>
                    <a:pt x="1471" y="500"/>
                    <a:pt x="1475" y="498"/>
                    <a:pt x="1481" y="498"/>
                  </a:cubicBezTo>
                  <a:cubicBezTo>
                    <a:pt x="1501" y="498"/>
                    <a:pt x="1539" y="512"/>
                    <a:pt x="1596" y="585"/>
                  </a:cubicBezTo>
                  <a:cubicBezTo>
                    <a:pt x="2251" y="1458"/>
                    <a:pt x="2585" y="2968"/>
                    <a:pt x="2315" y="3298"/>
                  </a:cubicBezTo>
                  <a:cubicBezTo>
                    <a:pt x="2224" y="3405"/>
                    <a:pt x="2056" y="3443"/>
                    <a:pt x="1865" y="3443"/>
                  </a:cubicBezTo>
                  <a:cubicBezTo>
                    <a:pt x="1571" y="3443"/>
                    <a:pt x="1223" y="3352"/>
                    <a:pt x="1027" y="3277"/>
                  </a:cubicBezTo>
                  <a:cubicBezTo>
                    <a:pt x="998" y="3266"/>
                    <a:pt x="968" y="3261"/>
                    <a:pt x="939" y="3261"/>
                  </a:cubicBezTo>
                  <a:cubicBezTo>
                    <a:pt x="839" y="3261"/>
                    <a:pt x="745" y="3322"/>
                    <a:pt x="707" y="3420"/>
                  </a:cubicBezTo>
                  <a:cubicBezTo>
                    <a:pt x="660" y="3548"/>
                    <a:pt x="724" y="3687"/>
                    <a:pt x="852" y="3740"/>
                  </a:cubicBezTo>
                  <a:cubicBezTo>
                    <a:pt x="931" y="3771"/>
                    <a:pt x="1389" y="3942"/>
                    <a:pt x="1856" y="3942"/>
                  </a:cubicBezTo>
                  <a:cubicBezTo>
                    <a:pt x="2170" y="3942"/>
                    <a:pt x="2489" y="3862"/>
                    <a:pt x="2691" y="3612"/>
                  </a:cubicBezTo>
                  <a:cubicBezTo>
                    <a:pt x="3213" y="2985"/>
                    <a:pt x="2639" y="1155"/>
                    <a:pt x="1989" y="293"/>
                  </a:cubicBezTo>
                  <a:cubicBezTo>
                    <a:pt x="1817" y="62"/>
                    <a:pt x="1628" y="1"/>
                    <a:pt x="147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5008240" y="3625127"/>
              <a:ext cx="117287" cy="68953"/>
            </a:xfrm>
            <a:custGeom>
              <a:rect b="b" l="l" r="r" t="t"/>
              <a:pathLst>
                <a:path extrusionOk="0" h="7542" w="10964">
                  <a:moveTo>
                    <a:pt x="8350" y="0"/>
                  </a:moveTo>
                  <a:cubicBezTo>
                    <a:pt x="7666" y="0"/>
                    <a:pt x="6814" y="163"/>
                    <a:pt x="5762" y="606"/>
                  </a:cubicBezTo>
                  <a:cubicBezTo>
                    <a:pt x="5698" y="633"/>
                    <a:pt x="5671" y="702"/>
                    <a:pt x="5698" y="766"/>
                  </a:cubicBezTo>
                  <a:cubicBezTo>
                    <a:pt x="5718" y="814"/>
                    <a:pt x="5766" y="844"/>
                    <a:pt x="5813" y="844"/>
                  </a:cubicBezTo>
                  <a:cubicBezTo>
                    <a:pt x="5828" y="844"/>
                    <a:pt x="5843" y="841"/>
                    <a:pt x="5857" y="835"/>
                  </a:cubicBezTo>
                  <a:cubicBezTo>
                    <a:pt x="6895" y="397"/>
                    <a:pt x="7721" y="238"/>
                    <a:pt x="8376" y="238"/>
                  </a:cubicBezTo>
                  <a:cubicBezTo>
                    <a:pt x="9671" y="238"/>
                    <a:pt x="10290" y="863"/>
                    <a:pt x="10527" y="1191"/>
                  </a:cubicBezTo>
                  <a:cubicBezTo>
                    <a:pt x="10355" y="1179"/>
                    <a:pt x="10099" y="1166"/>
                    <a:pt x="9779" y="1166"/>
                  </a:cubicBezTo>
                  <a:cubicBezTo>
                    <a:pt x="7555" y="1166"/>
                    <a:pt x="2218" y="1773"/>
                    <a:pt x="28" y="7372"/>
                  </a:cubicBezTo>
                  <a:cubicBezTo>
                    <a:pt x="1" y="7436"/>
                    <a:pt x="33" y="7510"/>
                    <a:pt x="96" y="7531"/>
                  </a:cubicBezTo>
                  <a:cubicBezTo>
                    <a:pt x="113" y="7542"/>
                    <a:pt x="123" y="7542"/>
                    <a:pt x="140" y="7542"/>
                  </a:cubicBezTo>
                  <a:cubicBezTo>
                    <a:pt x="192" y="7542"/>
                    <a:pt x="236" y="7510"/>
                    <a:pt x="256" y="7463"/>
                  </a:cubicBezTo>
                  <a:cubicBezTo>
                    <a:pt x="2387" y="2013"/>
                    <a:pt x="7591" y="1416"/>
                    <a:pt x="9763" y="1416"/>
                  </a:cubicBezTo>
                  <a:cubicBezTo>
                    <a:pt x="10356" y="1416"/>
                    <a:pt x="10723" y="1460"/>
                    <a:pt x="10740" y="1463"/>
                  </a:cubicBezTo>
                  <a:lnTo>
                    <a:pt x="10964" y="1490"/>
                  </a:lnTo>
                  <a:lnTo>
                    <a:pt x="10868" y="1287"/>
                  </a:lnTo>
                  <a:cubicBezTo>
                    <a:pt x="10859" y="1267"/>
                    <a:pt x="10256" y="0"/>
                    <a:pt x="835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5155331" y="3835807"/>
              <a:ext cx="84788" cy="119895"/>
            </a:xfrm>
            <a:custGeom>
              <a:rect b="b" l="l" r="r" t="t"/>
              <a:pathLst>
                <a:path extrusionOk="0" h="13114" w="7926">
                  <a:moveTo>
                    <a:pt x="5970" y="1"/>
                  </a:moveTo>
                  <a:cubicBezTo>
                    <a:pt x="5960" y="1"/>
                    <a:pt x="5951" y="1"/>
                    <a:pt x="5941" y="2"/>
                  </a:cubicBezTo>
                  <a:cubicBezTo>
                    <a:pt x="5809" y="19"/>
                    <a:pt x="5713" y="147"/>
                    <a:pt x="5729" y="279"/>
                  </a:cubicBezTo>
                  <a:lnTo>
                    <a:pt x="7308" y="12055"/>
                  </a:lnTo>
                  <a:lnTo>
                    <a:pt x="464" y="3896"/>
                  </a:lnTo>
                  <a:cubicBezTo>
                    <a:pt x="416" y="3840"/>
                    <a:pt x="347" y="3810"/>
                    <a:pt x="277" y="3810"/>
                  </a:cubicBezTo>
                  <a:cubicBezTo>
                    <a:pt x="221" y="3810"/>
                    <a:pt x="165" y="3829"/>
                    <a:pt x="118" y="3869"/>
                  </a:cubicBezTo>
                  <a:cubicBezTo>
                    <a:pt x="11" y="3955"/>
                    <a:pt x="0" y="4109"/>
                    <a:pt x="86" y="4215"/>
                  </a:cubicBezTo>
                  <a:lnTo>
                    <a:pt x="7473" y="13028"/>
                  </a:lnTo>
                  <a:cubicBezTo>
                    <a:pt x="7522" y="13082"/>
                    <a:pt x="7596" y="13114"/>
                    <a:pt x="7665" y="13114"/>
                  </a:cubicBezTo>
                  <a:cubicBezTo>
                    <a:pt x="7697" y="13114"/>
                    <a:pt x="7734" y="13109"/>
                    <a:pt x="7765" y="13092"/>
                  </a:cubicBezTo>
                  <a:cubicBezTo>
                    <a:pt x="7868" y="13050"/>
                    <a:pt x="7925" y="12944"/>
                    <a:pt x="7910" y="12837"/>
                  </a:cubicBezTo>
                  <a:lnTo>
                    <a:pt x="6218" y="216"/>
                  </a:lnTo>
                  <a:cubicBezTo>
                    <a:pt x="6203" y="87"/>
                    <a:pt x="6088" y="1"/>
                    <a:pt x="597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5229807" y="3951203"/>
              <a:ext cx="60837" cy="130207"/>
            </a:xfrm>
            <a:custGeom>
              <a:rect b="b" l="l" r="r" t="t"/>
              <a:pathLst>
                <a:path extrusionOk="0" h="14242" w="5687">
                  <a:moveTo>
                    <a:pt x="700" y="1"/>
                  </a:moveTo>
                  <a:cubicBezTo>
                    <a:pt x="579" y="1"/>
                    <a:pt x="473" y="92"/>
                    <a:pt x="459" y="220"/>
                  </a:cubicBezTo>
                  <a:lnTo>
                    <a:pt x="6" y="4130"/>
                  </a:lnTo>
                  <a:cubicBezTo>
                    <a:pt x="1" y="4177"/>
                    <a:pt x="12" y="4226"/>
                    <a:pt x="32" y="4268"/>
                  </a:cubicBezTo>
                  <a:lnTo>
                    <a:pt x="5187" y="14108"/>
                  </a:lnTo>
                  <a:cubicBezTo>
                    <a:pt x="5229" y="14193"/>
                    <a:pt x="5315" y="14241"/>
                    <a:pt x="5405" y="14241"/>
                  </a:cubicBezTo>
                  <a:cubicBezTo>
                    <a:pt x="5442" y="14241"/>
                    <a:pt x="5485" y="14230"/>
                    <a:pt x="5516" y="14214"/>
                  </a:cubicBezTo>
                  <a:cubicBezTo>
                    <a:pt x="5639" y="14151"/>
                    <a:pt x="5686" y="14001"/>
                    <a:pt x="5622" y="13879"/>
                  </a:cubicBezTo>
                  <a:lnTo>
                    <a:pt x="506" y="4108"/>
                  </a:lnTo>
                  <a:lnTo>
                    <a:pt x="948" y="273"/>
                  </a:lnTo>
                  <a:cubicBezTo>
                    <a:pt x="963" y="141"/>
                    <a:pt x="867" y="18"/>
                    <a:pt x="729" y="3"/>
                  </a:cubicBezTo>
                  <a:cubicBezTo>
                    <a:pt x="719" y="2"/>
                    <a:pt x="709" y="1"/>
                    <a:pt x="70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5086706" y="3809165"/>
              <a:ext cx="135719" cy="141041"/>
            </a:xfrm>
            <a:custGeom>
              <a:rect b="b" l="l" r="r" t="t"/>
              <a:pathLst>
                <a:path extrusionOk="0" h="15427" w="12687">
                  <a:moveTo>
                    <a:pt x="504" y="0"/>
                  </a:moveTo>
                  <a:cubicBezTo>
                    <a:pt x="387" y="0"/>
                    <a:pt x="276" y="91"/>
                    <a:pt x="256" y="214"/>
                  </a:cubicBezTo>
                  <a:cubicBezTo>
                    <a:pt x="246" y="305"/>
                    <a:pt x="1" y="2448"/>
                    <a:pt x="762" y="4880"/>
                  </a:cubicBezTo>
                  <a:cubicBezTo>
                    <a:pt x="1511" y="7283"/>
                    <a:pt x="3123" y="9932"/>
                    <a:pt x="3192" y="10043"/>
                  </a:cubicBezTo>
                  <a:cubicBezTo>
                    <a:pt x="3237" y="10121"/>
                    <a:pt x="3315" y="10164"/>
                    <a:pt x="3399" y="10164"/>
                  </a:cubicBezTo>
                  <a:cubicBezTo>
                    <a:pt x="3425" y="10164"/>
                    <a:pt x="3453" y="10159"/>
                    <a:pt x="3479" y="10151"/>
                  </a:cubicBezTo>
                  <a:lnTo>
                    <a:pt x="5900" y="9390"/>
                  </a:lnTo>
                  <a:lnTo>
                    <a:pt x="5272" y="11656"/>
                  </a:lnTo>
                  <a:cubicBezTo>
                    <a:pt x="5245" y="11751"/>
                    <a:pt x="5277" y="11857"/>
                    <a:pt x="5357" y="11916"/>
                  </a:cubicBezTo>
                  <a:cubicBezTo>
                    <a:pt x="5527" y="12049"/>
                    <a:pt x="9506" y="15124"/>
                    <a:pt x="12400" y="15426"/>
                  </a:cubicBezTo>
                  <a:lnTo>
                    <a:pt x="12425" y="15426"/>
                  </a:lnTo>
                  <a:cubicBezTo>
                    <a:pt x="12548" y="15426"/>
                    <a:pt x="12660" y="15331"/>
                    <a:pt x="12670" y="15208"/>
                  </a:cubicBezTo>
                  <a:cubicBezTo>
                    <a:pt x="12687" y="15070"/>
                    <a:pt x="12585" y="14948"/>
                    <a:pt x="12452" y="14938"/>
                  </a:cubicBezTo>
                  <a:cubicBezTo>
                    <a:pt x="9979" y="14677"/>
                    <a:pt x="6506" y="12161"/>
                    <a:pt x="5794" y="11624"/>
                  </a:cubicBezTo>
                  <a:lnTo>
                    <a:pt x="6501" y="9081"/>
                  </a:lnTo>
                  <a:cubicBezTo>
                    <a:pt x="6521" y="8997"/>
                    <a:pt x="6496" y="8901"/>
                    <a:pt x="6432" y="8837"/>
                  </a:cubicBezTo>
                  <a:cubicBezTo>
                    <a:pt x="6386" y="8791"/>
                    <a:pt x="6324" y="8767"/>
                    <a:pt x="6261" y="8767"/>
                  </a:cubicBezTo>
                  <a:cubicBezTo>
                    <a:pt x="6236" y="8767"/>
                    <a:pt x="6211" y="8771"/>
                    <a:pt x="6187" y="8778"/>
                  </a:cubicBezTo>
                  <a:lnTo>
                    <a:pt x="3516" y="9623"/>
                  </a:lnTo>
                  <a:cubicBezTo>
                    <a:pt x="3150" y="9002"/>
                    <a:pt x="1862" y="6746"/>
                    <a:pt x="1235" y="4730"/>
                  </a:cubicBezTo>
                  <a:cubicBezTo>
                    <a:pt x="506" y="2406"/>
                    <a:pt x="745" y="294"/>
                    <a:pt x="751" y="273"/>
                  </a:cubicBezTo>
                  <a:cubicBezTo>
                    <a:pt x="767" y="140"/>
                    <a:pt x="671" y="17"/>
                    <a:pt x="533" y="2"/>
                  </a:cubicBezTo>
                  <a:cubicBezTo>
                    <a:pt x="523" y="1"/>
                    <a:pt x="514" y="0"/>
                    <a:pt x="50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5203801" y="3761451"/>
              <a:ext cx="79268" cy="213505"/>
            </a:xfrm>
            <a:custGeom>
              <a:rect b="b" l="l" r="r" t="t"/>
              <a:pathLst>
                <a:path extrusionOk="0" h="23353" w="7410">
                  <a:moveTo>
                    <a:pt x="279" y="0"/>
                  </a:moveTo>
                  <a:cubicBezTo>
                    <a:pt x="212" y="0"/>
                    <a:pt x="145" y="27"/>
                    <a:pt x="97" y="78"/>
                  </a:cubicBezTo>
                  <a:cubicBezTo>
                    <a:pt x="1" y="179"/>
                    <a:pt x="6" y="338"/>
                    <a:pt x="107" y="429"/>
                  </a:cubicBezTo>
                  <a:cubicBezTo>
                    <a:pt x="129" y="444"/>
                    <a:pt x="2065" y="2237"/>
                    <a:pt x="3241" y="3710"/>
                  </a:cubicBezTo>
                  <a:cubicBezTo>
                    <a:pt x="4251" y="4976"/>
                    <a:pt x="5060" y="7035"/>
                    <a:pt x="5262" y="7571"/>
                  </a:cubicBezTo>
                  <a:lnTo>
                    <a:pt x="3394" y="9869"/>
                  </a:lnTo>
                  <a:cubicBezTo>
                    <a:pt x="3342" y="9928"/>
                    <a:pt x="3325" y="10013"/>
                    <a:pt x="3347" y="10092"/>
                  </a:cubicBezTo>
                  <a:cubicBezTo>
                    <a:pt x="3374" y="10173"/>
                    <a:pt x="3432" y="10231"/>
                    <a:pt x="3511" y="10258"/>
                  </a:cubicBezTo>
                  <a:lnTo>
                    <a:pt x="6209" y="11108"/>
                  </a:lnTo>
                  <a:cubicBezTo>
                    <a:pt x="6293" y="12220"/>
                    <a:pt x="6639" y="18800"/>
                    <a:pt x="3681" y="22965"/>
                  </a:cubicBezTo>
                  <a:cubicBezTo>
                    <a:pt x="3607" y="23076"/>
                    <a:pt x="3634" y="23230"/>
                    <a:pt x="3745" y="23311"/>
                  </a:cubicBezTo>
                  <a:cubicBezTo>
                    <a:pt x="3788" y="23336"/>
                    <a:pt x="3836" y="23353"/>
                    <a:pt x="3884" y="23353"/>
                  </a:cubicBezTo>
                  <a:cubicBezTo>
                    <a:pt x="3963" y="23353"/>
                    <a:pt x="4039" y="23316"/>
                    <a:pt x="4086" y="23252"/>
                  </a:cubicBezTo>
                  <a:cubicBezTo>
                    <a:pt x="7410" y="18566"/>
                    <a:pt x="6719" y="11209"/>
                    <a:pt x="6687" y="10902"/>
                  </a:cubicBezTo>
                  <a:cubicBezTo>
                    <a:pt x="6676" y="10801"/>
                    <a:pt x="6612" y="10720"/>
                    <a:pt x="6516" y="10688"/>
                  </a:cubicBezTo>
                  <a:lnTo>
                    <a:pt x="4007" y="9896"/>
                  </a:lnTo>
                  <a:lnTo>
                    <a:pt x="5730" y="7774"/>
                  </a:lnTo>
                  <a:cubicBezTo>
                    <a:pt x="5788" y="7705"/>
                    <a:pt x="5804" y="7615"/>
                    <a:pt x="5772" y="7534"/>
                  </a:cubicBezTo>
                  <a:cubicBezTo>
                    <a:pt x="5735" y="7428"/>
                    <a:pt x="4842" y="4922"/>
                    <a:pt x="3629" y="3402"/>
                  </a:cubicBezTo>
                  <a:cubicBezTo>
                    <a:pt x="2426" y="1902"/>
                    <a:pt x="464" y="83"/>
                    <a:pt x="443" y="66"/>
                  </a:cubicBezTo>
                  <a:cubicBezTo>
                    <a:pt x="398" y="21"/>
                    <a:pt x="339" y="0"/>
                    <a:pt x="27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4827934" y="4114955"/>
              <a:ext cx="56793" cy="29658"/>
            </a:xfrm>
            <a:custGeom>
              <a:rect b="b" l="l" r="r" t="t"/>
              <a:pathLst>
                <a:path extrusionOk="0" h="3244" w="5309">
                  <a:moveTo>
                    <a:pt x="5308" y="0"/>
                  </a:moveTo>
                  <a:lnTo>
                    <a:pt x="4961" y="258"/>
                  </a:lnTo>
                  <a:lnTo>
                    <a:pt x="4961" y="258"/>
                  </a:lnTo>
                  <a:cubicBezTo>
                    <a:pt x="5146" y="127"/>
                    <a:pt x="5308" y="1"/>
                    <a:pt x="5308" y="0"/>
                  </a:cubicBezTo>
                  <a:close/>
                  <a:moveTo>
                    <a:pt x="4961" y="258"/>
                  </a:moveTo>
                  <a:cubicBezTo>
                    <a:pt x="4761" y="400"/>
                    <a:pt x="4533" y="548"/>
                    <a:pt x="4453" y="548"/>
                  </a:cubicBezTo>
                  <a:cubicBezTo>
                    <a:pt x="4293" y="548"/>
                    <a:pt x="2384" y="782"/>
                    <a:pt x="2384" y="782"/>
                  </a:cubicBezTo>
                  <a:cubicBezTo>
                    <a:pt x="2384" y="782"/>
                    <a:pt x="1405" y="1292"/>
                    <a:pt x="899" y="1447"/>
                  </a:cubicBezTo>
                  <a:cubicBezTo>
                    <a:pt x="388" y="1601"/>
                    <a:pt x="0" y="1915"/>
                    <a:pt x="155" y="2075"/>
                  </a:cubicBezTo>
                  <a:cubicBezTo>
                    <a:pt x="241" y="2161"/>
                    <a:pt x="414" y="2211"/>
                    <a:pt x="604" y="2211"/>
                  </a:cubicBezTo>
                  <a:cubicBezTo>
                    <a:pt x="754" y="2211"/>
                    <a:pt x="915" y="2180"/>
                    <a:pt x="1053" y="2112"/>
                  </a:cubicBezTo>
                  <a:cubicBezTo>
                    <a:pt x="1367" y="1957"/>
                    <a:pt x="2734" y="1761"/>
                    <a:pt x="2735" y="1761"/>
                  </a:cubicBezTo>
                  <a:lnTo>
                    <a:pt x="2735" y="1761"/>
                  </a:lnTo>
                  <a:lnTo>
                    <a:pt x="936" y="3244"/>
                  </a:lnTo>
                  <a:lnTo>
                    <a:pt x="4961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4827014" y="4113272"/>
              <a:ext cx="59992" cy="33050"/>
            </a:xfrm>
            <a:custGeom>
              <a:rect b="b" l="l" r="r" t="t"/>
              <a:pathLst>
                <a:path extrusionOk="0" h="3615" w="5608">
                  <a:moveTo>
                    <a:pt x="5395" y="1"/>
                  </a:moveTo>
                  <a:cubicBezTo>
                    <a:pt x="5356" y="1"/>
                    <a:pt x="5316" y="13"/>
                    <a:pt x="5283" y="40"/>
                  </a:cubicBezTo>
                  <a:cubicBezTo>
                    <a:pt x="4991" y="269"/>
                    <a:pt x="4613" y="524"/>
                    <a:pt x="4539" y="546"/>
                  </a:cubicBezTo>
                  <a:cubicBezTo>
                    <a:pt x="4379" y="546"/>
                    <a:pt x="2767" y="742"/>
                    <a:pt x="2443" y="786"/>
                  </a:cubicBezTo>
                  <a:cubicBezTo>
                    <a:pt x="2421" y="786"/>
                    <a:pt x="2401" y="791"/>
                    <a:pt x="2384" y="801"/>
                  </a:cubicBezTo>
                  <a:cubicBezTo>
                    <a:pt x="2374" y="806"/>
                    <a:pt x="1416" y="1306"/>
                    <a:pt x="926" y="1456"/>
                  </a:cubicBezTo>
                  <a:cubicBezTo>
                    <a:pt x="528" y="1577"/>
                    <a:pt x="97" y="1822"/>
                    <a:pt x="28" y="2099"/>
                  </a:cubicBezTo>
                  <a:cubicBezTo>
                    <a:pt x="1" y="2205"/>
                    <a:pt x="33" y="2311"/>
                    <a:pt x="108" y="2386"/>
                  </a:cubicBezTo>
                  <a:cubicBezTo>
                    <a:pt x="235" y="2513"/>
                    <a:pt x="457" y="2580"/>
                    <a:pt x="694" y="2580"/>
                  </a:cubicBezTo>
                  <a:cubicBezTo>
                    <a:pt x="875" y="2580"/>
                    <a:pt x="1064" y="2541"/>
                    <a:pt x="1225" y="2460"/>
                  </a:cubicBezTo>
                  <a:cubicBezTo>
                    <a:pt x="1353" y="2397"/>
                    <a:pt x="1762" y="2306"/>
                    <a:pt x="2177" y="2237"/>
                  </a:cubicBezTo>
                  <a:lnTo>
                    <a:pt x="2177" y="2237"/>
                  </a:lnTo>
                  <a:lnTo>
                    <a:pt x="906" y="3285"/>
                  </a:lnTo>
                  <a:cubicBezTo>
                    <a:pt x="825" y="3349"/>
                    <a:pt x="815" y="3466"/>
                    <a:pt x="879" y="3545"/>
                  </a:cubicBezTo>
                  <a:cubicBezTo>
                    <a:pt x="916" y="3588"/>
                    <a:pt x="970" y="3614"/>
                    <a:pt x="1022" y="3614"/>
                  </a:cubicBezTo>
                  <a:cubicBezTo>
                    <a:pt x="1065" y="3614"/>
                    <a:pt x="1108" y="3599"/>
                    <a:pt x="1139" y="3572"/>
                  </a:cubicBezTo>
                  <a:lnTo>
                    <a:pt x="2937" y="2088"/>
                  </a:lnTo>
                  <a:cubicBezTo>
                    <a:pt x="3001" y="2035"/>
                    <a:pt x="3022" y="1945"/>
                    <a:pt x="2990" y="1871"/>
                  </a:cubicBezTo>
                  <a:cubicBezTo>
                    <a:pt x="2957" y="1798"/>
                    <a:pt x="2889" y="1757"/>
                    <a:pt x="2817" y="1757"/>
                  </a:cubicBezTo>
                  <a:cubicBezTo>
                    <a:pt x="2810" y="1757"/>
                    <a:pt x="2802" y="1757"/>
                    <a:pt x="2794" y="1758"/>
                  </a:cubicBezTo>
                  <a:cubicBezTo>
                    <a:pt x="2650" y="1780"/>
                    <a:pt x="1385" y="1966"/>
                    <a:pt x="1054" y="2131"/>
                  </a:cubicBezTo>
                  <a:cubicBezTo>
                    <a:pt x="941" y="2187"/>
                    <a:pt x="815" y="2209"/>
                    <a:pt x="702" y="2209"/>
                  </a:cubicBezTo>
                  <a:cubicBezTo>
                    <a:pt x="581" y="2209"/>
                    <a:pt x="474" y="2184"/>
                    <a:pt x="411" y="2151"/>
                  </a:cubicBezTo>
                  <a:cubicBezTo>
                    <a:pt x="480" y="2067"/>
                    <a:pt x="709" y="1908"/>
                    <a:pt x="1039" y="1807"/>
                  </a:cubicBezTo>
                  <a:cubicBezTo>
                    <a:pt x="1512" y="1663"/>
                    <a:pt x="2352" y="1237"/>
                    <a:pt x="2522" y="1147"/>
                  </a:cubicBezTo>
                  <a:cubicBezTo>
                    <a:pt x="3256" y="1056"/>
                    <a:pt x="4427" y="918"/>
                    <a:pt x="4539" y="918"/>
                  </a:cubicBezTo>
                  <a:cubicBezTo>
                    <a:pt x="4682" y="918"/>
                    <a:pt x="5011" y="722"/>
                    <a:pt x="5512" y="332"/>
                  </a:cubicBezTo>
                  <a:cubicBezTo>
                    <a:pt x="5592" y="269"/>
                    <a:pt x="5607" y="152"/>
                    <a:pt x="5544" y="72"/>
                  </a:cubicBezTo>
                  <a:cubicBezTo>
                    <a:pt x="5506" y="26"/>
                    <a:pt x="5451" y="1"/>
                    <a:pt x="539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4811203" y="4145728"/>
              <a:ext cx="16292" cy="13183"/>
            </a:xfrm>
            <a:custGeom>
              <a:rect b="b" l="l" r="r" t="t"/>
              <a:pathLst>
                <a:path extrusionOk="0" h="1442" w="1523">
                  <a:moveTo>
                    <a:pt x="255" y="1"/>
                  </a:moveTo>
                  <a:cubicBezTo>
                    <a:pt x="174" y="1"/>
                    <a:pt x="106" y="49"/>
                    <a:pt x="81" y="192"/>
                  </a:cubicBezTo>
                  <a:cubicBezTo>
                    <a:pt x="1" y="618"/>
                    <a:pt x="783" y="1208"/>
                    <a:pt x="1522" y="1442"/>
                  </a:cubicBezTo>
                  <a:lnTo>
                    <a:pt x="624" y="192"/>
                  </a:lnTo>
                  <a:cubicBezTo>
                    <a:pt x="624" y="192"/>
                    <a:pt x="41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4808924" y="4144009"/>
              <a:ext cx="20785" cy="16557"/>
            </a:xfrm>
            <a:custGeom>
              <a:rect b="b" l="l" r="r" t="t"/>
              <a:pathLst>
                <a:path extrusionOk="0" h="1811" w="1943">
                  <a:moveTo>
                    <a:pt x="467" y="0"/>
                  </a:moveTo>
                  <a:cubicBezTo>
                    <a:pt x="429" y="0"/>
                    <a:pt x="390" y="6"/>
                    <a:pt x="351" y="19"/>
                  </a:cubicBezTo>
                  <a:cubicBezTo>
                    <a:pt x="262" y="51"/>
                    <a:pt x="150" y="130"/>
                    <a:pt x="108" y="343"/>
                  </a:cubicBezTo>
                  <a:cubicBezTo>
                    <a:pt x="0" y="939"/>
                    <a:pt x="953" y="1577"/>
                    <a:pt x="1682" y="1806"/>
                  </a:cubicBezTo>
                  <a:cubicBezTo>
                    <a:pt x="1698" y="1811"/>
                    <a:pt x="1719" y="1811"/>
                    <a:pt x="1735" y="1811"/>
                  </a:cubicBezTo>
                  <a:cubicBezTo>
                    <a:pt x="1814" y="1811"/>
                    <a:pt x="1890" y="1764"/>
                    <a:pt x="1910" y="1683"/>
                  </a:cubicBezTo>
                  <a:cubicBezTo>
                    <a:pt x="1942" y="1588"/>
                    <a:pt x="1890" y="1482"/>
                    <a:pt x="1794" y="1450"/>
                  </a:cubicBezTo>
                  <a:cubicBezTo>
                    <a:pt x="1038" y="1215"/>
                    <a:pt x="427" y="672"/>
                    <a:pt x="474" y="412"/>
                  </a:cubicBezTo>
                  <a:cubicBezTo>
                    <a:pt x="479" y="391"/>
                    <a:pt x="479" y="380"/>
                    <a:pt x="479" y="375"/>
                  </a:cubicBezTo>
                  <a:cubicBezTo>
                    <a:pt x="533" y="380"/>
                    <a:pt x="639" y="449"/>
                    <a:pt x="714" y="513"/>
                  </a:cubicBezTo>
                  <a:cubicBezTo>
                    <a:pt x="749" y="546"/>
                    <a:pt x="793" y="562"/>
                    <a:pt x="838" y="562"/>
                  </a:cubicBezTo>
                  <a:cubicBezTo>
                    <a:pt x="888" y="562"/>
                    <a:pt x="938" y="542"/>
                    <a:pt x="974" y="503"/>
                  </a:cubicBezTo>
                  <a:cubicBezTo>
                    <a:pt x="1043" y="428"/>
                    <a:pt x="1038" y="311"/>
                    <a:pt x="964" y="242"/>
                  </a:cubicBezTo>
                  <a:cubicBezTo>
                    <a:pt x="896" y="179"/>
                    <a:pt x="686" y="0"/>
                    <a:pt x="46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4816220" y="4147548"/>
              <a:ext cx="24636" cy="10980"/>
            </a:xfrm>
            <a:custGeom>
              <a:rect b="b" l="l" r="r" t="t"/>
              <a:pathLst>
                <a:path extrusionOk="0" h="1201" w="2303">
                  <a:moveTo>
                    <a:pt x="267" y="0"/>
                  </a:moveTo>
                  <a:cubicBezTo>
                    <a:pt x="122" y="0"/>
                    <a:pt x="0" y="48"/>
                    <a:pt x="197" y="265"/>
                  </a:cubicBezTo>
                  <a:cubicBezTo>
                    <a:pt x="548" y="653"/>
                    <a:pt x="1952" y="1164"/>
                    <a:pt x="2303" y="1201"/>
                  </a:cubicBezTo>
                  <a:lnTo>
                    <a:pt x="511" y="30"/>
                  </a:lnTo>
                  <a:cubicBezTo>
                    <a:pt x="511" y="30"/>
                    <a:pt x="381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3"/>
            <p:cNvSpPr/>
            <p:nvPr/>
          </p:nvSpPr>
          <p:spPr>
            <a:xfrm>
              <a:off x="4814455" y="4145820"/>
              <a:ext cx="28509" cy="14409"/>
            </a:xfrm>
            <a:custGeom>
              <a:rect b="b" l="l" r="r" t="t"/>
              <a:pathLst>
                <a:path extrusionOk="0" h="1576" w="2665">
                  <a:moveTo>
                    <a:pt x="434" y="1"/>
                  </a:moveTo>
                  <a:cubicBezTo>
                    <a:pt x="295" y="1"/>
                    <a:pt x="170" y="37"/>
                    <a:pt x="106" y="145"/>
                  </a:cubicBezTo>
                  <a:cubicBezTo>
                    <a:pt x="0" y="326"/>
                    <a:pt x="165" y="518"/>
                    <a:pt x="224" y="576"/>
                  </a:cubicBezTo>
                  <a:cubicBezTo>
                    <a:pt x="627" y="1028"/>
                    <a:pt x="2095" y="1534"/>
                    <a:pt x="2451" y="1576"/>
                  </a:cubicBezTo>
                  <a:lnTo>
                    <a:pt x="2468" y="1576"/>
                  </a:lnTo>
                  <a:cubicBezTo>
                    <a:pt x="2564" y="1576"/>
                    <a:pt x="2643" y="1507"/>
                    <a:pt x="2654" y="1411"/>
                  </a:cubicBezTo>
                  <a:cubicBezTo>
                    <a:pt x="2665" y="1310"/>
                    <a:pt x="2590" y="1220"/>
                    <a:pt x="2490" y="1208"/>
                  </a:cubicBezTo>
                  <a:cubicBezTo>
                    <a:pt x="2181" y="1171"/>
                    <a:pt x="946" y="725"/>
                    <a:pt x="553" y="385"/>
                  </a:cubicBezTo>
                  <a:lnTo>
                    <a:pt x="553" y="385"/>
                  </a:lnTo>
                  <a:cubicBezTo>
                    <a:pt x="580" y="390"/>
                    <a:pt x="607" y="395"/>
                    <a:pt x="632" y="400"/>
                  </a:cubicBezTo>
                  <a:cubicBezTo>
                    <a:pt x="647" y="403"/>
                    <a:pt x="661" y="405"/>
                    <a:pt x="674" y="405"/>
                  </a:cubicBezTo>
                  <a:cubicBezTo>
                    <a:pt x="760" y="405"/>
                    <a:pt x="833" y="349"/>
                    <a:pt x="851" y="262"/>
                  </a:cubicBezTo>
                  <a:cubicBezTo>
                    <a:pt x="877" y="162"/>
                    <a:pt x="814" y="59"/>
                    <a:pt x="718" y="39"/>
                  </a:cubicBezTo>
                  <a:cubicBezTo>
                    <a:pt x="628" y="17"/>
                    <a:pt x="528" y="1"/>
                    <a:pt x="4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3"/>
            <p:cNvSpPr/>
            <p:nvPr/>
          </p:nvSpPr>
          <p:spPr>
            <a:xfrm>
              <a:off x="4822917" y="4145125"/>
              <a:ext cx="22957" cy="10194"/>
            </a:xfrm>
            <a:custGeom>
              <a:rect b="b" l="l" r="r" t="t"/>
              <a:pathLst>
                <a:path extrusionOk="0" h="1115" w="2146">
                  <a:moveTo>
                    <a:pt x="220" y="0"/>
                  </a:moveTo>
                  <a:cubicBezTo>
                    <a:pt x="85" y="0"/>
                    <a:pt x="1" y="28"/>
                    <a:pt x="1" y="98"/>
                  </a:cubicBezTo>
                  <a:cubicBezTo>
                    <a:pt x="1" y="449"/>
                    <a:pt x="1640" y="1115"/>
                    <a:pt x="2145" y="1115"/>
                  </a:cubicBezTo>
                  <a:lnTo>
                    <a:pt x="2107" y="449"/>
                  </a:lnTo>
                  <a:cubicBezTo>
                    <a:pt x="2107" y="449"/>
                    <a:pt x="759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4820938" y="4143479"/>
              <a:ext cx="26915" cy="13540"/>
            </a:xfrm>
            <a:custGeom>
              <a:rect b="b" l="l" r="r" t="t"/>
              <a:pathLst>
                <a:path extrusionOk="0" h="1481" w="2516">
                  <a:moveTo>
                    <a:pt x="414" y="1"/>
                  </a:moveTo>
                  <a:cubicBezTo>
                    <a:pt x="278" y="1"/>
                    <a:pt x="172" y="20"/>
                    <a:pt x="107" y="67"/>
                  </a:cubicBezTo>
                  <a:cubicBezTo>
                    <a:pt x="38" y="119"/>
                    <a:pt x="1" y="194"/>
                    <a:pt x="1" y="278"/>
                  </a:cubicBezTo>
                  <a:cubicBezTo>
                    <a:pt x="1" y="843"/>
                    <a:pt x="1867" y="1481"/>
                    <a:pt x="2330" y="1481"/>
                  </a:cubicBezTo>
                  <a:cubicBezTo>
                    <a:pt x="2436" y="1481"/>
                    <a:pt x="2516" y="1395"/>
                    <a:pt x="2516" y="1295"/>
                  </a:cubicBezTo>
                  <a:cubicBezTo>
                    <a:pt x="2516" y="1194"/>
                    <a:pt x="2436" y="1108"/>
                    <a:pt x="2330" y="1108"/>
                  </a:cubicBezTo>
                  <a:cubicBezTo>
                    <a:pt x="1904" y="1108"/>
                    <a:pt x="745" y="629"/>
                    <a:pt x="441" y="364"/>
                  </a:cubicBezTo>
                  <a:lnTo>
                    <a:pt x="441" y="364"/>
                  </a:lnTo>
                  <a:cubicBezTo>
                    <a:pt x="767" y="379"/>
                    <a:pt x="1565" y="582"/>
                    <a:pt x="2235" y="806"/>
                  </a:cubicBezTo>
                  <a:cubicBezTo>
                    <a:pt x="2254" y="812"/>
                    <a:pt x="2275" y="815"/>
                    <a:pt x="2294" y="815"/>
                  </a:cubicBezTo>
                  <a:cubicBezTo>
                    <a:pt x="2371" y="815"/>
                    <a:pt x="2443" y="768"/>
                    <a:pt x="2468" y="688"/>
                  </a:cubicBezTo>
                  <a:cubicBezTo>
                    <a:pt x="2500" y="592"/>
                    <a:pt x="2447" y="486"/>
                    <a:pt x="2351" y="455"/>
                  </a:cubicBezTo>
                  <a:cubicBezTo>
                    <a:pt x="1681" y="232"/>
                    <a:pt x="877" y="1"/>
                    <a:pt x="41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4840054" y="4124243"/>
              <a:ext cx="55541" cy="34056"/>
            </a:xfrm>
            <a:custGeom>
              <a:rect b="b" l="l" r="r" t="t"/>
              <a:pathLst>
                <a:path extrusionOk="0" h="3725" w="5192">
                  <a:moveTo>
                    <a:pt x="5191" y="0"/>
                  </a:moveTo>
                  <a:lnTo>
                    <a:pt x="1558" y="2930"/>
                  </a:lnTo>
                  <a:cubicBezTo>
                    <a:pt x="1558" y="2930"/>
                    <a:pt x="667" y="2096"/>
                    <a:pt x="297" y="2096"/>
                  </a:cubicBezTo>
                  <a:cubicBezTo>
                    <a:pt x="229" y="2096"/>
                    <a:pt x="178" y="2124"/>
                    <a:pt x="154" y="2191"/>
                  </a:cubicBezTo>
                  <a:cubicBezTo>
                    <a:pt x="1" y="2617"/>
                    <a:pt x="937" y="3595"/>
                    <a:pt x="1602" y="3713"/>
                  </a:cubicBezTo>
                  <a:cubicBezTo>
                    <a:pt x="1647" y="3721"/>
                    <a:pt x="1694" y="3724"/>
                    <a:pt x="1745" y="3724"/>
                  </a:cubicBezTo>
                  <a:cubicBezTo>
                    <a:pt x="2438" y="3724"/>
                    <a:pt x="3636" y="3008"/>
                    <a:pt x="4256" y="2463"/>
                  </a:cubicBezTo>
                  <a:cubicBezTo>
                    <a:pt x="4921" y="1877"/>
                    <a:pt x="5191" y="1"/>
                    <a:pt x="5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4839145" y="4122561"/>
              <a:ext cx="58547" cy="37429"/>
            </a:xfrm>
            <a:custGeom>
              <a:rect b="b" l="l" r="r" t="t"/>
              <a:pathLst>
                <a:path extrusionOk="0" h="4094" w="5473">
                  <a:moveTo>
                    <a:pt x="5274" y="1"/>
                  </a:moveTo>
                  <a:cubicBezTo>
                    <a:pt x="5185" y="1"/>
                    <a:pt x="5110" y="67"/>
                    <a:pt x="5096" y="158"/>
                  </a:cubicBezTo>
                  <a:cubicBezTo>
                    <a:pt x="5021" y="663"/>
                    <a:pt x="4718" y="2061"/>
                    <a:pt x="4218" y="2508"/>
                  </a:cubicBezTo>
                  <a:cubicBezTo>
                    <a:pt x="3547" y="3100"/>
                    <a:pt x="2409" y="3724"/>
                    <a:pt x="1830" y="3724"/>
                  </a:cubicBezTo>
                  <a:cubicBezTo>
                    <a:pt x="1790" y="3724"/>
                    <a:pt x="1753" y="3721"/>
                    <a:pt x="1719" y="3715"/>
                  </a:cubicBezTo>
                  <a:cubicBezTo>
                    <a:pt x="1299" y="3641"/>
                    <a:pt x="734" y="3146"/>
                    <a:pt x="506" y="2758"/>
                  </a:cubicBezTo>
                  <a:cubicBezTo>
                    <a:pt x="410" y="2593"/>
                    <a:pt x="394" y="2482"/>
                    <a:pt x="378" y="2466"/>
                  </a:cubicBezTo>
                  <a:cubicBezTo>
                    <a:pt x="383" y="2465"/>
                    <a:pt x="387" y="2464"/>
                    <a:pt x="393" y="2464"/>
                  </a:cubicBezTo>
                  <a:cubicBezTo>
                    <a:pt x="543" y="2464"/>
                    <a:pt x="1064" y="2826"/>
                    <a:pt x="1516" y="3248"/>
                  </a:cubicBezTo>
                  <a:cubicBezTo>
                    <a:pt x="1554" y="3284"/>
                    <a:pt x="1602" y="3301"/>
                    <a:pt x="1648" y="3301"/>
                  </a:cubicBezTo>
                  <a:cubicBezTo>
                    <a:pt x="1698" y="3301"/>
                    <a:pt x="1747" y="3281"/>
                    <a:pt x="1782" y="3242"/>
                  </a:cubicBezTo>
                  <a:cubicBezTo>
                    <a:pt x="1851" y="3168"/>
                    <a:pt x="1846" y="3050"/>
                    <a:pt x="1771" y="2981"/>
                  </a:cubicBezTo>
                  <a:cubicBezTo>
                    <a:pt x="1478" y="2702"/>
                    <a:pt x="776" y="2096"/>
                    <a:pt x="370" y="2096"/>
                  </a:cubicBezTo>
                  <a:cubicBezTo>
                    <a:pt x="343" y="2096"/>
                    <a:pt x="317" y="2099"/>
                    <a:pt x="293" y="2104"/>
                  </a:cubicBezTo>
                  <a:cubicBezTo>
                    <a:pt x="187" y="2131"/>
                    <a:pt x="106" y="2200"/>
                    <a:pt x="64" y="2311"/>
                  </a:cubicBezTo>
                  <a:cubicBezTo>
                    <a:pt x="0" y="2482"/>
                    <a:pt x="43" y="2694"/>
                    <a:pt x="187" y="2944"/>
                  </a:cubicBezTo>
                  <a:cubicBezTo>
                    <a:pt x="457" y="3413"/>
                    <a:pt x="1112" y="3982"/>
                    <a:pt x="1655" y="4078"/>
                  </a:cubicBezTo>
                  <a:cubicBezTo>
                    <a:pt x="1707" y="4088"/>
                    <a:pt x="1766" y="4093"/>
                    <a:pt x="1825" y="4093"/>
                  </a:cubicBezTo>
                  <a:cubicBezTo>
                    <a:pt x="2639" y="4093"/>
                    <a:pt x="3916" y="3269"/>
                    <a:pt x="4463" y="2785"/>
                  </a:cubicBezTo>
                  <a:cubicBezTo>
                    <a:pt x="5170" y="2163"/>
                    <a:pt x="5447" y="290"/>
                    <a:pt x="5463" y="210"/>
                  </a:cubicBezTo>
                  <a:cubicBezTo>
                    <a:pt x="5473" y="109"/>
                    <a:pt x="5404" y="18"/>
                    <a:pt x="5303" y="3"/>
                  </a:cubicBezTo>
                  <a:cubicBezTo>
                    <a:pt x="5293" y="1"/>
                    <a:pt x="5283" y="1"/>
                    <a:pt x="527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4865482" y="4124966"/>
              <a:ext cx="20101" cy="20004"/>
            </a:xfrm>
            <a:custGeom>
              <a:rect b="b" l="l" r="r" t="t"/>
              <a:pathLst>
                <a:path extrusionOk="0" h="2188" w="1879">
                  <a:moveTo>
                    <a:pt x="1879" y="1"/>
                  </a:moveTo>
                  <a:cubicBezTo>
                    <a:pt x="1878" y="1"/>
                    <a:pt x="1017" y="234"/>
                    <a:pt x="666" y="899"/>
                  </a:cubicBezTo>
                  <a:cubicBezTo>
                    <a:pt x="315" y="1564"/>
                    <a:pt x="1" y="2187"/>
                    <a:pt x="1" y="2187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4864006" y="4123841"/>
              <a:ext cx="23053" cy="22235"/>
            </a:xfrm>
            <a:custGeom>
              <a:rect b="b" l="l" r="r" t="t"/>
              <a:pathLst>
                <a:path extrusionOk="0" h="2432" w="2155">
                  <a:moveTo>
                    <a:pt x="2018" y="1"/>
                  </a:moveTo>
                  <a:cubicBezTo>
                    <a:pt x="2007" y="1"/>
                    <a:pt x="1996" y="3"/>
                    <a:pt x="1985" y="6"/>
                  </a:cubicBezTo>
                  <a:cubicBezTo>
                    <a:pt x="1948" y="12"/>
                    <a:pt x="1069" y="261"/>
                    <a:pt x="698" y="964"/>
                  </a:cubicBezTo>
                  <a:cubicBezTo>
                    <a:pt x="347" y="1629"/>
                    <a:pt x="33" y="2257"/>
                    <a:pt x="33" y="2257"/>
                  </a:cubicBezTo>
                  <a:cubicBezTo>
                    <a:pt x="1" y="2315"/>
                    <a:pt x="28" y="2389"/>
                    <a:pt x="85" y="2421"/>
                  </a:cubicBezTo>
                  <a:cubicBezTo>
                    <a:pt x="102" y="2432"/>
                    <a:pt x="123" y="2432"/>
                    <a:pt x="139" y="2432"/>
                  </a:cubicBezTo>
                  <a:cubicBezTo>
                    <a:pt x="187" y="2432"/>
                    <a:pt x="229" y="2411"/>
                    <a:pt x="251" y="2368"/>
                  </a:cubicBezTo>
                  <a:cubicBezTo>
                    <a:pt x="251" y="2363"/>
                    <a:pt x="564" y="1741"/>
                    <a:pt x="915" y="1081"/>
                  </a:cubicBezTo>
                  <a:cubicBezTo>
                    <a:pt x="1234" y="475"/>
                    <a:pt x="2043" y="246"/>
                    <a:pt x="2049" y="241"/>
                  </a:cubicBezTo>
                  <a:cubicBezTo>
                    <a:pt x="2112" y="224"/>
                    <a:pt x="2154" y="155"/>
                    <a:pt x="2134" y="92"/>
                  </a:cubicBezTo>
                  <a:cubicBezTo>
                    <a:pt x="2120" y="39"/>
                    <a:pt x="2071" y="1"/>
                    <a:pt x="201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4880512" y="4104203"/>
              <a:ext cx="37794" cy="31569"/>
            </a:xfrm>
            <a:custGeom>
              <a:rect b="b" l="l" r="r" t="t"/>
              <a:pathLst>
                <a:path extrusionOk="0" h="3453" w="3533">
                  <a:moveTo>
                    <a:pt x="1107" y="1"/>
                  </a:moveTo>
                  <a:lnTo>
                    <a:pt x="0" y="1176"/>
                  </a:lnTo>
                  <a:lnTo>
                    <a:pt x="2128" y="3452"/>
                  </a:lnTo>
                  <a:lnTo>
                    <a:pt x="3532" y="153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4877613" y="4101945"/>
              <a:ext cx="43421" cy="36113"/>
            </a:xfrm>
            <a:custGeom>
              <a:rect b="b" l="l" r="r" t="t"/>
              <a:pathLst>
                <a:path extrusionOk="0" h="3950" w="4059">
                  <a:moveTo>
                    <a:pt x="1415" y="567"/>
                  </a:moveTo>
                  <a:lnTo>
                    <a:pt x="3447" y="1848"/>
                  </a:lnTo>
                  <a:lnTo>
                    <a:pt x="2372" y="3316"/>
                  </a:lnTo>
                  <a:lnTo>
                    <a:pt x="607" y="1423"/>
                  </a:lnTo>
                  <a:lnTo>
                    <a:pt x="1415" y="567"/>
                  </a:lnTo>
                  <a:close/>
                  <a:moveTo>
                    <a:pt x="1373" y="1"/>
                  </a:moveTo>
                  <a:cubicBezTo>
                    <a:pt x="1308" y="1"/>
                    <a:pt x="1244" y="27"/>
                    <a:pt x="1196" y="78"/>
                  </a:cubicBezTo>
                  <a:lnTo>
                    <a:pt x="90" y="1259"/>
                  </a:lnTo>
                  <a:cubicBezTo>
                    <a:pt x="0" y="1348"/>
                    <a:pt x="0" y="1497"/>
                    <a:pt x="90" y="1593"/>
                  </a:cubicBezTo>
                  <a:lnTo>
                    <a:pt x="2218" y="3869"/>
                  </a:lnTo>
                  <a:cubicBezTo>
                    <a:pt x="2266" y="3918"/>
                    <a:pt x="2330" y="3950"/>
                    <a:pt x="2399" y="3950"/>
                  </a:cubicBezTo>
                  <a:cubicBezTo>
                    <a:pt x="2404" y="3950"/>
                    <a:pt x="2409" y="3944"/>
                    <a:pt x="2414" y="3944"/>
                  </a:cubicBezTo>
                  <a:cubicBezTo>
                    <a:pt x="2483" y="3944"/>
                    <a:pt x="2553" y="3907"/>
                    <a:pt x="2596" y="3849"/>
                  </a:cubicBezTo>
                  <a:lnTo>
                    <a:pt x="4005" y="1929"/>
                  </a:lnTo>
                  <a:cubicBezTo>
                    <a:pt x="4042" y="1875"/>
                    <a:pt x="4058" y="1806"/>
                    <a:pt x="4047" y="1737"/>
                  </a:cubicBezTo>
                  <a:cubicBezTo>
                    <a:pt x="4032" y="1667"/>
                    <a:pt x="3995" y="1610"/>
                    <a:pt x="3936" y="1571"/>
                  </a:cubicBezTo>
                  <a:lnTo>
                    <a:pt x="1505" y="40"/>
                  </a:lnTo>
                  <a:cubicBezTo>
                    <a:pt x="1464" y="13"/>
                    <a:pt x="1418" y="1"/>
                    <a:pt x="137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4892344" y="3857218"/>
              <a:ext cx="208259" cy="290220"/>
            </a:xfrm>
            <a:custGeom>
              <a:rect b="b" l="l" r="r" t="t"/>
              <a:pathLst>
                <a:path extrusionOk="0" h="31744" w="19468">
                  <a:moveTo>
                    <a:pt x="12850" y="0"/>
                  </a:moveTo>
                  <a:lnTo>
                    <a:pt x="10596" y="14889"/>
                  </a:lnTo>
                  <a:lnTo>
                    <a:pt x="1" y="27016"/>
                  </a:lnTo>
                  <a:lnTo>
                    <a:pt x="3580" y="31744"/>
                  </a:lnTo>
                  <a:lnTo>
                    <a:pt x="15356" y="20309"/>
                  </a:lnTo>
                  <a:cubicBezTo>
                    <a:pt x="16277" y="19415"/>
                    <a:pt x="16984" y="18313"/>
                    <a:pt x="17409" y="17101"/>
                  </a:cubicBezTo>
                  <a:lnTo>
                    <a:pt x="19468" y="11277"/>
                  </a:lnTo>
                  <a:cubicBezTo>
                    <a:pt x="19468" y="11277"/>
                    <a:pt x="19313" y="5261"/>
                    <a:pt x="17058" y="2857"/>
                  </a:cubicBezTo>
                  <a:lnTo>
                    <a:pt x="12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4889434" y="3854960"/>
              <a:ext cx="213779" cy="294772"/>
            </a:xfrm>
            <a:custGeom>
              <a:rect b="b" l="l" r="r" t="t"/>
              <a:pathLst>
                <a:path extrusionOk="0" h="32242" w="19984">
                  <a:moveTo>
                    <a:pt x="13120" y="0"/>
                  </a:moveTo>
                  <a:cubicBezTo>
                    <a:pt x="12998" y="0"/>
                    <a:pt x="12897" y="86"/>
                    <a:pt x="12879" y="210"/>
                  </a:cubicBezTo>
                  <a:lnTo>
                    <a:pt x="10633" y="15023"/>
                  </a:lnTo>
                  <a:lnTo>
                    <a:pt x="86" y="27103"/>
                  </a:lnTo>
                  <a:cubicBezTo>
                    <a:pt x="6" y="27189"/>
                    <a:pt x="1" y="27321"/>
                    <a:pt x="76" y="27412"/>
                  </a:cubicBezTo>
                  <a:lnTo>
                    <a:pt x="3656" y="32140"/>
                  </a:lnTo>
                  <a:cubicBezTo>
                    <a:pt x="3693" y="32199"/>
                    <a:pt x="3762" y="32236"/>
                    <a:pt x="3830" y="32241"/>
                  </a:cubicBezTo>
                  <a:lnTo>
                    <a:pt x="3852" y="32241"/>
                  </a:lnTo>
                  <a:cubicBezTo>
                    <a:pt x="3916" y="32241"/>
                    <a:pt x="3975" y="32214"/>
                    <a:pt x="4022" y="32172"/>
                  </a:cubicBezTo>
                  <a:lnTo>
                    <a:pt x="15798" y="20736"/>
                  </a:lnTo>
                  <a:cubicBezTo>
                    <a:pt x="16745" y="19817"/>
                    <a:pt x="17479" y="18673"/>
                    <a:pt x="17916" y="17433"/>
                  </a:cubicBezTo>
                  <a:lnTo>
                    <a:pt x="19974" y="11608"/>
                  </a:lnTo>
                  <a:cubicBezTo>
                    <a:pt x="19979" y="11577"/>
                    <a:pt x="19984" y="11551"/>
                    <a:pt x="19984" y="11519"/>
                  </a:cubicBezTo>
                  <a:cubicBezTo>
                    <a:pt x="19979" y="11269"/>
                    <a:pt x="19804" y="5380"/>
                    <a:pt x="17511" y="2934"/>
                  </a:cubicBezTo>
                  <a:cubicBezTo>
                    <a:pt x="17464" y="2882"/>
                    <a:pt x="17399" y="2856"/>
                    <a:pt x="17334" y="2856"/>
                  </a:cubicBezTo>
                  <a:cubicBezTo>
                    <a:pt x="17273" y="2856"/>
                    <a:pt x="17212" y="2879"/>
                    <a:pt x="17165" y="2923"/>
                  </a:cubicBezTo>
                  <a:cubicBezTo>
                    <a:pt x="17064" y="3019"/>
                    <a:pt x="17059" y="3173"/>
                    <a:pt x="17150" y="3274"/>
                  </a:cubicBezTo>
                  <a:cubicBezTo>
                    <a:pt x="19218" y="5476"/>
                    <a:pt x="19468" y="10933"/>
                    <a:pt x="19490" y="11487"/>
                  </a:cubicBezTo>
                  <a:lnTo>
                    <a:pt x="17447" y="17269"/>
                  </a:lnTo>
                  <a:cubicBezTo>
                    <a:pt x="17038" y="18438"/>
                    <a:pt x="16346" y="19513"/>
                    <a:pt x="15458" y="20380"/>
                  </a:cubicBezTo>
                  <a:lnTo>
                    <a:pt x="3879" y="31625"/>
                  </a:lnTo>
                  <a:lnTo>
                    <a:pt x="587" y="27273"/>
                  </a:lnTo>
                  <a:lnTo>
                    <a:pt x="11054" y="15295"/>
                  </a:lnTo>
                  <a:cubicBezTo>
                    <a:pt x="11080" y="15263"/>
                    <a:pt x="11102" y="15215"/>
                    <a:pt x="11107" y="15173"/>
                  </a:cubicBezTo>
                  <a:lnTo>
                    <a:pt x="13367" y="286"/>
                  </a:lnTo>
                  <a:cubicBezTo>
                    <a:pt x="13384" y="146"/>
                    <a:pt x="13293" y="24"/>
                    <a:pt x="13161" y="3"/>
                  </a:cubicBezTo>
                  <a:cubicBezTo>
                    <a:pt x="13147" y="1"/>
                    <a:pt x="13133" y="0"/>
                    <a:pt x="1312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5630546" y="3638374"/>
              <a:ext cx="12067" cy="19629"/>
            </a:xfrm>
            <a:custGeom>
              <a:rect b="b" l="l" r="r" t="t"/>
              <a:pathLst>
                <a:path extrusionOk="0" h="2147" w="1128">
                  <a:moveTo>
                    <a:pt x="212" y="0"/>
                  </a:moveTo>
                  <a:cubicBezTo>
                    <a:pt x="126" y="0"/>
                    <a:pt x="41" y="61"/>
                    <a:pt x="22" y="152"/>
                  </a:cubicBezTo>
                  <a:cubicBezTo>
                    <a:pt x="1" y="253"/>
                    <a:pt x="65" y="348"/>
                    <a:pt x="165" y="370"/>
                  </a:cubicBezTo>
                  <a:cubicBezTo>
                    <a:pt x="171" y="370"/>
                    <a:pt x="681" y="481"/>
                    <a:pt x="708" y="812"/>
                  </a:cubicBezTo>
                  <a:cubicBezTo>
                    <a:pt x="740" y="1141"/>
                    <a:pt x="432" y="1678"/>
                    <a:pt x="310" y="1853"/>
                  </a:cubicBezTo>
                  <a:cubicBezTo>
                    <a:pt x="251" y="1939"/>
                    <a:pt x="273" y="2056"/>
                    <a:pt x="357" y="2115"/>
                  </a:cubicBezTo>
                  <a:cubicBezTo>
                    <a:pt x="389" y="2135"/>
                    <a:pt x="426" y="2147"/>
                    <a:pt x="464" y="2147"/>
                  </a:cubicBezTo>
                  <a:cubicBezTo>
                    <a:pt x="522" y="2147"/>
                    <a:pt x="580" y="2120"/>
                    <a:pt x="612" y="2066"/>
                  </a:cubicBezTo>
                  <a:cubicBezTo>
                    <a:pt x="666" y="1987"/>
                    <a:pt x="1128" y="1301"/>
                    <a:pt x="1081" y="775"/>
                  </a:cubicBezTo>
                  <a:cubicBezTo>
                    <a:pt x="1022" y="168"/>
                    <a:pt x="273" y="14"/>
                    <a:pt x="241" y="2"/>
                  </a:cubicBezTo>
                  <a:cubicBezTo>
                    <a:pt x="231" y="1"/>
                    <a:pt x="222" y="0"/>
                    <a:pt x="21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5635777" y="3640742"/>
              <a:ext cx="14763" cy="17261"/>
            </a:xfrm>
            <a:custGeom>
              <a:rect b="b" l="l" r="r" t="t"/>
              <a:pathLst>
                <a:path extrusionOk="0" h="1888" w="1380">
                  <a:moveTo>
                    <a:pt x="293" y="1"/>
                  </a:moveTo>
                  <a:cubicBezTo>
                    <a:pt x="238" y="1"/>
                    <a:pt x="198" y="3"/>
                    <a:pt x="182" y="5"/>
                  </a:cubicBezTo>
                  <a:cubicBezTo>
                    <a:pt x="76" y="10"/>
                    <a:pt x="1" y="94"/>
                    <a:pt x="7" y="196"/>
                  </a:cubicBezTo>
                  <a:cubicBezTo>
                    <a:pt x="12" y="292"/>
                    <a:pt x="93" y="372"/>
                    <a:pt x="183" y="372"/>
                  </a:cubicBezTo>
                  <a:cubicBezTo>
                    <a:pt x="188" y="372"/>
                    <a:pt x="193" y="372"/>
                    <a:pt x="199" y="371"/>
                  </a:cubicBezTo>
                  <a:cubicBezTo>
                    <a:pt x="217" y="371"/>
                    <a:pt x="236" y="370"/>
                    <a:pt x="255" y="370"/>
                  </a:cubicBezTo>
                  <a:cubicBezTo>
                    <a:pt x="520" y="370"/>
                    <a:pt x="886" y="435"/>
                    <a:pt x="916" y="573"/>
                  </a:cubicBezTo>
                  <a:cubicBezTo>
                    <a:pt x="970" y="808"/>
                    <a:pt x="746" y="1334"/>
                    <a:pt x="592" y="1611"/>
                  </a:cubicBezTo>
                  <a:cubicBezTo>
                    <a:pt x="538" y="1702"/>
                    <a:pt x="570" y="1813"/>
                    <a:pt x="661" y="1861"/>
                  </a:cubicBezTo>
                  <a:cubicBezTo>
                    <a:pt x="687" y="1876"/>
                    <a:pt x="719" y="1888"/>
                    <a:pt x="751" y="1888"/>
                  </a:cubicBezTo>
                  <a:cubicBezTo>
                    <a:pt x="815" y="1888"/>
                    <a:pt x="879" y="1850"/>
                    <a:pt x="911" y="1792"/>
                  </a:cubicBezTo>
                  <a:cubicBezTo>
                    <a:pt x="958" y="1707"/>
                    <a:pt x="1379" y="941"/>
                    <a:pt x="1277" y="494"/>
                  </a:cubicBezTo>
                  <a:cubicBezTo>
                    <a:pt x="1181" y="57"/>
                    <a:pt x="558" y="1"/>
                    <a:pt x="29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5066681" y="4485253"/>
              <a:ext cx="106119" cy="53493"/>
            </a:xfrm>
            <a:custGeom>
              <a:rect b="b" l="l" r="r" t="t"/>
              <a:pathLst>
                <a:path extrusionOk="0" h="5851" w="9920">
                  <a:moveTo>
                    <a:pt x="798" y="0"/>
                  </a:moveTo>
                  <a:cubicBezTo>
                    <a:pt x="798" y="0"/>
                    <a:pt x="54" y="383"/>
                    <a:pt x="54" y="889"/>
                  </a:cubicBezTo>
                  <a:cubicBezTo>
                    <a:pt x="54" y="1399"/>
                    <a:pt x="0" y="2984"/>
                    <a:pt x="0" y="2984"/>
                  </a:cubicBezTo>
                  <a:lnTo>
                    <a:pt x="1303" y="3548"/>
                  </a:lnTo>
                  <a:lnTo>
                    <a:pt x="1585" y="2873"/>
                  </a:lnTo>
                  <a:cubicBezTo>
                    <a:pt x="1585" y="2873"/>
                    <a:pt x="2187" y="3575"/>
                    <a:pt x="2783" y="3771"/>
                  </a:cubicBezTo>
                  <a:cubicBezTo>
                    <a:pt x="3312" y="3946"/>
                    <a:pt x="7292" y="5850"/>
                    <a:pt x="8723" y="5850"/>
                  </a:cubicBezTo>
                  <a:cubicBezTo>
                    <a:pt x="8901" y="5850"/>
                    <a:pt x="9040" y="5821"/>
                    <a:pt x="9127" y="5755"/>
                  </a:cubicBezTo>
                  <a:cubicBezTo>
                    <a:pt x="9920" y="5160"/>
                    <a:pt x="6154" y="3575"/>
                    <a:pt x="6154" y="3575"/>
                  </a:cubicBezTo>
                  <a:lnTo>
                    <a:pt x="5160" y="159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5340932" y="4314910"/>
              <a:ext cx="96684" cy="70324"/>
            </a:xfrm>
            <a:custGeom>
              <a:rect b="b" l="l" r="r" t="t"/>
              <a:pathLst>
                <a:path extrusionOk="0" h="7692" w="9038">
                  <a:moveTo>
                    <a:pt x="2043" y="0"/>
                  </a:moveTo>
                  <a:cubicBezTo>
                    <a:pt x="2043" y="0"/>
                    <a:pt x="718" y="133"/>
                    <a:pt x="586" y="628"/>
                  </a:cubicBezTo>
                  <a:cubicBezTo>
                    <a:pt x="458" y="1117"/>
                    <a:pt x="1" y="2639"/>
                    <a:pt x="1" y="2639"/>
                  </a:cubicBezTo>
                  <a:lnTo>
                    <a:pt x="1113" y="3516"/>
                  </a:lnTo>
                  <a:lnTo>
                    <a:pt x="1560" y="2931"/>
                  </a:lnTo>
                  <a:cubicBezTo>
                    <a:pt x="1560" y="2931"/>
                    <a:pt x="3256" y="5410"/>
                    <a:pt x="3777" y="5755"/>
                  </a:cubicBezTo>
                  <a:cubicBezTo>
                    <a:pt x="4258" y="6066"/>
                    <a:pt x="6713" y="7691"/>
                    <a:pt x="7838" y="7691"/>
                  </a:cubicBezTo>
                  <a:cubicBezTo>
                    <a:pt x="7946" y="7691"/>
                    <a:pt x="8042" y="7677"/>
                    <a:pt x="8122" y="7644"/>
                  </a:cubicBezTo>
                  <a:cubicBezTo>
                    <a:pt x="9038" y="7271"/>
                    <a:pt x="5191" y="4564"/>
                    <a:pt x="5191" y="4564"/>
                  </a:cubicBezTo>
                  <a:lnTo>
                    <a:pt x="5213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4858764" y="3840881"/>
              <a:ext cx="344139" cy="87777"/>
            </a:xfrm>
            <a:custGeom>
              <a:rect b="b" l="l" r="r" t="t"/>
              <a:pathLst>
                <a:path extrusionOk="0" h="9601" w="32170">
                  <a:moveTo>
                    <a:pt x="30085" y="0"/>
                  </a:moveTo>
                  <a:lnTo>
                    <a:pt x="28665" y="1394"/>
                  </a:lnTo>
                  <a:lnTo>
                    <a:pt x="30521" y="3314"/>
                  </a:lnTo>
                  <a:cubicBezTo>
                    <a:pt x="30521" y="3314"/>
                    <a:pt x="31734" y="5219"/>
                    <a:pt x="28143" y="5734"/>
                  </a:cubicBezTo>
                  <a:cubicBezTo>
                    <a:pt x="27957" y="5761"/>
                    <a:pt x="27771" y="5773"/>
                    <a:pt x="27586" y="5773"/>
                  </a:cubicBezTo>
                  <a:cubicBezTo>
                    <a:pt x="23936" y="5773"/>
                    <a:pt x="20444" y="890"/>
                    <a:pt x="16568" y="890"/>
                  </a:cubicBezTo>
                  <a:cubicBezTo>
                    <a:pt x="16290" y="890"/>
                    <a:pt x="16011" y="915"/>
                    <a:pt x="15729" y="969"/>
                  </a:cubicBezTo>
                  <a:cubicBezTo>
                    <a:pt x="11315" y="1804"/>
                    <a:pt x="9091" y="3900"/>
                    <a:pt x="6948" y="4436"/>
                  </a:cubicBezTo>
                  <a:cubicBezTo>
                    <a:pt x="5682" y="4753"/>
                    <a:pt x="4493" y="4818"/>
                    <a:pt x="3731" y="4818"/>
                  </a:cubicBezTo>
                  <a:cubicBezTo>
                    <a:pt x="3202" y="4818"/>
                    <a:pt x="2879" y="4787"/>
                    <a:pt x="2879" y="4787"/>
                  </a:cubicBezTo>
                  <a:lnTo>
                    <a:pt x="1" y="7080"/>
                  </a:lnTo>
                  <a:lnTo>
                    <a:pt x="4384" y="9601"/>
                  </a:lnTo>
                  <a:cubicBezTo>
                    <a:pt x="4384" y="9601"/>
                    <a:pt x="7129" y="9048"/>
                    <a:pt x="9368" y="7548"/>
                  </a:cubicBezTo>
                  <a:cubicBezTo>
                    <a:pt x="11325" y="6242"/>
                    <a:pt x="13258" y="4018"/>
                    <a:pt x="15930" y="4018"/>
                  </a:cubicBezTo>
                  <a:cubicBezTo>
                    <a:pt x="16315" y="4018"/>
                    <a:pt x="16715" y="4064"/>
                    <a:pt x="17133" y="4165"/>
                  </a:cubicBezTo>
                  <a:cubicBezTo>
                    <a:pt x="19860" y="4834"/>
                    <a:pt x="24831" y="7786"/>
                    <a:pt x="27822" y="7786"/>
                  </a:cubicBezTo>
                  <a:cubicBezTo>
                    <a:pt x="28471" y="7786"/>
                    <a:pt x="29027" y="7647"/>
                    <a:pt x="29447" y="7315"/>
                  </a:cubicBezTo>
                  <a:cubicBezTo>
                    <a:pt x="31793" y="5457"/>
                    <a:pt x="31133" y="3075"/>
                    <a:pt x="31133" y="3075"/>
                  </a:cubicBezTo>
                  <a:lnTo>
                    <a:pt x="32169" y="17"/>
                  </a:lnTo>
                  <a:lnTo>
                    <a:pt x="300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5084888" y="4128623"/>
              <a:ext cx="189025" cy="344581"/>
            </a:xfrm>
            <a:custGeom>
              <a:rect b="b" l="l" r="r" t="t"/>
              <a:pathLst>
                <a:path extrusionOk="0" h="37690" w="17670">
                  <a:moveTo>
                    <a:pt x="17669" y="0"/>
                  </a:moveTo>
                  <a:lnTo>
                    <a:pt x="17669" y="0"/>
                  </a:lnTo>
                  <a:cubicBezTo>
                    <a:pt x="14303" y="116"/>
                    <a:pt x="10410" y="229"/>
                    <a:pt x="7815" y="229"/>
                  </a:cubicBezTo>
                  <a:cubicBezTo>
                    <a:pt x="6639" y="229"/>
                    <a:pt x="5729" y="207"/>
                    <a:pt x="5250" y="148"/>
                  </a:cubicBezTo>
                  <a:lnTo>
                    <a:pt x="5250" y="148"/>
                  </a:lnTo>
                  <a:lnTo>
                    <a:pt x="5942" y="16372"/>
                  </a:lnTo>
                  <a:lnTo>
                    <a:pt x="5932" y="16409"/>
                  </a:lnTo>
                  <a:lnTo>
                    <a:pt x="2878" y="26886"/>
                  </a:lnTo>
                  <a:lnTo>
                    <a:pt x="1" y="37690"/>
                  </a:lnTo>
                  <a:lnTo>
                    <a:pt x="1" y="37690"/>
                  </a:lnTo>
                  <a:lnTo>
                    <a:pt x="686" y="37519"/>
                  </a:lnTo>
                  <a:lnTo>
                    <a:pt x="8782" y="17366"/>
                  </a:lnTo>
                  <a:lnTo>
                    <a:pt x="9819" y="1692"/>
                  </a:lnTo>
                  <a:lnTo>
                    <a:pt x="1766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5115675" y="4129729"/>
              <a:ext cx="32777" cy="244708"/>
            </a:xfrm>
            <a:custGeom>
              <a:rect b="b" l="l" r="r" t="t"/>
              <a:pathLst>
                <a:path extrusionOk="0" h="26766" w="3064">
                  <a:moveTo>
                    <a:pt x="2181" y="0"/>
                  </a:moveTo>
                  <a:lnTo>
                    <a:pt x="2814" y="16219"/>
                  </a:lnTo>
                  <a:lnTo>
                    <a:pt x="0" y="26765"/>
                  </a:lnTo>
                  <a:lnTo>
                    <a:pt x="3054" y="16288"/>
                  </a:lnTo>
                  <a:lnTo>
                    <a:pt x="3064" y="16251"/>
                  </a:lnTo>
                  <a:lnTo>
                    <a:pt x="2372" y="27"/>
                  </a:lnTo>
                  <a:cubicBezTo>
                    <a:pt x="2298" y="22"/>
                    <a:pt x="2234" y="12"/>
                    <a:pt x="2181" y="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5087391" y="3955445"/>
              <a:ext cx="155520" cy="170892"/>
            </a:xfrm>
            <a:custGeom>
              <a:rect b="b" l="l" r="r" t="t"/>
              <a:pathLst>
                <a:path extrusionOk="0" h="18692" w="14538">
                  <a:moveTo>
                    <a:pt x="1458" y="1"/>
                  </a:moveTo>
                  <a:cubicBezTo>
                    <a:pt x="1474" y="298"/>
                    <a:pt x="1479" y="485"/>
                    <a:pt x="1479" y="528"/>
                  </a:cubicBezTo>
                  <a:cubicBezTo>
                    <a:pt x="1479" y="560"/>
                    <a:pt x="1474" y="586"/>
                    <a:pt x="1469" y="617"/>
                  </a:cubicBezTo>
                  <a:lnTo>
                    <a:pt x="1" y="4778"/>
                  </a:lnTo>
                  <a:cubicBezTo>
                    <a:pt x="2325" y="11506"/>
                    <a:pt x="4633" y="18005"/>
                    <a:pt x="4979" y="18623"/>
                  </a:cubicBezTo>
                  <a:cubicBezTo>
                    <a:pt x="5165" y="18670"/>
                    <a:pt x="5862" y="18692"/>
                    <a:pt x="6889" y="18692"/>
                  </a:cubicBezTo>
                  <a:cubicBezTo>
                    <a:pt x="8718" y="18692"/>
                    <a:pt x="11602" y="18628"/>
                    <a:pt x="14538" y="18537"/>
                  </a:cubicBezTo>
                  <a:lnTo>
                    <a:pt x="11825" y="18393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5085572" y="3999119"/>
              <a:ext cx="198310" cy="131597"/>
            </a:xfrm>
            <a:custGeom>
              <a:rect b="b" l="l" r="r" t="t"/>
              <a:pathLst>
                <a:path extrusionOk="0" h="14394" w="18538">
                  <a:moveTo>
                    <a:pt x="171" y="1"/>
                  </a:moveTo>
                  <a:lnTo>
                    <a:pt x="1" y="479"/>
                  </a:lnTo>
                  <a:lnTo>
                    <a:pt x="4984" y="14037"/>
                  </a:lnTo>
                  <a:lnTo>
                    <a:pt x="4995" y="14286"/>
                  </a:lnTo>
                  <a:cubicBezTo>
                    <a:pt x="5048" y="14298"/>
                    <a:pt x="5112" y="14308"/>
                    <a:pt x="5186" y="14313"/>
                  </a:cubicBezTo>
                  <a:cubicBezTo>
                    <a:pt x="5665" y="14372"/>
                    <a:pt x="6575" y="14394"/>
                    <a:pt x="7751" y="14394"/>
                  </a:cubicBezTo>
                  <a:cubicBezTo>
                    <a:pt x="10346" y="14394"/>
                    <a:pt x="14239" y="14281"/>
                    <a:pt x="17605" y="14165"/>
                  </a:cubicBezTo>
                  <a:lnTo>
                    <a:pt x="18537" y="13962"/>
                  </a:lnTo>
                  <a:lnTo>
                    <a:pt x="14708" y="13760"/>
                  </a:lnTo>
                  <a:cubicBezTo>
                    <a:pt x="11772" y="13851"/>
                    <a:pt x="8888" y="13915"/>
                    <a:pt x="7059" y="13915"/>
                  </a:cubicBezTo>
                  <a:cubicBezTo>
                    <a:pt x="6032" y="13915"/>
                    <a:pt x="5335" y="13893"/>
                    <a:pt x="5149" y="13846"/>
                  </a:cubicBezTo>
                  <a:cubicBezTo>
                    <a:pt x="4803" y="13228"/>
                    <a:pt x="2495" y="6729"/>
                    <a:pt x="17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3"/>
            <p:cNvSpPr/>
            <p:nvPr/>
          </p:nvSpPr>
          <p:spPr>
            <a:xfrm>
              <a:off x="5083925" y="3950399"/>
              <a:ext cx="19288" cy="53109"/>
            </a:xfrm>
            <a:custGeom>
              <a:rect b="b" l="l" r="r" t="t"/>
              <a:pathLst>
                <a:path extrusionOk="0" h="5809" w="1803">
                  <a:moveTo>
                    <a:pt x="1468" y="0"/>
                  </a:moveTo>
                  <a:cubicBezTo>
                    <a:pt x="1458" y="79"/>
                    <a:pt x="1441" y="175"/>
                    <a:pt x="1415" y="282"/>
                  </a:cubicBezTo>
                  <a:lnTo>
                    <a:pt x="1559" y="1085"/>
                  </a:lnTo>
                  <a:lnTo>
                    <a:pt x="0" y="5388"/>
                  </a:lnTo>
                  <a:lnTo>
                    <a:pt x="155" y="5808"/>
                  </a:lnTo>
                  <a:lnTo>
                    <a:pt x="325" y="5330"/>
                  </a:lnTo>
                  <a:lnTo>
                    <a:pt x="1793" y="1169"/>
                  </a:lnTo>
                  <a:cubicBezTo>
                    <a:pt x="1798" y="1138"/>
                    <a:pt x="1803" y="1112"/>
                    <a:pt x="1803" y="1080"/>
                  </a:cubicBezTo>
                  <a:cubicBezTo>
                    <a:pt x="1803" y="1037"/>
                    <a:pt x="1798" y="850"/>
                    <a:pt x="1782" y="553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3"/>
            <p:cNvSpPr/>
            <p:nvPr/>
          </p:nvSpPr>
          <p:spPr>
            <a:xfrm>
              <a:off x="5299052" y="4067642"/>
              <a:ext cx="182499" cy="250239"/>
            </a:xfrm>
            <a:custGeom>
              <a:rect b="b" l="l" r="r" t="t"/>
              <a:pathLst>
                <a:path extrusionOk="0" h="27371" w="17060">
                  <a:moveTo>
                    <a:pt x="8234" y="0"/>
                  </a:moveTo>
                  <a:lnTo>
                    <a:pt x="8234" y="0"/>
                  </a:lnTo>
                  <a:cubicBezTo>
                    <a:pt x="8187" y="74"/>
                    <a:pt x="8144" y="148"/>
                    <a:pt x="8097" y="224"/>
                  </a:cubicBezTo>
                  <a:cubicBezTo>
                    <a:pt x="7952" y="499"/>
                    <a:pt x="7772" y="787"/>
                    <a:pt x="7564" y="1069"/>
                  </a:cubicBezTo>
                  <a:cubicBezTo>
                    <a:pt x="7000" y="1947"/>
                    <a:pt x="6469" y="2706"/>
                    <a:pt x="6091" y="3079"/>
                  </a:cubicBezTo>
                  <a:cubicBezTo>
                    <a:pt x="4915" y="4260"/>
                    <a:pt x="2512" y="5957"/>
                    <a:pt x="2411" y="6032"/>
                  </a:cubicBezTo>
                  <a:lnTo>
                    <a:pt x="2219" y="6165"/>
                  </a:lnTo>
                  <a:lnTo>
                    <a:pt x="597" y="4106"/>
                  </a:lnTo>
                  <a:lnTo>
                    <a:pt x="522" y="4866"/>
                  </a:lnTo>
                  <a:lnTo>
                    <a:pt x="649" y="6558"/>
                  </a:lnTo>
                  <a:lnTo>
                    <a:pt x="394" y="6568"/>
                  </a:lnTo>
                  <a:lnTo>
                    <a:pt x="315" y="6568"/>
                  </a:lnTo>
                  <a:lnTo>
                    <a:pt x="1" y="7675"/>
                  </a:lnTo>
                  <a:cubicBezTo>
                    <a:pt x="1697" y="7691"/>
                    <a:pt x="8559" y="8254"/>
                    <a:pt x="8851" y="8281"/>
                  </a:cubicBezTo>
                  <a:lnTo>
                    <a:pt x="9118" y="8303"/>
                  </a:lnTo>
                  <a:lnTo>
                    <a:pt x="6224" y="26924"/>
                  </a:lnTo>
                  <a:lnTo>
                    <a:pt x="6612" y="27164"/>
                  </a:lnTo>
                  <a:lnTo>
                    <a:pt x="7740" y="27370"/>
                  </a:lnTo>
                  <a:cubicBezTo>
                    <a:pt x="7740" y="27370"/>
                    <a:pt x="16245" y="7398"/>
                    <a:pt x="16836" y="5026"/>
                  </a:cubicBezTo>
                  <a:cubicBezTo>
                    <a:pt x="17059" y="4132"/>
                    <a:pt x="15697" y="3855"/>
                    <a:pt x="13905" y="3855"/>
                  </a:cubicBezTo>
                  <a:cubicBezTo>
                    <a:pt x="10925" y="3855"/>
                    <a:pt x="6751" y="4628"/>
                    <a:pt x="6751" y="4628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5298314" y="4137802"/>
              <a:ext cx="98278" cy="178187"/>
            </a:xfrm>
            <a:custGeom>
              <a:rect b="b" l="l" r="r" t="t"/>
              <a:pathLst>
                <a:path extrusionOk="0" h="19490" w="9187">
                  <a:moveTo>
                    <a:pt x="70" y="1"/>
                  </a:moveTo>
                  <a:lnTo>
                    <a:pt x="1" y="246"/>
                  </a:lnTo>
                  <a:lnTo>
                    <a:pt x="8900" y="852"/>
                  </a:lnTo>
                  <a:lnTo>
                    <a:pt x="6027" y="19372"/>
                  </a:lnTo>
                  <a:lnTo>
                    <a:pt x="6681" y="19490"/>
                  </a:lnTo>
                  <a:lnTo>
                    <a:pt x="6293" y="19250"/>
                  </a:lnTo>
                  <a:lnTo>
                    <a:pt x="9187" y="629"/>
                  </a:lnTo>
                  <a:lnTo>
                    <a:pt x="8920" y="607"/>
                  </a:lnTo>
                  <a:cubicBezTo>
                    <a:pt x="8628" y="580"/>
                    <a:pt x="1766" y="17"/>
                    <a:pt x="70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5302411" y="4064771"/>
              <a:ext cx="85815" cy="62919"/>
            </a:xfrm>
            <a:custGeom>
              <a:rect b="b" l="l" r="r" t="t"/>
              <a:pathLst>
                <a:path extrusionOk="0" h="6882" w="8022">
                  <a:moveTo>
                    <a:pt x="8021" y="0"/>
                  </a:moveTo>
                  <a:lnTo>
                    <a:pt x="8021" y="0"/>
                  </a:lnTo>
                  <a:cubicBezTo>
                    <a:pt x="7958" y="175"/>
                    <a:pt x="7878" y="356"/>
                    <a:pt x="7783" y="538"/>
                  </a:cubicBezTo>
                  <a:cubicBezTo>
                    <a:pt x="7830" y="462"/>
                    <a:pt x="7873" y="388"/>
                    <a:pt x="7920" y="314"/>
                  </a:cubicBezTo>
                  <a:lnTo>
                    <a:pt x="8021" y="0"/>
                  </a:lnTo>
                  <a:close/>
                  <a:moveTo>
                    <a:pt x="7250" y="1383"/>
                  </a:moveTo>
                  <a:lnTo>
                    <a:pt x="7250" y="1383"/>
                  </a:lnTo>
                  <a:cubicBezTo>
                    <a:pt x="5512" y="3776"/>
                    <a:pt x="1953" y="6143"/>
                    <a:pt x="1953" y="6143"/>
                  </a:cubicBezTo>
                  <a:lnTo>
                    <a:pt x="310" y="4149"/>
                  </a:lnTo>
                  <a:lnTo>
                    <a:pt x="283" y="4420"/>
                  </a:lnTo>
                  <a:lnTo>
                    <a:pt x="1905" y="6479"/>
                  </a:lnTo>
                  <a:lnTo>
                    <a:pt x="2097" y="6346"/>
                  </a:lnTo>
                  <a:cubicBezTo>
                    <a:pt x="2198" y="6271"/>
                    <a:pt x="4601" y="4574"/>
                    <a:pt x="5777" y="3393"/>
                  </a:cubicBezTo>
                  <a:cubicBezTo>
                    <a:pt x="6155" y="3020"/>
                    <a:pt x="6686" y="2261"/>
                    <a:pt x="7250" y="1383"/>
                  </a:cubicBezTo>
                  <a:close/>
                  <a:moveTo>
                    <a:pt x="208" y="5180"/>
                  </a:moveTo>
                  <a:lnTo>
                    <a:pt x="70" y="6633"/>
                  </a:lnTo>
                  <a:lnTo>
                    <a:pt x="1" y="6882"/>
                  </a:lnTo>
                  <a:lnTo>
                    <a:pt x="80" y="6882"/>
                  </a:lnTo>
                  <a:lnTo>
                    <a:pt x="335" y="6872"/>
                  </a:lnTo>
                  <a:lnTo>
                    <a:pt x="208" y="518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5324897" y="3805527"/>
              <a:ext cx="67993" cy="22427"/>
            </a:xfrm>
            <a:custGeom>
              <a:rect b="b" l="l" r="r" t="t"/>
              <a:pathLst>
                <a:path extrusionOk="0" h="2453" w="6356">
                  <a:moveTo>
                    <a:pt x="6356" y="1"/>
                  </a:moveTo>
                  <a:lnTo>
                    <a:pt x="5324" y="352"/>
                  </a:lnTo>
                  <a:lnTo>
                    <a:pt x="5324" y="405"/>
                  </a:lnTo>
                  <a:lnTo>
                    <a:pt x="6356" y="1"/>
                  </a:lnTo>
                  <a:close/>
                  <a:moveTo>
                    <a:pt x="5202" y="395"/>
                  </a:moveTo>
                  <a:lnTo>
                    <a:pt x="0" y="2166"/>
                  </a:lnTo>
                  <a:cubicBezTo>
                    <a:pt x="32" y="2261"/>
                    <a:pt x="64" y="2352"/>
                    <a:pt x="96" y="2453"/>
                  </a:cubicBezTo>
                  <a:lnTo>
                    <a:pt x="5202" y="452"/>
                  </a:lnTo>
                  <a:lnTo>
                    <a:pt x="5202" y="395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5380535" y="3808736"/>
              <a:ext cx="1326" cy="933"/>
            </a:xfrm>
            <a:custGeom>
              <a:rect b="b" l="l" r="r" t="t"/>
              <a:pathLst>
                <a:path extrusionOk="0" h="102" w="124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5306230" y="3693248"/>
              <a:ext cx="283131" cy="127803"/>
            </a:xfrm>
            <a:custGeom>
              <a:rect b="b" l="l" r="r" t="t"/>
              <a:pathLst>
                <a:path extrusionOk="0" h="13979" w="26467">
                  <a:moveTo>
                    <a:pt x="25872" y="0"/>
                  </a:moveTo>
                  <a:lnTo>
                    <a:pt x="10829" y="8405"/>
                  </a:lnTo>
                  <a:lnTo>
                    <a:pt x="0" y="9389"/>
                  </a:lnTo>
                  <a:cubicBezTo>
                    <a:pt x="469" y="10320"/>
                    <a:pt x="830" y="11240"/>
                    <a:pt x="1011" y="12006"/>
                  </a:cubicBezTo>
                  <a:cubicBezTo>
                    <a:pt x="1102" y="12377"/>
                    <a:pt x="1308" y="13064"/>
                    <a:pt x="1596" y="13978"/>
                  </a:cubicBezTo>
                  <a:lnTo>
                    <a:pt x="13148" y="10043"/>
                  </a:lnTo>
                  <a:lnTo>
                    <a:pt x="26466" y="1293"/>
                  </a:lnTo>
                  <a:lnTo>
                    <a:pt x="2587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5323292" y="3692324"/>
              <a:ext cx="269427" cy="133005"/>
            </a:xfrm>
            <a:custGeom>
              <a:rect b="b" l="l" r="r" t="t"/>
              <a:pathLst>
                <a:path extrusionOk="0" h="14548" w="25186">
                  <a:moveTo>
                    <a:pt x="24457" y="0"/>
                  </a:moveTo>
                  <a:lnTo>
                    <a:pt x="24277" y="101"/>
                  </a:lnTo>
                  <a:lnTo>
                    <a:pt x="24871" y="1394"/>
                  </a:lnTo>
                  <a:lnTo>
                    <a:pt x="11553" y="10144"/>
                  </a:lnTo>
                  <a:lnTo>
                    <a:pt x="1" y="14079"/>
                  </a:lnTo>
                  <a:cubicBezTo>
                    <a:pt x="49" y="14228"/>
                    <a:pt x="102" y="14388"/>
                    <a:pt x="150" y="14548"/>
                  </a:cubicBezTo>
                  <a:lnTo>
                    <a:pt x="5352" y="12777"/>
                  </a:lnTo>
                  <a:lnTo>
                    <a:pt x="5474" y="12734"/>
                  </a:lnTo>
                  <a:lnTo>
                    <a:pt x="6506" y="12383"/>
                  </a:lnTo>
                  <a:lnTo>
                    <a:pt x="11666" y="10367"/>
                  </a:lnTo>
                  <a:lnTo>
                    <a:pt x="25185" y="1485"/>
                  </a:lnTo>
                  <a:lnTo>
                    <a:pt x="24457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5318746" y="3823665"/>
              <a:ext cx="2225" cy="6089"/>
            </a:xfrm>
            <a:custGeom>
              <a:rect b="b" l="l" r="r" t="t"/>
              <a:pathLst>
                <a:path extrusionOk="0" h="666" w="208">
                  <a:moveTo>
                    <a:pt x="1" y="0"/>
                  </a:moveTo>
                  <a:lnTo>
                    <a:pt x="165" y="665"/>
                  </a:lnTo>
                  <a:lnTo>
                    <a:pt x="207" y="650"/>
                  </a:lnTo>
                  <a:cubicBezTo>
                    <a:pt x="133" y="422"/>
                    <a:pt x="64" y="203"/>
                    <a:pt x="1" y="0"/>
                  </a:cubicBez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5305716" y="3779077"/>
              <a:ext cx="20208" cy="50540"/>
            </a:xfrm>
            <a:custGeom>
              <a:rect b="b" l="l" r="r" t="t"/>
              <a:pathLst>
                <a:path extrusionOk="0" h="5528" w="1889">
                  <a:moveTo>
                    <a:pt x="48" y="1"/>
                  </a:moveTo>
                  <a:lnTo>
                    <a:pt x="1" y="6"/>
                  </a:lnTo>
                  <a:lnTo>
                    <a:pt x="1219" y="4877"/>
                  </a:lnTo>
                  <a:cubicBezTo>
                    <a:pt x="1282" y="5080"/>
                    <a:pt x="1351" y="5299"/>
                    <a:pt x="1425" y="5527"/>
                  </a:cubicBezTo>
                  <a:lnTo>
                    <a:pt x="1889" y="5346"/>
                  </a:lnTo>
                  <a:cubicBezTo>
                    <a:pt x="1857" y="5245"/>
                    <a:pt x="1825" y="5154"/>
                    <a:pt x="1793" y="5059"/>
                  </a:cubicBezTo>
                  <a:cubicBezTo>
                    <a:pt x="1745" y="4899"/>
                    <a:pt x="1692" y="4739"/>
                    <a:pt x="1644" y="4590"/>
                  </a:cubicBezTo>
                  <a:cubicBezTo>
                    <a:pt x="1356" y="3676"/>
                    <a:pt x="1150" y="2989"/>
                    <a:pt x="1059" y="2618"/>
                  </a:cubicBezTo>
                  <a:cubicBezTo>
                    <a:pt x="878" y="1852"/>
                    <a:pt x="517" y="932"/>
                    <a:pt x="48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4918574" y="3920146"/>
              <a:ext cx="179247" cy="223946"/>
            </a:xfrm>
            <a:custGeom>
              <a:rect b="b" l="l" r="r" t="t"/>
              <a:pathLst>
                <a:path extrusionOk="0" h="24495" w="16756">
                  <a:moveTo>
                    <a:pt x="16181" y="0"/>
                  </a:moveTo>
                  <a:cubicBezTo>
                    <a:pt x="15941" y="1267"/>
                    <a:pt x="14633" y="8160"/>
                    <a:pt x="14633" y="8697"/>
                  </a:cubicBezTo>
                  <a:cubicBezTo>
                    <a:pt x="14633" y="9292"/>
                    <a:pt x="1" y="22936"/>
                    <a:pt x="1" y="22936"/>
                  </a:cubicBezTo>
                  <a:lnTo>
                    <a:pt x="85" y="23079"/>
                  </a:lnTo>
                  <a:lnTo>
                    <a:pt x="1155" y="24495"/>
                  </a:lnTo>
                  <a:lnTo>
                    <a:pt x="12734" y="13250"/>
                  </a:lnTo>
                  <a:cubicBezTo>
                    <a:pt x="13622" y="12383"/>
                    <a:pt x="14314" y="11308"/>
                    <a:pt x="14723" y="10139"/>
                  </a:cubicBezTo>
                  <a:lnTo>
                    <a:pt x="16270" y="5755"/>
                  </a:lnTo>
                  <a:cubicBezTo>
                    <a:pt x="16452" y="5170"/>
                    <a:pt x="16628" y="4581"/>
                    <a:pt x="16756" y="4096"/>
                  </a:cubicBezTo>
                  <a:cubicBezTo>
                    <a:pt x="16717" y="3425"/>
                    <a:pt x="16590" y="1729"/>
                    <a:pt x="161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4919483" y="3918299"/>
              <a:ext cx="179579" cy="229138"/>
            </a:xfrm>
            <a:custGeom>
              <a:rect b="b" l="l" r="r" t="t"/>
              <a:pathLst>
                <a:path extrusionOk="0" h="25063" w="16787">
                  <a:moveTo>
                    <a:pt x="16133" y="1"/>
                  </a:moveTo>
                  <a:cubicBezTo>
                    <a:pt x="16133" y="1"/>
                    <a:pt x="16117" y="75"/>
                    <a:pt x="16096" y="202"/>
                  </a:cubicBezTo>
                  <a:cubicBezTo>
                    <a:pt x="16505" y="1931"/>
                    <a:pt x="16632" y="3627"/>
                    <a:pt x="16671" y="4298"/>
                  </a:cubicBezTo>
                  <a:cubicBezTo>
                    <a:pt x="16718" y="4112"/>
                    <a:pt x="16760" y="3941"/>
                    <a:pt x="16787" y="3793"/>
                  </a:cubicBezTo>
                  <a:lnTo>
                    <a:pt x="16133" y="1"/>
                  </a:lnTo>
                  <a:close/>
                  <a:moveTo>
                    <a:pt x="16185" y="5957"/>
                  </a:moveTo>
                  <a:lnTo>
                    <a:pt x="14638" y="10341"/>
                  </a:lnTo>
                  <a:cubicBezTo>
                    <a:pt x="14229" y="11510"/>
                    <a:pt x="13537" y="12585"/>
                    <a:pt x="12649" y="13452"/>
                  </a:cubicBezTo>
                  <a:lnTo>
                    <a:pt x="1070" y="24697"/>
                  </a:lnTo>
                  <a:lnTo>
                    <a:pt x="0" y="23281"/>
                  </a:lnTo>
                  <a:lnTo>
                    <a:pt x="1043" y="25063"/>
                  </a:lnTo>
                  <a:lnTo>
                    <a:pt x="14154" y="12261"/>
                  </a:lnTo>
                  <a:lnTo>
                    <a:pt x="15372" y="8899"/>
                  </a:lnTo>
                  <a:lnTo>
                    <a:pt x="15292" y="8681"/>
                  </a:lnTo>
                  <a:cubicBezTo>
                    <a:pt x="15292" y="8681"/>
                    <a:pt x="15760" y="7324"/>
                    <a:pt x="16185" y="5957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5092622" y="3957585"/>
              <a:ext cx="5306" cy="15177"/>
            </a:xfrm>
            <a:custGeom>
              <a:rect b="b" l="l" r="r" t="t"/>
              <a:pathLst>
                <a:path extrusionOk="0" h="1660" w="496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5083059" y="3952977"/>
              <a:ext cx="17544" cy="46691"/>
            </a:xfrm>
            <a:custGeom>
              <a:rect b="b" l="l" r="r" t="t"/>
              <a:pathLst>
                <a:path extrusionOk="0" h="5107" w="1640">
                  <a:moveTo>
                    <a:pt x="1496" y="0"/>
                  </a:moveTo>
                  <a:cubicBezTo>
                    <a:pt x="1469" y="148"/>
                    <a:pt x="1427" y="319"/>
                    <a:pt x="1380" y="505"/>
                  </a:cubicBezTo>
                  <a:cubicBezTo>
                    <a:pt x="1385" y="627"/>
                    <a:pt x="1390" y="718"/>
                    <a:pt x="1390" y="766"/>
                  </a:cubicBezTo>
                  <a:lnTo>
                    <a:pt x="894" y="2164"/>
                  </a:lnTo>
                  <a:cubicBezTo>
                    <a:pt x="469" y="3531"/>
                    <a:pt x="1" y="4888"/>
                    <a:pt x="1" y="4888"/>
                  </a:cubicBezTo>
                  <a:lnTo>
                    <a:pt x="81" y="5106"/>
                  </a:lnTo>
                  <a:lnTo>
                    <a:pt x="1640" y="80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2426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5" name="Google Shape;273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2750" y="4101827"/>
              <a:ext cx="496451" cy="496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6" name="Google Shape;2736;p33"/>
          <p:cNvSpPr txBox="1"/>
          <p:nvPr>
            <p:ph idx="4294967295" type="title"/>
          </p:nvPr>
        </p:nvSpPr>
        <p:spPr>
          <a:xfrm>
            <a:off x="1669650" y="1285501"/>
            <a:ext cx="2183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Easy to Access Library Always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34"/>
          <p:cNvSpPr txBox="1"/>
          <p:nvPr/>
        </p:nvSpPr>
        <p:spPr>
          <a:xfrm>
            <a:off x="93225" y="595100"/>
            <a:ext cx="16569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2" name="Google Shape;2742;p34"/>
          <p:cNvSpPr txBox="1"/>
          <p:nvPr/>
        </p:nvSpPr>
        <p:spPr>
          <a:xfrm>
            <a:off x="135400" y="956925"/>
            <a:ext cx="11205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3" name="Google Shape;2743;p34"/>
          <p:cNvSpPr txBox="1"/>
          <p:nvPr/>
        </p:nvSpPr>
        <p:spPr>
          <a:xfrm>
            <a:off x="7334600" y="4743300"/>
            <a:ext cx="18093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4" name="Google Shape;2744;p34"/>
          <p:cNvSpPr txBox="1"/>
          <p:nvPr/>
        </p:nvSpPr>
        <p:spPr>
          <a:xfrm>
            <a:off x="7398875" y="4343100"/>
            <a:ext cx="17451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5" name="Google Shape;2745;p34"/>
          <p:cNvSpPr txBox="1"/>
          <p:nvPr/>
        </p:nvSpPr>
        <p:spPr>
          <a:xfrm>
            <a:off x="7885675" y="3542700"/>
            <a:ext cx="12582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34"/>
          <p:cNvSpPr txBox="1"/>
          <p:nvPr/>
        </p:nvSpPr>
        <p:spPr>
          <a:xfrm>
            <a:off x="7729525" y="3942900"/>
            <a:ext cx="14145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7" name="Google Shape;2747;p34"/>
          <p:cNvSpPr txBox="1"/>
          <p:nvPr>
            <p:ph type="title"/>
          </p:nvPr>
        </p:nvSpPr>
        <p:spPr>
          <a:xfrm>
            <a:off x="709050" y="132750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Previous Similar Work</a:t>
            </a:r>
            <a:endParaRPr sz="3200"/>
          </a:p>
        </p:txBody>
      </p:sp>
      <p:graphicFrame>
        <p:nvGraphicFramePr>
          <p:cNvPr id="2748" name="Google Shape;2748;p34"/>
          <p:cNvGraphicFramePr/>
          <p:nvPr/>
        </p:nvGraphicFramePr>
        <p:xfrm>
          <a:off x="411150" y="894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{ACFCC385-3DC4-4F04-AECE-222A882B16F8}</a:tableStyleId>
              </a:tblPr>
              <a:tblGrid>
                <a:gridCol w="3007075"/>
                <a:gridCol w="919300"/>
                <a:gridCol w="1130375"/>
                <a:gridCol w="1751250"/>
                <a:gridCol w="815750"/>
                <a:gridCol w="820825"/>
              </a:tblGrid>
              <a:tr h="71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PROJECT NAME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AREA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ACCESS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AIM OF PROJECT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PRIVACY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QR CODE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</a:tr>
              <a:tr h="75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Hong Kong University of Science and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Technology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Library in China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Library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Study Room Reservation for Groups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ODEON E-ticket - ODEON Cinemas in UK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Cinema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Web/Mobile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E- Ticket for Movies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    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3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Hospital Reservation System in Turkey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Hospital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Web/Mobile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Appointment from Hospital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        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23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QR Code Train Ticket Booking in India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Train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Web/Mobile Based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Booking for Train Ticket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2749" name="Google Shape;2749;p34"/>
          <p:cNvSpPr txBox="1"/>
          <p:nvPr/>
        </p:nvSpPr>
        <p:spPr>
          <a:xfrm>
            <a:off x="638850" y="194900"/>
            <a:ext cx="1542900" cy="400200"/>
          </a:xfrm>
          <a:prstGeom prst="rect">
            <a:avLst/>
          </a:prstGeom>
          <a:solidFill>
            <a:srgbClr val="FFD8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/>
          <p:nvPr/>
        </p:nvSpPr>
        <p:spPr>
          <a:xfrm>
            <a:off x="6898250" y="41975"/>
            <a:ext cx="2245800" cy="2367900"/>
          </a:xfrm>
          <a:prstGeom prst="rect">
            <a:avLst/>
          </a:prstGeom>
          <a:solidFill>
            <a:srgbClr val="FFD885"/>
          </a:solidFill>
          <a:ln cap="flat" cmpd="sng" w="9525">
            <a:solidFill>
              <a:srgbClr val="FFD8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35"/>
          <p:cNvSpPr txBox="1"/>
          <p:nvPr>
            <p:ph idx="2" type="title"/>
          </p:nvPr>
        </p:nvSpPr>
        <p:spPr>
          <a:xfrm>
            <a:off x="7473725" y="926026"/>
            <a:ext cx="22809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885"/>
                </a:solidFill>
                <a:highlight>
                  <a:srgbClr val="FFD885"/>
                </a:highlight>
              </a:rPr>
              <a:t>çmzf&lt;md</a:t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756" name="Google Shape;2756;p35"/>
          <p:cNvSpPr txBox="1"/>
          <p:nvPr>
            <p:ph idx="2" type="title"/>
          </p:nvPr>
        </p:nvSpPr>
        <p:spPr>
          <a:xfrm>
            <a:off x="0" y="3843825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757" name="Google Shape;2757;p35"/>
          <p:cNvSpPr txBox="1"/>
          <p:nvPr>
            <p:ph idx="4" type="title"/>
          </p:nvPr>
        </p:nvSpPr>
        <p:spPr>
          <a:xfrm>
            <a:off x="709050" y="2771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</a:t>
            </a:r>
            <a:r>
              <a:rPr lang="en" sz="3200"/>
              <a:t>Solution</a:t>
            </a:r>
            <a:endParaRPr sz="3200"/>
          </a:p>
        </p:txBody>
      </p:sp>
      <p:sp>
        <p:nvSpPr>
          <p:cNvPr id="2758" name="Google Shape;2758;p35"/>
          <p:cNvSpPr/>
          <p:nvPr/>
        </p:nvSpPr>
        <p:spPr>
          <a:xfrm>
            <a:off x="3443969" y="1551951"/>
            <a:ext cx="2439469" cy="1889834"/>
          </a:xfrm>
          <a:custGeom>
            <a:rect b="b" l="l" r="r" t="t"/>
            <a:pathLst>
              <a:path extrusionOk="0" h="152570" w="196069">
                <a:moveTo>
                  <a:pt x="142998" y="1"/>
                </a:moveTo>
                <a:cubicBezTo>
                  <a:pt x="142338" y="1"/>
                  <a:pt x="141677" y="15"/>
                  <a:pt x="141017" y="44"/>
                </a:cubicBezTo>
                <a:cubicBezTo>
                  <a:pt x="130024" y="539"/>
                  <a:pt x="119675" y="5013"/>
                  <a:pt x="109307" y="8691"/>
                </a:cubicBezTo>
                <a:cubicBezTo>
                  <a:pt x="101690" y="11396"/>
                  <a:pt x="93613" y="13712"/>
                  <a:pt x="85626" y="13712"/>
                </a:cubicBezTo>
                <a:cubicBezTo>
                  <a:pt x="82740" y="13712"/>
                  <a:pt x="79866" y="13409"/>
                  <a:pt x="77029" y="12714"/>
                </a:cubicBezTo>
                <a:cubicBezTo>
                  <a:pt x="69292" y="10820"/>
                  <a:pt x="62490" y="6139"/>
                  <a:pt x="54821" y="4006"/>
                </a:cubicBezTo>
                <a:cubicBezTo>
                  <a:pt x="51664" y="3128"/>
                  <a:pt x="48550" y="2718"/>
                  <a:pt x="45521" y="2718"/>
                </a:cubicBezTo>
                <a:cubicBezTo>
                  <a:pt x="19649" y="2718"/>
                  <a:pt x="0" y="32673"/>
                  <a:pt x="13205" y="56998"/>
                </a:cubicBezTo>
                <a:cubicBezTo>
                  <a:pt x="16824" y="63664"/>
                  <a:pt x="22408" y="69008"/>
                  <a:pt x="27089" y="74980"/>
                </a:cubicBezTo>
                <a:cubicBezTo>
                  <a:pt x="31774" y="80952"/>
                  <a:pt x="35717" y="88153"/>
                  <a:pt x="35086" y="95715"/>
                </a:cubicBezTo>
                <a:cubicBezTo>
                  <a:pt x="34562" y="101970"/>
                  <a:pt x="30995" y="107545"/>
                  <a:pt x="29517" y="113648"/>
                </a:cubicBezTo>
                <a:cubicBezTo>
                  <a:pt x="26693" y="125340"/>
                  <a:pt x="32293" y="138200"/>
                  <a:pt x="41988" y="145323"/>
                </a:cubicBezTo>
                <a:cubicBezTo>
                  <a:pt x="48682" y="150246"/>
                  <a:pt x="56989" y="152570"/>
                  <a:pt x="65333" y="152570"/>
                </a:cubicBezTo>
                <a:cubicBezTo>
                  <a:pt x="69066" y="152570"/>
                  <a:pt x="72807" y="152105"/>
                  <a:pt x="76414" y="151198"/>
                </a:cubicBezTo>
                <a:cubicBezTo>
                  <a:pt x="88077" y="148271"/>
                  <a:pt x="98378" y="141093"/>
                  <a:pt x="106479" y="132205"/>
                </a:cubicBezTo>
                <a:cubicBezTo>
                  <a:pt x="110816" y="127449"/>
                  <a:pt x="115046" y="121885"/>
                  <a:pt x="121277" y="120267"/>
                </a:cubicBezTo>
                <a:cubicBezTo>
                  <a:pt x="122614" y="119920"/>
                  <a:pt x="123961" y="119777"/>
                  <a:pt x="125314" y="119777"/>
                </a:cubicBezTo>
                <a:cubicBezTo>
                  <a:pt x="130007" y="119777"/>
                  <a:pt x="134776" y="121497"/>
                  <a:pt x="139483" y="122396"/>
                </a:cubicBezTo>
                <a:cubicBezTo>
                  <a:pt x="141980" y="122872"/>
                  <a:pt x="144519" y="123106"/>
                  <a:pt x="147059" y="123106"/>
                </a:cubicBezTo>
                <a:cubicBezTo>
                  <a:pt x="155882" y="123106"/>
                  <a:pt x="164714" y="120286"/>
                  <a:pt x="171820" y="115038"/>
                </a:cubicBezTo>
                <a:cubicBezTo>
                  <a:pt x="186483" y="104210"/>
                  <a:pt x="194491" y="84179"/>
                  <a:pt x="195238" y="63924"/>
                </a:cubicBezTo>
                <a:cubicBezTo>
                  <a:pt x="196069" y="41516"/>
                  <a:pt x="188013" y="18833"/>
                  <a:pt x="170266" y="8036"/>
                </a:cubicBezTo>
                <a:cubicBezTo>
                  <a:pt x="162072" y="3052"/>
                  <a:pt x="152576" y="1"/>
                  <a:pt x="142998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35"/>
          <p:cNvSpPr/>
          <p:nvPr/>
        </p:nvSpPr>
        <p:spPr>
          <a:xfrm>
            <a:off x="3822744" y="3613745"/>
            <a:ext cx="1820460" cy="362471"/>
          </a:xfrm>
          <a:custGeom>
            <a:rect b="b" l="l" r="r" t="t"/>
            <a:pathLst>
              <a:path extrusionOk="0" h="29263" w="146317">
                <a:moveTo>
                  <a:pt x="73158" y="0"/>
                </a:moveTo>
                <a:cubicBezTo>
                  <a:pt x="32757" y="0"/>
                  <a:pt x="0" y="6550"/>
                  <a:pt x="0" y="14631"/>
                </a:cubicBezTo>
                <a:cubicBezTo>
                  <a:pt x="0" y="22712"/>
                  <a:pt x="32757" y="29262"/>
                  <a:pt x="73158" y="29262"/>
                </a:cubicBezTo>
                <a:cubicBezTo>
                  <a:pt x="113560" y="29262"/>
                  <a:pt x="146317" y="22712"/>
                  <a:pt x="146317" y="14631"/>
                </a:cubicBezTo>
                <a:cubicBezTo>
                  <a:pt x="146317" y="6550"/>
                  <a:pt x="113560" y="0"/>
                  <a:pt x="73158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35"/>
          <p:cNvSpPr/>
          <p:nvPr/>
        </p:nvSpPr>
        <p:spPr>
          <a:xfrm>
            <a:off x="5002372" y="1384182"/>
            <a:ext cx="737443" cy="801120"/>
          </a:xfrm>
          <a:custGeom>
            <a:rect b="b" l="l" r="r" t="t"/>
            <a:pathLst>
              <a:path extrusionOk="0" h="64676" w="59271">
                <a:moveTo>
                  <a:pt x="3351" y="0"/>
                </a:moveTo>
                <a:cubicBezTo>
                  <a:pt x="1502" y="0"/>
                  <a:pt x="0" y="1503"/>
                  <a:pt x="0" y="3352"/>
                </a:cubicBezTo>
                <a:lnTo>
                  <a:pt x="0" y="61324"/>
                </a:lnTo>
                <a:cubicBezTo>
                  <a:pt x="0" y="63173"/>
                  <a:pt x="1502" y="64676"/>
                  <a:pt x="3351" y="64676"/>
                </a:cubicBezTo>
                <a:lnTo>
                  <a:pt x="55923" y="64676"/>
                </a:lnTo>
                <a:cubicBezTo>
                  <a:pt x="57773" y="64676"/>
                  <a:pt x="59270" y="63173"/>
                  <a:pt x="59270" y="61324"/>
                </a:cubicBezTo>
                <a:lnTo>
                  <a:pt x="59270" y="3352"/>
                </a:lnTo>
                <a:cubicBezTo>
                  <a:pt x="59270" y="1503"/>
                  <a:pt x="57773" y="0"/>
                  <a:pt x="559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35"/>
          <p:cNvSpPr/>
          <p:nvPr/>
        </p:nvSpPr>
        <p:spPr>
          <a:xfrm>
            <a:off x="4998987" y="1380875"/>
            <a:ext cx="744199" cy="807735"/>
          </a:xfrm>
          <a:custGeom>
            <a:rect b="b" l="l" r="r" t="t"/>
            <a:pathLst>
              <a:path extrusionOk="0" h="65210" w="59814">
                <a:moveTo>
                  <a:pt x="56279" y="540"/>
                </a:moveTo>
                <a:cubicBezTo>
                  <a:pt x="57929" y="540"/>
                  <a:pt x="59275" y="1882"/>
                  <a:pt x="59275" y="3535"/>
                </a:cubicBezTo>
                <a:lnTo>
                  <a:pt x="59275" y="61676"/>
                </a:lnTo>
                <a:cubicBezTo>
                  <a:pt x="59275" y="63329"/>
                  <a:pt x="57929" y="64671"/>
                  <a:pt x="56279" y="64671"/>
                </a:cubicBezTo>
                <a:lnTo>
                  <a:pt x="3535" y="64671"/>
                </a:lnTo>
                <a:cubicBezTo>
                  <a:pt x="1885" y="64671"/>
                  <a:pt x="543" y="63329"/>
                  <a:pt x="543" y="61676"/>
                </a:cubicBezTo>
                <a:lnTo>
                  <a:pt x="543" y="3535"/>
                </a:lnTo>
                <a:cubicBezTo>
                  <a:pt x="543" y="1882"/>
                  <a:pt x="1885" y="540"/>
                  <a:pt x="3535" y="540"/>
                </a:cubicBezTo>
                <a:close/>
                <a:moveTo>
                  <a:pt x="3535" y="0"/>
                </a:moveTo>
                <a:cubicBezTo>
                  <a:pt x="1586" y="0"/>
                  <a:pt x="1" y="1586"/>
                  <a:pt x="1" y="3535"/>
                </a:cubicBezTo>
                <a:lnTo>
                  <a:pt x="1" y="61676"/>
                </a:lnTo>
                <a:cubicBezTo>
                  <a:pt x="1" y="63624"/>
                  <a:pt x="1586" y="65210"/>
                  <a:pt x="3535" y="65210"/>
                </a:cubicBezTo>
                <a:lnTo>
                  <a:pt x="56279" y="65210"/>
                </a:lnTo>
                <a:cubicBezTo>
                  <a:pt x="58228" y="65210"/>
                  <a:pt x="59814" y="63624"/>
                  <a:pt x="59814" y="61676"/>
                </a:cubicBezTo>
                <a:lnTo>
                  <a:pt x="59814" y="3535"/>
                </a:lnTo>
                <a:cubicBezTo>
                  <a:pt x="59814" y="1586"/>
                  <a:pt x="58228" y="0"/>
                  <a:pt x="5627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35"/>
          <p:cNvSpPr/>
          <p:nvPr/>
        </p:nvSpPr>
        <p:spPr>
          <a:xfrm>
            <a:off x="5002372" y="1384182"/>
            <a:ext cx="737443" cy="82446"/>
          </a:xfrm>
          <a:custGeom>
            <a:rect b="b" l="l" r="r" t="t"/>
            <a:pathLst>
              <a:path extrusionOk="0" h="6656" w="59271">
                <a:moveTo>
                  <a:pt x="3068" y="0"/>
                </a:moveTo>
                <a:cubicBezTo>
                  <a:pt x="1374" y="0"/>
                  <a:pt x="0" y="1375"/>
                  <a:pt x="0" y="3072"/>
                </a:cubicBezTo>
                <a:lnTo>
                  <a:pt x="0" y="6655"/>
                </a:lnTo>
                <a:lnTo>
                  <a:pt x="59270" y="6655"/>
                </a:lnTo>
                <a:lnTo>
                  <a:pt x="59270" y="3407"/>
                </a:lnTo>
                <a:cubicBezTo>
                  <a:pt x="59270" y="1527"/>
                  <a:pt x="57749" y="0"/>
                  <a:pt x="5586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35"/>
          <p:cNvSpPr/>
          <p:nvPr/>
        </p:nvSpPr>
        <p:spPr>
          <a:xfrm>
            <a:off x="4998987" y="1380875"/>
            <a:ext cx="744199" cy="89110"/>
          </a:xfrm>
          <a:custGeom>
            <a:rect b="b" l="l" r="r" t="t"/>
            <a:pathLst>
              <a:path extrusionOk="0" h="7194" w="59814">
                <a:moveTo>
                  <a:pt x="56279" y="540"/>
                </a:moveTo>
                <a:cubicBezTo>
                  <a:pt x="57929" y="540"/>
                  <a:pt x="59275" y="1882"/>
                  <a:pt x="59275" y="3535"/>
                </a:cubicBezTo>
                <a:lnTo>
                  <a:pt x="59275" y="6651"/>
                </a:lnTo>
                <a:lnTo>
                  <a:pt x="543" y="6651"/>
                </a:lnTo>
                <a:lnTo>
                  <a:pt x="543" y="3535"/>
                </a:lnTo>
                <a:cubicBezTo>
                  <a:pt x="543" y="1882"/>
                  <a:pt x="1885" y="540"/>
                  <a:pt x="3535" y="540"/>
                </a:cubicBezTo>
                <a:close/>
                <a:moveTo>
                  <a:pt x="3535" y="0"/>
                </a:moveTo>
                <a:cubicBezTo>
                  <a:pt x="1586" y="0"/>
                  <a:pt x="1" y="1586"/>
                  <a:pt x="1" y="3535"/>
                </a:cubicBezTo>
                <a:lnTo>
                  <a:pt x="1" y="6922"/>
                </a:lnTo>
                <a:cubicBezTo>
                  <a:pt x="1" y="7070"/>
                  <a:pt x="124" y="7193"/>
                  <a:pt x="272" y="7193"/>
                </a:cubicBezTo>
                <a:lnTo>
                  <a:pt x="59542" y="7193"/>
                </a:lnTo>
                <a:cubicBezTo>
                  <a:pt x="59694" y="7193"/>
                  <a:pt x="59814" y="7070"/>
                  <a:pt x="59814" y="6922"/>
                </a:cubicBezTo>
                <a:lnTo>
                  <a:pt x="59814" y="3535"/>
                </a:lnTo>
                <a:cubicBezTo>
                  <a:pt x="59814" y="1586"/>
                  <a:pt x="58228" y="0"/>
                  <a:pt x="5627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35"/>
          <p:cNvSpPr/>
          <p:nvPr/>
        </p:nvSpPr>
        <p:spPr>
          <a:xfrm>
            <a:off x="5039249" y="1808537"/>
            <a:ext cx="303445" cy="6738"/>
          </a:xfrm>
          <a:custGeom>
            <a:rect b="b" l="l" r="r" t="t"/>
            <a:pathLst>
              <a:path extrusionOk="0" h="544" w="24389">
                <a:moveTo>
                  <a:pt x="268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19"/>
                  <a:pt x="120" y="543"/>
                  <a:pt x="268" y="543"/>
                </a:cubicBezTo>
                <a:lnTo>
                  <a:pt x="24117" y="543"/>
                </a:lnTo>
                <a:cubicBezTo>
                  <a:pt x="24268" y="543"/>
                  <a:pt x="24388" y="419"/>
                  <a:pt x="24388" y="272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35"/>
          <p:cNvSpPr/>
          <p:nvPr/>
        </p:nvSpPr>
        <p:spPr>
          <a:xfrm>
            <a:off x="5039249" y="1846675"/>
            <a:ext cx="303445" cy="6751"/>
          </a:xfrm>
          <a:custGeom>
            <a:rect b="b" l="l" r="r" t="t"/>
            <a:pathLst>
              <a:path extrusionOk="0" h="545" w="24389">
                <a:moveTo>
                  <a:pt x="268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0"/>
                  <a:pt x="120" y="544"/>
                  <a:pt x="268" y="544"/>
                </a:cubicBezTo>
                <a:lnTo>
                  <a:pt x="24117" y="544"/>
                </a:lnTo>
                <a:cubicBezTo>
                  <a:pt x="24268" y="544"/>
                  <a:pt x="24388" y="420"/>
                  <a:pt x="24388" y="273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35"/>
          <p:cNvSpPr/>
          <p:nvPr/>
        </p:nvSpPr>
        <p:spPr>
          <a:xfrm>
            <a:off x="5039249" y="1884826"/>
            <a:ext cx="303445" cy="6738"/>
          </a:xfrm>
          <a:custGeom>
            <a:rect b="b" l="l" r="r" t="t"/>
            <a:pathLst>
              <a:path extrusionOk="0" h="544" w="24389">
                <a:moveTo>
                  <a:pt x="268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23"/>
                  <a:pt x="120" y="543"/>
                  <a:pt x="268" y="543"/>
                </a:cubicBezTo>
                <a:lnTo>
                  <a:pt x="24117" y="543"/>
                </a:lnTo>
                <a:cubicBezTo>
                  <a:pt x="24268" y="543"/>
                  <a:pt x="24388" y="423"/>
                  <a:pt x="24388" y="272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35"/>
          <p:cNvSpPr/>
          <p:nvPr/>
        </p:nvSpPr>
        <p:spPr>
          <a:xfrm>
            <a:off x="5039249" y="1922965"/>
            <a:ext cx="303445" cy="6751"/>
          </a:xfrm>
          <a:custGeom>
            <a:rect b="b" l="l" r="r" t="t"/>
            <a:pathLst>
              <a:path extrusionOk="0" h="545" w="24389">
                <a:moveTo>
                  <a:pt x="268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4"/>
                  <a:pt x="120" y="544"/>
                  <a:pt x="268" y="544"/>
                </a:cubicBezTo>
                <a:lnTo>
                  <a:pt x="24117" y="544"/>
                </a:lnTo>
                <a:cubicBezTo>
                  <a:pt x="24268" y="544"/>
                  <a:pt x="24388" y="424"/>
                  <a:pt x="24388" y="273"/>
                </a:cubicBezTo>
                <a:cubicBezTo>
                  <a:pt x="24388" y="124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35"/>
          <p:cNvSpPr/>
          <p:nvPr/>
        </p:nvSpPr>
        <p:spPr>
          <a:xfrm>
            <a:off x="5039249" y="1961165"/>
            <a:ext cx="303445" cy="6689"/>
          </a:xfrm>
          <a:custGeom>
            <a:rect b="b" l="l" r="r" t="t"/>
            <a:pathLst>
              <a:path extrusionOk="0" h="540" w="24389">
                <a:moveTo>
                  <a:pt x="268" y="1"/>
                </a:moveTo>
                <a:cubicBezTo>
                  <a:pt x="120" y="1"/>
                  <a:pt x="0" y="120"/>
                  <a:pt x="0" y="268"/>
                </a:cubicBezTo>
                <a:cubicBezTo>
                  <a:pt x="0" y="420"/>
                  <a:pt x="120" y="539"/>
                  <a:pt x="268" y="539"/>
                </a:cubicBezTo>
                <a:lnTo>
                  <a:pt x="24117" y="539"/>
                </a:lnTo>
                <a:cubicBezTo>
                  <a:pt x="24268" y="539"/>
                  <a:pt x="24388" y="420"/>
                  <a:pt x="24388" y="268"/>
                </a:cubicBezTo>
                <a:cubicBezTo>
                  <a:pt x="24388" y="120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35"/>
          <p:cNvSpPr/>
          <p:nvPr/>
        </p:nvSpPr>
        <p:spPr>
          <a:xfrm>
            <a:off x="5039249" y="1999304"/>
            <a:ext cx="303445" cy="6701"/>
          </a:xfrm>
          <a:custGeom>
            <a:rect b="b" l="l" r="r" t="t"/>
            <a:pathLst>
              <a:path extrusionOk="0" h="541" w="24389">
                <a:moveTo>
                  <a:pt x="268" y="1"/>
                </a:moveTo>
                <a:cubicBezTo>
                  <a:pt x="120" y="1"/>
                  <a:pt x="0" y="121"/>
                  <a:pt x="0" y="269"/>
                </a:cubicBezTo>
                <a:cubicBezTo>
                  <a:pt x="0" y="421"/>
                  <a:pt x="120" y="540"/>
                  <a:pt x="268" y="540"/>
                </a:cubicBezTo>
                <a:lnTo>
                  <a:pt x="24117" y="540"/>
                </a:lnTo>
                <a:cubicBezTo>
                  <a:pt x="24268" y="540"/>
                  <a:pt x="24388" y="421"/>
                  <a:pt x="24388" y="269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35"/>
          <p:cNvSpPr/>
          <p:nvPr/>
        </p:nvSpPr>
        <p:spPr>
          <a:xfrm>
            <a:off x="5039249" y="2037455"/>
            <a:ext cx="303445" cy="6689"/>
          </a:xfrm>
          <a:custGeom>
            <a:rect b="b" l="l" r="r" t="t"/>
            <a:pathLst>
              <a:path extrusionOk="0" h="540" w="24389">
                <a:moveTo>
                  <a:pt x="268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39"/>
                  <a:pt x="268" y="539"/>
                </a:cubicBezTo>
                <a:lnTo>
                  <a:pt x="24117" y="539"/>
                </a:lnTo>
                <a:cubicBezTo>
                  <a:pt x="24268" y="539"/>
                  <a:pt x="24388" y="420"/>
                  <a:pt x="24388" y="272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35"/>
          <p:cNvSpPr/>
          <p:nvPr/>
        </p:nvSpPr>
        <p:spPr>
          <a:xfrm>
            <a:off x="5039249" y="2075593"/>
            <a:ext cx="303445" cy="6701"/>
          </a:xfrm>
          <a:custGeom>
            <a:rect b="b" l="l" r="r" t="t"/>
            <a:pathLst>
              <a:path extrusionOk="0" h="541" w="24389">
                <a:moveTo>
                  <a:pt x="268" y="1"/>
                </a:moveTo>
                <a:cubicBezTo>
                  <a:pt x="120" y="1"/>
                  <a:pt x="0" y="121"/>
                  <a:pt x="0" y="273"/>
                </a:cubicBezTo>
                <a:cubicBezTo>
                  <a:pt x="0" y="421"/>
                  <a:pt x="120" y="541"/>
                  <a:pt x="268" y="541"/>
                </a:cubicBezTo>
                <a:lnTo>
                  <a:pt x="24117" y="541"/>
                </a:lnTo>
                <a:cubicBezTo>
                  <a:pt x="24268" y="541"/>
                  <a:pt x="24388" y="421"/>
                  <a:pt x="24388" y="273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35"/>
          <p:cNvSpPr/>
          <p:nvPr/>
        </p:nvSpPr>
        <p:spPr>
          <a:xfrm>
            <a:off x="5039249" y="2113744"/>
            <a:ext cx="303445" cy="6689"/>
          </a:xfrm>
          <a:custGeom>
            <a:rect b="b" l="l" r="r" t="t"/>
            <a:pathLst>
              <a:path extrusionOk="0" h="540" w="24389">
                <a:moveTo>
                  <a:pt x="268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40"/>
                  <a:pt x="268" y="540"/>
                </a:cubicBezTo>
                <a:lnTo>
                  <a:pt x="24117" y="540"/>
                </a:lnTo>
                <a:cubicBezTo>
                  <a:pt x="24268" y="540"/>
                  <a:pt x="24388" y="420"/>
                  <a:pt x="24388" y="272"/>
                </a:cubicBezTo>
                <a:cubicBezTo>
                  <a:pt x="24388" y="121"/>
                  <a:pt x="24268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35"/>
          <p:cNvSpPr/>
          <p:nvPr/>
        </p:nvSpPr>
        <p:spPr>
          <a:xfrm>
            <a:off x="5388157" y="1808537"/>
            <a:ext cx="303445" cy="6738"/>
          </a:xfrm>
          <a:custGeom>
            <a:rect b="b" l="l" r="r" t="t"/>
            <a:pathLst>
              <a:path extrusionOk="0" h="544" w="24389">
                <a:moveTo>
                  <a:pt x="272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19"/>
                  <a:pt x="120" y="543"/>
                  <a:pt x="272" y="543"/>
                </a:cubicBezTo>
                <a:lnTo>
                  <a:pt x="24117" y="543"/>
                </a:lnTo>
                <a:cubicBezTo>
                  <a:pt x="24269" y="543"/>
                  <a:pt x="24389" y="419"/>
                  <a:pt x="24389" y="272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5"/>
          <p:cNvSpPr/>
          <p:nvPr/>
        </p:nvSpPr>
        <p:spPr>
          <a:xfrm>
            <a:off x="5388157" y="1846675"/>
            <a:ext cx="303445" cy="6751"/>
          </a:xfrm>
          <a:custGeom>
            <a:rect b="b" l="l" r="r" t="t"/>
            <a:pathLst>
              <a:path extrusionOk="0" h="545" w="24389">
                <a:moveTo>
                  <a:pt x="272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0"/>
                  <a:pt x="120" y="544"/>
                  <a:pt x="272" y="544"/>
                </a:cubicBezTo>
                <a:lnTo>
                  <a:pt x="24117" y="544"/>
                </a:lnTo>
                <a:cubicBezTo>
                  <a:pt x="24269" y="544"/>
                  <a:pt x="24389" y="420"/>
                  <a:pt x="24389" y="273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5"/>
          <p:cNvSpPr/>
          <p:nvPr/>
        </p:nvSpPr>
        <p:spPr>
          <a:xfrm>
            <a:off x="5388157" y="1884826"/>
            <a:ext cx="303445" cy="6738"/>
          </a:xfrm>
          <a:custGeom>
            <a:rect b="b" l="l" r="r" t="t"/>
            <a:pathLst>
              <a:path extrusionOk="0" h="544" w="24389">
                <a:moveTo>
                  <a:pt x="272" y="1"/>
                </a:moveTo>
                <a:cubicBezTo>
                  <a:pt x="120" y="1"/>
                  <a:pt x="0" y="124"/>
                  <a:pt x="0" y="272"/>
                </a:cubicBezTo>
                <a:cubicBezTo>
                  <a:pt x="0" y="423"/>
                  <a:pt x="120" y="543"/>
                  <a:pt x="272" y="543"/>
                </a:cubicBezTo>
                <a:lnTo>
                  <a:pt x="24117" y="543"/>
                </a:lnTo>
                <a:cubicBezTo>
                  <a:pt x="24269" y="543"/>
                  <a:pt x="24389" y="423"/>
                  <a:pt x="24389" y="272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35"/>
          <p:cNvSpPr/>
          <p:nvPr/>
        </p:nvSpPr>
        <p:spPr>
          <a:xfrm>
            <a:off x="5388157" y="1922965"/>
            <a:ext cx="303445" cy="6751"/>
          </a:xfrm>
          <a:custGeom>
            <a:rect b="b" l="l" r="r" t="t"/>
            <a:pathLst>
              <a:path extrusionOk="0" h="545" w="24389">
                <a:moveTo>
                  <a:pt x="272" y="1"/>
                </a:moveTo>
                <a:cubicBezTo>
                  <a:pt x="120" y="1"/>
                  <a:pt x="0" y="124"/>
                  <a:pt x="0" y="273"/>
                </a:cubicBezTo>
                <a:cubicBezTo>
                  <a:pt x="0" y="424"/>
                  <a:pt x="120" y="544"/>
                  <a:pt x="272" y="544"/>
                </a:cubicBezTo>
                <a:lnTo>
                  <a:pt x="24117" y="544"/>
                </a:lnTo>
                <a:cubicBezTo>
                  <a:pt x="24269" y="544"/>
                  <a:pt x="24389" y="424"/>
                  <a:pt x="24389" y="273"/>
                </a:cubicBezTo>
                <a:cubicBezTo>
                  <a:pt x="24389" y="124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35"/>
          <p:cNvSpPr/>
          <p:nvPr/>
        </p:nvSpPr>
        <p:spPr>
          <a:xfrm>
            <a:off x="5388157" y="1961165"/>
            <a:ext cx="303445" cy="6689"/>
          </a:xfrm>
          <a:custGeom>
            <a:rect b="b" l="l" r="r" t="t"/>
            <a:pathLst>
              <a:path extrusionOk="0" h="540" w="24389">
                <a:moveTo>
                  <a:pt x="272" y="1"/>
                </a:moveTo>
                <a:cubicBezTo>
                  <a:pt x="120" y="1"/>
                  <a:pt x="0" y="120"/>
                  <a:pt x="0" y="268"/>
                </a:cubicBezTo>
                <a:cubicBezTo>
                  <a:pt x="0" y="420"/>
                  <a:pt x="120" y="539"/>
                  <a:pt x="272" y="539"/>
                </a:cubicBezTo>
                <a:lnTo>
                  <a:pt x="24117" y="539"/>
                </a:lnTo>
                <a:cubicBezTo>
                  <a:pt x="24269" y="539"/>
                  <a:pt x="24389" y="420"/>
                  <a:pt x="24389" y="268"/>
                </a:cubicBezTo>
                <a:cubicBezTo>
                  <a:pt x="24389" y="120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35"/>
          <p:cNvSpPr/>
          <p:nvPr/>
        </p:nvSpPr>
        <p:spPr>
          <a:xfrm>
            <a:off x="5388157" y="1999304"/>
            <a:ext cx="303445" cy="6701"/>
          </a:xfrm>
          <a:custGeom>
            <a:rect b="b" l="l" r="r" t="t"/>
            <a:pathLst>
              <a:path extrusionOk="0" h="541" w="24389">
                <a:moveTo>
                  <a:pt x="272" y="1"/>
                </a:moveTo>
                <a:cubicBezTo>
                  <a:pt x="120" y="1"/>
                  <a:pt x="0" y="121"/>
                  <a:pt x="0" y="269"/>
                </a:cubicBezTo>
                <a:cubicBezTo>
                  <a:pt x="0" y="421"/>
                  <a:pt x="120" y="540"/>
                  <a:pt x="272" y="540"/>
                </a:cubicBezTo>
                <a:lnTo>
                  <a:pt x="24117" y="540"/>
                </a:lnTo>
                <a:cubicBezTo>
                  <a:pt x="24269" y="540"/>
                  <a:pt x="24389" y="421"/>
                  <a:pt x="24389" y="269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35"/>
          <p:cNvSpPr/>
          <p:nvPr/>
        </p:nvSpPr>
        <p:spPr>
          <a:xfrm>
            <a:off x="5388157" y="2037455"/>
            <a:ext cx="303445" cy="6689"/>
          </a:xfrm>
          <a:custGeom>
            <a:rect b="b" l="l" r="r" t="t"/>
            <a:pathLst>
              <a:path extrusionOk="0" h="540" w="24389">
                <a:moveTo>
                  <a:pt x="272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39"/>
                  <a:pt x="272" y="539"/>
                </a:cubicBezTo>
                <a:lnTo>
                  <a:pt x="24117" y="539"/>
                </a:lnTo>
                <a:cubicBezTo>
                  <a:pt x="24269" y="539"/>
                  <a:pt x="24389" y="420"/>
                  <a:pt x="24389" y="272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35"/>
          <p:cNvSpPr/>
          <p:nvPr/>
        </p:nvSpPr>
        <p:spPr>
          <a:xfrm>
            <a:off x="5388157" y="2075593"/>
            <a:ext cx="303445" cy="6701"/>
          </a:xfrm>
          <a:custGeom>
            <a:rect b="b" l="l" r="r" t="t"/>
            <a:pathLst>
              <a:path extrusionOk="0" h="541" w="24389">
                <a:moveTo>
                  <a:pt x="272" y="1"/>
                </a:moveTo>
                <a:cubicBezTo>
                  <a:pt x="120" y="1"/>
                  <a:pt x="0" y="121"/>
                  <a:pt x="0" y="273"/>
                </a:cubicBezTo>
                <a:cubicBezTo>
                  <a:pt x="0" y="421"/>
                  <a:pt x="120" y="541"/>
                  <a:pt x="272" y="541"/>
                </a:cubicBezTo>
                <a:lnTo>
                  <a:pt x="24117" y="541"/>
                </a:lnTo>
                <a:cubicBezTo>
                  <a:pt x="24269" y="541"/>
                  <a:pt x="24389" y="421"/>
                  <a:pt x="24389" y="273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35"/>
          <p:cNvSpPr/>
          <p:nvPr/>
        </p:nvSpPr>
        <p:spPr>
          <a:xfrm>
            <a:off x="5388157" y="2113744"/>
            <a:ext cx="303445" cy="6689"/>
          </a:xfrm>
          <a:custGeom>
            <a:rect b="b" l="l" r="r" t="t"/>
            <a:pathLst>
              <a:path extrusionOk="0" h="540" w="24389">
                <a:moveTo>
                  <a:pt x="272" y="1"/>
                </a:moveTo>
                <a:cubicBezTo>
                  <a:pt x="120" y="1"/>
                  <a:pt x="0" y="121"/>
                  <a:pt x="0" y="272"/>
                </a:cubicBezTo>
                <a:cubicBezTo>
                  <a:pt x="0" y="420"/>
                  <a:pt x="120" y="540"/>
                  <a:pt x="272" y="540"/>
                </a:cubicBezTo>
                <a:lnTo>
                  <a:pt x="24117" y="540"/>
                </a:lnTo>
                <a:cubicBezTo>
                  <a:pt x="24269" y="540"/>
                  <a:pt x="24389" y="420"/>
                  <a:pt x="24389" y="272"/>
                </a:cubicBezTo>
                <a:cubicBezTo>
                  <a:pt x="24389" y="121"/>
                  <a:pt x="24269" y="1"/>
                  <a:pt x="2411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35"/>
          <p:cNvSpPr/>
          <p:nvPr/>
        </p:nvSpPr>
        <p:spPr>
          <a:xfrm>
            <a:off x="5035965" y="1534048"/>
            <a:ext cx="243712" cy="170750"/>
          </a:xfrm>
          <a:custGeom>
            <a:rect b="b" l="l" r="r" t="t"/>
            <a:pathLst>
              <a:path extrusionOk="0" h="13785" w="19588">
                <a:moveTo>
                  <a:pt x="0" y="0"/>
                </a:moveTo>
                <a:lnTo>
                  <a:pt x="0" y="328"/>
                </a:lnTo>
                <a:lnTo>
                  <a:pt x="1462" y="328"/>
                </a:lnTo>
                <a:lnTo>
                  <a:pt x="5616" y="13784"/>
                </a:lnTo>
                <a:lnTo>
                  <a:pt x="5680" y="13784"/>
                </a:lnTo>
                <a:cubicBezTo>
                  <a:pt x="6442" y="13784"/>
                  <a:pt x="6647" y="13249"/>
                  <a:pt x="6894" y="12530"/>
                </a:cubicBezTo>
                <a:lnTo>
                  <a:pt x="9567" y="4526"/>
                </a:lnTo>
                <a:lnTo>
                  <a:pt x="12426" y="13784"/>
                </a:lnTo>
                <a:lnTo>
                  <a:pt x="12490" y="13784"/>
                </a:lnTo>
                <a:cubicBezTo>
                  <a:pt x="13249" y="13784"/>
                  <a:pt x="13457" y="13249"/>
                  <a:pt x="13704" y="12530"/>
                </a:cubicBezTo>
                <a:lnTo>
                  <a:pt x="16935" y="2836"/>
                </a:lnTo>
                <a:cubicBezTo>
                  <a:pt x="17447" y="1335"/>
                  <a:pt x="18002" y="328"/>
                  <a:pt x="19588" y="328"/>
                </a:cubicBezTo>
                <a:lnTo>
                  <a:pt x="19588" y="0"/>
                </a:lnTo>
                <a:lnTo>
                  <a:pt x="13497" y="0"/>
                </a:lnTo>
                <a:lnTo>
                  <a:pt x="13497" y="328"/>
                </a:lnTo>
                <a:lnTo>
                  <a:pt x="13848" y="328"/>
                </a:lnTo>
                <a:cubicBezTo>
                  <a:pt x="15246" y="328"/>
                  <a:pt x="16668" y="411"/>
                  <a:pt x="16668" y="1810"/>
                </a:cubicBezTo>
                <a:cubicBezTo>
                  <a:pt x="16668" y="2137"/>
                  <a:pt x="16604" y="2592"/>
                  <a:pt x="16480" y="2940"/>
                </a:cubicBezTo>
                <a:lnTo>
                  <a:pt x="13848" y="10945"/>
                </a:lnTo>
                <a:lnTo>
                  <a:pt x="13724" y="10945"/>
                </a:lnTo>
                <a:lnTo>
                  <a:pt x="10636" y="328"/>
                </a:lnTo>
                <a:lnTo>
                  <a:pt x="12159" y="328"/>
                </a:lnTo>
                <a:lnTo>
                  <a:pt x="12159" y="0"/>
                </a:lnTo>
                <a:lnTo>
                  <a:pt x="6810" y="0"/>
                </a:lnTo>
                <a:lnTo>
                  <a:pt x="6810" y="328"/>
                </a:lnTo>
                <a:lnTo>
                  <a:pt x="8272" y="328"/>
                </a:lnTo>
                <a:lnTo>
                  <a:pt x="9362" y="3866"/>
                </a:lnTo>
                <a:lnTo>
                  <a:pt x="7038" y="10945"/>
                </a:lnTo>
                <a:lnTo>
                  <a:pt x="6914" y="10945"/>
                </a:lnTo>
                <a:lnTo>
                  <a:pt x="3826" y="328"/>
                </a:lnTo>
                <a:lnTo>
                  <a:pt x="5352" y="328"/>
                </a:lnTo>
                <a:lnTo>
                  <a:pt x="5352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35"/>
          <p:cNvSpPr/>
          <p:nvPr/>
        </p:nvSpPr>
        <p:spPr>
          <a:xfrm>
            <a:off x="5384972" y="1495996"/>
            <a:ext cx="305386" cy="274811"/>
          </a:xfrm>
          <a:custGeom>
            <a:rect b="b" l="l" r="r" t="t"/>
            <a:pathLst>
              <a:path extrusionOk="0" h="22186" w="24545">
                <a:moveTo>
                  <a:pt x="0" y="1"/>
                </a:moveTo>
                <a:lnTo>
                  <a:pt x="0" y="22185"/>
                </a:lnTo>
                <a:lnTo>
                  <a:pt x="24545" y="22185"/>
                </a:lnTo>
                <a:lnTo>
                  <a:pt x="24545" y="1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35"/>
          <p:cNvSpPr/>
          <p:nvPr/>
        </p:nvSpPr>
        <p:spPr>
          <a:xfrm>
            <a:off x="5378266" y="1489320"/>
            <a:ext cx="318811" cy="288151"/>
          </a:xfrm>
          <a:custGeom>
            <a:rect b="b" l="l" r="r" t="t"/>
            <a:pathLst>
              <a:path extrusionOk="0" h="23263" w="25624">
                <a:moveTo>
                  <a:pt x="24541" y="1083"/>
                </a:moveTo>
                <a:lnTo>
                  <a:pt x="24541" y="22181"/>
                </a:lnTo>
                <a:lnTo>
                  <a:pt x="1083" y="22181"/>
                </a:lnTo>
                <a:lnTo>
                  <a:pt x="1083" y="1083"/>
                </a:lnTo>
                <a:close/>
                <a:moveTo>
                  <a:pt x="539" y="0"/>
                </a:moveTo>
                <a:cubicBezTo>
                  <a:pt x="240" y="0"/>
                  <a:pt x="1" y="245"/>
                  <a:pt x="1" y="540"/>
                </a:cubicBezTo>
                <a:lnTo>
                  <a:pt x="1" y="22724"/>
                </a:lnTo>
                <a:cubicBezTo>
                  <a:pt x="1" y="23023"/>
                  <a:pt x="240" y="23263"/>
                  <a:pt x="539" y="23263"/>
                </a:cubicBezTo>
                <a:lnTo>
                  <a:pt x="25084" y="23263"/>
                </a:lnTo>
                <a:cubicBezTo>
                  <a:pt x="25384" y="23263"/>
                  <a:pt x="25624" y="23023"/>
                  <a:pt x="25624" y="22724"/>
                </a:cubicBezTo>
                <a:lnTo>
                  <a:pt x="25624" y="540"/>
                </a:lnTo>
                <a:cubicBezTo>
                  <a:pt x="25624" y="245"/>
                  <a:pt x="25384" y="0"/>
                  <a:pt x="2508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35"/>
          <p:cNvSpPr/>
          <p:nvPr/>
        </p:nvSpPr>
        <p:spPr>
          <a:xfrm>
            <a:off x="5384972" y="1610833"/>
            <a:ext cx="305386" cy="159974"/>
          </a:xfrm>
          <a:custGeom>
            <a:rect b="b" l="l" r="r" t="t"/>
            <a:pathLst>
              <a:path extrusionOk="0" h="12915" w="24545">
                <a:moveTo>
                  <a:pt x="24545" y="1"/>
                </a:moveTo>
                <a:cubicBezTo>
                  <a:pt x="23882" y="36"/>
                  <a:pt x="23075" y="132"/>
                  <a:pt x="22097" y="348"/>
                </a:cubicBezTo>
                <a:cubicBezTo>
                  <a:pt x="18366" y="1159"/>
                  <a:pt x="17396" y="6507"/>
                  <a:pt x="13181" y="6507"/>
                </a:cubicBezTo>
                <a:cubicBezTo>
                  <a:pt x="9447" y="6507"/>
                  <a:pt x="9127" y="1483"/>
                  <a:pt x="3779" y="831"/>
                </a:cubicBezTo>
                <a:cubicBezTo>
                  <a:pt x="3456" y="792"/>
                  <a:pt x="3149" y="773"/>
                  <a:pt x="2857" y="773"/>
                </a:cubicBezTo>
                <a:cubicBezTo>
                  <a:pt x="1684" y="773"/>
                  <a:pt x="749" y="1068"/>
                  <a:pt x="0" y="1507"/>
                </a:cubicBezTo>
                <a:lnTo>
                  <a:pt x="0" y="12914"/>
                </a:lnTo>
                <a:lnTo>
                  <a:pt x="24545" y="12914"/>
                </a:lnTo>
                <a:lnTo>
                  <a:pt x="2454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35"/>
          <p:cNvSpPr/>
          <p:nvPr/>
        </p:nvSpPr>
        <p:spPr>
          <a:xfrm>
            <a:off x="5381650" y="1607513"/>
            <a:ext cx="312105" cy="166601"/>
          </a:xfrm>
          <a:custGeom>
            <a:rect b="b" l="l" r="r" t="t"/>
            <a:pathLst>
              <a:path extrusionOk="0" h="13450" w="25085">
                <a:moveTo>
                  <a:pt x="24541" y="556"/>
                </a:moveTo>
                <a:lnTo>
                  <a:pt x="24541" y="12910"/>
                </a:lnTo>
                <a:lnTo>
                  <a:pt x="539" y="12910"/>
                </a:lnTo>
                <a:lnTo>
                  <a:pt x="539" y="1930"/>
                </a:lnTo>
                <a:cubicBezTo>
                  <a:pt x="1294" y="1522"/>
                  <a:pt x="2157" y="1314"/>
                  <a:pt x="3116" y="1314"/>
                </a:cubicBezTo>
                <a:cubicBezTo>
                  <a:pt x="3406" y="1314"/>
                  <a:pt x="3704" y="1333"/>
                  <a:pt x="4010" y="1371"/>
                </a:cubicBezTo>
                <a:cubicBezTo>
                  <a:pt x="6751" y="1703"/>
                  <a:pt x="8144" y="3244"/>
                  <a:pt x="9371" y="4606"/>
                </a:cubicBezTo>
                <a:cubicBezTo>
                  <a:pt x="10505" y="5860"/>
                  <a:pt x="11575" y="7047"/>
                  <a:pt x="13448" y="7047"/>
                </a:cubicBezTo>
                <a:cubicBezTo>
                  <a:pt x="15849" y="7047"/>
                  <a:pt x="17247" y="5405"/>
                  <a:pt x="18593" y="3819"/>
                </a:cubicBezTo>
                <a:cubicBezTo>
                  <a:pt x="19727" y="2489"/>
                  <a:pt x="20798" y="1231"/>
                  <a:pt x="22419" y="879"/>
                </a:cubicBezTo>
                <a:cubicBezTo>
                  <a:pt x="23178" y="715"/>
                  <a:pt x="23890" y="608"/>
                  <a:pt x="24541" y="556"/>
                </a:cubicBezTo>
                <a:close/>
                <a:moveTo>
                  <a:pt x="24816" y="0"/>
                </a:moveTo>
                <a:cubicBezTo>
                  <a:pt x="24810" y="0"/>
                  <a:pt x="24803" y="1"/>
                  <a:pt x="24797" y="1"/>
                </a:cubicBezTo>
                <a:cubicBezTo>
                  <a:pt x="24041" y="37"/>
                  <a:pt x="23202" y="156"/>
                  <a:pt x="22304" y="348"/>
                </a:cubicBezTo>
                <a:cubicBezTo>
                  <a:pt x="20502" y="744"/>
                  <a:pt x="19324" y="2129"/>
                  <a:pt x="18182" y="3467"/>
                </a:cubicBezTo>
                <a:cubicBezTo>
                  <a:pt x="16855" y="5029"/>
                  <a:pt x="15601" y="6503"/>
                  <a:pt x="13448" y="6503"/>
                </a:cubicBezTo>
                <a:cubicBezTo>
                  <a:pt x="11815" y="6503"/>
                  <a:pt x="10868" y="5457"/>
                  <a:pt x="9774" y="4243"/>
                </a:cubicBezTo>
                <a:cubicBezTo>
                  <a:pt x="8480" y="2813"/>
                  <a:pt x="7014" y="1187"/>
                  <a:pt x="4078" y="831"/>
                </a:cubicBezTo>
                <a:cubicBezTo>
                  <a:pt x="3753" y="793"/>
                  <a:pt x="3436" y="773"/>
                  <a:pt x="3128" y="773"/>
                </a:cubicBezTo>
                <a:cubicBezTo>
                  <a:pt x="2009" y="773"/>
                  <a:pt x="1005" y="1028"/>
                  <a:pt x="131" y="1539"/>
                </a:cubicBezTo>
                <a:cubicBezTo>
                  <a:pt x="48" y="1587"/>
                  <a:pt x="0" y="1679"/>
                  <a:pt x="0" y="1775"/>
                </a:cubicBezTo>
                <a:lnTo>
                  <a:pt x="0" y="13182"/>
                </a:lnTo>
                <a:cubicBezTo>
                  <a:pt x="0" y="13330"/>
                  <a:pt x="120" y="13450"/>
                  <a:pt x="267" y="13450"/>
                </a:cubicBezTo>
                <a:lnTo>
                  <a:pt x="24812" y="13450"/>
                </a:lnTo>
                <a:cubicBezTo>
                  <a:pt x="24960" y="13450"/>
                  <a:pt x="25084" y="13330"/>
                  <a:pt x="25084" y="13182"/>
                </a:cubicBezTo>
                <a:lnTo>
                  <a:pt x="25084" y="269"/>
                </a:lnTo>
                <a:cubicBezTo>
                  <a:pt x="25084" y="197"/>
                  <a:pt x="25052" y="125"/>
                  <a:pt x="25000" y="73"/>
                </a:cubicBezTo>
                <a:cubicBezTo>
                  <a:pt x="24949" y="25"/>
                  <a:pt x="24887" y="0"/>
                  <a:pt x="2481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35"/>
          <p:cNvSpPr/>
          <p:nvPr/>
        </p:nvSpPr>
        <p:spPr>
          <a:xfrm>
            <a:off x="5417869" y="1524746"/>
            <a:ext cx="68542" cy="68288"/>
          </a:xfrm>
          <a:custGeom>
            <a:rect b="b" l="l" r="r" t="t"/>
            <a:pathLst>
              <a:path extrusionOk="0" h="5513" w="5509">
                <a:moveTo>
                  <a:pt x="2753" y="1"/>
                </a:moveTo>
                <a:cubicBezTo>
                  <a:pt x="1231" y="1"/>
                  <a:pt x="0" y="1234"/>
                  <a:pt x="0" y="2757"/>
                </a:cubicBezTo>
                <a:cubicBezTo>
                  <a:pt x="0" y="4278"/>
                  <a:pt x="1231" y="5513"/>
                  <a:pt x="2753" y="5513"/>
                </a:cubicBezTo>
                <a:cubicBezTo>
                  <a:pt x="4275" y="5513"/>
                  <a:pt x="5509" y="4278"/>
                  <a:pt x="5509" y="2757"/>
                </a:cubicBezTo>
                <a:cubicBezTo>
                  <a:pt x="5509" y="1234"/>
                  <a:pt x="4275" y="1"/>
                  <a:pt x="27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35"/>
          <p:cNvSpPr/>
          <p:nvPr/>
        </p:nvSpPr>
        <p:spPr>
          <a:xfrm>
            <a:off x="5414497" y="1521438"/>
            <a:ext cx="75298" cy="74952"/>
          </a:xfrm>
          <a:custGeom>
            <a:rect b="b" l="l" r="r" t="t"/>
            <a:pathLst>
              <a:path extrusionOk="0" h="6051" w="6052">
                <a:moveTo>
                  <a:pt x="3024" y="539"/>
                </a:moveTo>
                <a:cubicBezTo>
                  <a:pt x="4393" y="539"/>
                  <a:pt x="5512" y="1654"/>
                  <a:pt x="5512" y="3024"/>
                </a:cubicBezTo>
                <a:cubicBezTo>
                  <a:pt x="5512" y="4393"/>
                  <a:pt x="4393" y="5512"/>
                  <a:pt x="3024" y="5512"/>
                </a:cubicBezTo>
                <a:cubicBezTo>
                  <a:pt x="1654" y="5512"/>
                  <a:pt x="540" y="4393"/>
                  <a:pt x="540" y="3024"/>
                </a:cubicBezTo>
                <a:cubicBezTo>
                  <a:pt x="540" y="1654"/>
                  <a:pt x="1654" y="539"/>
                  <a:pt x="3024" y="539"/>
                </a:cubicBezTo>
                <a:close/>
                <a:moveTo>
                  <a:pt x="3024" y="0"/>
                </a:moveTo>
                <a:cubicBezTo>
                  <a:pt x="1358" y="0"/>
                  <a:pt x="0" y="1358"/>
                  <a:pt x="0" y="3024"/>
                </a:cubicBezTo>
                <a:cubicBezTo>
                  <a:pt x="0" y="4693"/>
                  <a:pt x="1358" y="6051"/>
                  <a:pt x="3024" y="6051"/>
                </a:cubicBezTo>
                <a:cubicBezTo>
                  <a:pt x="4693" y="6051"/>
                  <a:pt x="6052" y="4693"/>
                  <a:pt x="6052" y="3024"/>
                </a:cubicBezTo>
                <a:cubicBezTo>
                  <a:pt x="6052" y="1358"/>
                  <a:pt x="4693" y="0"/>
                  <a:pt x="302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35"/>
          <p:cNvSpPr/>
          <p:nvPr/>
        </p:nvSpPr>
        <p:spPr>
          <a:xfrm>
            <a:off x="5024580" y="1408274"/>
            <a:ext cx="679700" cy="26136"/>
          </a:xfrm>
          <a:custGeom>
            <a:rect b="b" l="l" r="r" t="t"/>
            <a:pathLst>
              <a:path extrusionOk="0" h="2110" w="54630">
                <a:moveTo>
                  <a:pt x="0" y="0"/>
                </a:moveTo>
                <a:lnTo>
                  <a:pt x="0" y="2109"/>
                </a:lnTo>
                <a:lnTo>
                  <a:pt x="54630" y="2109"/>
                </a:lnTo>
                <a:lnTo>
                  <a:pt x="546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35"/>
          <p:cNvSpPr/>
          <p:nvPr/>
        </p:nvSpPr>
        <p:spPr>
          <a:xfrm>
            <a:off x="5021196" y="1404967"/>
            <a:ext cx="686419" cy="32812"/>
          </a:xfrm>
          <a:custGeom>
            <a:rect b="b" l="l" r="r" t="t"/>
            <a:pathLst>
              <a:path extrusionOk="0" h="2649" w="55170">
                <a:moveTo>
                  <a:pt x="54630" y="540"/>
                </a:moveTo>
                <a:lnTo>
                  <a:pt x="54630" y="2105"/>
                </a:lnTo>
                <a:lnTo>
                  <a:pt x="540" y="2105"/>
                </a:lnTo>
                <a:lnTo>
                  <a:pt x="540" y="540"/>
                </a:lnTo>
                <a:close/>
                <a:moveTo>
                  <a:pt x="272" y="0"/>
                </a:moveTo>
                <a:cubicBezTo>
                  <a:pt x="121" y="0"/>
                  <a:pt x="1" y="120"/>
                  <a:pt x="1" y="272"/>
                </a:cubicBezTo>
                <a:lnTo>
                  <a:pt x="1" y="2376"/>
                </a:lnTo>
                <a:cubicBezTo>
                  <a:pt x="1" y="2525"/>
                  <a:pt x="121" y="2649"/>
                  <a:pt x="272" y="2649"/>
                </a:cubicBezTo>
                <a:lnTo>
                  <a:pt x="54898" y="2649"/>
                </a:lnTo>
                <a:cubicBezTo>
                  <a:pt x="55049" y="2649"/>
                  <a:pt x="55169" y="2525"/>
                  <a:pt x="55169" y="2376"/>
                </a:cubicBezTo>
                <a:lnTo>
                  <a:pt x="55169" y="272"/>
                </a:lnTo>
                <a:cubicBezTo>
                  <a:pt x="55169" y="120"/>
                  <a:pt x="55049" y="0"/>
                  <a:pt x="5489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35"/>
          <p:cNvSpPr/>
          <p:nvPr/>
        </p:nvSpPr>
        <p:spPr>
          <a:xfrm>
            <a:off x="4000451" y="1479225"/>
            <a:ext cx="571207" cy="377608"/>
          </a:xfrm>
          <a:custGeom>
            <a:rect b="b" l="l" r="r" t="t"/>
            <a:pathLst>
              <a:path extrusionOk="0" h="30485" w="45910">
                <a:moveTo>
                  <a:pt x="3236" y="0"/>
                </a:moveTo>
                <a:cubicBezTo>
                  <a:pt x="1450" y="0"/>
                  <a:pt x="1" y="1451"/>
                  <a:pt x="1" y="3236"/>
                </a:cubicBezTo>
                <a:lnTo>
                  <a:pt x="1" y="27353"/>
                </a:lnTo>
                <a:cubicBezTo>
                  <a:pt x="1" y="29083"/>
                  <a:pt x="1406" y="30484"/>
                  <a:pt x="3136" y="30484"/>
                </a:cubicBezTo>
                <a:lnTo>
                  <a:pt x="42779" y="30484"/>
                </a:lnTo>
                <a:cubicBezTo>
                  <a:pt x="44508" y="30484"/>
                  <a:pt x="45910" y="29083"/>
                  <a:pt x="45910" y="27353"/>
                </a:cubicBezTo>
                <a:lnTo>
                  <a:pt x="45910" y="3236"/>
                </a:lnTo>
                <a:cubicBezTo>
                  <a:pt x="45910" y="1451"/>
                  <a:pt x="44464" y="0"/>
                  <a:pt x="426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35"/>
          <p:cNvSpPr/>
          <p:nvPr/>
        </p:nvSpPr>
        <p:spPr>
          <a:xfrm>
            <a:off x="3997129" y="1475856"/>
            <a:ext cx="577913" cy="384346"/>
          </a:xfrm>
          <a:custGeom>
            <a:rect b="b" l="l" r="r" t="t"/>
            <a:pathLst>
              <a:path extrusionOk="0" h="31029" w="46449">
                <a:moveTo>
                  <a:pt x="42682" y="544"/>
                </a:moveTo>
                <a:cubicBezTo>
                  <a:pt x="44460" y="544"/>
                  <a:pt x="45909" y="1990"/>
                  <a:pt x="45909" y="3771"/>
                </a:cubicBezTo>
                <a:lnTo>
                  <a:pt x="45909" y="30489"/>
                </a:lnTo>
                <a:lnTo>
                  <a:pt x="539" y="30489"/>
                </a:lnTo>
                <a:lnTo>
                  <a:pt x="539" y="3771"/>
                </a:lnTo>
                <a:cubicBezTo>
                  <a:pt x="539" y="1990"/>
                  <a:pt x="1989" y="544"/>
                  <a:pt x="3767" y="544"/>
                </a:cubicBezTo>
                <a:close/>
                <a:moveTo>
                  <a:pt x="3767" y="1"/>
                </a:moveTo>
                <a:cubicBezTo>
                  <a:pt x="1689" y="1"/>
                  <a:pt x="0" y="1691"/>
                  <a:pt x="0" y="3771"/>
                </a:cubicBezTo>
                <a:lnTo>
                  <a:pt x="0" y="30756"/>
                </a:lnTo>
                <a:cubicBezTo>
                  <a:pt x="0" y="30909"/>
                  <a:pt x="120" y="31029"/>
                  <a:pt x="268" y="31029"/>
                </a:cubicBezTo>
                <a:lnTo>
                  <a:pt x="46177" y="31029"/>
                </a:lnTo>
                <a:cubicBezTo>
                  <a:pt x="46329" y="31029"/>
                  <a:pt x="46449" y="30909"/>
                  <a:pt x="46449" y="30756"/>
                </a:cubicBezTo>
                <a:lnTo>
                  <a:pt x="46449" y="3771"/>
                </a:lnTo>
                <a:cubicBezTo>
                  <a:pt x="46449" y="1691"/>
                  <a:pt x="44759" y="1"/>
                  <a:pt x="426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35"/>
          <p:cNvSpPr/>
          <p:nvPr/>
        </p:nvSpPr>
        <p:spPr>
          <a:xfrm>
            <a:off x="4000451" y="1803037"/>
            <a:ext cx="571207" cy="53795"/>
          </a:xfrm>
          <a:custGeom>
            <a:rect b="b" l="l" r="r" t="t"/>
            <a:pathLst>
              <a:path extrusionOk="0" h="4343" w="45910">
                <a:moveTo>
                  <a:pt x="1" y="1"/>
                </a:moveTo>
                <a:lnTo>
                  <a:pt x="1" y="4342"/>
                </a:lnTo>
                <a:lnTo>
                  <a:pt x="45910" y="4342"/>
                </a:lnTo>
                <a:lnTo>
                  <a:pt x="459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35"/>
          <p:cNvSpPr/>
          <p:nvPr/>
        </p:nvSpPr>
        <p:spPr>
          <a:xfrm>
            <a:off x="3997129" y="1799730"/>
            <a:ext cx="577913" cy="60472"/>
          </a:xfrm>
          <a:custGeom>
            <a:rect b="b" l="l" r="r" t="t"/>
            <a:pathLst>
              <a:path extrusionOk="0" h="4882" w="46449">
                <a:moveTo>
                  <a:pt x="45909" y="540"/>
                </a:moveTo>
                <a:lnTo>
                  <a:pt x="45909" y="4342"/>
                </a:lnTo>
                <a:lnTo>
                  <a:pt x="539" y="4342"/>
                </a:lnTo>
                <a:lnTo>
                  <a:pt x="539" y="540"/>
                </a:lnTo>
                <a:close/>
                <a:moveTo>
                  <a:pt x="268" y="0"/>
                </a:moveTo>
                <a:cubicBezTo>
                  <a:pt x="120" y="0"/>
                  <a:pt x="0" y="120"/>
                  <a:pt x="0" y="268"/>
                </a:cubicBezTo>
                <a:lnTo>
                  <a:pt x="0" y="4609"/>
                </a:lnTo>
                <a:cubicBezTo>
                  <a:pt x="0" y="4762"/>
                  <a:pt x="120" y="4882"/>
                  <a:pt x="268" y="4882"/>
                </a:cubicBezTo>
                <a:lnTo>
                  <a:pt x="46177" y="4882"/>
                </a:lnTo>
                <a:cubicBezTo>
                  <a:pt x="46329" y="4882"/>
                  <a:pt x="46449" y="4762"/>
                  <a:pt x="46449" y="4609"/>
                </a:cubicBezTo>
                <a:lnTo>
                  <a:pt x="46449" y="268"/>
                </a:lnTo>
                <a:cubicBezTo>
                  <a:pt x="46449" y="120"/>
                  <a:pt x="46329" y="0"/>
                  <a:pt x="4617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35"/>
          <p:cNvSpPr/>
          <p:nvPr/>
        </p:nvSpPr>
        <p:spPr>
          <a:xfrm>
            <a:off x="4026641" y="1821444"/>
            <a:ext cx="518889" cy="17044"/>
          </a:xfrm>
          <a:custGeom>
            <a:rect b="b" l="l" r="r" t="t"/>
            <a:pathLst>
              <a:path extrusionOk="0" h="1376" w="41705">
                <a:moveTo>
                  <a:pt x="1" y="1"/>
                </a:moveTo>
                <a:lnTo>
                  <a:pt x="1" y="1375"/>
                </a:lnTo>
                <a:lnTo>
                  <a:pt x="41704" y="1375"/>
                </a:lnTo>
                <a:lnTo>
                  <a:pt x="417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35"/>
          <p:cNvSpPr/>
          <p:nvPr/>
        </p:nvSpPr>
        <p:spPr>
          <a:xfrm>
            <a:off x="4023257" y="1818087"/>
            <a:ext cx="525645" cy="23758"/>
          </a:xfrm>
          <a:custGeom>
            <a:rect b="b" l="l" r="r" t="t"/>
            <a:pathLst>
              <a:path extrusionOk="0" h="1918" w="42248">
                <a:moveTo>
                  <a:pt x="41704" y="544"/>
                </a:moveTo>
                <a:lnTo>
                  <a:pt x="41704" y="1374"/>
                </a:lnTo>
                <a:lnTo>
                  <a:pt x="540" y="1374"/>
                </a:lnTo>
                <a:lnTo>
                  <a:pt x="540" y="544"/>
                </a:lnTo>
                <a:close/>
                <a:moveTo>
                  <a:pt x="273" y="0"/>
                </a:moveTo>
                <a:cubicBezTo>
                  <a:pt x="120" y="0"/>
                  <a:pt x="0" y="124"/>
                  <a:pt x="0" y="272"/>
                </a:cubicBezTo>
                <a:lnTo>
                  <a:pt x="0" y="1646"/>
                </a:lnTo>
                <a:cubicBezTo>
                  <a:pt x="0" y="1794"/>
                  <a:pt x="120" y="1918"/>
                  <a:pt x="273" y="1918"/>
                </a:cubicBezTo>
                <a:lnTo>
                  <a:pt x="41976" y="1918"/>
                </a:lnTo>
                <a:cubicBezTo>
                  <a:pt x="42128" y="1918"/>
                  <a:pt x="42248" y="1794"/>
                  <a:pt x="42248" y="1646"/>
                </a:cubicBezTo>
                <a:lnTo>
                  <a:pt x="42248" y="272"/>
                </a:lnTo>
                <a:cubicBezTo>
                  <a:pt x="42248" y="124"/>
                  <a:pt x="42128" y="0"/>
                  <a:pt x="4197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35"/>
          <p:cNvSpPr/>
          <p:nvPr/>
        </p:nvSpPr>
        <p:spPr>
          <a:xfrm>
            <a:off x="4207186" y="1572199"/>
            <a:ext cx="157788" cy="157088"/>
          </a:xfrm>
          <a:custGeom>
            <a:rect b="b" l="l" r="r" t="t"/>
            <a:pathLst>
              <a:path extrusionOk="0" h="12682" w="12682">
                <a:moveTo>
                  <a:pt x="6340" y="0"/>
                </a:moveTo>
                <a:cubicBezTo>
                  <a:pt x="2841" y="0"/>
                  <a:pt x="0" y="2836"/>
                  <a:pt x="0" y="6339"/>
                </a:cubicBezTo>
                <a:cubicBezTo>
                  <a:pt x="0" y="9841"/>
                  <a:pt x="2841" y="12682"/>
                  <a:pt x="6340" y="12682"/>
                </a:cubicBezTo>
                <a:cubicBezTo>
                  <a:pt x="9842" y="12682"/>
                  <a:pt x="12682" y="9841"/>
                  <a:pt x="12682" y="6339"/>
                </a:cubicBezTo>
                <a:cubicBezTo>
                  <a:pt x="12682" y="2836"/>
                  <a:pt x="9842" y="0"/>
                  <a:pt x="634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35"/>
          <p:cNvSpPr/>
          <p:nvPr/>
        </p:nvSpPr>
        <p:spPr>
          <a:xfrm>
            <a:off x="4203801" y="1568818"/>
            <a:ext cx="164569" cy="163789"/>
          </a:xfrm>
          <a:custGeom>
            <a:rect b="b" l="l" r="r" t="t"/>
            <a:pathLst>
              <a:path extrusionOk="0" h="13223" w="13227">
                <a:moveTo>
                  <a:pt x="6612" y="541"/>
                </a:moveTo>
                <a:cubicBezTo>
                  <a:pt x="9958" y="541"/>
                  <a:pt x="12682" y="3264"/>
                  <a:pt x="12682" y="6612"/>
                </a:cubicBezTo>
                <a:cubicBezTo>
                  <a:pt x="12682" y="9959"/>
                  <a:pt x="9958" y="12683"/>
                  <a:pt x="6612" y="12683"/>
                </a:cubicBezTo>
                <a:cubicBezTo>
                  <a:pt x="3264" y="12683"/>
                  <a:pt x="544" y="9959"/>
                  <a:pt x="544" y="6612"/>
                </a:cubicBezTo>
                <a:cubicBezTo>
                  <a:pt x="544" y="3264"/>
                  <a:pt x="3264" y="541"/>
                  <a:pt x="6612" y="541"/>
                </a:cubicBezTo>
                <a:close/>
                <a:moveTo>
                  <a:pt x="6612" y="1"/>
                </a:moveTo>
                <a:cubicBezTo>
                  <a:pt x="2969" y="1"/>
                  <a:pt x="1" y="2965"/>
                  <a:pt x="1" y="6612"/>
                </a:cubicBezTo>
                <a:cubicBezTo>
                  <a:pt x="1" y="10258"/>
                  <a:pt x="2969" y="13222"/>
                  <a:pt x="6612" y="13222"/>
                </a:cubicBezTo>
                <a:cubicBezTo>
                  <a:pt x="10258" y="13222"/>
                  <a:pt x="13226" y="10258"/>
                  <a:pt x="13226" y="6612"/>
                </a:cubicBezTo>
                <a:cubicBezTo>
                  <a:pt x="13226" y="2965"/>
                  <a:pt x="10258" y="1"/>
                  <a:pt x="661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35"/>
          <p:cNvSpPr/>
          <p:nvPr/>
        </p:nvSpPr>
        <p:spPr>
          <a:xfrm>
            <a:off x="4250471" y="1601778"/>
            <a:ext cx="85140" cy="97879"/>
          </a:xfrm>
          <a:custGeom>
            <a:rect b="b" l="l" r="r" t="t"/>
            <a:pathLst>
              <a:path extrusionOk="0" h="7902" w="6843">
                <a:moveTo>
                  <a:pt x="0" y="0"/>
                </a:moveTo>
                <a:lnTo>
                  <a:pt x="0" y="7901"/>
                </a:lnTo>
                <a:lnTo>
                  <a:pt x="6843" y="3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35"/>
          <p:cNvSpPr/>
          <p:nvPr/>
        </p:nvSpPr>
        <p:spPr>
          <a:xfrm>
            <a:off x="4247087" y="1598471"/>
            <a:ext cx="91896" cy="104543"/>
          </a:xfrm>
          <a:custGeom>
            <a:rect b="b" l="l" r="r" t="t"/>
            <a:pathLst>
              <a:path extrusionOk="0" h="8440" w="7386">
                <a:moveTo>
                  <a:pt x="544" y="739"/>
                </a:moveTo>
                <a:lnTo>
                  <a:pt x="6571" y="4218"/>
                </a:lnTo>
                <a:lnTo>
                  <a:pt x="544" y="7700"/>
                </a:lnTo>
                <a:lnTo>
                  <a:pt x="544" y="739"/>
                </a:lnTo>
                <a:close/>
                <a:moveTo>
                  <a:pt x="272" y="0"/>
                </a:moveTo>
                <a:cubicBezTo>
                  <a:pt x="225" y="0"/>
                  <a:pt x="179" y="12"/>
                  <a:pt x="137" y="36"/>
                </a:cubicBezTo>
                <a:cubicBezTo>
                  <a:pt x="53" y="84"/>
                  <a:pt x="1" y="171"/>
                  <a:pt x="1" y="267"/>
                </a:cubicBezTo>
                <a:lnTo>
                  <a:pt x="1" y="8168"/>
                </a:lnTo>
                <a:cubicBezTo>
                  <a:pt x="1" y="8264"/>
                  <a:pt x="53" y="8352"/>
                  <a:pt x="137" y="8404"/>
                </a:cubicBezTo>
                <a:cubicBezTo>
                  <a:pt x="180" y="8428"/>
                  <a:pt x="224" y="8439"/>
                  <a:pt x="272" y="8439"/>
                </a:cubicBezTo>
                <a:cubicBezTo>
                  <a:pt x="320" y="8439"/>
                  <a:pt x="368" y="8428"/>
                  <a:pt x="408" y="8404"/>
                </a:cubicBezTo>
                <a:lnTo>
                  <a:pt x="7250" y="4453"/>
                </a:lnTo>
                <a:cubicBezTo>
                  <a:pt x="7334" y="4405"/>
                  <a:pt x="7386" y="4313"/>
                  <a:pt x="7386" y="4218"/>
                </a:cubicBezTo>
                <a:cubicBezTo>
                  <a:pt x="7386" y="4122"/>
                  <a:pt x="7334" y="4034"/>
                  <a:pt x="7250" y="3982"/>
                </a:cubicBezTo>
                <a:lnTo>
                  <a:pt x="408" y="36"/>
                </a:lnTo>
                <a:cubicBezTo>
                  <a:pt x="366" y="12"/>
                  <a:pt x="319" y="0"/>
                  <a:pt x="27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35"/>
          <p:cNvSpPr/>
          <p:nvPr/>
        </p:nvSpPr>
        <p:spPr>
          <a:xfrm>
            <a:off x="3763446" y="1994411"/>
            <a:ext cx="580116" cy="243534"/>
          </a:xfrm>
          <a:custGeom>
            <a:rect b="b" l="l" r="r" t="t"/>
            <a:pathLst>
              <a:path extrusionOk="0" h="19661" w="46626">
                <a:moveTo>
                  <a:pt x="1887" y="1"/>
                </a:moveTo>
                <a:cubicBezTo>
                  <a:pt x="847" y="1"/>
                  <a:pt x="1" y="843"/>
                  <a:pt x="1" y="1886"/>
                </a:cubicBezTo>
                <a:lnTo>
                  <a:pt x="1" y="17775"/>
                </a:lnTo>
                <a:cubicBezTo>
                  <a:pt x="1" y="18817"/>
                  <a:pt x="847" y="19660"/>
                  <a:pt x="1887" y="19660"/>
                </a:cubicBezTo>
                <a:lnTo>
                  <a:pt x="44740" y="19660"/>
                </a:lnTo>
                <a:cubicBezTo>
                  <a:pt x="45782" y="19660"/>
                  <a:pt x="46625" y="18817"/>
                  <a:pt x="46625" y="17775"/>
                </a:cubicBezTo>
                <a:lnTo>
                  <a:pt x="46625" y="1886"/>
                </a:lnTo>
                <a:cubicBezTo>
                  <a:pt x="46625" y="843"/>
                  <a:pt x="45782" y="1"/>
                  <a:pt x="4474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35"/>
          <p:cNvSpPr/>
          <p:nvPr/>
        </p:nvSpPr>
        <p:spPr>
          <a:xfrm>
            <a:off x="3760124" y="1991054"/>
            <a:ext cx="586822" cy="250260"/>
          </a:xfrm>
          <a:custGeom>
            <a:rect b="b" l="l" r="r" t="t"/>
            <a:pathLst>
              <a:path extrusionOk="0" h="20204" w="47165">
                <a:moveTo>
                  <a:pt x="45371" y="543"/>
                </a:moveTo>
                <a:cubicBezTo>
                  <a:pt x="46062" y="543"/>
                  <a:pt x="46621" y="1107"/>
                  <a:pt x="46621" y="1798"/>
                </a:cubicBezTo>
                <a:lnTo>
                  <a:pt x="46621" y="18410"/>
                </a:lnTo>
                <a:cubicBezTo>
                  <a:pt x="46621" y="19101"/>
                  <a:pt x="46062" y="19660"/>
                  <a:pt x="45371" y="19660"/>
                </a:cubicBezTo>
                <a:lnTo>
                  <a:pt x="1794" y="19660"/>
                </a:lnTo>
                <a:cubicBezTo>
                  <a:pt x="1103" y="19660"/>
                  <a:pt x="539" y="19101"/>
                  <a:pt x="539" y="18410"/>
                </a:cubicBezTo>
                <a:lnTo>
                  <a:pt x="539" y="1798"/>
                </a:lnTo>
                <a:cubicBezTo>
                  <a:pt x="539" y="1107"/>
                  <a:pt x="1103" y="543"/>
                  <a:pt x="1794" y="543"/>
                </a:cubicBezTo>
                <a:close/>
                <a:moveTo>
                  <a:pt x="1794" y="0"/>
                </a:moveTo>
                <a:cubicBezTo>
                  <a:pt x="803" y="0"/>
                  <a:pt x="0" y="807"/>
                  <a:pt x="0" y="1798"/>
                </a:cubicBezTo>
                <a:lnTo>
                  <a:pt x="0" y="18410"/>
                </a:lnTo>
                <a:cubicBezTo>
                  <a:pt x="0" y="19396"/>
                  <a:pt x="803" y="20203"/>
                  <a:pt x="1794" y="20203"/>
                </a:cubicBezTo>
                <a:lnTo>
                  <a:pt x="45371" y="20203"/>
                </a:lnTo>
                <a:cubicBezTo>
                  <a:pt x="46357" y="20203"/>
                  <a:pt x="47164" y="19396"/>
                  <a:pt x="47164" y="18410"/>
                </a:cubicBezTo>
                <a:lnTo>
                  <a:pt x="47164" y="1798"/>
                </a:lnTo>
                <a:cubicBezTo>
                  <a:pt x="47164" y="807"/>
                  <a:pt x="46357" y="0"/>
                  <a:pt x="4537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35"/>
          <p:cNvSpPr/>
          <p:nvPr/>
        </p:nvSpPr>
        <p:spPr>
          <a:xfrm>
            <a:off x="3805039" y="2027620"/>
            <a:ext cx="107212" cy="65018"/>
          </a:xfrm>
          <a:custGeom>
            <a:rect b="b" l="l" r="r" t="t"/>
            <a:pathLst>
              <a:path extrusionOk="0" h="5249" w="8617">
                <a:moveTo>
                  <a:pt x="2214" y="0"/>
                </a:moveTo>
                <a:cubicBezTo>
                  <a:pt x="1055" y="651"/>
                  <a:pt x="1" y="1757"/>
                  <a:pt x="1" y="3140"/>
                </a:cubicBezTo>
                <a:cubicBezTo>
                  <a:pt x="1" y="4441"/>
                  <a:pt x="931" y="5248"/>
                  <a:pt x="2186" y="5248"/>
                </a:cubicBezTo>
                <a:cubicBezTo>
                  <a:pt x="3169" y="5248"/>
                  <a:pt x="3971" y="4545"/>
                  <a:pt x="3971" y="3562"/>
                </a:cubicBezTo>
                <a:cubicBezTo>
                  <a:pt x="3971" y="2784"/>
                  <a:pt x="3392" y="2157"/>
                  <a:pt x="2613" y="2157"/>
                </a:cubicBezTo>
                <a:cubicBezTo>
                  <a:pt x="1886" y="2157"/>
                  <a:pt x="1283" y="2636"/>
                  <a:pt x="1283" y="3363"/>
                </a:cubicBezTo>
                <a:cubicBezTo>
                  <a:pt x="1283" y="3914"/>
                  <a:pt x="1582" y="4242"/>
                  <a:pt x="1934" y="4318"/>
                </a:cubicBezTo>
                <a:cubicBezTo>
                  <a:pt x="2086" y="4342"/>
                  <a:pt x="2162" y="4417"/>
                  <a:pt x="2162" y="4545"/>
                </a:cubicBezTo>
                <a:cubicBezTo>
                  <a:pt x="2162" y="4693"/>
                  <a:pt x="2062" y="4769"/>
                  <a:pt x="1910" y="4769"/>
                </a:cubicBezTo>
                <a:cubicBezTo>
                  <a:pt x="1184" y="4769"/>
                  <a:pt x="452" y="4166"/>
                  <a:pt x="452" y="3140"/>
                </a:cubicBezTo>
                <a:cubicBezTo>
                  <a:pt x="452" y="1957"/>
                  <a:pt x="1407" y="950"/>
                  <a:pt x="2437" y="375"/>
                </a:cubicBezTo>
                <a:lnTo>
                  <a:pt x="2214" y="0"/>
                </a:lnTo>
                <a:close/>
                <a:moveTo>
                  <a:pt x="6860" y="0"/>
                </a:moveTo>
                <a:cubicBezTo>
                  <a:pt x="5704" y="651"/>
                  <a:pt x="4646" y="1757"/>
                  <a:pt x="4646" y="3140"/>
                </a:cubicBezTo>
                <a:cubicBezTo>
                  <a:pt x="4646" y="4441"/>
                  <a:pt x="5577" y="5248"/>
                  <a:pt x="6836" y="5248"/>
                </a:cubicBezTo>
                <a:cubicBezTo>
                  <a:pt x="7813" y="5248"/>
                  <a:pt x="8617" y="4545"/>
                  <a:pt x="8617" y="3562"/>
                </a:cubicBezTo>
                <a:cubicBezTo>
                  <a:pt x="8617" y="2784"/>
                  <a:pt x="8038" y="2157"/>
                  <a:pt x="7258" y="2157"/>
                </a:cubicBezTo>
                <a:cubicBezTo>
                  <a:pt x="6532" y="2157"/>
                  <a:pt x="5929" y="2636"/>
                  <a:pt x="5929" y="3363"/>
                </a:cubicBezTo>
                <a:cubicBezTo>
                  <a:pt x="5929" y="3914"/>
                  <a:pt x="6232" y="4242"/>
                  <a:pt x="6583" y="4318"/>
                </a:cubicBezTo>
                <a:cubicBezTo>
                  <a:pt x="6731" y="4342"/>
                  <a:pt x="6807" y="4417"/>
                  <a:pt x="6807" y="4545"/>
                </a:cubicBezTo>
                <a:cubicBezTo>
                  <a:pt x="6807" y="4693"/>
                  <a:pt x="6707" y="4769"/>
                  <a:pt x="6556" y="4769"/>
                </a:cubicBezTo>
                <a:cubicBezTo>
                  <a:pt x="5829" y="4769"/>
                  <a:pt x="5101" y="4166"/>
                  <a:pt x="5101" y="3140"/>
                </a:cubicBezTo>
                <a:cubicBezTo>
                  <a:pt x="5101" y="1957"/>
                  <a:pt x="6056" y="950"/>
                  <a:pt x="7083" y="375"/>
                </a:cubicBezTo>
                <a:lnTo>
                  <a:pt x="6860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35"/>
          <p:cNvSpPr/>
          <p:nvPr/>
        </p:nvSpPr>
        <p:spPr>
          <a:xfrm>
            <a:off x="3942360" y="2073872"/>
            <a:ext cx="336852" cy="6689"/>
          </a:xfrm>
          <a:custGeom>
            <a:rect b="b" l="l" r="r" t="t"/>
            <a:pathLst>
              <a:path extrusionOk="0" h="540" w="27074">
                <a:moveTo>
                  <a:pt x="271" y="1"/>
                </a:moveTo>
                <a:cubicBezTo>
                  <a:pt x="124" y="1"/>
                  <a:pt x="0" y="121"/>
                  <a:pt x="0" y="268"/>
                </a:cubicBezTo>
                <a:cubicBezTo>
                  <a:pt x="0" y="420"/>
                  <a:pt x="124" y="540"/>
                  <a:pt x="271" y="540"/>
                </a:cubicBezTo>
                <a:lnTo>
                  <a:pt x="26801" y="540"/>
                </a:lnTo>
                <a:cubicBezTo>
                  <a:pt x="26954" y="540"/>
                  <a:pt x="27073" y="420"/>
                  <a:pt x="27073" y="268"/>
                </a:cubicBezTo>
                <a:cubicBezTo>
                  <a:pt x="27073" y="121"/>
                  <a:pt x="26954" y="1"/>
                  <a:pt x="2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35"/>
          <p:cNvSpPr/>
          <p:nvPr/>
        </p:nvSpPr>
        <p:spPr>
          <a:xfrm>
            <a:off x="3942360" y="2102076"/>
            <a:ext cx="336852" cy="6738"/>
          </a:xfrm>
          <a:custGeom>
            <a:rect b="b" l="l" r="r" t="t"/>
            <a:pathLst>
              <a:path extrusionOk="0" h="544" w="27074">
                <a:moveTo>
                  <a:pt x="271" y="1"/>
                </a:moveTo>
                <a:cubicBezTo>
                  <a:pt x="124" y="1"/>
                  <a:pt x="0" y="120"/>
                  <a:pt x="0" y="272"/>
                </a:cubicBezTo>
                <a:cubicBezTo>
                  <a:pt x="0" y="419"/>
                  <a:pt x="124" y="543"/>
                  <a:pt x="271" y="543"/>
                </a:cubicBezTo>
                <a:lnTo>
                  <a:pt x="26801" y="543"/>
                </a:lnTo>
                <a:cubicBezTo>
                  <a:pt x="26954" y="543"/>
                  <a:pt x="27073" y="419"/>
                  <a:pt x="27073" y="272"/>
                </a:cubicBezTo>
                <a:cubicBezTo>
                  <a:pt x="27073" y="120"/>
                  <a:pt x="26954" y="1"/>
                  <a:pt x="2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35"/>
          <p:cNvSpPr/>
          <p:nvPr/>
        </p:nvSpPr>
        <p:spPr>
          <a:xfrm>
            <a:off x="3942360" y="2130330"/>
            <a:ext cx="336852" cy="6676"/>
          </a:xfrm>
          <a:custGeom>
            <a:rect b="b" l="l" r="r" t="t"/>
            <a:pathLst>
              <a:path extrusionOk="0" h="539" w="27074">
                <a:moveTo>
                  <a:pt x="271" y="0"/>
                </a:moveTo>
                <a:cubicBezTo>
                  <a:pt x="124" y="0"/>
                  <a:pt x="0" y="120"/>
                  <a:pt x="0" y="268"/>
                </a:cubicBezTo>
                <a:cubicBezTo>
                  <a:pt x="0" y="419"/>
                  <a:pt x="124" y="539"/>
                  <a:pt x="271" y="539"/>
                </a:cubicBezTo>
                <a:lnTo>
                  <a:pt x="26801" y="539"/>
                </a:lnTo>
                <a:cubicBezTo>
                  <a:pt x="26954" y="539"/>
                  <a:pt x="27073" y="419"/>
                  <a:pt x="27073" y="268"/>
                </a:cubicBezTo>
                <a:cubicBezTo>
                  <a:pt x="27073" y="120"/>
                  <a:pt x="26954" y="0"/>
                  <a:pt x="26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35"/>
          <p:cNvSpPr/>
          <p:nvPr/>
        </p:nvSpPr>
        <p:spPr>
          <a:xfrm>
            <a:off x="3942360" y="2158522"/>
            <a:ext cx="336852" cy="6738"/>
          </a:xfrm>
          <a:custGeom>
            <a:rect b="b" l="l" r="r" t="t"/>
            <a:pathLst>
              <a:path extrusionOk="0" h="544" w="27074">
                <a:moveTo>
                  <a:pt x="271" y="1"/>
                </a:moveTo>
                <a:cubicBezTo>
                  <a:pt x="124" y="1"/>
                  <a:pt x="0" y="121"/>
                  <a:pt x="0" y="272"/>
                </a:cubicBezTo>
                <a:cubicBezTo>
                  <a:pt x="0" y="420"/>
                  <a:pt x="124" y="543"/>
                  <a:pt x="271" y="543"/>
                </a:cubicBezTo>
                <a:lnTo>
                  <a:pt x="26801" y="543"/>
                </a:lnTo>
                <a:cubicBezTo>
                  <a:pt x="26954" y="543"/>
                  <a:pt x="27073" y="420"/>
                  <a:pt x="27073" y="272"/>
                </a:cubicBezTo>
                <a:cubicBezTo>
                  <a:pt x="27073" y="121"/>
                  <a:pt x="26954" y="1"/>
                  <a:pt x="26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35"/>
          <p:cNvSpPr/>
          <p:nvPr/>
        </p:nvSpPr>
        <p:spPr>
          <a:xfrm>
            <a:off x="4946209" y="2440728"/>
            <a:ext cx="208638" cy="347186"/>
          </a:xfrm>
          <a:custGeom>
            <a:rect b="b" l="l" r="r" t="t"/>
            <a:pathLst>
              <a:path extrusionOk="0" h="28029" w="16769">
                <a:moveTo>
                  <a:pt x="9259" y="0"/>
                </a:moveTo>
                <a:lnTo>
                  <a:pt x="2656" y="4211"/>
                </a:lnTo>
                <a:cubicBezTo>
                  <a:pt x="2656" y="4211"/>
                  <a:pt x="8417" y="16509"/>
                  <a:pt x="8417" y="17156"/>
                </a:cubicBezTo>
                <a:cubicBezTo>
                  <a:pt x="8417" y="17803"/>
                  <a:pt x="3303" y="20587"/>
                  <a:pt x="2333" y="21170"/>
                </a:cubicBezTo>
                <a:cubicBezTo>
                  <a:pt x="1358" y="21749"/>
                  <a:pt x="1" y="22332"/>
                  <a:pt x="1" y="22332"/>
                </a:cubicBezTo>
                <a:lnTo>
                  <a:pt x="584" y="28028"/>
                </a:lnTo>
                <a:cubicBezTo>
                  <a:pt x="584" y="28028"/>
                  <a:pt x="9387" y="26023"/>
                  <a:pt x="13077" y="24018"/>
                </a:cubicBezTo>
                <a:cubicBezTo>
                  <a:pt x="16768" y="22009"/>
                  <a:pt x="16637" y="19744"/>
                  <a:pt x="15794" y="16377"/>
                </a:cubicBezTo>
                <a:cubicBezTo>
                  <a:pt x="14955" y="13014"/>
                  <a:pt x="9259" y="0"/>
                  <a:pt x="92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35"/>
          <p:cNvSpPr/>
          <p:nvPr/>
        </p:nvSpPr>
        <p:spPr>
          <a:xfrm>
            <a:off x="4942738" y="2437396"/>
            <a:ext cx="216987" cy="353875"/>
          </a:xfrm>
          <a:custGeom>
            <a:rect b="b" l="l" r="r" t="t"/>
            <a:pathLst>
              <a:path extrusionOk="0" h="28569" w="17440">
                <a:moveTo>
                  <a:pt x="9415" y="669"/>
                </a:moveTo>
                <a:cubicBezTo>
                  <a:pt x="10257" y="2606"/>
                  <a:pt x="15054" y="13686"/>
                  <a:pt x="15813" y="16714"/>
                </a:cubicBezTo>
                <a:cubicBezTo>
                  <a:pt x="16600" y="19865"/>
                  <a:pt x="16844" y="22078"/>
                  <a:pt x="13225" y="24048"/>
                </a:cubicBezTo>
                <a:cubicBezTo>
                  <a:pt x="9994" y="25809"/>
                  <a:pt x="2668" y="27595"/>
                  <a:pt x="1102" y="27966"/>
                </a:cubicBezTo>
                <a:lnTo>
                  <a:pt x="571" y="22769"/>
                </a:lnTo>
                <a:cubicBezTo>
                  <a:pt x="975" y="22590"/>
                  <a:pt x="1973" y="22134"/>
                  <a:pt x="2748" y="21670"/>
                </a:cubicBezTo>
                <a:cubicBezTo>
                  <a:pt x="2916" y="21571"/>
                  <a:pt x="3208" y="21403"/>
                  <a:pt x="3575" y="21196"/>
                </a:cubicBezTo>
                <a:cubicBezTo>
                  <a:pt x="7656" y="18863"/>
                  <a:pt x="8967" y="17948"/>
                  <a:pt x="8967" y="17425"/>
                </a:cubicBezTo>
                <a:cubicBezTo>
                  <a:pt x="8967" y="16781"/>
                  <a:pt x="4741" y="7703"/>
                  <a:pt x="3279" y="4579"/>
                </a:cubicBezTo>
                <a:lnTo>
                  <a:pt x="9415" y="669"/>
                </a:lnTo>
                <a:close/>
                <a:moveTo>
                  <a:pt x="9540" y="1"/>
                </a:moveTo>
                <a:cubicBezTo>
                  <a:pt x="9488" y="1"/>
                  <a:pt x="9437" y="15"/>
                  <a:pt x="9391" y="42"/>
                </a:cubicBezTo>
                <a:lnTo>
                  <a:pt x="2788" y="4248"/>
                </a:lnTo>
                <a:cubicBezTo>
                  <a:pt x="2672" y="4324"/>
                  <a:pt x="2632" y="4468"/>
                  <a:pt x="2688" y="4592"/>
                </a:cubicBezTo>
                <a:cubicBezTo>
                  <a:pt x="4953" y="9429"/>
                  <a:pt x="8351" y="16838"/>
                  <a:pt x="8428" y="17389"/>
                </a:cubicBezTo>
                <a:cubicBezTo>
                  <a:pt x="8228" y="17916"/>
                  <a:pt x="4522" y="20029"/>
                  <a:pt x="3307" y="20724"/>
                </a:cubicBezTo>
                <a:cubicBezTo>
                  <a:pt x="2935" y="20936"/>
                  <a:pt x="2640" y="21104"/>
                  <a:pt x="2472" y="21207"/>
                </a:cubicBezTo>
                <a:cubicBezTo>
                  <a:pt x="1526" y="21771"/>
                  <a:pt x="188" y="22350"/>
                  <a:pt x="172" y="22354"/>
                </a:cubicBezTo>
                <a:cubicBezTo>
                  <a:pt x="64" y="22402"/>
                  <a:pt x="0" y="22514"/>
                  <a:pt x="12" y="22629"/>
                </a:cubicBezTo>
                <a:lnTo>
                  <a:pt x="595" y="28325"/>
                </a:lnTo>
                <a:cubicBezTo>
                  <a:pt x="603" y="28405"/>
                  <a:pt x="643" y="28473"/>
                  <a:pt x="707" y="28517"/>
                </a:cubicBezTo>
                <a:cubicBezTo>
                  <a:pt x="751" y="28553"/>
                  <a:pt x="807" y="28569"/>
                  <a:pt x="863" y="28569"/>
                </a:cubicBezTo>
                <a:cubicBezTo>
                  <a:pt x="883" y="28569"/>
                  <a:pt x="903" y="28569"/>
                  <a:pt x="922" y="28561"/>
                </a:cubicBezTo>
                <a:cubicBezTo>
                  <a:pt x="1282" y="28481"/>
                  <a:pt x="9806" y="26524"/>
                  <a:pt x="13485" y="24522"/>
                </a:cubicBezTo>
                <a:cubicBezTo>
                  <a:pt x="17439" y="22374"/>
                  <a:pt x="17159" y="19878"/>
                  <a:pt x="16337" y="16582"/>
                </a:cubicBezTo>
                <a:cubicBezTo>
                  <a:pt x="15498" y="13231"/>
                  <a:pt x="10018" y="693"/>
                  <a:pt x="9786" y="162"/>
                </a:cubicBezTo>
                <a:cubicBezTo>
                  <a:pt x="9754" y="90"/>
                  <a:pt x="9690" y="34"/>
                  <a:pt x="9614" y="10"/>
                </a:cubicBezTo>
                <a:cubicBezTo>
                  <a:pt x="9589" y="4"/>
                  <a:pt x="9565" y="1"/>
                  <a:pt x="954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35"/>
          <p:cNvSpPr/>
          <p:nvPr/>
        </p:nvSpPr>
        <p:spPr>
          <a:xfrm>
            <a:off x="5010558" y="2445682"/>
            <a:ext cx="141750" cy="324172"/>
          </a:xfrm>
          <a:custGeom>
            <a:rect b="b" l="l" r="r" t="t"/>
            <a:pathLst>
              <a:path extrusionOk="0" h="26171" w="11393">
                <a:moveTo>
                  <a:pt x="3964" y="0"/>
                </a:moveTo>
                <a:lnTo>
                  <a:pt x="2913" y="671"/>
                </a:lnTo>
                <a:lnTo>
                  <a:pt x="2873" y="743"/>
                </a:lnTo>
                <a:cubicBezTo>
                  <a:pt x="2873" y="743"/>
                  <a:pt x="8178" y="13769"/>
                  <a:pt x="8501" y="18106"/>
                </a:cubicBezTo>
                <a:cubicBezTo>
                  <a:pt x="8696" y="20774"/>
                  <a:pt x="3807" y="24041"/>
                  <a:pt x="1" y="26170"/>
                </a:cubicBezTo>
                <a:cubicBezTo>
                  <a:pt x="2693" y="25416"/>
                  <a:pt x="5912" y="24393"/>
                  <a:pt x="7774" y="23379"/>
                </a:cubicBezTo>
                <a:cubicBezTo>
                  <a:pt x="11393" y="21409"/>
                  <a:pt x="11149" y="19196"/>
                  <a:pt x="10362" y="16045"/>
                </a:cubicBezTo>
                <a:cubicBezTo>
                  <a:pt x="9603" y="13017"/>
                  <a:pt x="4806" y="1937"/>
                  <a:pt x="3964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35"/>
          <p:cNvSpPr/>
          <p:nvPr/>
        </p:nvSpPr>
        <p:spPr>
          <a:xfrm>
            <a:off x="4406617" y="2459184"/>
            <a:ext cx="139349" cy="328829"/>
          </a:xfrm>
          <a:custGeom>
            <a:rect b="b" l="l" r="r" t="t"/>
            <a:pathLst>
              <a:path extrusionOk="0" h="26547" w="11200">
                <a:moveTo>
                  <a:pt x="4465" y="1"/>
                </a:moveTo>
                <a:cubicBezTo>
                  <a:pt x="4465" y="1"/>
                  <a:pt x="260" y="15406"/>
                  <a:pt x="128" y="18126"/>
                </a:cubicBezTo>
                <a:cubicBezTo>
                  <a:pt x="0" y="20842"/>
                  <a:pt x="8480" y="26214"/>
                  <a:pt x="8803" y="26538"/>
                </a:cubicBezTo>
                <a:cubicBezTo>
                  <a:pt x="8809" y="26544"/>
                  <a:pt x="8814" y="26546"/>
                  <a:pt x="8818" y="26546"/>
                </a:cubicBezTo>
                <a:cubicBezTo>
                  <a:pt x="9101" y="26546"/>
                  <a:pt x="8324" y="17179"/>
                  <a:pt x="8324" y="17179"/>
                </a:cubicBezTo>
                <a:lnTo>
                  <a:pt x="11200" y="3108"/>
                </a:lnTo>
                <a:lnTo>
                  <a:pt x="44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35"/>
          <p:cNvSpPr/>
          <p:nvPr/>
        </p:nvSpPr>
        <p:spPr>
          <a:xfrm>
            <a:off x="4403581" y="2455827"/>
            <a:ext cx="145968" cy="335493"/>
          </a:xfrm>
          <a:custGeom>
            <a:rect b="b" l="l" r="r" t="t"/>
            <a:pathLst>
              <a:path extrusionOk="0" h="27085" w="11732">
                <a:moveTo>
                  <a:pt x="4890" y="651"/>
                </a:moveTo>
                <a:lnTo>
                  <a:pt x="11136" y="3535"/>
                </a:lnTo>
                <a:lnTo>
                  <a:pt x="8300" y="17395"/>
                </a:lnTo>
                <a:cubicBezTo>
                  <a:pt x="8297" y="17419"/>
                  <a:pt x="8297" y="17447"/>
                  <a:pt x="8297" y="17471"/>
                </a:cubicBezTo>
                <a:cubicBezTo>
                  <a:pt x="8540" y="20390"/>
                  <a:pt x="8872" y="24960"/>
                  <a:pt x="8855" y="26334"/>
                </a:cubicBezTo>
                <a:cubicBezTo>
                  <a:pt x="8763" y="26266"/>
                  <a:pt x="8648" y="26186"/>
                  <a:pt x="8505" y="26087"/>
                </a:cubicBezTo>
                <a:cubicBezTo>
                  <a:pt x="3220" y="22411"/>
                  <a:pt x="576" y="19828"/>
                  <a:pt x="644" y="18409"/>
                </a:cubicBezTo>
                <a:cubicBezTo>
                  <a:pt x="759" y="15961"/>
                  <a:pt x="4294" y="2840"/>
                  <a:pt x="4890" y="651"/>
                </a:cubicBezTo>
                <a:close/>
                <a:moveTo>
                  <a:pt x="4715" y="0"/>
                </a:moveTo>
                <a:cubicBezTo>
                  <a:pt x="4675" y="0"/>
                  <a:pt x="4635" y="9"/>
                  <a:pt x="4598" y="28"/>
                </a:cubicBezTo>
                <a:cubicBezTo>
                  <a:pt x="4526" y="60"/>
                  <a:pt x="4470" y="123"/>
                  <a:pt x="4450" y="200"/>
                </a:cubicBezTo>
                <a:cubicBezTo>
                  <a:pt x="4278" y="831"/>
                  <a:pt x="232" y="15665"/>
                  <a:pt x="104" y="18381"/>
                </a:cubicBezTo>
                <a:cubicBezTo>
                  <a:pt x="1" y="20571"/>
                  <a:pt x="4674" y="24081"/>
                  <a:pt x="8197" y="26533"/>
                </a:cubicBezTo>
                <a:cubicBezTo>
                  <a:pt x="8512" y="26754"/>
                  <a:pt x="8808" y="26957"/>
                  <a:pt x="8855" y="27001"/>
                </a:cubicBezTo>
                <a:cubicBezTo>
                  <a:pt x="8912" y="27057"/>
                  <a:pt x="8992" y="27084"/>
                  <a:pt x="9071" y="27084"/>
                </a:cubicBezTo>
                <a:cubicBezTo>
                  <a:pt x="9111" y="27084"/>
                  <a:pt x="9147" y="27081"/>
                  <a:pt x="9183" y="27065"/>
                </a:cubicBezTo>
                <a:cubicBezTo>
                  <a:pt x="9399" y="26965"/>
                  <a:pt x="9619" y="26861"/>
                  <a:pt x="8840" y="17467"/>
                </a:cubicBezTo>
                <a:lnTo>
                  <a:pt x="11707" y="3431"/>
                </a:lnTo>
                <a:cubicBezTo>
                  <a:pt x="11731" y="3311"/>
                  <a:pt x="11672" y="3183"/>
                  <a:pt x="11556" y="3132"/>
                </a:cubicBezTo>
                <a:lnTo>
                  <a:pt x="4825" y="24"/>
                </a:lnTo>
                <a:cubicBezTo>
                  <a:pt x="4791" y="8"/>
                  <a:pt x="4753" y="0"/>
                  <a:pt x="471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35"/>
          <p:cNvSpPr/>
          <p:nvPr/>
        </p:nvSpPr>
        <p:spPr>
          <a:xfrm>
            <a:off x="4410735" y="2463878"/>
            <a:ext cx="103143" cy="318139"/>
          </a:xfrm>
          <a:custGeom>
            <a:rect b="b" l="l" r="r" t="t"/>
            <a:pathLst>
              <a:path extrusionOk="0" h="25684" w="8290">
                <a:moveTo>
                  <a:pt x="4315" y="1"/>
                </a:moveTo>
                <a:cubicBezTo>
                  <a:pt x="3719" y="2190"/>
                  <a:pt x="184" y="15311"/>
                  <a:pt x="69" y="17759"/>
                </a:cubicBezTo>
                <a:cubicBezTo>
                  <a:pt x="1" y="19178"/>
                  <a:pt x="2645" y="21761"/>
                  <a:pt x="7930" y="25437"/>
                </a:cubicBezTo>
                <a:cubicBezTo>
                  <a:pt x="8073" y="25536"/>
                  <a:pt x="8188" y="25616"/>
                  <a:pt x="8280" y="25684"/>
                </a:cubicBezTo>
                <a:cubicBezTo>
                  <a:pt x="8289" y="25133"/>
                  <a:pt x="8236" y="24074"/>
                  <a:pt x="8161" y="22808"/>
                </a:cubicBezTo>
                <a:cubicBezTo>
                  <a:pt x="5661" y="20691"/>
                  <a:pt x="2289" y="17860"/>
                  <a:pt x="1882" y="16637"/>
                </a:cubicBezTo>
                <a:cubicBezTo>
                  <a:pt x="1239" y="14708"/>
                  <a:pt x="6064" y="880"/>
                  <a:pt x="6064" y="880"/>
                </a:cubicBezTo>
                <a:lnTo>
                  <a:pt x="6044" y="800"/>
                </a:lnTo>
                <a:lnTo>
                  <a:pt x="4315" y="1"/>
                </a:ln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35"/>
          <p:cNvSpPr/>
          <p:nvPr/>
        </p:nvSpPr>
        <p:spPr>
          <a:xfrm>
            <a:off x="4424346" y="2252549"/>
            <a:ext cx="670854" cy="383813"/>
          </a:xfrm>
          <a:custGeom>
            <a:rect b="b" l="l" r="r" t="t"/>
            <a:pathLst>
              <a:path extrusionOk="0" h="30986" w="53919">
                <a:moveTo>
                  <a:pt x="25645" y="0"/>
                </a:moveTo>
                <a:cubicBezTo>
                  <a:pt x="24856" y="0"/>
                  <a:pt x="23872" y="280"/>
                  <a:pt x="22784" y="1213"/>
                </a:cubicBezTo>
                <a:cubicBezTo>
                  <a:pt x="22784" y="1213"/>
                  <a:pt x="21167" y="2376"/>
                  <a:pt x="17995" y="2507"/>
                </a:cubicBezTo>
                <a:cubicBezTo>
                  <a:pt x="17909" y="2510"/>
                  <a:pt x="17825" y="2512"/>
                  <a:pt x="17743" y="2512"/>
                </a:cubicBezTo>
                <a:cubicBezTo>
                  <a:pt x="14826" y="2512"/>
                  <a:pt x="14575" y="370"/>
                  <a:pt x="10797" y="370"/>
                </a:cubicBezTo>
                <a:cubicBezTo>
                  <a:pt x="10780" y="370"/>
                  <a:pt x="10763" y="370"/>
                  <a:pt x="10746" y="370"/>
                </a:cubicBezTo>
                <a:cubicBezTo>
                  <a:pt x="5981" y="394"/>
                  <a:pt x="1" y="15452"/>
                  <a:pt x="1" y="15452"/>
                </a:cubicBezTo>
                <a:cubicBezTo>
                  <a:pt x="1" y="15452"/>
                  <a:pt x="2977" y="18364"/>
                  <a:pt x="5889" y="19594"/>
                </a:cubicBezTo>
                <a:cubicBezTo>
                  <a:pt x="8805" y="20824"/>
                  <a:pt x="10938" y="21084"/>
                  <a:pt x="10938" y="21084"/>
                </a:cubicBezTo>
                <a:lnTo>
                  <a:pt x="11393" y="30986"/>
                </a:lnTo>
                <a:lnTo>
                  <a:pt x="43498" y="30986"/>
                </a:lnTo>
                <a:lnTo>
                  <a:pt x="43886" y="21084"/>
                </a:lnTo>
                <a:lnTo>
                  <a:pt x="53919" y="14545"/>
                </a:lnTo>
                <a:cubicBezTo>
                  <a:pt x="53919" y="14545"/>
                  <a:pt x="49002" y="5742"/>
                  <a:pt x="46606" y="2443"/>
                </a:cubicBezTo>
                <a:cubicBezTo>
                  <a:pt x="45407" y="791"/>
                  <a:pt x="43806" y="273"/>
                  <a:pt x="42350" y="273"/>
                </a:cubicBezTo>
                <a:cubicBezTo>
                  <a:pt x="40894" y="273"/>
                  <a:pt x="39584" y="791"/>
                  <a:pt x="38968" y="1213"/>
                </a:cubicBezTo>
                <a:cubicBezTo>
                  <a:pt x="38025" y="1856"/>
                  <a:pt x="35669" y="2121"/>
                  <a:pt x="34011" y="2121"/>
                </a:cubicBezTo>
                <a:cubicBezTo>
                  <a:pt x="33508" y="2121"/>
                  <a:pt x="33070" y="2097"/>
                  <a:pt x="32754" y="2052"/>
                </a:cubicBezTo>
                <a:cubicBezTo>
                  <a:pt x="31395" y="1860"/>
                  <a:pt x="27573" y="630"/>
                  <a:pt x="27573" y="630"/>
                </a:cubicBezTo>
                <a:cubicBezTo>
                  <a:pt x="27573" y="630"/>
                  <a:pt x="26829" y="0"/>
                  <a:pt x="2564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35"/>
          <p:cNvSpPr/>
          <p:nvPr/>
        </p:nvSpPr>
        <p:spPr>
          <a:xfrm>
            <a:off x="4420726" y="2249279"/>
            <a:ext cx="678307" cy="390453"/>
          </a:xfrm>
          <a:custGeom>
            <a:rect b="b" l="l" r="r" t="t"/>
            <a:pathLst>
              <a:path extrusionOk="0" h="31522" w="54518">
                <a:moveTo>
                  <a:pt x="25943" y="531"/>
                </a:moveTo>
                <a:cubicBezTo>
                  <a:pt x="26987" y="531"/>
                  <a:pt x="27648" y="1064"/>
                  <a:pt x="27693" y="1101"/>
                </a:cubicBezTo>
                <a:cubicBezTo>
                  <a:pt x="27721" y="1121"/>
                  <a:pt x="27748" y="1141"/>
                  <a:pt x="27785" y="1149"/>
                </a:cubicBezTo>
                <a:cubicBezTo>
                  <a:pt x="27940" y="1202"/>
                  <a:pt x="31638" y="2391"/>
                  <a:pt x="33004" y="2583"/>
                </a:cubicBezTo>
                <a:cubicBezTo>
                  <a:pt x="33318" y="2629"/>
                  <a:pt x="33778" y="2655"/>
                  <a:pt x="34313" y="2655"/>
                </a:cubicBezTo>
                <a:cubicBezTo>
                  <a:pt x="35981" y="2655"/>
                  <a:pt x="38387" y="2402"/>
                  <a:pt x="39412" y="1700"/>
                </a:cubicBezTo>
                <a:cubicBezTo>
                  <a:pt x="39986" y="1306"/>
                  <a:pt x="41239" y="814"/>
                  <a:pt x="42632" y="814"/>
                </a:cubicBezTo>
                <a:cubicBezTo>
                  <a:pt x="44019" y="814"/>
                  <a:pt x="45545" y="1302"/>
                  <a:pt x="46677" y="2863"/>
                </a:cubicBezTo>
                <a:cubicBezTo>
                  <a:pt x="48826" y="5827"/>
                  <a:pt x="53072" y="13336"/>
                  <a:pt x="53850" y="14722"/>
                </a:cubicBezTo>
                <a:lnTo>
                  <a:pt x="44029" y="21121"/>
                </a:lnTo>
                <a:cubicBezTo>
                  <a:pt x="43957" y="21169"/>
                  <a:pt x="43913" y="21248"/>
                  <a:pt x="43909" y="21336"/>
                </a:cubicBezTo>
                <a:lnTo>
                  <a:pt x="43530" y="30982"/>
                </a:lnTo>
                <a:lnTo>
                  <a:pt x="11944" y="30982"/>
                </a:lnTo>
                <a:lnTo>
                  <a:pt x="11500" y="21336"/>
                </a:lnTo>
                <a:cubicBezTo>
                  <a:pt x="11496" y="21204"/>
                  <a:pt x="11392" y="21097"/>
                  <a:pt x="11264" y="21081"/>
                </a:cubicBezTo>
                <a:cubicBezTo>
                  <a:pt x="11240" y="21077"/>
                  <a:pt x="9123" y="20809"/>
                  <a:pt x="6288" y="19611"/>
                </a:cubicBezTo>
                <a:cubicBezTo>
                  <a:pt x="3795" y="18556"/>
                  <a:pt x="1215" y="16212"/>
                  <a:pt x="612" y="15648"/>
                </a:cubicBezTo>
                <a:cubicBezTo>
                  <a:pt x="1287" y="13999"/>
                  <a:pt x="6775" y="926"/>
                  <a:pt x="11037" y="905"/>
                </a:cubicBezTo>
                <a:cubicBezTo>
                  <a:pt x="11069" y="905"/>
                  <a:pt x="11101" y="905"/>
                  <a:pt x="11133" y="905"/>
                </a:cubicBezTo>
                <a:cubicBezTo>
                  <a:pt x="13019" y="905"/>
                  <a:pt x="13992" y="1486"/>
                  <a:pt x="14915" y="2040"/>
                </a:cubicBezTo>
                <a:cubicBezTo>
                  <a:pt x="15775" y="2554"/>
                  <a:pt x="16586" y="3044"/>
                  <a:pt x="18018" y="3044"/>
                </a:cubicBezTo>
                <a:cubicBezTo>
                  <a:pt x="18109" y="3044"/>
                  <a:pt x="18202" y="3042"/>
                  <a:pt x="18298" y="3038"/>
                </a:cubicBezTo>
                <a:cubicBezTo>
                  <a:pt x="21514" y="2911"/>
                  <a:pt x="23163" y="1744"/>
                  <a:pt x="23235" y="1696"/>
                </a:cubicBezTo>
                <a:cubicBezTo>
                  <a:pt x="23239" y="1689"/>
                  <a:pt x="23247" y="1685"/>
                  <a:pt x="23251" y="1681"/>
                </a:cubicBezTo>
                <a:cubicBezTo>
                  <a:pt x="24284" y="795"/>
                  <a:pt x="25208" y="531"/>
                  <a:pt x="25943" y="531"/>
                </a:cubicBezTo>
                <a:close/>
                <a:moveTo>
                  <a:pt x="25925" y="1"/>
                </a:moveTo>
                <a:cubicBezTo>
                  <a:pt x="25084" y="1"/>
                  <a:pt x="24045" y="294"/>
                  <a:pt x="22911" y="1261"/>
                </a:cubicBezTo>
                <a:cubicBezTo>
                  <a:pt x="22788" y="1345"/>
                  <a:pt x="21218" y="2380"/>
                  <a:pt x="18274" y="2500"/>
                </a:cubicBezTo>
                <a:cubicBezTo>
                  <a:pt x="18189" y="2503"/>
                  <a:pt x="18105" y="2505"/>
                  <a:pt x="18024" y="2505"/>
                </a:cubicBezTo>
                <a:cubicBezTo>
                  <a:pt x="16738" y="2505"/>
                  <a:pt x="16021" y="2072"/>
                  <a:pt x="15194" y="1576"/>
                </a:cubicBezTo>
                <a:cubicBezTo>
                  <a:pt x="14243" y="1003"/>
                  <a:pt x="13138" y="363"/>
                  <a:pt x="11056" y="363"/>
                </a:cubicBezTo>
                <a:cubicBezTo>
                  <a:pt x="11049" y="363"/>
                  <a:pt x="11041" y="363"/>
                  <a:pt x="11033" y="363"/>
                </a:cubicBezTo>
                <a:cubicBezTo>
                  <a:pt x="6144" y="387"/>
                  <a:pt x="284" y="14993"/>
                  <a:pt x="41" y="15616"/>
                </a:cubicBezTo>
                <a:cubicBezTo>
                  <a:pt x="0" y="15716"/>
                  <a:pt x="24" y="15832"/>
                  <a:pt x="100" y="15908"/>
                </a:cubicBezTo>
                <a:cubicBezTo>
                  <a:pt x="225" y="16031"/>
                  <a:pt x="3148" y="18872"/>
                  <a:pt x="6076" y="20110"/>
                </a:cubicBezTo>
                <a:cubicBezTo>
                  <a:pt x="8480" y="21125"/>
                  <a:pt x="10342" y="21484"/>
                  <a:pt x="10969" y="21584"/>
                </a:cubicBezTo>
                <a:lnTo>
                  <a:pt x="11412" y="31266"/>
                </a:lnTo>
                <a:cubicBezTo>
                  <a:pt x="11420" y="31410"/>
                  <a:pt x="11540" y="31522"/>
                  <a:pt x="11684" y="31522"/>
                </a:cubicBezTo>
                <a:lnTo>
                  <a:pt x="43789" y="31522"/>
                </a:lnTo>
                <a:cubicBezTo>
                  <a:pt x="43933" y="31522"/>
                  <a:pt x="44052" y="31406"/>
                  <a:pt x="44061" y="31262"/>
                </a:cubicBezTo>
                <a:lnTo>
                  <a:pt x="44445" y="21500"/>
                </a:lnTo>
                <a:lnTo>
                  <a:pt x="54358" y="15037"/>
                </a:lnTo>
                <a:cubicBezTo>
                  <a:pt x="54477" y="14958"/>
                  <a:pt x="54518" y="14802"/>
                  <a:pt x="54446" y="14678"/>
                </a:cubicBezTo>
                <a:cubicBezTo>
                  <a:pt x="54398" y="14590"/>
                  <a:pt x="49493" y="5822"/>
                  <a:pt x="47116" y="2548"/>
                </a:cubicBezTo>
                <a:cubicBezTo>
                  <a:pt x="45863" y="821"/>
                  <a:pt x="44176" y="281"/>
                  <a:pt x="42645" y="281"/>
                </a:cubicBezTo>
                <a:cubicBezTo>
                  <a:pt x="41113" y="281"/>
                  <a:pt x="39736" y="822"/>
                  <a:pt x="39104" y="1253"/>
                </a:cubicBezTo>
                <a:cubicBezTo>
                  <a:pt x="38229" y="1854"/>
                  <a:pt x="35919" y="2115"/>
                  <a:pt x="34292" y="2115"/>
                </a:cubicBezTo>
                <a:cubicBezTo>
                  <a:pt x="33810" y="2115"/>
                  <a:pt x="33388" y="2092"/>
                  <a:pt x="33081" y="2048"/>
                </a:cubicBezTo>
                <a:cubicBezTo>
                  <a:pt x="31839" y="1873"/>
                  <a:pt x="28419" y="786"/>
                  <a:pt x="27992" y="650"/>
                </a:cubicBezTo>
                <a:cubicBezTo>
                  <a:pt x="27799" y="507"/>
                  <a:pt x="27033" y="1"/>
                  <a:pt x="2592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35"/>
          <p:cNvSpPr/>
          <p:nvPr/>
        </p:nvSpPr>
        <p:spPr>
          <a:xfrm>
            <a:off x="4561157" y="2309169"/>
            <a:ext cx="4989" cy="207031"/>
          </a:xfrm>
          <a:custGeom>
            <a:rect b="b" l="l" r="r" t="t"/>
            <a:pathLst>
              <a:path extrusionOk="0" h="16714" w="401">
                <a:moveTo>
                  <a:pt x="265" y="1"/>
                </a:moveTo>
                <a:cubicBezTo>
                  <a:pt x="193" y="1"/>
                  <a:pt x="133" y="61"/>
                  <a:pt x="133" y="137"/>
                </a:cubicBezTo>
                <a:lnTo>
                  <a:pt x="1" y="16577"/>
                </a:lnTo>
                <a:cubicBezTo>
                  <a:pt x="1" y="16653"/>
                  <a:pt x="61" y="16713"/>
                  <a:pt x="137" y="16713"/>
                </a:cubicBezTo>
                <a:cubicBezTo>
                  <a:pt x="213" y="16713"/>
                  <a:pt x="273" y="16653"/>
                  <a:pt x="273" y="16577"/>
                </a:cubicBezTo>
                <a:lnTo>
                  <a:pt x="401" y="137"/>
                </a:lnTo>
                <a:cubicBezTo>
                  <a:pt x="401" y="61"/>
                  <a:pt x="340" y="1"/>
                  <a:pt x="26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35"/>
          <p:cNvSpPr/>
          <p:nvPr/>
        </p:nvSpPr>
        <p:spPr>
          <a:xfrm>
            <a:off x="4577220" y="2327613"/>
            <a:ext cx="30221" cy="158103"/>
          </a:xfrm>
          <a:custGeom>
            <a:rect b="b" l="l" r="r" t="t"/>
            <a:pathLst>
              <a:path extrusionOk="0" h="12764" w="2429">
                <a:moveTo>
                  <a:pt x="147" y="1"/>
                </a:moveTo>
                <a:cubicBezTo>
                  <a:pt x="143" y="1"/>
                  <a:pt x="138" y="1"/>
                  <a:pt x="133" y="1"/>
                </a:cubicBezTo>
                <a:cubicBezTo>
                  <a:pt x="61" y="6"/>
                  <a:pt x="0" y="70"/>
                  <a:pt x="4" y="141"/>
                </a:cubicBezTo>
                <a:cubicBezTo>
                  <a:pt x="8" y="226"/>
                  <a:pt x="480" y="8242"/>
                  <a:pt x="2149" y="12675"/>
                </a:cubicBezTo>
                <a:cubicBezTo>
                  <a:pt x="2170" y="12732"/>
                  <a:pt x="2221" y="12764"/>
                  <a:pt x="2277" y="12764"/>
                </a:cubicBezTo>
                <a:cubicBezTo>
                  <a:pt x="2293" y="12764"/>
                  <a:pt x="2309" y="12764"/>
                  <a:pt x="2325" y="12756"/>
                </a:cubicBezTo>
                <a:cubicBezTo>
                  <a:pt x="2393" y="12727"/>
                  <a:pt x="2428" y="12651"/>
                  <a:pt x="2404" y="12579"/>
                </a:cubicBezTo>
                <a:cubicBezTo>
                  <a:pt x="747" y="8186"/>
                  <a:pt x="280" y="209"/>
                  <a:pt x="276" y="130"/>
                </a:cubicBezTo>
                <a:cubicBezTo>
                  <a:pt x="272" y="59"/>
                  <a:pt x="226" y="1"/>
                  <a:pt x="14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35"/>
          <p:cNvSpPr/>
          <p:nvPr/>
        </p:nvSpPr>
        <p:spPr>
          <a:xfrm>
            <a:off x="4607678" y="2490373"/>
            <a:ext cx="20741" cy="42635"/>
          </a:xfrm>
          <a:custGeom>
            <a:rect b="b" l="l" r="r" t="t"/>
            <a:pathLst>
              <a:path extrusionOk="0" h="3442" w="1667">
                <a:moveTo>
                  <a:pt x="152" y="0"/>
                </a:moveTo>
                <a:cubicBezTo>
                  <a:pt x="138" y="0"/>
                  <a:pt x="123" y="2"/>
                  <a:pt x="109" y="7"/>
                </a:cubicBezTo>
                <a:cubicBezTo>
                  <a:pt x="37" y="35"/>
                  <a:pt x="1" y="111"/>
                  <a:pt x="25" y="182"/>
                </a:cubicBezTo>
                <a:cubicBezTo>
                  <a:pt x="61" y="278"/>
                  <a:pt x="880" y="2599"/>
                  <a:pt x="1399" y="3382"/>
                </a:cubicBezTo>
                <a:cubicBezTo>
                  <a:pt x="1427" y="3422"/>
                  <a:pt x="1466" y="3442"/>
                  <a:pt x="1510" y="3442"/>
                </a:cubicBezTo>
                <a:cubicBezTo>
                  <a:pt x="1538" y="3442"/>
                  <a:pt x="1562" y="3434"/>
                  <a:pt x="1586" y="3422"/>
                </a:cubicBezTo>
                <a:cubicBezTo>
                  <a:pt x="1650" y="3378"/>
                  <a:pt x="1667" y="3294"/>
                  <a:pt x="1623" y="3235"/>
                </a:cubicBezTo>
                <a:cubicBezTo>
                  <a:pt x="1123" y="2479"/>
                  <a:pt x="288" y="114"/>
                  <a:pt x="281" y="90"/>
                </a:cubicBezTo>
                <a:cubicBezTo>
                  <a:pt x="261" y="37"/>
                  <a:pt x="209" y="0"/>
                  <a:pt x="15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35"/>
          <p:cNvSpPr/>
          <p:nvPr/>
        </p:nvSpPr>
        <p:spPr>
          <a:xfrm>
            <a:off x="4590035" y="2316378"/>
            <a:ext cx="35957" cy="109226"/>
          </a:xfrm>
          <a:custGeom>
            <a:rect b="b" l="l" r="r" t="t"/>
            <a:pathLst>
              <a:path extrusionOk="0" h="8818" w="2890">
                <a:moveTo>
                  <a:pt x="144" y="1"/>
                </a:moveTo>
                <a:cubicBezTo>
                  <a:pt x="136" y="1"/>
                  <a:pt x="128" y="1"/>
                  <a:pt x="121" y="3"/>
                </a:cubicBezTo>
                <a:cubicBezTo>
                  <a:pt x="45" y="18"/>
                  <a:pt x="1" y="90"/>
                  <a:pt x="13" y="162"/>
                </a:cubicBezTo>
                <a:cubicBezTo>
                  <a:pt x="25" y="210"/>
                  <a:pt x="1007" y="5011"/>
                  <a:pt x="2613" y="8734"/>
                </a:cubicBezTo>
                <a:cubicBezTo>
                  <a:pt x="2633" y="8785"/>
                  <a:pt x="2685" y="8817"/>
                  <a:pt x="2737" y="8817"/>
                </a:cubicBezTo>
                <a:cubicBezTo>
                  <a:pt x="2753" y="8817"/>
                  <a:pt x="2773" y="8813"/>
                  <a:pt x="2788" y="8806"/>
                </a:cubicBezTo>
                <a:cubicBezTo>
                  <a:pt x="2857" y="8778"/>
                  <a:pt x="2889" y="8697"/>
                  <a:pt x="2860" y="8625"/>
                </a:cubicBezTo>
                <a:cubicBezTo>
                  <a:pt x="1267" y="4931"/>
                  <a:pt x="288" y="158"/>
                  <a:pt x="281" y="110"/>
                </a:cubicBezTo>
                <a:cubicBezTo>
                  <a:pt x="266" y="46"/>
                  <a:pt x="207" y="1"/>
                  <a:pt x="14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35"/>
          <p:cNvSpPr/>
          <p:nvPr/>
        </p:nvSpPr>
        <p:spPr>
          <a:xfrm>
            <a:off x="4900784" y="2334016"/>
            <a:ext cx="40075" cy="117215"/>
          </a:xfrm>
          <a:custGeom>
            <a:rect b="b" l="l" r="r" t="t"/>
            <a:pathLst>
              <a:path extrusionOk="0" h="9463" w="3221">
                <a:moveTo>
                  <a:pt x="3071" y="1"/>
                </a:moveTo>
                <a:cubicBezTo>
                  <a:pt x="3010" y="1"/>
                  <a:pt x="2954" y="42"/>
                  <a:pt x="2937" y="104"/>
                </a:cubicBezTo>
                <a:cubicBezTo>
                  <a:pt x="2924" y="168"/>
                  <a:pt x="1370" y="6467"/>
                  <a:pt x="33" y="9271"/>
                </a:cubicBezTo>
                <a:cubicBezTo>
                  <a:pt x="1" y="9339"/>
                  <a:pt x="33" y="9419"/>
                  <a:pt x="96" y="9450"/>
                </a:cubicBezTo>
                <a:cubicBezTo>
                  <a:pt x="117" y="9459"/>
                  <a:pt x="137" y="9463"/>
                  <a:pt x="157" y="9463"/>
                </a:cubicBezTo>
                <a:cubicBezTo>
                  <a:pt x="209" y="9463"/>
                  <a:pt x="257" y="9435"/>
                  <a:pt x="280" y="9387"/>
                </a:cubicBezTo>
                <a:cubicBezTo>
                  <a:pt x="1630" y="6559"/>
                  <a:pt x="3184" y="232"/>
                  <a:pt x="3200" y="168"/>
                </a:cubicBezTo>
                <a:cubicBezTo>
                  <a:pt x="3221" y="96"/>
                  <a:pt x="3173" y="24"/>
                  <a:pt x="3101" y="4"/>
                </a:cubicBezTo>
                <a:cubicBezTo>
                  <a:pt x="3091" y="2"/>
                  <a:pt x="3081" y="1"/>
                  <a:pt x="307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35"/>
          <p:cNvSpPr/>
          <p:nvPr/>
        </p:nvSpPr>
        <p:spPr>
          <a:xfrm>
            <a:off x="4967870" y="2353265"/>
            <a:ext cx="4193" cy="162142"/>
          </a:xfrm>
          <a:custGeom>
            <a:rect b="b" l="l" r="r" t="t"/>
            <a:pathLst>
              <a:path extrusionOk="0" h="13090" w="337">
                <a:moveTo>
                  <a:pt x="137" y="0"/>
                </a:moveTo>
                <a:cubicBezTo>
                  <a:pt x="61" y="0"/>
                  <a:pt x="1" y="63"/>
                  <a:pt x="1" y="135"/>
                </a:cubicBezTo>
                <a:lnTo>
                  <a:pt x="65" y="12953"/>
                </a:lnTo>
                <a:cubicBezTo>
                  <a:pt x="69" y="13029"/>
                  <a:pt x="129" y="13089"/>
                  <a:pt x="201" y="13089"/>
                </a:cubicBezTo>
                <a:cubicBezTo>
                  <a:pt x="277" y="13089"/>
                  <a:pt x="336" y="13025"/>
                  <a:pt x="336" y="12953"/>
                </a:cubicBezTo>
                <a:lnTo>
                  <a:pt x="273" y="135"/>
                </a:lnTo>
                <a:cubicBezTo>
                  <a:pt x="273" y="60"/>
                  <a:pt x="213" y="0"/>
                  <a:pt x="13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35"/>
          <p:cNvSpPr/>
          <p:nvPr/>
        </p:nvSpPr>
        <p:spPr>
          <a:xfrm>
            <a:off x="4909680" y="2356461"/>
            <a:ext cx="53637" cy="156518"/>
          </a:xfrm>
          <a:custGeom>
            <a:rect b="b" l="l" r="r" t="t"/>
            <a:pathLst>
              <a:path extrusionOk="0" h="12636" w="4311">
                <a:moveTo>
                  <a:pt x="4170" y="1"/>
                </a:moveTo>
                <a:cubicBezTo>
                  <a:pt x="4102" y="1"/>
                  <a:pt x="4043" y="50"/>
                  <a:pt x="4035" y="117"/>
                </a:cubicBezTo>
                <a:cubicBezTo>
                  <a:pt x="4023" y="197"/>
                  <a:pt x="2841" y="8226"/>
                  <a:pt x="41" y="12428"/>
                </a:cubicBezTo>
                <a:cubicBezTo>
                  <a:pt x="1" y="12488"/>
                  <a:pt x="17" y="12571"/>
                  <a:pt x="80" y="12615"/>
                </a:cubicBezTo>
                <a:cubicBezTo>
                  <a:pt x="100" y="12627"/>
                  <a:pt x="128" y="12636"/>
                  <a:pt x="152" y="12636"/>
                </a:cubicBezTo>
                <a:cubicBezTo>
                  <a:pt x="196" y="12636"/>
                  <a:pt x="240" y="12615"/>
                  <a:pt x="268" y="12575"/>
                </a:cubicBezTo>
                <a:cubicBezTo>
                  <a:pt x="3100" y="8326"/>
                  <a:pt x="4290" y="237"/>
                  <a:pt x="4298" y="157"/>
                </a:cubicBezTo>
                <a:cubicBezTo>
                  <a:pt x="4311" y="81"/>
                  <a:pt x="4259" y="13"/>
                  <a:pt x="4187" y="2"/>
                </a:cubicBezTo>
                <a:cubicBezTo>
                  <a:pt x="4181" y="1"/>
                  <a:pt x="4176" y="1"/>
                  <a:pt x="417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35"/>
          <p:cNvSpPr/>
          <p:nvPr/>
        </p:nvSpPr>
        <p:spPr>
          <a:xfrm>
            <a:off x="4914495" y="2489581"/>
            <a:ext cx="31229" cy="49869"/>
          </a:xfrm>
          <a:custGeom>
            <a:rect b="b" l="l" r="r" t="t"/>
            <a:pathLst>
              <a:path extrusionOk="0" h="4026" w="2510">
                <a:moveTo>
                  <a:pt x="2356" y="1"/>
                </a:moveTo>
                <a:cubicBezTo>
                  <a:pt x="2307" y="1"/>
                  <a:pt x="2259" y="26"/>
                  <a:pt x="2234" y="71"/>
                </a:cubicBezTo>
                <a:cubicBezTo>
                  <a:pt x="2222" y="95"/>
                  <a:pt x="936" y="2539"/>
                  <a:pt x="45" y="3813"/>
                </a:cubicBezTo>
                <a:cubicBezTo>
                  <a:pt x="1" y="3874"/>
                  <a:pt x="17" y="3957"/>
                  <a:pt x="77" y="4001"/>
                </a:cubicBezTo>
                <a:cubicBezTo>
                  <a:pt x="101" y="4018"/>
                  <a:pt x="129" y="4025"/>
                  <a:pt x="157" y="4025"/>
                </a:cubicBezTo>
                <a:cubicBezTo>
                  <a:pt x="197" y="4025"/>
                  <a:pt x="241" y="4005"/>
                  <a:pt x="265" y="3970"/>
                </a:cubicBezTo>
                <a:cubicBezTo>
                  <a:pt x="1168" y="2679"/>
                  <a:pt x="2462" y="222"/>
                  <a:pt x="2478" y="198"/>
                </a:cubicBezTo>
                <a:cubicBezTo>
                  <a:pt x="2510" y="130"/>
                  <a:pt x="2486" y="51"/>
                  <a:pt x="2418" y="15"/>
                </a:cubicBezTo>
                <a:cubicBezTo>
                  <a:pt x="2398" y="6"/>
                  <a:pt x="2377" y="1"/>
                  <a:pt x="235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35"/>
          <p:cNvSpPr/>
          <p:nvPr/>
        </p:nvSpPr>
        <p:spPr>
          <a:xfrm>
            <a:off x="4683461" y="2277880"/>
            <a:ext cx="141203" cy="143921"/>
          </a:xfrm>
          <a:custGeom>
            <a:rect b="b" l="l" r="r" t="t"/>
            <a:pathLst>
              <a:path extrusionOk="0" h="11619" w="11349">
                <a:moveTo>
                  <a:pt x="147" y="1"/>
                </a:moveTo>
                <a:cubicBezTo>
                  <a:pt x="139" y="1"/>
                  <a:pt x="132" y="2"/>
                  <a:pt x="125" y="3"/>
                </a:cubicBezTo>
                <a:cubicBezTo>
                  <a:pt x="53" y="14"/>
                  <a:pt x="1" y="86"/>
                  <a:pt x="13" y="158"/>
                </a:cubicBezTo>
                <a:cubicBezTo>
                  <a:pt x="21" y="215"/>
                  <a:pt x="935" y="5778"/>
                  <a:pt x="2226" y="8610"/>
                </a:cubicBezTo>
                <a:cubicBezTo>
                  <a:pt x="3241" y="10839"/>
                  <a:pt x="4798" y="11618"/>
                  <a:pt x="6232" y="11618"/>
                </a:cubicBezTo>
                <a:cubicBezTo>
                  <a:pt x="6823" y="11618"/>
                  <a:pt x="7398" y="11486"/>
                  <a:pt x="7902" y="11266"/>
                </a:cubicBezTo>
                <a:cubicBezTo>
                  <a:pt x="9983" y="10363"/>
                  <a:pt x="11349" y="6077"/>
                  <a:pt x="11221" y="845"/>
                </a:cubicBezTo>
                <a:cubicBezTo>
                  <a:pt x="11221" y="773"/>
                  <a:pt x="11157" y="726"/>
                  <a:pt x="11081" y="714"/>
                </a:cubicBezTo>
                <a:cubicBezTo>
                  <a:pt x="11009" y="718"/>
                  <a:pt x="10949" y="777"/>
                  <a:pt x="10949" y="853"/>
                </a:cubicBezTo>
                <a:cubicBezTo>
                  <a:pt x="11073" y="5898"/>
                  <a:pt x="9747" y="10172"/>
                  <a:pt x="7794" y="11019"/>
                </a:cubicBezTo>
                <a:cubicBezTo>
                  <a:pt x="7303" y="11232"/>
                  <a:pt x="6762" y="11359"/>
                  <a:pt x="6208" y="11359"/>
                </a:cubicBezTo>
                <a:cubicBezTo>
                  <a:pt x="4857" y="11359"/>
                  <a:pt x="3429" y="10605"/>
                  <a:pt x="2469" y="8498"/>
                </a:cubicBezTo>
                <a:cubicBezTo>
                  <a:pt x="1199" y="5699"/>
                  <a:pt x="288" y="170"/>
                  <a:pt x="281" y="115"/>
                </a:cubicBezTo>
                <a:cubicBezTo>
                  <a:pt x="270" y="50"/>
                  <a:pt x="211" y="1"/>
                  <a:pt x="14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35"/>
          <p:cNvSpPr/>
          <p:nvPr/>
        </p:nvSpPr>
        <p:spPr>
          <a:xfrm>
            <a:off x="4588642" y="2118513"/>
            <a:ext cx="54483" cy="64535"/>
          </a:xfrm>
          <a:custGeom>
            <a:rect b="b" l="l" r="r" t="t"/>
            <a:pathLst>
              <a:path extrusionOk="0" h="5210" w="4379">
                <a:moveTo>
                  <a:pt x="1587" y="1"/>
                </a:moveTo>
                <a:cubicBezTo>
                  <a:pt x="1379" y="1"/>
                  <a:pt x="1170" y="90"/>
                  <a:pt x="972" y="315"/>
                </a:cubicBezTo>
                <a:cubicBezTo>
                  <a:pt x="1" y="1417"/>
                  <a:pt x="1746" y="3941"/>
                  <a:pt x="2717" y="4785"/>
                </a:cubicBezTo>
                <a:cubicBezTo>
                  <a:pt x="3061" y="5082"/>
                  <a:pt x="3373" y="5209"/>
                  <a:pt x="3629" y="5209"/>
                </a:cubicBezTo>
                <a:cubicBezTo>
                  <a:pt x="4096" y="5209"/>
                  <a:pt x="4378" y="4787"/>
                  <a:pt x="4335" y="4201"/>
                </a:cubicBezTo>
                <a:cubicBezTo>
                  <a:pt x="4271" y="3294"/>
                  <a:pt x="3173" y="1353"/>
                  <a:pt x="3173" y="1353"/>
                </a:cubicBezTo>
                <a:cubicBezTo>
                  <a:pt x="3173" y="1353"/>
                  <a:pt x="2394" y="1"/>
                  <a:pt x="1587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35"/>
          <p:cNvSpPr/>
          <p:nvPr/>
        </p:nvSpPr>
        <p:spPr>
          <a:xfrm>
            <a:off x="4593469" y="2115169"/>
            <a:ext cx="52990" cy="71223"/>
          </a:xfrm>
          <a:custGeom>
            <a:rect b="b" l="l" r="r" t="t"/>
            <a:pathLst>
              <a:path extrusionOk="0" h="5750" w="4259">
                <a:moveTo>
                  <a:pt x="1194" y="541"/>
                </a:moveTo>
                <a:cubicBezTo>
                  <a:pt x="1214" y="541"/>
                  <a:pt x="1231" y="541"/>
                  <a:pt x="1247" y="544"/>
                </a:cubicBezTo>
                <a:cubicBezTo>
                  <a:pt x="1766" y="597"/>
                  <a:pt x="2377" y="1460"/>
                  <a:pt x="2549" y="1755"/>
                </a:cubicBezTo>
                <a:cubicBezTo>
                  <a:pt x="2848" y="2282"/>
                  <a:pt x="3631" y="3796"/>
                  <a:pt x="3679" y="4491"/>
                </a:cubicBezTo>
                <a:cubicBezTo>
                  <a:pt x="3703" y="4815"/>
                  <a:pt x="3603" y="5079"/>
                  <a:pt x="3419" y="5170"/>
                </a:cubicBezTo>
                <a:cubicBezTo>
                  <a:pt x="3367" y="5196"/>
                  <a:pt x="3308" y="5209"/>
                  <a:pt x="3242" y="5209"/>
                </a:cubicBezTo>
                <a:cubicBezTo>
                  <a:pt x="3038" y="5209"/>
                  <a:pt x="2778" y="5083"/>
                  <a:pt x="2509" y="4847"/>
                </a:cubicBezTo>
                <a:cubicBezTo>
                  <a:pt x="1750" y="4192"/>
                  <a:pt x="643" y="2610"/>
                  <a:pt x="571" y="1532"/>
                </a:cubicBezTo>
                <a:cubicBezTo>
                  <a:pt x="552" y="1208"/>
                  <a:pt x="624" y="948"/>
                  <a:pt x="787" y="765"/>
                </a:cubicBezTo>
                <a:cubicBezTo>
                  <a:pt x="951" y="577"/>
                  <a:pt x="1095" y="541"/>
                  <a:pt x="1194" y="541"/>
                </a:cubicBezTo>
                <a:close/>
                <a:moveTo>
                  <a:pt x="1204" y="1"/>
                </a:moveTo>
                <a:cubicBezTo>
                  <a:pt x="972" y="1"/>
                  <a:pt x="668" y="82"/>
                  <a:pt x="380" y="409"/>
                </a:cubicBezTo>
                <a:cubicBezTo>
                  <a:pt x="116" y="705"/>
                  <a:pt x="1" y="1096"/>
                  <a:pt x="33" y="1567"/>
                </a:cubicBezTo>
                <a:cubicBezTo>
                  <a:pt x="121" y="2850"/>
                  <a:pt x="1319" y="4535"/>
                  <a:pt x="2153" y="5258"/>
                </a:cubicBezTo>
                <a:cubicBezTo>
                  <a:pt x="2525" y="5582"/>
                  <a:pt x="2908" y="5750"/>
                  <a:pt x="3248" y="5750"/>
                </a:cubicBezTo>
                <a:cubicBezTo>
                  <a:pt x="3395" y="5750"/>
                  <a:pt x="3531" y="5717"/>
                  <a:pt x="3663" y="5654"/>
                </a:cubicBezTo>
                <a:cubicBezTo>
                  <a:pt x="4051" y="5457"/>
                  <a:pt x="4258" y="5011"/>
                  <a:pt x="4219" y="4451"/>
                </a:cubicBezTo>
                <a:cubicBezTo>
                  <a:pt x="4151" y="3497"/>
                  <a:pt x="3064" y="1571"/>
                  <a:pt x="3021" y="1488"/>
                </a:cubicBezTo>
                <a:lnTo>
                  <a:pt x="3016" y="1488"/>
                </a:lnTo>
                <a:cubicBezTo>
                  <a:pt x="2936" y="1344"/>
                  <a:pt x="2193" y="98"/>
                  <a:pt x="1303" y="6"/>
                </a:cubicBezTo>
                <a:cubicBezTo>
                  <a:pt x="1271" y="3"/>
                  <a:pt x="1238" y="1"/>
                  <a:pt x="120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35"/>
          <p:cNvSpPr/>
          <p:nvPr/>
        </p:nvSpPr>
        <p:spPr>
          <a:xfrm>
            <a:off x="4856839" y="2118513"/>
            <a:ext cx="54495" cy="64535"/>
          </a:xfrm>
          <a:custGeom>
            <a:rect b="b" l="l" r="r" t="t"/>
            <a:pathLst>
              <a:path extrusionOk="0" h="5210" w="4380">
                <a:moveTo>
                  <a:pt x="2794" y="1"/>
                </a:moveTo>
                <a:cubicBezTo>
                  <a:pt x="1987" y="1"/>
                  <a:pt x="1208" y="1353"/>
                  <a:pt x="1208" y="1353"/>
                </a:cubicBezTo>
                <a:cubicBezTo>
                  <a:pt x="1208" y="1353"/>
                  <a:pt x="106" y="3294"/>
                  <a:pt x="42" y="4201"/>
                </a:cubicBezTo>
                <a:cubicBezTo>
                  <a:pt x="1" y="4787"/>
                  <a:pt x="283" y="5209"/>
                  <a:pt x="749" y="5209"/>
                </a:cubicBezTo>
                <a:cubicBezTo>
                  <a:pt x="1005" y="5209"/>
                  <a:pt x="1316" y="5082"/>
                  <a:pt x="1659" y="4785"/>
                </a:cubicBezTo>
                <a:cubicBezTo>
                  <a:pt x="2630" y="3941"/>
                  <a:pt x="4380" y="1417"/>
                  <a:pt x="3409" y="315"/>
                </a:cubicBezTo>
                <a:cubicBezTo>
                  <a:pt x="3211" y="90"/>
                  <a:pt x="3001" y="1"/>
                  <a:pt x="279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35"/>
          <p:cNvSpPr/>
          <p:nvPr/>
        </p:nvSpPr>
        <p:spPr>
          <a:xfrm>
            <a:off x="4853529" y="2115169"/>
            <a:ext cx="52928" cy="71223"/>
          </a:xfrm>
          <a:custGeom>
            <a:rect b="b" l="l" r="r" t="t"/>
            <a:pathLst>
              <a:path extrusionOk="0" h="5750" w="4254">
                <a:moveTo>
                  <a:pt x="3064" y="541"/>
                </a:moveTo>
                <a:cubicBezTo>
                  <a:pt x="3167" y="541"/>
                  <a:pt x="3309" y="578"/>
                  <a:pt x="3472" y="765"/>
                </a:cubicBezTo>
                <a:cubicBezTo>
                  <a:pt x="3635" y="948"/>
                  <a:pt x="3707" y="1208"/>
                  <a:pt x="3683" y="1532"/>
                </a:cubicBezTo>
                <a:cubicBezTo>
                  <a:pt x="3611" y="2610"/>
                  <a:pt x="2508" y="4192"/>
                  <a:pt x="1750" y="4847"/>
                </a:cubicBezTo>
                <a:cubicBezTo>
                  <a:pt x="1480" y="5083"/>
                  <a:pt x="1220" y="5209"/>
                  <a:pt x="1016" y="5209"/>
                </a:cubicBezTo>
                <a:cubicBezTo>
                  <a:pt x="951" y="5209"/>
                  <a:pt x="892" y="5196"/>
                  <a:pt x="839" y="5170"/>
                </a:cubicBezTo>
                <a:cubicBezTo>
                  <a:pt x="655" y="5079"/>
                  <a:pt x="556" y="4815"/>
                  <a:pt x="580" y="4491"/>
                </a:cubicBezTo>
                <a:cubicBezTo>
                  <a:pt x="627" y="3796"/>
                  <a:pt x="1411" y="2282"/>
                  <a:pt x="1710" y="1755"/>
                </a:cubicBezTo>
                <a:cubicBezTo>
                  <a:pt x="1881" y="1460"/>
                  <a:pt x="2489" y="597"/>
                  <a:pt x="3012" y="544"/>
                </a:cubicBezTo>
                <a:cubicBezTo>
                  <a:pt x="3028" y="543"/>
                  <a:pt x="3045" y="541"/>
                  <a:pt x="3064" y="541"/>
                </a:cubicBezTo>
                <a:close/>
                <a:moveTo>
                  <a:pt x="3055" y="1"/>
                </a:moveTo>
                <a:cubicBezTo>
                  <a:pt x="3020" y="1"/>
                  <a:pt x="2987" y="3"/>
                  <a:pt x="2956" y="6"/>
                </a:cubicBezTo>
                <a:cubicBezTo>
                  <a:pt x="2065" y="98"/>
                  <a:pt x="1322" y="1344"/>
                  <a:pt x="1238" y="1488"/>
                </a:cubicBezTo>
                <a:cubicBezTo>
                  <a:pt x="1190" y="1571"/>
                  <a:pt x="108" y="3497"/>
                  <a:pt x="40" y="4451"/>
                </a:cubicBezTo>
                <a:cubicBezTo>
                  <a:pt x="1" y="5011"/>
                  <a:pt x="208" y="5457"/>
                  <a:pt x="596" y="5654"/>
                </a:cubicBezTo>
                <a:cubicBezTo>
                  <a:pt x="723" y="5717"/>
                  <a:pt x="863" y="5750"/>
                  <a:pt x="1011" y="5750"/>
                </a:cubicBezTo>
                <a:cubicBezTo>
                  <a:pt x="1350" y="5750"/>
                  <a:pt x="1730" y="5582"/>
                  <a:pt x="2106" y="5258"/>
                </a:cubicBezTo>
                <a:cubicBezTo>
                  <a:pt x="2796" y="4655"/>
                  <a:pt x="4130" y="2957"/>
                  <a:pt x="4222" y="1567"/>
                </a:cubicBezTo>
                <a:cubicBezTo>
                  <a:pt x="4254" y="1096"/>
                  <a:pt x="4138" y="705"/>
                  <a:pt x="3879" y="409"/>
                </a:cubicBezTo>
                <a:cubicBezTo>
                  <a:pt x="3591" y="82"/>
                  <a:pt x="3287" y="1"/>
                  <a:pt x="305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35"/>
          <p:cNvSpPr/>
          <p:nvPr/>
        </p:nvSpPr>
        <p:spPr>
          <a:xfrm>
            <a:off x="4700569" y="2261926"/>
            <a:ext cx="100680" cy="129961"/>
          </a:xfrm>
          <a:custGeom>
            <a:rect b="b" l="l" r="r" t="t"/>
            <a:pathLst>
              <a:path extrusionOk="0" h="10492" w="809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1166" y="5245"/>
                  <a:pt x="2333" y="8156"/>
                </a:cubicBezTo>
                <a:cubicBezTo>
                  <a:pt x="2978" y="9772"/>
                  <a:pt x="3942" y="10491"/>
                  <a:pt x="4827" y="10491"/>
                </a:cubicBezTo>
                <a:cubicBezTo>
                  <a:pt x="5538" y="10491"/>
                  <a:pt x="6198" y="10028"/>
                  <a:pt x="6602" y="9192"/>
                </a:cubicBezTo>
                <a:cubicBezTo>
                  <a:pt x="7509" y="7318"/>
                  <a:pt x="8092" y="325"/>
                  <a:pt x="8092" y="324"/>
                </a:cubicBezTo>
                <a:lnTo>
                  <a:pt x="8092" y="324"/>
                </a:lnTo>
                <a:cubicBezTo>
                  <a:pt x="8092" y="324"/>
                  <a:pt x="5968" y="619"/>
                  <a:pt x="3816" y="619"/>
                </a:cubicBezTo>
                <a:cubicBezTo>
                  <a:pt x="2326" y="619"/>
                  <a:pt x="822" y="47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35"/>
          <p:cNvSpPr/>
          <p:nvPr/>
        </p:nvSpPr>
        <p:spPr>
          <a:xfrm>
            <a:off x="4696986" y="2258594"/>
            <a:ext cx="107709" cy="136675"/>
          </a:xfrm>
          <a:custGeom>
            <a:rect b="b" l="l" r="r" t="t"/>
            <a:pathLst>
              <a:path extrusionOk="0" h="11034" w="8657">
                <a:moveTo>
                  <a:pt x="676" y="741"/>
                </a:moveTo>
                <a:cubicBezTo>
                  <a:pt x="1577" y="1060"/>
                  <a:pt x="2861" y="1160"/>
                  <a:pt x="4125" y="1160"/>
                </a:cubicBezTo>
                <a:cubicBezTo>
                  <a:pt x="5776" y="1160"/>
                  <a:pt x="7393" y="989"/>
                  <a:pt x="8081" y="905"/>
                </a:cubicBezTo>
                <a:lnTo>
                  <a:pt x="8081" y="905"/>
                </a:lnTo>
                <a:cubicBezTo>
                  <a:pt x="7953" y="2314"/>
                  <a:pt x="7410" y="7763"/>
                  <a:pt x="6647" y="9345"/>
                </a:cubicBezTo>
                <a:cubicBezTo>
                  <a:pt x="6298" y="10072"/>
                  <a:pt x="5744" y="10492"/>
                  <a:pt x="5128" y="10492"/>
                </a:cubicBezTo>
                <a:cubicBezTo>
                  <a:pt x="5108" y="10492"/>
                  <a:pt x="5089" y="10492"/>
                  <a:pt x="5069" y="10491"/>
                </a:cubicBezTo>
                <a:cubicBezTo>
                  <a:pt x="4222" y="10462"/>
                  <a:pt x="3400" y="9652"/>
                  <a:pt x="2873" y="8326"/>
                </a:cubicBezTo>
                <a:cubicBezTo>
                  <a:pt x="1942" y="6005"/>
                  <a:pt x="1003" y="2143"/>
                  <a:pt x="676" y="741"/>
                </a:cubicBezTo>
                <a:close/>
                <a:moveTo>
                  <a:pt x="290" y="0"/>
                </a:moveTo>
                <a:cubicBezTo>
                  <a:pt x="234" y="0"/>
                  <a:pt x="177" y="18"/>
                  <a:pt x="128" y="54"/>
                </a:cubicBezTo>
                <a:cubicBezTo>
                  <a:pt x="45" y="114"/>
                  <a:pt x="1" y="225"/>
                  <a:pt x="25" y="330"/>
                </a:cubicBezTo>
                <a:cubicBezTo>
                  <a:pt x="36" y="382"/>
                  <a:pt x="1207" y="5626"/>
                  <a:pt x="2369" y="8526"/>
                </a:cubicBezTo>
                <a:cubicBezTo>
                  <a:pt x="2988" y="10079"/>
                  <a:pt x="3966" y="10994"/>
                  <a:pt x="5049" y="11030"/>
                </a:cubicBezTo>
                <a:cubicBezTo>
                  <a:pt x="5073" y="11030"/>
                  <a:pt x="5093" y="11034"/>
                  <a:pt x="5117" y="11034"/>
                </a:cubicBezTo>
                <a:cubicBezTo>
                  <a:pt x="5944" y="11034"/>
                  <a:pt x="6695" y="10495"/>
                  <a:pt x="7134" y="9580"/>
                </a:cubicBezTo>
                <a:cubicBezTo>
                  <a:pt x="8053" y="7679"/>
                  <a:pt x="8628" y="905"/>
                  <a:pt x="8652" y="617"/>
                </a:cubicBezTo>
                <a:cubicBezTo>
                  <a:pt x="8656" y="533"/>
                  <a:pt x="8628" y="453"/>
                  <a:pt x="8568" y="397"/>
                </a:cubicBezTo>
                <a:cubicBezTo>
                  <a:pt x="8517" y="350"/>
                  <a:pt x="8449" y="322"/>
                  <a:pt x="8380" y="322"/>
                </a:cubicBezTo>
                <a:cubicBezTo>
                  <a:pt x="8368" y="322"/>
                  <a:pt x="8356" y="323"/>
                  <a:pt x="8344" y="325"/>
                </a:cubicBezTo>
                <a:cubicBezTo>
                  <a:pt x="8309" y="330"/>
                  <a:pt x="6187" y="617"/>
                  <a:pt x="4073" y="617"/>
                </a:cubicBezTo>
                <a:cubicBezTo>
                  <a:pt x="2633" y="617"/>
                  <a:pt x="1196" y="484"/>
                  <a:pt x="423" y="37"/>
                </a:cubicBezTo>
                <a:cubicBezTo>
                  <a:pt x="382" y="12"/>
                  <a:pt x="336" y="0"/>
                  <a:pt x="2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35"/>
          <p:cNvSpPr/>
          <p:nvPr/>
        </p:nvSpPr>
        <p:spPr>
          <a:xfrm>
            <a:off x="4615180" y="1967321"/>
            <a:ext cx="263407" cy="344882"/>
          </a:xfrm>
          <a:custGeom>
            <a:rect b="b" l="l" r="r" t="t"/>
            <a:pathLst>
              <a:path extrusionOk="0" h="27843" w="21171">
                <a:moveTo>
                  <a:pt x="10191" y="1"/>
                </a:moveTo>
                <a:cubicBezTo>
                  <a:pt x="8649" y="1"/>
                  <a:pt x="7132" y="530"/>
                  <a:pt x="5700" y="1776"/>
                </a:cubicBezTo>
                <a:cubicBezTo>
                  <a:pt x="2202" y="4820"/>
                  <a:pt x="1" y="9805"/>
                  <a:pt x="1167" y="14270"/>
                </a:cubicBezTo>
                <a:cubicBezTo>
                  <a:pt x="1167" y="14270"/>
                  <a:pt x="2852" y="20226"/>
                  <a:pt x="6024" y="23720"/>
                </a:cubicBezTo>
                <a:cubicBezTo>
                  <a:pt x="8850" y="26834"/>
                  <a:pt x="10081" y="27842"/>
                  <a:pt x="11507" y="27842"/>
                </a:cubicBezTo>
                <a:cubicBezTo>
                  <a:pt x="11682" y="27842"/>
                  <a:pt x="11860" y="27827"/>
                  <a:pt x="12044" y="27799"/>
                </a:cubicBezTo>
                <a:cubicBezTo>
                  <a:pt x="13725" y="27539"/>
                  <a:pt x="15539" y="25338"/>
                  <a:pt x="18063" y="20745"/>
                </a:cubicBezTo>
                <a:cubicBezTo>
                  <a:pt x="20587" y="16147"/>
                  <a:pt x="20783" y="12653"/>
                  <a:pt x="20975" y="12329"/>
                </a:cubicBezTo>
                <a:cubicBezTo>
                  <a:pt x="21171" y="12006"/>
                  <a:pt x="20459" y="5530"/>
                  <a:pt x="16833" y="2747"/>
                </a:cubicBezTo>
                <a:cubicBezTo>
                  <a:pt x="14691" y="1103"/>
                  <a:pt x="12415" y="1"/>
                  <a:pt x="101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35"/>
          <p:cNvSpPr/>
          <p:nvPr/>
        </p:nvSpPr>
        <p:spPr>
          <a:xfrm>
            <a:off x="4616048" y="1964134"/>
            <a:ext cx="260820" cy="261751"/>
          </a:xfrm>
          <a:custGeom>
            <a:rect b="b" l="l" r="r" t="t"/>
            <a:pathLst>
              <a:path extrusionOk="0" h="209538" w="207866">
                <a:moveTo>
                  <a:pt x="100044" y="1"/>
                </a:moveTo>
                <a:cubicBezTo>
                  <a:pt x="84897" y="1"/>
                  <a:pt x="69993" y="5200"/>
                  <a:pt x="55941" y="17430"/>
                </a:cubicBezTo>
                <a:cubicBezTo>
                  <a:pt x="21615" y="47310"/>
                  <a:pt x="0" y="96254"/>
                  <a:pt x="11444" y="140116"/>
                </a:cubicBezTo>
                <a:cubicBezTo>
                  <a:pt x="11444" y="140116"/>
                  <a:pt x="14622" y="151358"/>
                  <a:pt x="20814" y="166875"/>
                </a:cubicBezTo>
                <a:cubicBezTo>
                  <a:pt x="20823" y="164821"/>
                  <a:pt x="21056" y="162868"/>
                  <a:pt x="21615" y="161095"/>
                </a:cubicBezTo>
                <a:cubicBezTo>
                  <a:pt x="27848" y="141334"/>
                  <a:pt x="44102" y="106338"/>
                  <a:pt x="91588" y="106338"/>
                </a:cubicBezTo>
                <a:cubicBezTo>
                  <a:pt x="101884" y="106338"/>
                  <a:pt x="113647" y="107983"/>
                  <a:pt x="127095" y="111784"/>
                </a:cubicBezTo>
                <a:cubicBezTo>
                  <a:pt x="186994" y="128722"/>
                  <a:pt x="179669" y="181395"/>
                  <a:pt x="174091" y="209537"/>
                </a:cubicBezTo>
                <a:cubicBezTo>
                  <a:pt x="175170" y="207613"/>
                  <a:pt x="176249" y="205701"/>
                  <a:pt x="177355" y="203686"/>
                </a:cubicBezTo>
                <a:cubicBezTo>
                  <a:pt x="202144" y="158552"/>
                  <a:pt x="204056" y="124227"/>
                  <a:pt x="205959" y="121048"/>
                </a:cubicBezTo>
                <a:cubicBezTo>
                  <a:pt x="207866" y="117869"/>
                  <a:pt x="200873" y="54299"/>
                  <a:pt x="165275" y="26967"/>
                </a:cubicBezTo>
                <a:cubicBezTo>
                  <a:pt x="144251" y="10823"/>
                  <a:pt x="121896" y="1"/>
                  <a:pt x="10004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35"/>
          <p:cNvSpPr/>
          <p:nvPr/>
        </p:nvSpPr>
        <p:spPr>
          <a:xfrm>
            <a:off x="4612605" y="1964163"/>
            <a:ext cx="270051" cy="351410"/>
          </a:xfrm>
          <a:custGeom>
            <a:rect b="b" l="l" r="r" t="t"/>
            <a:pathLst>
              <a:path extrusionOk="0" h="28370" w="21705">
                <a:moveTo>
                  <a:pt x="10409" y="524"/>
                </a:moveTo>
                <a:cubicBezTo>
                  <a:pt x="12376" y="524"/>
                  <a:pt x="14538" y="1422"/>
                  <a:pt x="16876" y="3217"/>
                </a:cubicBezTo>
                <a:cubicBezTo>
                  <a:pt x="20327" y="5870"/>
                  <a:pt x="21062" y="11929"/>
                  <a:pt x="20950" y="12444"/>
                </a:cubicBezTo>
                <a:cubicBezTo>
                  <a:pt x="20886" y="12552"/>
                  <a:pt x="20850" y="12720"/>
                  <a:pt x="20762" y="13187"/>
                </a:cubicBezTo>
                <a:cubicBezTo>
                  <a:pt x="20526" y="14425"/>
                  <a:pt x="19979" y="17325"/>
                  <a:pt x="18034" y="20868"/>
                </a:cubicBezTo>
                <a:cubicBezTo>
                  <a:pt x="15502" y="25477"/>
                  <a:pt x="13757" y="27546"/>
                  <a:pt x="12207" y="27786"/>
                </a:cubicBezTo>
                <a:cubicBezTo>
                  <a:pt x="12038" y="27812"/>
                  <a:pt x="11876" y="27826"/>
                  <a:pt x="11715" y="27826"/>
                </a:cubicBezTo>
                <a:cubicBezTo>
                  <a:pt x="10410" y="27826"/>
                  <a:pt x="9244" y="26896"/>
                  <a:pt x="6431" y="23792"/>
                </a:cubicBezTo>
                <a:cubicBezTo>
                  <a:pt x="3363" y="20413"/>
                  <a:pt x="1678" y="14605"/>
                  <a:pt x="1634" y="14453"/>
                </a:cubicBezTo>
                <a:cubicBezTo>
                  <a:pt x="576" y="10383"/>
                  <a:pt x="2364" y="5474"/>
                  <a:pt x="6084" y="2235"/>
                </a:cubicBezTo>
                <a:cubicBezTo>
                  <a:pt x="7396" y="1094"/>
                  <a:pt x="8841" y="524"/>
                  <a:pt x="10409" y="524"/>
                </a:cubicBezTo>
                <a:close/>
                <a:moveTo>
                  <a:pt x="10393" y="0"/>
                </a:moveTo>
                <a:cubicBezTo>
                  <a:pt x="8697" y="0"/>
                  <a:pt x="7129" y="608"/>
                  <a:pt x="5728" y="1827"/>
                </a:cubicBezTo>
                <a:cubicBezTo>
                  <a:pt x="1853" y="5199"/>
                  <a:pt x="0" y="10327"/>
                  <a:pt x="1114" y="14593"/>
                </a:cubicBezTo>
                <a:lnTo>
                  <a:pt x="1114" y="14597"/>
                </a:lnTo>
                <a:cubicBezTo>
                  <a:pt x="1182" y="14844"/>
                  <a:pt x="2852" y="20656"/>
                  <a:pt x="6027" y="24159"/>
                </a:cubicBezTo>
                <a:cubicBezTo>
                  <a:pt x="8816" y="27227"/>
                  <a:pt x="10125" y="28370"/>
                  <a:pt x="11711" y="28370"/>
                </a:cubicBezTo>
                <a:cubicBezTo>
                  <a:pt x="11899" y="28370"/>
                  <a:pt x="12091" y="28353"/>
                  <a:pt x="12291" y="28322"/>
                </a:cubicBezTo>
                <a:cubicBezTo>
                  <a:pt x="14048" y="28049"/>
                  <a:pt x="15849" y="25969"/>
                  <a:pt x="18506" y="21128"/>
                </a:cubicBezTo>
                <a:cubicBezTo>
                  <a:pt x="20495" y="17509"/>
                  <a:pt x="21054" y="14553"/>
                  <a:pt x="21293" y="13287"/>
                </a:cubicBezTo>
                <a:cubicBezTo>
                  <a:pt x="21341" y="13035"/>
                  <a:pt x="21393" y="12772"/>
                  <a:pt x="21413" y="12724"/>
                </a:cubicBezTo>
                <a:cubicBezTo>
                  <a:pt x="21704" y="12237"/>
                  <a:pt x="20871" y="5602"/>
                  <a:pt x="17204" y="2790"/>
                </a:cubicBezTo>
                <a:cubicBezTo>
                  <a:pt x="14786" y="932"/>
                  <a:pt x="12492" y="0"/>
                  <a:pt x="1039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35"/>
          <p:cNvSpPr/>
          <p:nvPr/>
        </p:nvSpPr>
        <p:spPr>
          <a:xfrm>
            <a:off x="4740271" y="2179220"/>
            <a:ext cx="28343" cy="76636"/>
          </a:xfrm>
          <a:custGeom>
            <a:rect b="b" l="l" r="r" t="t"/>
            <a:pathLst>
              <a:path extrusionOk="0" h="6187" w="2278">
                <a:moveTo>
                  <a:pt x="1992" y="1"/>
                </a:moveTo>
                <a:cubicBezTo>
                  <a:pt x="1859" y="1"/>
                  <a:pt x="1744" y="96"/>
                  <a:pt x="1722" y="231"/>
                </a:cubicBezTo>
                <a:cubicBezTo>
                  <a:pt x="1706" y="334"/>
                  <a:pt x="1330" y="2795"/>
                  <a:pt x="1394" y="4102"/>
                </a:cubicBezTo>
                <a:cubicBezTo>
                  <a:pt x="1418" y="4565"/>
                  <a:pt x="1483" y="4920"/>
                  <a:pt x="1527" y="5180"/>
                </a:cubicBezTo>
                <a:cubicBezTo>
                  <a:pt x="1558" y="5348"/>
                  <a:pt x="1594" y="5559"/>
                  <a:pt x="1582" y="5599"/>
                </a:cubicBezTo>
                <a:cubicBezTo>
                  <a:pt x="1582" y="5599"/>
                  <a:pt x="1562" y="5619"/>
                  <a:pt x="1479" y="5639"/>
                </a:cubicBezTo>
                <a:cubicBezTo>
                  <a:pt x="1459" y="5644"/>
                  <a:pt x="1438" y="5646"/>
                  <a:pt x="1417" y="5646"/>
                </a:cubicBezTo>
                <a:cubicBezTo>
                  <a:pt x="1109" y="5646"/>
                  <a:pt x="692" y="5200"/>
                  <a:pt x="528" y="4968"/>
                </a:cubicBezTo>
                <a:cubicBezTo>
                  <a:pt x="474" y="4893"/>
                  <a:pt x="391" y="4853"/>
                  <a:pt x="306" y="4853"/>
                </a:cubicBezTo>
                <a:cubicBezTo>
                  <a:pt x="252" y="4853"/>
                  <a:pt x="197" y="4869"/>
                  <a:pt x="148" y="4904"/>
                </a:cubicBezTo>
                <a:cubicBezTo>
                  <a:pt x="28" y="4992"/>
                  <a:pt x="1" y="5160"/>
                  <a:pt x="84" y="5284"/>
                </a:cubicBezTo>
                <a:cubicBezTo>
                  <a:pt x="156" y="5379"/>
                  <a:pt x="751" y="6187"/>
                  <a:pt x="1418" y="6187"/>
                </a:cubicBezTo>
                <a:cubicBezTo>
                  <a:pt x="1479" y="6187"/>
                  <a:pt x="1534" y="6178"/>
                  <a:pt x="1594" y="6166"/>
                </a:cubicBezTo>
                <a:cubicBezTo>
                  <a:pt x="2229" y="6027"/>
                  <a:pt x="2145" y="5567"/>
                  <a:pt x="2062" y="5084"/>
                </a:cubicBezTo>
                <a:cubicBezTo>
                  <a:pt x="2014" y="4824"/>
                  <a:pt x="1958" y="4504"/>
                  <a:pt x="1934" y="4078"/>
                </a:cubicBezTo>
                <a:cubicBezTo>
                  <a:pt x="1874" y="2823"/>
                  <a:pt x="2253" y="334"/>
                  <a:pt x="2257" y="310"/>
                </a:cubicBezTo>
                <a:cubicBezTo>
                  <a:pt x="2277" y="163"/>
                  <a:pt x="2178" y="28"/>
                  <a:pt x="2030" y="4"/>
                </a:cubicBezTo>
                <a:cubicBezTo>
                  <a:pt x="2017" y="2"/>
                  <a:pt x="2004" y="1"/>
                  <a:pt x="199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35"/>
          <p:cNvSpPr/>
          <p:nvPr/>
        </p:nvSpPr>
        <p:spPr>
          <a:xfrm>
            <a:off x="4680687" y="2192053"/>
            <a:ext cx="39826" cy="12250"/>
          </a:xfrm>
          <a:custGeom>
            <a:rect b="b" l="l" r="r" t="t"/>
            <a:pathLst>
              <a:path extrusionOk="0" h="989" w="3201">
                <a:moveTo>
                  <a:pt x="306" y="1"/>
                </a:moveTo>
                <a:cubicBezTo>
                  <a:pt x="222" y="1"/>
                  <a:pt x="140" y="38"/>
                  <a:pt x="88" y="109"/>
                </a:cubicBezTo>
                <a:cubicBezTo>
                  <a:pt x="0" y="229"/>
                  <a:pt x="24" y="397"/>
                  <a:pt x="144" y="485"/>
                </a:cubicBezTo>
                <a:cubicBezTo>
                  <a:pt x="448" y="717"/>
                  <a:pt x="1027" y="988"/>
                  <a:pt x="1694" y="988"/>
                </a:cubicBezTo>
                <a:cubicBezTo>
                  <a:pt x="2129" y="988"/>
                  <a:pt x="2596" y="872"/>
                  <a:pt x="3048" y="557"/>
                </a:cubicBezTo>
                <a:cubicBezTo>
                  <a:pt x="3171" y="469"/>
                  <a:pt x="3200" y="301"/>
                  <a:pt x="3116" y="181"/>
                </a:cubicBezTo>
                <a:cubicBezTo>
                  <a:pt x="3061" y="105"/>
                  <a:pt x="2977" y="64"/>
                  <a:pt x="2892" y="64"/>
                </a:cubicBezTo>
                <a:cubicBezTo>
                  <a:pt x="2839" y="64"/>
                  <a:pt x="2786" y="80"/>
                  <a:pt x="2740" y="113"/>
                </a:cubicBezTo>
                <a:cubicBezTo>
                  <a:pt x="2380" y="365"/>
                  <a:pt x="2019" y="451"/>
                  <a:pt x="1695" y="451"/>
                </a:cubicBezTo>
                <a:cubicBezTo>
                  <a:pt x="1017" y="451"/>
                  <a:pt x="497" y="75"/>
                  <a:pt x="468" y="54"/>
                </a:cubicBezTo>
                <a:cubicBezTo>
                  <a:pt x="420" y="18"/>
                  <a:pt x="362" y="1"/>
                  <a:pt x="3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35"/>
          <p:cNvSpPr/>
          <p:nvPr/>
        </p:nvSpPr>
        <p:spPr>
          <a:xfrm>
            <a:off x="4782959" y="2192053"/>
            <a:ext cx="39876" cy="12250"/>
          </a:xfrm>
          <a:custGeom>
            <a:rect b="b" l="l" r="r" t="t"/>
            <a:pathLst>
              <a:path extrusionOk="0" h="989" w="3205">
                <a:moveTo>
                  <a:pt x="306" y="1"/>
                </a:moveTo>
                <a:cubicBezTo>
                  <a:pt x="223" y="1"/>
                  <a:pt x="140" y="38"/>
                  <a:pt x="89" y="109"/>
                </a:cubicBezTo>
                <a:cubicBezTo>
                  <a:pt x="0" y="229"/>
                  <a:pt x="24" y="397"/>
                  <a:pt x="144" y="485"/>
                </a:cubicBezTo>
                <a:cubicBezTo>
                  <a:pt x="448" y="717"/>
                  <a:pt x="1027" y="988"/>
                  <a:pt x="1694" y="988"/>
                </a:cubicBezTo>
                <a:cubicBezTo>
                  <a:pt x="2129" y="988"/>
                  <a:pt x="2596" y="872"/>
                  <a:pt x="3048" y="557"/>
                </a:cubicBezTo>
                <a:cubicBezTo>
                  <a:pt x="3171" y="469"/>
                  <a:pt x="3204" y="301"/>
                  <a:pt x="3116" y="181"/>
                </a:cubicBezTo>
                <a:cubicBezTo>
                  <a:pt x="3065" y="105"/>
                  <a:pt x="2980" y="65"/>
                  <a:pt x="2894" y="65"/>
                </a:cubicBezTo>
                <a:cubicBezTo>
                  <a:pt x="2840" y="65"/>
                  <a:pt x="2786" y="81"/>
                  <a:pt x="2740" y="113"/>
                </a:cubicBezTo>
                <a:cubicBezTo>
                  <a:pt x="2379" y="366"/>
                  <a:pt x="2018" y="452"/>
                  <a:pt x="1694" y="452"/>
                </a:cubicBezTo>
                <a:cubicBezTo>
                  <a:pt x="1018" y="452"/>
                  <a:pt x="501" y="78"/>
                  <a:pt x="468" y="54"/>
                </a:cubicBezTo>
                <a:cubicBezTo>
                  <a:pt x="420" y="18"/>
                  <a:pt x="362" y="1"/>
                  <a:pt x="3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35"/>
          <p:cNvSpPr/>
          <p:nvPr/>
        </p:nvSpPr>
        <p:spPr>
          <a:xfrm>
            <a:off x="4666030" y="2140314"/>
            <a:ext cx="73656" cy="31425"/>
          </a:xfrm>
          <a:custGeom>
            <a:rect b="b" l="l" r="r" t="t"/>
            <a:pathLst>
              <a:path extrusionOk="0" h="2537" w="5920">
                <a:moveTo>
                  <a:pt x="2320" y="0"/>
                </a:moveTo>
                <a:cubicBezTo>
                  <a:pt x="1714" y="0"/>
                  <a:pt x="1016" y="113"/>
                  <a:pt x="216" y="392"/>
                </a:cubicBezTo>
                <a:cubicBezTo>
                  <a:pt x="76" y="444"/>
                  <a:pt x="0" y="596"/>
                  <a:pt x="52" y="739"/>
                </a:cubicBezTo>
                <a:cubicBezTo>
                  <a:pt x="90" y="849"/>
                  <a:pt x="194" y="920"/>
                  <a:pt x="305" y="920"/>
                </a:cubicBezTo>
                <a:cubicBezTo>
                  <a:pt x="335" y="920"/>
                  <a:pt x="365" y="914"/>
                  <a:pt x="395" y="903"/>
                </a:cubicBezTo>
                <a:cubicBezTo>
                  <a:pt x="1139" y="643"/>
                  <a:pt x="1781" y="538"/>
                  <a:pt x="2332" y="538"/>
                </a:cubicBezTo>
                <a:cubicBezTo>
                  <a:pt x="4577" y="538"/>
                  <a:pt x="5326" y="2276"/>
                  <a:pt x="5365" y="2369"/>
                </a:cubicBezTo>
                <a:cubicBezTo>
                  <a:pt x="5409" y="2474"/>
                  <a:pt x="5508" y="2537"/>
                  <a:pt x="5616" y="2537"/>
                </a:cubicBezTo>
                <a:cubicBezTo>
                  <a:pt x="5648" y="2537"/>
                  <a:pt x="5684" y="2529"/>
                  <a:pt x="5715" y="2517"/>
                </a:cubicBezTo>
                <a:cubicBezTo>
                  <a:pt x="5855" y="2461"/>
                  <a:pt x="5920" y="2306"/>
                  <a:pt x="5864" y="2166"/>
                </a:cubicBezTo>
                <a:cubicBezTo>
                  <a:pt x="5854" y="2139"/>
                  <a:pt x="4952" y="0"/>
                  <a:pt x="232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35"/>
          <p:cNvSpPr/>
          <p:nvPr/>
        </p:nvSpPr>
        <p:spPr>
          <a:xfrm>
            <a:off x="4774262" y="2138332"/>
            <a:ext cx="66452" cy="28762"/>
          </a:xfrm>
          <a:custGeom>
            <a:rect b="b" l="l" r="r" t="t"/>
            <a:pathLst>
              <a:path extrusionOk="0" h="2322" w="5341">
                <a:moveTo>
                  <a:pt x="2909" y="0"/>
                </a:moveTo>
                <a:cubicBezTo>
                  <a:pt x="2480" y="0"/>
                  <a:pt x="2080" y="78"/>
                  <a:pt x="1710" y="232"/>
                </a:cubicBezTo>
                <a:cubicBezTo>
                  <a:pt x="488" y="748"/>
                  <a:pt x="69" y="1915"/>
                  <a:pt x="52" y="1962"/>
                </a:cubicBezTo>
                <a:cubicBezTo>
                  <a:pt x="1" y="2106"/>
                  <a:pt x="76" y="2258"/>
                  <a:pt x="216" y="2309"/>
                </a:cubicBezTo>
                <a:cubicBezTo>
                  <a:pt x="248" y="2317"/>
                  <a:pt x="276" y="2322"/>
                  <a:pt x="308" y="2322"/>
                </a:cubicBezTo>
                <a:cubicBezTo>
                  <a:pt x="419" y="2322"/>
                  <a:pt x="524" y="2254"/>
                  <a:pt x="563" y="2142"/>
                </a:cubicBezTo>
                <a:cubicBezTo>
                  <a:pt x="563" y="2130"/>
                  <a:pt x="915" y="1155"/>
                  <a:pt x="1918" y="732"/>
                </a:cubicBezTo>
                <a:cubicBezTo>
                  <a:pt x="2220" y="606"/>
                  <a:pt x="2552" y="543"/>
                  <a:pt x="2910" y="543"/>
                </a:cubicBezTo>
                <a:cubicBezTo>
                  <a:pt x="3507" y="543"/>
                  <a:pt x="4178" y="718"/>
                  <a:pt x="4917" y="1067"/>
                </a:cubicBezTo>
                <a:cubicBezTo>
                  <a:pt x="4954" y="1085"/>
                  <a:pt x="4994" y="1094"/>
                  <a:pt x="5033" y="1094"/>
                </a:cubicBezTo>
                <a:cubicBezTo>
                  <a:pt x="5133" y="1094"/>
                  <a:pt x="5231" y="1038"/>
                  <a:pt x="5277" y="940"/>
                </a:cubicBezTo>
                <a:cubicBezTo>
                  <a:pt x="5341" y="804"/>
                  <a:pt x="5281" y="644"/>
                  <a:pt x="5149" y="580"/>
                </a:cubicBezTo>
                <a:cubicBezTo>
                  <a:pt x="4336" y="194"/>
                  <a:pt x="3587" y="0"/>
                  <a:pt x="2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35"/>
          <p:cNvSpPr/>
          <p:nvPr/>
        </p:nvSpPr>
        <p:spPr>
          <a:xfrm>
            <a:off x="4636008" y="2165607"/>
            <a:ext cx="113059" cy="73218"/>
          </a:xfrm>
          <a:custGeom>
            <a:rect b="b" l="l" r="r" t="t"/>
            <a:pathLst>
              <a:path extrusionOk="0" h="5911" w="9087">
                <a:moveTo>
                  <a:pt x="4414" y="539"/>
                </a:moveTo>
                <a:cubicBezTo>
                  <a:pt x="6412" y="539"/>
                  <a:pt x="8544" y="1090"/>
                  <a:pt x="8544" y="2632"/>
                </a:cubicBezTo>
                <a:cubicBezTo>
                  <a:pt x="8544" y="4141"/>
                  <a:pt x="6751" y="5372"/>
                  <a:pt x="4542" y="5372"/>
                </a:cubicBezTo>
                <a:cubicBezTo>
                  <a:pt x="2337" y="5372"/>
                  <a:pt x="540" y="4141"/>
                  <a:pt x="540" y="2632"/>
                </a:cubicBezTo>
                <a:cubicBezTo>
                  <a:pt x="540" y="743"/>
                  <a:pt x="3248" y="539"/>
                  <a:pt x="4414" y="539"/>
                </a:cubicBezTo>
                <a:close/>
                <a:moveTo>
                  <a:pt x="4414" y="0"/>
                </a:moveTo>
                <a:cubicBezTo>
                  <a:pt x="1610" y="0"/>
                  <a:pt x="0" y="959"/>
                  <a:pt x="0" y="2632"/>
                </a:cubicBezTo>
                <a:cubicBezTo>
                  <a:pt x="0" y="4441"/>
                  <a:pt x="2037" y="5911"/>
                  <a:pt x="4542" y="5911"/>
                </a:cubicBezTo>
                <a:cubicBezTo>
                  <a:pt x="7046" y="5911"/>
                  <a:pt x="9087" y="4441"/>
                  <a:pt x="9087" y="2632"/>
                </a:cubicBezTo>
                <a:cubicBezTo>
                  <a:pt x="9087" y="983"/>
                  <a:pt x="7338" y="0"/>
                  <a:pt x="44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35"/>
          <p:cNvSpPr/>
          <p:nvPr/>
        </p:nvSpPr>
        <p:spPr>
          <a:xfrm>
            <a:off x="4758411" y="2165607"/>
            <a:ext cx="113072" cy="73218"/>
          </a:xfrm>
          <a:custGeom>
            <a:rect b="b" l="l" r="r" t="t"/>
            <a:pathLst>
              <a:path extrusionOk="0" h="5911" w="9088">
                <a:moveTo>
                  <a:pt x="4414" y="539"/>
                </a:moveTo>
                <a:cubicBezTo>
                  <a:pt x="6411" y="539"/>
                  <a:pt x="8544" y="1090"/>
                  <a:pt x="8544" y="2632"/>
                </a:cubicBezTo>
                <a:cubicBezTo>
                  <a:pt x="8544" y="4141"/>
                  <a:pt x="6750" y="5372"/>
                  <a:pt x="4545" y="5372"/>
                </a:cubicBezTo>
                <a:cubicBezTo>
                  <a:pt x="2337" y="5372"/>
                  <a:pt x="543" y="4141"/>
                  <a:pt x="543" y="2632"/>
                </a:cubicBezTo>
                <a:cubicBezTo>
                  <a:pt x="543" y="743"/>
                  <a:pt x="3251" y="539"/>
                  <a:pt x="4414" y="539"/>
                </a:cubicBezTo>
                <a:close/>
                <a:moveTo>
                  <a:pt x="4414" y="0"/>
                </a:moveTo>
                <a:cubicBezTo>
                  <a:pt x="1610" y="0"/>
                  <a:pt x="1" y="959"/>
                  <a:pt x="1" y="2632"/>
                </a:cubicBezTo>
                <a:cubicBezTo>
                  <a:pt x="1" y="4441"/>
                  <a:pt x="2038" y="5911"/>
                  <a:pt x="4545" y="5911"/>
                </a:cubicBezTo>
                <a:cubicBezTo>
                  <a:pt x="7050" y="5911"/>
                  <a:pt x="9087" y="4441"/>
                  <a:pt x="9087" y="2632"/>
                </a:cubicBezTo>
                <a:cubicBezTo>
                  <a:pt x="9087" y="983"/>
                  <a:pt x="7342" y="0"/>
                  <a:pt x="44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35"/>
          <p:cNvSpPr/>
          <p:nvPr/>
        </p:nvSpPr>
        <p:spPr>
          <a:xfrm>
            <a:off x="4186010" y="2841090"/>
            <a:ext cx="42601" cy="822140"/>
          </a:xfrm>
          <a:custGeom>
            <a:rect b="b" l="l" r="r" t="t"/>
            <a:pathLst>
              <a:path extrusionOk="0" h="66373" w="3424">
                <a:moveTo>
                  <a:pt x="268" y="0"/>
                </a:moveTo>
                <a:lnTo>
                  <a:pt x="1" y="65590"/>
                </a:lnTo>
                <a:cubicBezTo>
                  <a:pt x="1" y="66021"/>
                  <a:pt x="349" y="66373"/>
                  <a:pt x="780" y="66373"/>
                </a:cubicBezTo>
                <a:cubicBezTo>
                  <a:pt x="1199" y="66373"/>
                  <a:pt x="1542" y="66041"/>
                  <a:pt x="1558" y="65621"/>
                </a:cubicBezTo>
                <a:lnTo>
                  <a:pt x="3424" y="92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35"/>
          <p:cNvSpPr/>
          <p:nvPr/>
        </p:nvSpPr>
        <p:spPr>
          <a:xfrm>
            <a:off x="4182638" y="2837770"/>
            <a:ext cx="49407" cy="828780"/>
          </a:xfrm>
          <a:custGeom>
            <a:rect b="b" l="l" r="r" t="t"/>
            <a:pathLst>
              <a:path extrusionOk="0" h="66909" w="3971">
                <a:moveTo>
                  <a:pt x="811" y="548"/>
                </a:moveTo>
                <a:lnTo>
                  <a:pt x="3419" y="624"/>
                </a:lnTo>
                <a:lnTo>
                  <a:pt x="1558" y="65878"/>
                </a:lnTo>
                <a:cubicBezTo>
                  <a:pt x="1550" y="66153"/>
                  <a:pt x="1326" y="66369"/>
                  <a:pt x="1051" y="66369"/>
                </a:cubicBezTo>
                <a:cubicBezTo>
                  <a:pt x="915" y="66369"/>
                  <a:pt x="787" y="66317"/>
                  <a:pt x="692" y="66221"/>
                </a:cubicBezTo>
                <a:cubicBezTo>
                  <a:pt x="596" y="66125"/>
                  <a:pt x="543" y="65994"/>
                  <a:pt x="543" y="65858"/>
                </a:cubicBezTo>
                <a:lnTo>
                  <a:pt x="811" y="548"/>
                </a:lnTo>
                <a:close/>
                <a:moveTo>
                  <a:pt x="535" y="0"/>
                </a:moveTo>
                <a:cubicBezTo>
                  <a:pt x="467" y="0"/>
                  <a:pt x="401" y="28"/>
                  <a:pt x="351" y="76"/>
                </a:cubicBezTo>
                <a:cubicBezTo>
                  <a:pt x="300" y="124"/>
                  <a:pt x="272" y="196"/>
                  <a:pt x="268" y="268"/>
                </a:cubicBezTo>
                <a:lnTo>
                  <a:pt x="4" y="65858"/>
                </a:lnTo>
                <a:cubicBezTo>
                  <a:pt x="0" y="66138"/>
                  <a:pt x="108" y="66401"/>
                  <a:pt x="308" y="66601"/>
                </a:cubicBezTo>
                <a:cubicBezTo>
                  <a:pt x="508" y="66800"/>
                  <a:pt x="771" y="66908"/>
                  <a:pt x="1051" y="66908"/>
                </a:cubicBezTo>
                <a:cubicBezTo>
                  <a:pt x="1618" y="66908"/>
                  <a:pt x="2082" y="66464"/>
                  <a:pt x="2097" y="65898"/>
                </a:cubicBezTo>
                <a:lnTo>
                  <a:pt x="3966" y="368"/>
                </a:lnTo>
                <a:cubicBezTo>
                  <a:pt x="3970" y="216"/>
                  <a:pt x="3855" y="93"/>
                  <a:pt x="3703" y="89"/>
                </a:cubicBezTo>
                <a:lnTo>
                  <a:pt x="548" y="1"/>
                </a:lnTo>
                <a:cubicBezTo>
                  <a:pt x="543" y="0"/>
                  <a:pt x="539" y="0"/>
                  <a:pt x="53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35"/>
          <p:cNvSpPr/>
          <p:nvPr/>
        </p:nvSpPr>
        <p:spPr>
          <a:xfrm>
            <a:off x="4131054" y="3030977"/>
            <a:ext cx="42601" cy="849688"/>
          </a:xfrm>
          <a:custGeom>
            <a:rect b="b" l="l" r="r" t="t"/>
            <a:pathLst>
              <a:path extrusionOk="0" h="68597" w="3424">
                <a:moveTo>
                  <a:pt x="268" y="0"/>
                </a:moveTo>
                <a:lnTo>
                  <a:pt x="0" y="67814"/>
                </a:lnTo>
                <a:cubicBezTo>
                  <a:pt x="0" y="68245"/>
                  <a:pt x="347" y="68597"/>
                  <a:pt x="779" y="68597"/>
                </a:cubicBezTo>
                <a:cubicBezTo>
                  <a:pt x="1199" y="68597"/>
                  <a:pt x="1542" y="68261"/>
                  <a:pt x="1554" y="67846"/>
                </a:cubicBezTo>
                <a:lnTo>
                  <a:pt x="3424" y="92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35"/>
          <p:cNvSpPr/>
          <p:nvPr/>
        </p:nvSpPr>
        <p:spPr>
          <a:xfrm>
            <a:off x="4127670" y="3027658"/>
            <a:ext cx="49407" cy="856328"/>
          </a:xfrm>
          <a:custGeom>
            <a:rect b="b" l="l" r="r" t="t"/>
            <a:pathLst>
              <a:path extrusionOk="0" h="69133" w="3971">
                <a:moveTo>
                  <a:pt x="807" y="547"/>
                </a:moveTo>
                <a:lnTo>
                  <a:pt x="3420" y="624"/>
                </a:lnTo>
                <a:lnTo>
                  <a:pt x="1558" y="68102"/>
                </a:lnTo>
                <a:cubicBezTo>
                  <a:pt x="1546" y="68378"/>
                  <a:pt x="1327" y="68594"/>
                  <a:pt x="1051" y="68594"/>
                </a:cubicBezTo>
                <a:cubicBezTo>
                  <a:pt x="916" y="68594"/>
                  <a:pt x="787" y="68542"/>
                  <a:pt x="691" y="68441"/>
                </a:cubicBezTo>
                <a:cubicBezTo>
                  <a:pt x="595" y="68345"/>
                  <a:pt x="544" y="68218"/>
                  <a:pt x="544" y="68082"/>
                </a:cubicBezTo>
                <a:lnTo>
                  <a:pt x="807" y="547"/>
                </a:lnTo>
                <a:close/>
                <a:moveTo>
                  <a:pt x="531" y="0"/>
                </a:moveTo>
                <a:cubicBezTo>
                  <a:pt x="459" y="0"/>
                  <a:pt x="400" y="28"/>
                  <a:pt x="352" y="77"/>
                </a:cubicBezTo>
                <a:cubicBezTo>
                  <a:pt x="300" y="124"/>
                  <a:pt x="269" y="196"/>
                  <a:pt x="269" y="268"/>
                </a:cubicBezTo>
                <a:lnTo>
                  <a:pt x="0" y="68082"/>
                </a:lnTo>
                <a:cubicBezTo>
                  <a:pt x="0" y="68362"/>
                  <a:pt x="108" y="68625"/>
                  <a:pt x="308" y="68825"/>
                </a:cubicBezTo>
                <a:cubicBezTo>
                  <a:pt x="503" y="69025"/>
                  <a:pt x="772" y="69132"/>
                  <a:pt x="1051" y="69132"/>
                </a:cubicBezTo>
                <a:cubicBezTo>
                  <a:pt x="1618" y="69132"/>
                  <a:pt x="2077" y="68690"/>
                  <a:pt x="2098" y="68118"/>
                </a:cubicBezTo>
                <a:lnTo>
                  <a:pt x="3967" y="368"/>
                </a:lnTo>
                <a:cubicBezTo>
                  <a:pt x="3971" y="216"/>
                  <a:pt x="3851" y="92"/>
                  <a:pt x="3703" y="88"/>
                </a:cubicBezTo>
                <a:lnTo>
                  <a:pt x="548" y="1"/>
                </a:lnTo>
                <a:cubicBezTo>
                  <a:pt x="542" y="0"/>
                  <a:pt x="536" y="0"/>
                  <a:pt x="53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35"/>
          <p:cNvSpPr/>
          <p:nvPr/>
        </p:nvSpPr>
        <p:spPr>
          <a:xfrm>
            <a:off x="5278320" y="2841090"/>
            <a:ext cx="42601" cy="822140"/>
          </a:xfrm>
          <a:custGeom>
            <a:rect b="b" l="l" r="r" t="t"/>
            <a:pathLst>
              <a:path extrusionOk="0" h="66373" w="3424">
                <a:moveTo>
                  <a:pt x="3156" y="0"/>
                </a:moveTo>
                <a:lnTo>
                  <a:pt x="1" y="92"/>
                </a:lnTo>
                <a:lnTo>
                  <a:pt x="1870" y="65621"/>
                </a:lnTo>
                <a:cubicBezTo>
                  <a:pt x="1882" y="66041"/>
                  <a:pt x="2226" y="66373"/>
                  <a:pt x="2645" y="66373"/>
                </a:cubicBezTo>
                <a:cubicBezTo>
                  <a:pt x="3077" y="66373"/>
                  <a:pt x="3424" y="66021"/>
                  <a:pt x="3424" y="65590"/>
                </a:cubicBezTo>
                <a:lnTo>
                  <a:pt x="3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35"/>
          <p:cNvSpPr/>
          <p:nvPr/>
        </p:nvSpPr>
        <p:spPr>
          <a:xfrm>
            <a:off x="5274899" y="2837770"/>
            <a:ext cx="49419" cy="828780"/>
          </a:xfrm>
          <a:custGeom>
            <a:rect b="b" l="l" r="r" t="t"/>
            <a:pathLst>
              <a:path extrusionOk="0" h="66909" w="3972">
                <a:moveTo>
                  <a:pt x="3164" y="548"/>
                </a:moveTo>
                <a:lnTo>
                  <a:pt x="3427" y="65858"/>
                </a:lnTo>
                <a:cubicBezTo>
                  <a:pt x="3427" y="65994"/>
                  <a:pt x="3376" y="66125"/>
                  <a:pt x="3280" y="66221"/>
                </a:cubicBezTo>
                <a:cubicBezTo>
                  <a:pt x="3184" y="66317"/>
                  <a:pt x="3056" y="66369"/>
                  <a:pt x="2920" y="66369"/>
                </a:cubicBezTo>
                <a:cubicBezTo>
                  <a:pt x="2644" y="66369"/>
                  <a:pt x="2425" y="66153"/>
                  <a:pt x="2413" y="65882"/>
                </a:cubicBezTo>
                <a:lnTo>
                  <a:pt x="555" y="624"/>
                </a:lnTo>
                <a:lnTo>
                  <a:pt x="3164" y="548"/>
                </a:lnTo>
                <a:close/>
                <a:moveTo>
                  <a:pt x="3437" y="0"/>
                </a:moveTo>
                <a:cubicBezTo>
                  <a:pt x="3433" y="0"/>
                  <a:pt x="3428" y="0"/>
                  <a:pt x="3424" y="1"/>
                </a:cubicBezTo>
                <a:lnTo>
                  <a:pt x="268" y="89"/>
                </a:lnTo>
                <a:cubicBezTo>
                  <a:pt x="120" y="93"/>
                  <a:pt x="0" y="216"/>
                  <a:pt x="4" y="368"/>
                </a:cubicBezTo>
                <a:lnTo>
                  <a:pt x="1874" y="65898"/>
                </a:lnTo>
                <a:cubicBezTo>
                  <a:pt x="1894" y="66464"/>
                  <a:pt x="2353" y="66908"/>
                  <a:pt x="2920" y="66908"/>
                </a:cubicBezTo>
                <a:cubicBezTo>
                  <a:pt x="3204" y="66908"/>
                  <a:pt x="3468" y="66800"/>
                  <a:pt x="3663" y="66601"/>
                </a:cubicBezTo>
                <a:cubicBezTo>
                  <a:pt x="3863" y="66401"/>
                  <a:pt x="3971" y="66138"/>
                  <a:pt x="3971" y="65858"/>
                </a:cubicBezTo>
                <a:lnTo>
                  <a:pt x="3703" y="268"/>
                </a:lnTo>
                <a:cubicBezTo>
                  <a:pt x="3703" y="196"/>
                  <a:pt x="3671" y="124"/>
                  <a:pt x="3619" y="76"/>
                </a:cubicBezTo>
                <a:cubicBezTo>
                  <a:pt x="3571" y="28"/>
                  <a:pt x="3508" y="0"/>
                  <a:pt x="343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35"/>
          <p:cNvSpPr/>
          <p:nvPr/>
        </p:nvSpPr>
        <p:spPr>
          <a:xfrm>
            <a:off x="5333289" y="3030977"/>
            <a:ext cx="42651" cy="849688"/>
          </a:xfrm>
          <a:custGeom>
            <a:rect b="b" l="l" r="r" t="t"/>
            <a:pathLst>
              <a:path extrusionOk="0" h="68597" w="3428">
                <a:moveTo>
                  <a:pt x="3156" y="0"/>
                </a:moveTo>
                <a:lnTo>
                  <a:pt x="1" y="92"/>
                </a:lnTo>
                <a:lnTo>
                  <a:pt x="1870" y="67846"/>
                </a:lnTo>
                <a:cubicBezTo>
                  <a:pt x="1882" y="68261"/>
                  <a:pt x="2230" y="68597"/>
                  <a:pt x="2645" y="68597"/>
                </a:cubicBezTo>
                <a:cubicBezTo>
                  <a:pt x="3076" y="68597"/>
                  <a:pt x="3428" y="68245"/>
                  <a:pt x="3424" y="67814"/>
                </a:cubicBezTo>
                <a:lnTo>
                  <a:pt x="3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35"/>
          <p:cNvSpPr/>
          <p:nvPr/>
        </p:nvSpPr>
        <p:spPr>
          <a:xfrm>
            <a:off x="5329855" y="3027658"/>
            <a:ext cx="49419" cy="856328"/>
          </a:xfrm>
          <a:custGeom>
            <a:rect b="b" l="l" r="r" t="t"/>
            <a:pathLst>
              <a:path extrusionOk="0" h="69133" w="3972">
                <a:moveTo>
                  <a:pt x="3164" y="547"/>
                </a:moveTo>
                <a:lnTo>
                  <a:pt x="3428" y="68082"/>
                </a:lnTo>
                <a:cubicBezTo>
                  <a:pt x="3432" y="68218"/>
                  <a:pt x="3376" y="68345"/>
                  <a:pt x="3280" y="68441"/>
                </a:cubicBezTo>
                <a:cubicBezTo>
                  <a:pt x="3184" y="68542"/>
                  <a:pt x="3061" y="68594"/>
                  <a:pt x="2925" y="68594"/>
                </a:cubicBezTo>
                <a:cubicBezTo>
                  <a:pt x="2649" y="68594"/>
                  <a:pt x="2425" y="68378"/>
                  <a:pt x="2417" y="68106"/>
                </a:cubicBezTo>
                <a:lnTo>
                  <a:pt x="556" y="624"/>
                </a:lnTo>
                <a:lnTo>
                  <a:pt x="3164" y="547"/>
                </a:lnTo>
                <a:close/>
                <a:moveTo>
                  <a:pt x="3424" y="1"/>
                </a:moveTo>
                <a:lnTo>
                  <a:pt x="268" y="88"/>
                </a:lnTo>
                <a:cubicBezTo>
                  <a:pt x="121" y="92"/>
                  <a:pt x="1" y="216"/>
                  <a:pt x="5" y="368"/>
                </a:cubicBezTo>
                <a:lnTo>
                  <a:pt x="1874" y="68122"/>
                </a:lnTo>
                <a:cubicBezTo>
                  <a:pt x="1894" y="68690"/>
                  <a:pt x="2353" y="69132"/>
                  <a:pt x="2925" y="69132"/>
                </a:cubicBezTo>
                <a:cubicBezTo>
                  <a:pt x="3204" y="69132"/>
                  <a:pt x="3468" y="69025"/>
                  <a:pt x="3664" y="68825"/>
                </a:cubicBezTo>
                <a:cubicBezTo>
                  <a:pt x="3863" y="68625"/>
                  <a:pt x="3971" y="68362"/>
                  <a:pt x="3971" y="68082"/>
                </a:cubicBezTo>
                <a:lnTo>
                  <a:pt x="3704" y="268"/>
                </a:lnTo>
                <a:cubicBezTo>
                  <a:pt x="3704" y="196"/>
                  <a:pt x="3676" y="124"/>
                  <a:pt x="3623" y="77"/>
                </a:cubicBezTo>
                <a:cubicBezTo>
                  <a:pt x="3568" y="25"/>
                  <a:pt x="3500" y="1"/>
                  <a:pt x="342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35"/>
          <p:cNvSpPr/>
          <p:nvPr/>
        </p:nvSpPr>
        <p:spPr>
          <a:xfrm>
            <a:off x="4514799" y="3065895"/>
            <a:ext cx="27098" cy="753531"/>
          </a:xfrm>
          <a:custGeom>
            <a:rect b="b" l="l" r="r" t="t"/>
            <a:pathLst>
              <a:path extrusionOk="0" h="60834" w="2178">
                <a:moveTo>
                  <a:pt x="172" y="1"/>
                </a:moveTo>
                <a:lnTo>
                  <a:pt x="1" y="60190"/>
                </a:lnTo>
                <a:cubicBezTo>
                  <a:pt x="1" y="60546"/>
                  <a:pt x="220" y="60833"/>
                  <a:pt x="495" y="60833"/>
                </a:cubicBezTo>
                <a:cubicBezTo>
                  <a:pt x="764" y="60833"/>
                  <a:pt x="980" y="60561"/>
                  <a:pt x="991" y="60214"/>
                </a:cubicBezTo>
                <a:lnTo>
                  <a:pt x="2178" y="77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35"/>
          <p:cNvSpPr/>
          <p:nvPr/>
        </p:nvSpPr>
        <p:spPr>
          <a:xfrm>
            <a:off x="4511415" y="3062526"/>
            <a:ext cx="33904" cy="760257"/>
          </a:xfrm>
          <a:custGeom>
            <a:rect b="b" l="l" r="r" t="t"/>
            <a:pathLst>
              <a:path extrusionOk="0" h="61377" w="2725">
                <a:moveTo>
                  <a:pt x="712" y="552"/>
                </a:moveTo>
                <a:lnTo>
                  <a:pt x="2174" y="608"/>
                </a:lnTo>
                <a:lnTo>
                  <a:pt x="992" y="60482"/>
                </a:lnTo>
                <a:cubicBezTo>
                  <a:pt x="988" y="60689"/>
                  <a:pt x="868" y="60833"/>
                  <a:pt x="767" y="60833"/>
                </a:cubicBezTo>
                <a:cubicBezTo>
                  <a:pt x="720" y="60833"/>
                  <a:pt x="680" y="60805"/>
                  <a:pt x="656" y="60781"/>
                </a:cubicBezTo>
                <a:cubicBezTo>
                  <a:pt x="584" y="60710"/>
                  <a:pt x="544" y="60590"/>
                  <a:pt x="544" y="60462"/>
                </a:cubicBezTo>
                <a:lnTo>
                  <a:pt x="712" y="552"/>
                </a:lnTo>
                <a:close/>
                <a:moveTo>
                  <a:pt x="439" y="1"/>
                </a:moveTo>
                <a:cubicBezTo>
                  <a:pt x="372" y="1"/>
                  <a:pt x="305" y="28"/>
                  <a:pt x="257" y="77"/>
                </a:cubicBezTo>
                <a:cubicBezTo>
                  <a:pt x="201" y="129"/>
                  <a:pt x="173" y="201"/>
                  <a:pt x="173" y="273"/>
                </a:cubicBezTo>
                <a:lnTo>
                  <a:pt x="1" y="60462"/>
                </a:lnTo>
                <a:cubicBezTo>
                  <a:pt x="1" y="60734"/>
                  <a:pt x="101" y="60989"/>
                  <a:pt x="273" y="61161"/>
                </a:cubicBezTo>
                <a:cubicBezTo>
                  <a:pt x="413" y="61301"/>
                  <a:pt x="584" y="61377"/>
                  <a:pt x="767" y="61377"/>
                </a:cubicBezTo>
                <a:cubicBezTo>
                  <a:pt x="1184" y="61377"/>
                  <a:pt x="1519" y="60989"/>
                  <a:pt x="1531" y="60494"/>
                </a:cubicBezTo>
                <a:lnTo>
                  <a:pt x="2721" y="353"/>
                </a:lnTo>
                <a:cubicBezTo>
                  <a:pt x="2725" y="205"/>
                  <a:pt x="2609" y="81"/>
                  <a:pt x="2461" y="77"/>
                </a:cubicBezTo>
                <a:lnTo>
                  <a:pt x="452" y="1"/>
                </a:lnTo>
                <a:cubicBezTo>
                  <a:pt x="448" y="1"/>
                  <a:pt x="443" y="1"/>
                  <a:pt x="43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35"/>
          <p:cNvSpPr/>
          <p:nvPr/>
        </p:nvSpPr>
        <p:spPr>
          <a:xfrm>
            <a:off x="4969824" y="3041915"/>
            <a:ext cx="22918" cy="657385"/>
          </a:xfrm>
          <a:custGeom>
            <a:rect b="b" l="l" r="r" t="t"/>
            <a:pathLst>
              <a:path extrusionOk="0" h="53072" w="1842">
                <a:moveTo>
                  <a:pt x="1693" y="0"/>
                </a:moveTo>
                <a:lnTo>
                  <a:pt x="0" y="63"/>
                </a:lnTo>
                <a:lnTo>
                  <a:pt x="1003" y="52552"/>
                </a:lnTo>
                <a:cubicBezTo>
                  <a:pt x="1010" y="52844"/>
                  <a:pt x="1194" y="53071"/>
                  <a:pt x="1422" y="53071"/>
                </a:cubicBezTo>
                <a:cubicBezTo>
                  <a:pt x="1654" y="53071"/>
                  <a:pt x="1842" y="52828"/>
                  <a:pt x="1837" y="52528"/>
                </a:cubicBezTo>
                <a:lnTo>
                  <a:pt x="16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35"/>
          <p:cNvSpPr/>
          <p:nvPr/>
        </p:nvSpPr>
        <p:spPr>
          <a:xfrm>
            <a:off x="4966377" y="3038583"/>
            <a:ext cx="29686" cy="664074"/>
          </a:xfrm>
          <a:custGeom>
            <a:rect b="b" l="l" r="r" t="t"/>
            <a:pathLst>
              <a:path extrusionOk="0" h="53612" w="2386">
                <a:moveTo>
                  <a:pt x="1702" y="552"/>
                </a:moveTo>
                <a:lnTo>
                  <a:pt x="1842" y="52801"/>
                </a:lnTo>
                <a:cubicBezTo>
                  <a:pt x="1846" y="52913"/>
                  <a:pt x="1802" y="52997"/>
                  <a:pt x="1763" y="53036"/>
                </a:cubicBezTo>
                <a:cubicBezTo>
                  <a:pt x="1747" y="53053"/>
                  <a:pt x="1723" y="53073"/>
                  <a:pt x="1699" y="53073"/>
                </a:cubicBezTo>
                <a:cubicBezTo>
                  <a:pt x="1639" y="53073"/>
                  <a:pt x="1555" y="52969"/>
                  <a:pt x="1551" y="52813"/>
                </a:cubicBezTo>
                <a:lnTo>
                  <a:pt x="552" y="592"/>
                </a:lnTo>
                <a:lnTo>
                  <a:pt x="1702" y="552"/>
                </a:lnTo>
                <a:close/>
                <a:moveTo>
                  <a:pt x="1975" y="0"/>
                </a:moveTo>
                <a:cubicBezTo>
                  <a:pt x="1971" y="0"/>
                  <a:pt x="1966" y="0"/>
                  <a:pt x="1962" y="1"/>
                </a:cubicBezTo>
                <a:lnTo>
                  <a:pt x="265" y="61"/>
                </a:lnTo>
                <a:cubicBezTo>
                  <a:pt x="117" y="69"/>
                  <a:pt x="1" y="192"/>
                  <a:pt x="5" y="341"/>
                </a:cubicBezTo>
                <a:lnTo>
                  <a:pt x="1007" y="52829"/>
                </a:lnTo>
                <a:cubicBezTo>
                  <a:pt x="1020" y="53268"/>
                  <a:pt x="1323" y="53611"/>
                  <a:pt x="1699" y="53611"/>
                </a:cubicBezTo>
                <a:cubicBezTo>
                  <a:pt x="1863" y="53611"/>
                  <a:pt x="2023" y="53544"/>
                  <a:pt x="2146" y="53420"/>
                </a:cubicBezTo>
                <a:cubicBezTo>
                  <a:pt x="2298" y="53264"/>
                  <a:pt x="2386" y="53036"/>
                  <a:pt x="2386" y="52797"/>
                </a:cubicBezTo>
                <a:lnTo>
                  <a:pt x="2242" y="269"/>
                </a:lnTo>
                <a:cubicBezTo>
                  <a:pt x="2242" y="197"/>
                  <a:pt x="2214" y="125"/>
                  <a:pt x="2158" y="77"/>
                </a:cubicBezTo>
                <a:cubicBezTo>
                  <a:pt x="2109" y="28"/>
                  <a:pt x="2039" y="0"/>
                  <a:pt x="197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35"/>
          <p:cNvSpPr/>
          <p:nvPr/>
        </p:nvSpPr>
        <p:spPr>
          <a:xfrm>
            <a:off x="4488459" y="3041915"/>
            <a:ext cx="22918" cy="657385"/>
          </a:xfrm>
          <a:custGeom>
            <a:rect b="b" l="l" r="r" t="t"/>
            <a:pathLst>
              <a:path extrusionOk="0" h="53072" w="1842">
                <a:moveTo>
                  <a:pt x="1698" y="0"/>
                </a:moveTo>
                <a:lnTo>
                  <a:pt x="0" y="63"/>
                </a:lnTo>
                <a:lnTo>
                  <a:pt x="1007" y="52552"/>
                </a:lnTo>
                <a:cubicBezTo>
                  <a:pt x="1015" y="52844"/>
                  <a:pt x="1199" y="53071"/>
                  <a:pt x="1423" y="53071"/>
                </a:cubicBezTo>
                <a:cubicBezTo>
                  <a:pt x="1654" y="53071"/>
                  <a:pt x="1842" y="52828"/>
                  <a:pt x="1842" y="52528"/>
                </a:cubicBezTo>
                <a:lnTo>
                  <a:pt x="16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35"/>
          <p:cNvSpPr/>
          <p:nvPr/>
        </p:nvSpPr>
        <p:spPr>
          <a:xfrm>
            <a:off x="4485075" y="3038583"/>
            <a:ext cx="29699" cy="664074"/>
          </a:xfrm>
          <a:custGeom>
            <a:rect b="b" l="l" r="r" t="t"/>
            <a:pathLst>
              <a:path extrusionOk="0" h="53612" w="2387">
                <a:moveTo>
                  <a:pt x="1699" y="552"/>
                </a:moveTo>
                <a:lnTo>
                  <a:pt x="1842" y="52801"/>
                </a:lnTo>
                <a:cubicBezTo>
                  <a:pt x="1842" y="52913"/>
                  <a:pt x="1798" y="52997"/>
                  <a:pt x="1758" y="53036"/>
                </a:cubicBezTo>
                <a:cubicBezTo>
                  <a:pt x="1747" y="53053"/>
                  <a:pt x="1723" y="53073"/>
                  <a:pt x="1695" y="53073"/>
                </a:cubicBezTo>
                <a:cubicBezTo>
                  <a:pt x="1638" y="53073"/>
                  <a:pt x="1551" y="52969"/>
                  <a:pt x="1547" y="52813"/>
                </a:cubicBezTo>
                <a:lnTo>
                  <a:pt x="548" y="592"/>
                </a:lnTo>
                <a:lnTo>
                  <a:pt x="1699" y="552"/>
                </a:lnTo>
                <a:close/>
                <a:moveTo>
                  <a:pt x="1972" y="0"/>
                </a:moveTo>
                <a:cubicBezTo>
                  <a:pt x="1967" y="0"/>
                  <a:pt x="1963" y="0"/>
                  <a:pt x="1958" y="1"/>
                </a:cubicBezTo>
                <a:lnTo>
                  <a:pt x="265" y="61"/>
                </a:lnTo>
                <a:cubicBezTo>
                  <a:pt x="117" y="69"/>
                  <a:pt x="1" y="192"/>
                  <a:pt x="5" y="341"/>
                </a:cubicBezTo>
                <a:lnTo>
                  <a:pt x="1008" y="52825"/>
                </a:lnTo>
                <a:cubicBezTo>
                  <a:pt x="1020" y="53268"/>
                  <a:pt x="1319" y="53611"/>
                  <a:pt x="1695" y="53611"/>
                </a:cubicBezTo>
                <a:cubicBezTo>
                  <a:pt x="1859" y="53611"/>
                  <a:pt x="2018" y="53544"/>
                  <a:pt x="2142" y="53420"/>
                </a:cubicBezTo>
                <a:cubicBezTo>
                  <a:pt x="2298" y="53264"/>
                  <a:pt x="2386" y="53036"/>
                  <a:pt x="2386" y="52797"/>
                </a:cubicBezTo>
                <a:lnTo>
                  <a:pt x="2242" y="269"/>
                </a:lnTo>
                <a:cubicBezTo>
                  <a:pt x="2242" y="197"/>
                  <a:pt x="2210" y="125"/>
                  <a:pt x="2158" y="77"/>
                </a:cubicBezTo>
                <a:cubicBezTo>
                  <a:pt x="2109" y="28"/>
                  <a:pt x="2040" y="0"/>
                  <a:pt x="197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35"/>
          <p:cNvSpPr/>
          <p:nvPr/>
        </p:nvSpPr>
        <p:spPr>
          <a:xfrm>
            <a:off x="4952368" y="3065895"/>
            <a:ext cx="27098" cy="753531"/>
          </a:xfrm>
          <a:custGeom>
            <a:rect b="b" l="l" r="r" t="t"/>
            <a:pathLst>
              <a:path extrusionOk="0" h="60834" w="2178">
                <a:moveTo>
                  <a:pt x="2010" y="1"/>
                </a:moveTo>
                <a:lnTo>
                  <a:pt x="1" y="77"/>
                </a:lnTo>
                <a:lnTo>
                  <a:pt x="1191" y="60214"/>
                </a:lnTo>
                <a:cubicBezTo>
                  <a:pt x="1199" y="60561"/>
                  <a:pt x="1418" y="60833"/>
                  <a:pt x="1682" y="60833"/>
                </a:cubicBezTo>
                <a:cubicBezTo>
                  <a:pt x="1958" y="60833"/>
                  <a:pt x="2178" y="60546"/>
                  <a:pt x="2178" y="60190"/>
                </a:cubicBezTo>
                <a:lnTo>
                  <a:pt x="20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35"/>
          <p:cNvSpPr/>
          <p:nvPr/>
        </p:nvSpPr>
        <p:spPr>
          <a:xfrm>
            <a:off x="4948996" y="3062538"/>
            <a:ext cx="33842" cy="760244"/>
          </a:xfrm>
          <a:custGeom>
            <a:rect b="b" l="l" r="r" t="t"/>
            <a:pathLst>
              <a:path extrusionOk="0" h="61376" w="2720">
                <a:moveTo>
                  <a:pt x="2010" y="551"/>
                </a:moveTo>
                <a:lnTo>
                  <a:pt x="2177" y="60461"/>
                </a:lnTo>
                <a:cubicBezTo>
                  <a:pt x="2177" y="60589"/>
                  <a:pt x="2137" y="60709"/>
                  <a:pt x="2065" y="60780"/>
                </a:cubicBezTo>
                <a:cubicBezTo>
                  <a:pt x="2041" y="60804"/>
                  <a:pt x="2001" y="60832"/>
                  <a:pt x="1953" y="60832"/>
                </a:cubicBezTo>
                <a:cubicBezTo>
                  <a:pt x="1853" y="60832"/>
                  <a:pt x="1737" y="60688"/>
                  <a:pt x="1730" y="60481"/>
                </a:cubicBezTo>
                <a:lnTo>
                  <a:pt x="548" y="607"/>
                </a:lnTo>
                <a:lnTo>
                  <a:pt x="2010" y="551"/>
                </a:lnTo>
                <a:close/>
                <a:moveTo>
                  <a:pt x="2269" y="0"/>
                </a:moveTo>
                <a:lnTo>
                  <a:pt x="264" y="76"/>
                </a:lnTo>
                <a:cubicBezTo>
                  <a:pt x="116" y="80"/>
                  <a:pt x="0" y="204"/>
                  <a:pt x="0" y="352"/>
                </a:cubicBezTo>
                <a:lnTo>
                  <a:pt x="1191" y="60493"/>
                </a:lnTo>
                <a:cubicBezTo>
                  <a:pt x="1202" y="60988"/>
                  <a:pt x="1538" y="61376"/>
                  <a:pt x="1953" y="61376"/>
                </a:cubicBezTo>
                <a:cubicBezTo>
                  <a:pt x="2137" y="61376"/>
                  <a:pt x="2312" y="61300"/>
                  <a:pt x="2449" y="61160"/>
                </a:cubicBezTo>
                <a:cubicBezTo>
                  <a:pt x="2620" y="60988"/>
                  <a:pt x="2720" y="60733"/>
                  <a:pt x="2720" y="60461"/>
                </a:cubicBezTo>
                <a:lnTo>
                  <a:pt x="2548" y="272"/>
                </a:lnTo>
                <a:cubicBezTo>
                  <a:pt x="2548" y="200"/>
                  <a:pt x="2520" y="128"/>
                  <a:pt x="2469" y="76"/>
                </a:cubicBezTo>
                <a:cubicBezTo>
                  <a:pt x="2413" y="28"/>
                  <a:pt x="2341" y="4"/>
                  <a:pt x="22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35"/>
          <p:cNvSpPr/>
          <p:nvPr/>
        </p:nvSpPr>
        <p:spPr>
          <a:xfrm>
            <a:off x="4444278" y="2981839"/>
            <a:ext cx="599152" cy="136266"/>
          </a:xfrm>
          <a:custGeom>
            <a:rect b="b" l="l" r="r" t="t"/>
            <a:pathLst>
              <a:path extrusionOk="0" h="11001" w="48156">
                <a:moveTo>
                  <a:pt x="24078" y="0"/>
                </a:moveTo>
                <a:cubicBezTo>
                  <a:pt x="10781" y="0"/>
                  <a:pt x="1" y="2465"/>
                  <a:pt x="1" y="5501"/>
                </a:cubicBezTo>
                <a:cubicBezTo>
                  <a:pt x="1" y="8541"/>
                  <a:pt x="10781" y="11001"/>
                  <a:pt x="24078" y="11001"/>
                </a:cubicBezTo>
                <a:cubicBezTo>
                  <a:pt x="37375" y="11001"/>
                  <a:pt x="48156" y="8541"/>
                  <a:pt x="48156" y="5501"/>
                </a:cubicBezTo>
                <a:cubicBezTo>
                  <a:pt x="48156" y="2465"/>
                  <a:pt x="37375" y="0"/>
                  <a:pt x="240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35"/>
          <p:cNvSpPr/>
          <p:nvPr/>
        </p:nvSpPr>
        <p:spPr>
          <a:xfrm>
            <a:off x="4440907" y="2978482"/>
            <a:ext cx="605858" cy="142992"/>
          </a:xfrm>
          <a:custGeom>
            <a:rect b="b" l="l" r="r" t="t"/>
            <a:pathLst>
              <a:path extrusionOk="0" h="11544" w="48695">
                <a:moveTo>
                  <a:pt x="24349" y="544"/>
                </a:moveTo>
                <a:cubicBezTo>
                  <a:pt x="38588" y="544"/>
                  <a:pt x="48154" y="3247"/>
                  <a:pt x="48154" y="5772"/>
                </a:cubicBezTo>
                <a:cubicBezTo>
                  <a:pt x="48154" y="8300"/>
                  <a:pt x="38588" y="11004"/>
                  <a:pt x="24349" y="11004"/>
                </a:cubicBezTo>
                <a:cubicBezTo>
                  <a:pt x="10106" y="11004"/>
                  <a:pt x="539" y="8300"/>
                  <a:pt x="539" y="5772"/>
                </a:cubicBezTo>
                <a:cubicBezTo>
                  <a:pt x="539" y="3247"/>
                  <a:pt x="10106" y="544"/>
                  <a:pt x="24349" y="544"/>
                </a:cubicBezTo>
                <a:close/>
                <a:moveTo>
                  <a:pt x="24349" y="0"/>
                </a:moveTo>
                <a:cubicBezTo>
                  <a:pt x="12378" y="0"/>
                  <a:pt x="0" y="2161"/>
                  <a:pt x="0" y="5772"/>
                </a:cubicBezTo>
                <a:cubicBezTo>
                  <a:pt x="0" y="9387"/>
                  <a:pt x="12378" y="11544"/>
                  <a:pt x="24349" y="11544"/>
                </a:cubicBezTo>
                <a:cubicBezTo>
                  <a:pt x="36315" y="11544"/>
                  <a:pt x="48694" y="9387"/>
                  <a:pt x="48694" y="5772"/>
                </a:cubicBezTo>
                <a:cubicBezTo>
                  <a:pt x="48694" y="2161"/>
                  <a:pt x="36315" y="0"/>
                  <a:pt x="2434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35"/>
          <p:cNvSpPr/>
          <p:nvPr/>
        </p:nvSpPr>
        <p:spPr>
          <a:xfrm>
            <a:off x="4566109" y="3611516"/>
            <a:ext cx="100319" cy="228943"/>
          </a:xfrm>
          <a:custGeom>
            <a:rect b="b" l="l" r="r" t="t"/>
            <a:pathLst>
              <a:path extrusionOk="0" h="18483" w="8063">
                <a:moveTo>
                  <a:pt x="6287" y="1"/>
                </a:moveTo>
                <a:cubicBezTo>
                  <a:pt x="5050" y="1"/>
                  <a:pt x="3055" y="803"/>
                  <a:pt x="2563" y="1379"/>
                </a:cubicBezTo>
                <a:cubicBezTo>
                  <a:pt x="2563" y="1379"/>
                  <a:pt x="1301" y="3180"/>
                  <a:pt x="2200" y="4083"/>
                </a:cubicBezTo>
                <a:cubicBezTo>
                  <a:pt x="3102" y="4985"/>
                  <a:pt x="4005" y="4625"/>
                  <a:pt x="3913" y="5525"/>
                </a:cubicBezTo>
                <a:cubicBezTo>
                  <a:pt x="3825" y="6428"/>
                  <a:pt x="2383" y="9495"/>
                  <a:pt x="1117" y="12742"/>
                </a:cubicBezTo>
                <a:cubicBezTo>
                  <a:pt x="1" y="15611"/>
                  <a:pt x="1919" y="18483"/>
                  <a:pt x="4063" y="18483"/>
                </a:cubicBezTo>
                <a:cubicBezTo>
                  <a:pt x="4343" y="18483"/>
                  <a:pt x="4627" y="18434"/>
                  <a:pt x="4908" y="18330"/>
                </a:cubicBezTo>
                <a:cubicBezTo>
                  <a:pt x="7340" y="17432"/>
                  <a:pt x="7073" y="8412"/>
                  <a:pt x="7432" y="6787"/>
                </a:cubicBezTo>
                <a:cubicBezTo>
                  <a:pt x="7791" y="5165"/>
                  <a:pt x="8063" y="4894"/>
                  <a:pt x="7971" y="3364"/>
                </a:cubicBezTo>
                <a:cubicBezTo>
                  <a:pt x="7884" y="1830"/>
                  <a:pt x="7791" y="204"/>
                  <a:pt x="6621" y="24"/>
                </a:cubicBezTo>
                <a:cubicBezTo>
                  <a:pt x="6518" y="8"/>
                  <a:pt x="6406" y="1"/>
                  <a:pt x="62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35"/>
          <p:cNvSpPr/>
          <p:nvPr/>
        </p:nvSpPr>
        <p:spPr>
          <a:xfrm>
            <a:off x="4568175" y="3608196"/>
            <a:ext cx="101352" cy="235619"/>
          </a:xfrm>
          <a:custGeom>
            <a:rect b="b" l="l" r="r" t="t"/>
            <a:pathLst>
              <a:path extrusionOk="0" h="19022" w="8146">
                <a:moveTo>
                  <a:pt x="6123" y="541"/>
                </a:moveTo>
                <a:cubicBezTo>
                  <a:pt x="6225" y="541"/>
                  <a:pt x="6322" y="547"/>
                  <a:pt x="6411" y="560"/>
                </a:cubicBezTo>
                <a:cubicBezTo>
                  <a:pt x="7362" y="708"/>
                  <a:pt x="7450" y="2190"/>
                  <a:pt x="7537" y="3647"/>
                </a:cubicBezTo>
                <a:cubicBezTo>
                  <a:pt x="7598" y="4702"/>
                  <a:pt x="7486" y="5121"/>
                  <a:pt x="7282" y="5876"/>
                </a:cubicBezTo>
                <a:cubicBezTo>
                  <a:pt x="7198" y="6180"/>
                  <a:pt x="7102" y="6535"/>
                  <a:pt x="7002" y="6998"/>
                </a:cubicBezTo>
                <a:cubicBezTo>
                  <a:pt x="6907" y="7426"/>
                  <a:pt x="6855" y="8301"/>
                  <a:pt x="6791" y="9407"/>
                </a:cubicBezTo>
                <a:cubicBezTo>
                  <a:pt x="6623" y="12319"/>
                  <a:pt x="6304" y="17731"/>
                  <a:pt x="4646" y="18347"/>
                </a:cubicBezTo>
                <a:cubicBezTo>
                  <a:pt x="4404" y="18436"/>
                  <a:pt x="4154" y="18480"/>
                  <a:pt x="3903" y="18480"/>
                </a:cubicBezTo>
                <a:cubicBezTo>
                  <a:pt x="3250" y="18480"/>
                  <a:pt x="2588" y="18183"/>
                  <a:pt x="2034" y="17624"/>
                </a:cubicBezTo>
                <a:cubicBezTo>
                  <a:pt x="1179" y="16752"/>
                  <a:pt x="447" y="15047"/>
                  <a:pt x="1207" y="13106"/>
                </a:cubicBezTo>
                <a:cubicBezTo>
                  <a:pt x="1662" y="11932"/>
                  <a:pt x="2145" y="10770"/>
                  <a:pt x="2573" y="9747"/>
                </a:cubicBezTo>
                <a:cubicBezTo>
                  <a:pt x="3376" y="7826"/>
                  <a:pt x="3955" y="6436"/>
                  <a:pt x="4018" y="5820"/>
                </a:cubicBezTo>
                <a:cubicBezTo>
                  <a:pt x="4090" y="5105"/>
                  <a:pt x="3631" y="4926"/>
                  <a:pt x="3224" y="4766"/>
                </a:cubicBezTo>
                <a:cubicBezTo>
                  <a:pt x="2921" y="4646"/>
                  <a:pt x="2576" y="4510"/>
                  <a:pt x="2226" y="4159"/>
                </a:cubicBezTo>
                <a:cubicBezTo>
                  <a:pt x="1538" y="3472"/>
                  <a:pt x="2517" y="1954"/>
                  <a:pt x="2609" y="1810"/>
                </a:cubicBezTo>
                <a:cubicBezTo>
                  <a:pt x="3053" y="1315"/>
                  <a:pt x="4973" y="541"/>
                  <a:pt x="6123" y="541"/>
                </a:cubicBezTo>
                <a:close/>
                <a:moveTo>
                  <a:pt x="6143" y="1"/>
                </a:moveTo>
                <a:cubicBezTo>
                  <a:pt x="4844" y="1"/>
                  <a:pt x="2750" y="816"/>
                  <a:pt x="2189" y="1471"/>
                </a:cubicBezTo>
                <a:cubicBezTo>
                  <a:pt x="2185" y="1475"/>
                  <a:pt x="2178" y="1483"/>
                  <a:pt x="2173" y="1490"/>
                </a:cubicBezTo>
                <a:cubicBezTo>
                  <a:pt x="2117" y="1571"/>
                  <a:pt x="795" y="3492"/>
                  <a:pt x="1842" y="4542"/>
                </a:cubicBezTo>
                <a:cubicBezTo>
                  <a:pt x="2274" y="4974"/>
                  <a:pt x="2709" y="5145"/>
                  <a:pt x="3028" y="5269"/>
                </a:cubicBezTo>
                <a:cubicBezTo>
                  <a:pt x="3439" y="5433"/>
                  <a:pt x="3507" y="5469"/>
                  <a:pt x="3479" y="5769"/>
                </a:cubicBezTo>
                <a:cubicBezTo>
                  <a:pt x="3428" y="6303"/>
                  <a:pt x="2801" y="7802"/>
                  <a:pt x="2073" y="9539"/>
                </a:cubicBezTo>
                <a:cubicBezTo>
                  <a:pt x="1646" y="10565"/>
                  <a:pt x="1159" y="11728"/>
                  <a:pt x="699" y="12910"/>
                </a:cubicBezTo>
                <a:cubicBezTo>
                  <a:pt x="1" y="14708"/>
                  <a:pt x="375" y="16704"/>
                  <a:pt x="1650" y="18002"/>
                </a:cubicBezTo>
                <a:cubicBezTo>
                  <a:pt x="2305" y="18670"/>
                  <a:pt x="3104" y="19021"/>
                  <a:pt x="3898" y="19021"/>
                </a:cubicBezTo>
                <a:cubicBezTo>
                  <a:pt x="4215" y="19021"/>
                  <a:pt x="4530" y="18966"/>
                  <a:pt x="4833" y="18854"/>
                </a:cubicBezTo>
                <a:cubicBezTo>
                  <a:pt x="6827" y="18115"/>
                  <a:pt x="7130" y="12894"/>
                  <a:pt x="7330" y="9439"/>
                </a:cubicBezTo>
                <a:cubicBezTo>
                  <a:pt x="7390" y="8401"/>
                  <a:pt x="7445" y="7502"/>
                  <a:pt x="7530" y="7114"/>
                </a:cubicBezTo>
                <a:cubicBezTo>
                  <a:pt x="7629" y="6663"/>
                  <a:pt x="7725" y="6316"/>
                  <a:pt x="7805" y="6020"/>
                </a:cubicBezTo>
                <a:cubicBezTo>
                  <a:pt x="8017" y="5234"/>
                  <a:pt x="8145" y="4758"/>
                  <a:pt x="8077" y="3592"/>
                </a:cubicBezTo>
                <a:cubicBezTo>
                  <a:pt x="7981" y="2022"/>
                  <a:pt x="7877" y="240"/>
                  <a:pt x="6495" y="25"/>
                </a:cubicBezTo>
                <a:cubicBezTo>
                  <a:pt x="6387" y="8"/>
                  <a:pt x="6268" y="1"/>
                  <a:pt x="614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35"/>
          <p:cNvSpPr/>
          <p:nvPr/>
        </p:nvSpPr>
        <p:spPr>
          <a:xfrm>
            <a:off x="4577469" y="3801998"/>
            <a:ext cx="68642" cy="38473"/>
          </a:xfrm>
          <a:custGeom>
            <a:rect b="b" l="l" r="r" t="t"/>
            <a:pathLst>
              <a:path extrusionOk="0" h="3106" w="5517">
                <a:moveTo>
                  <a:pt x="2208" y="0"/>
                </a:moveTo>
                <a:cubicBezTo>
                  <a:pt x="1377" y="0"/>
                  <a:pt x="593" y="57"/>
                  <a:pt x="0" y="116"/>
                </a:cubicBezTo>
                <a:cubicBezTo>
                  <a:pt x="395" y="1823"/>
                  <a:pt x="1719" y="3105"/>
                  <a:pt x="3149" y="3105"/>
                </a:cubicBezTo>
                <a:cubicBezTo>
                  <a:pt x="3429" y="3105"/>
                  <a:pt x="3713" y="3056"/>
                  <a:pt x="3995" y="2952"/>
                </a:cubicBezTo>
                <a:cubicBezTo>
                  <a:pt x="4705" y="2688"/>
                  <a:pt x="5185" y="1730"/>
                  <a:pt x="5516" y="463"/>
                </a:cubicBezTo>
                <a:cubicBezTo>
                  <a:pt x="4578" y="108"/>
                  <a:pt x="3349" y="0"/>
                  <a:pt x="2208" y="0"/>
                </a:cubicBezTo>
                <a:close/>
              </a:path>
            </a:pathLst>
          </a:custGeom>
          <a:solidFill>
            <a:srgbClr val="F7B6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965C"/>
              </a:solidFill>
            </a:endParaRPr>
          </a:p>
        </p:txBody>
      </p:sp>
      <p:sp>
        <p:nvSpPr>
          <p:cNvPr id="2862" name="Google Shape;2862;p35"/>
          <p:cNvSpPr/>
          <p:nvPr/>
        </p:nvSpPr>
        <p:spPr>
          <a:xfrm>
            <a:off x="4573985" y="3798666"/>
            <a:ext cx="75858" cy="45149"/>
          </a:xfrm>
          <a:custGeom>
            <a:rect b="b" l="l" r="r" t="t"/>
            <a:pathLst>
              <a:path extrusionOk="0" h="3645" w="6097">
                <a:moveTo>
                  <a:pt x="2496" y="540"/>
                </a:moveTo>
                <a:cubicBezTo>
                  <a:pt x="3511" y="540"/>
                  <a:pt x="4600" y="626"/>
                  <a:pt x="5468" y="905"/>
                </a:cubicBezTo>
                <a:cubicBezTo>
                  <a:pt x="5129" y="2083"/>
                  <a:pt x="4698" y="2778"/>
                  <a:pt x="4179" y="2970"/>
                </a:cubicBezTo>
                <a:cubicBezTo>
                  <a:pt x="3935" y="3059"/>
                  <a:pt x="3684" y="3104"/>
                  <a:pt x="3431" y="3104"/>
                </a:cubicBezTo>
                <a:cubicBezTo>
                  <a:pt x="3057" y="3104"/>
                  <a:pt x="2679" y="3005"/>
                  <a:pt x="2314" y="2809"/>
                </a:cubicBezTo>
                <a:cubicBezTo>
                  <a:pt x="1538" y="2391"/>
                  <a:pt x="924" y="1587"/>
                  <a:pt x="627" y="625"/>
                </a:cubicBezTo>
                <a:cubicBezTo>
                  <a:pt x="1155" y="580"/>
                  <a:pt x="1809" y="540"/>
                  <a:pt x="2496" y="540"/>
                </a:cubicBezTo>
                <a:close/>
                <a:moveTo>
                  <a:pt x="2476" y="1"/>
                </a:moveTo>
                <a:cubicBezTo>
                  <a:pt x="1628" y="1"/>
                  <a:pt x="836" y="59"/>
                  <a:pt x="256" y="118"/>
                </a:cubicBezTo>
                <a:cubicBezTo>
                  <a:pt x="177" y="125"/>
                  <a:pt x="109" y="166"/>
                  <a:pt x="61" y="229"/>
                </a:cubicBezTo>
                <a:cubicBezTo>
                  <a:pt x="17" y="289"/>
                  <a:pt x="0" y="369"/>
                  <a:pt x="17" y="445"/>
                </a:cubicBezTo>
                <a:cubicBezTo>
                  <a:pt x="304" y="1691"/>
                  <a:pt x="1067" y="2750"/>
                  <a:pt x="2058" y="3285"/>
                </a:cubicBezTo>
                <a:cubicBezTo>
                  <a:pt x="2502" y="3525"/>
                  <a:pt x="2968" y="3644"/>
                  <a:pt x="3431" y="3644"/>
                </a:cubicBezTo>
                <a:cubicBezTo>
                  <a:pt x="3752" y="3644"/>
                  <a:pt x="4063" y="3589"/>
                  <a:pt x="4366" y="3477"/>
                </a:cubicBezTo>
                <a:cubicBezTo>
                  <a:pt x="5105" y="3201"/>
                  <a:pt x="5656" y="2326"/>
                  <a:pt x="6060" y="800"/>
                </a:cubicBezTo>
                <a:cubicBezTo>
                  <a:pt x="6096" y="669"/>
                  <a:pt x="6024" y="529"/>
                  <a:pt x="5892" y="481"/>
                </a:cubicBezTo>
                <a:cubicBezTo>
                  <a:pt x="4916" y="111"/>
                  <a:pt x="3643" y="1"/>
                  <a:pt x="2476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35"/>
          <p:cNvSpPr/>
          <p:nvPr/>
        </p:nvSpPr>
        <p:spPr>
          <a:xfrm>
            <a:off x="4563198" y="3562687"/>
            <a:ext cx="87541" cy="94535"/>
          </a:xfrm>
          <a:custGeom>
            <a:rect b="b" l="l" r="r" t="t"/>
            <a:pathLst>
              <a:path extrusionOk="0" h="7632" w="7036">
                <a:moveTo>
                  <a:pt x="5773" y="0"/>
                </a:moveTo>
                <a:lnTo>
                  <a:pt x="360" y="1350"/>
                </a:lnTo>
                <a:lnTo>
                  <a:pt x="1" y="1350"/>
                </a:lnTo>
                <a:cubicBezTo>
                  <a:pt x="1" y="1350"/>
                  <a:pt x="2617" y="5772"/>
                  <a:pt x="3336" y="6942"/>
                </a:cubicBezTo>
                <a:cubicBezTo>
                  <a:pt x="3622" y="7407"/>
                  <a:pt x="4177" y="7631"/>
                  <a:pt x="4759" y="7631"/>
                </a:cubicBezTo>
                <a:cubicBezTo>
                  <a:pt x="5647" y="7631"/>
                  <a:pt x="6599" y="7111"/>
                  <a:pt x="6763" y="6131"/>
                </a:cubicBezTo>
                <a:cubicBezTo>
                  <a:pt x="7035" y="4510"/>
                  <a:pt x="5773" y="0"/>
                  <a:pt x="5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35"/>
          <p:cNvSpPr/>
          <p:nvPr/>
        </p:nvSpPr>
        <p:spPr>
          <a:xfrm>
            <a:off x="4559677" y="3559331"/>
            <a:ext cx="94434" cy="101236"/>
          </a:xfrm>
          <a:custGeom>
            <a:rect b="b" l="l" r="r" t="t"/>
            <a:pathLst>
              <a:path extrusionOk="0" h="8173" w="7590">
                <a:moveTo>
                  <a:pt x="5864" y="599"/>
                </a:moveTo>
                <a:cubicBezTo>
                  <a:pt x="6120" y="1565"/>
                  <a:pt x="7002" y="5028"/>
                  <a:pt x="6779" y="6358"/>
                </a:cubicBezTo>
                <a:cubicBezTo>
                  <a:pt x="6655" y="7101"/>
                  <a:pt x="6008" y="7481"/>
                  <a:pt x="5440" y="7592"/>
                </a:cubicBezTo>
                <a:cubicBezTo>
                  <a:pt x="5314" y="7617"/>
                  <a:pt x="5180" y="7631"/>
                  <a:pt x="5045" y="7631"/>
                </a:cubicBezTo>
                <a:cubicBezTo>
                  <a:pt x="4578" y="7631"/>
                  <a:pt x="4096" y="7470"/>
                  <a:pt x="3851" y="7074"/>
                </a:cubicBezTo>
                <a:cubicBezTo>
                  <a:pt x="3263" y="6123"/>
                  <a:pt x="1403" y="2983"/>
                  <a:pt x="747" y="1877"/>
                </a:cubicBezTo>
                <a:lnTo>
                  <a:pt x="5864" y="599"/>
                </a:lnTo>
                <a:close/>
                <a:moveTo>
                  <a:pt x="6051" y="1"/>
                </a:moveTo>
                <a:cubicBezTo>
                  <a:pt x="6030" y="1"/>
                  <a:pt x="6009" y="3"/>
                  <a:pt x="5988" y="8"/>
                </a:cubicBezTo>
                <a:lnTo>
                  <a:pt x="612" y="1353"/>
                </a:lnTo>
                <a:lnTo>
                  <a:pt x="284" y="1353"/>
                </a:lnTo>
                <a:cubicBezTo>
                  <a:pt x="184" y="1353"/>
                  <a:pt x="96" y="1405"/>
                  <a:pt x="48" y="1490"/>
                </a:cubicBezTo>
                <a:cubicBezTo>
                  <a:pt x="0" y="1573"/>
                  <a:pt x="0" y="1677"/>
                  <a:pt x="52" y="1761"/>
                </a:cubicBezTo>
                <a:cubicBezTo>
                  <a:pt x="76" y="1805"/>
                  <a:pt x="2677" y="6194"/>
                  <a:pt x="3392" y="7357"/>
                </a:cubicBezTo>
                <a:cubicBezTo>
                  <a:pt x="3707" y="7872"/>
                  <a:pt x="4338" y="8172"/>
                  <a:pt x="5045" y="8172"/>
                </a:cubicBezTo>
                <a:cubicBezTo>
                  <a:pt x="5209" y="8172"/>
                  <a:pt x="5377" y="8156"/>
                  <a:pt x="5545" y="8124"/>
                </a:cubicBezTo>
                <a:cubicBezTo>
                  <a:pt x="6495" y="7940"/>
                  <a:pt x="7170" y="7297"/>
                  <a:pt x="7313" y="6447"/>
                </a:cubicBezTo>
                <a:cubicBezTo>
                  <a:pt x="7590" y="4784"/>
                  <a:pt x="6367" y="383"/>
                  <a:pt x="6316" y="199"/>
                </a:cubicBezTo>
                <a:cubicBezTo>
                  <a:pt x="6281" y="77"/>
                  <a:pt x="6171" y="1"/>
                  <a:pt x="605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35"/>
          <p:cNvSpPr/>
          <p:nvPr/>
        </p:nvSpPr>
        <p:spPr>
          <a:xfrm>
            <a:off x="4476777" y="3453189"/>
            <a:ext cx="181801" cy="136340"/>
          </a:xfrm>
          <a:custGeom>
            <a:rect b="b" l="l" r="r" t="t"/>
            <a:pathLst>
              <a:path extrusionOk="0" h="11007" w="14612">
                <a:moveTo>
                  <a:pt x="10641" y="0"/>
                </a:moveTo>
                <a:cubicBezTo>
                  <a:pt x="10524" y="0"/>
                  <a:pt x="10404" y="1"/>
                  <a:pt x="10282" y="1"/>
                </a:cubicBezTo>
                <a:cubicBezTo>
                  <a:pt x="8661" y="1"/>
                  <a:pt x="2078" y="1894"/>
                  <a:pt x="724" y="3160"/>
                </a:cubicBezTo>
                <a:cubicBezTo>
                  <a:pt x="724" y="3160"/>
                  <a:pt x="1" y="4331"/>
                  <a:pt x="364" y="5142"/>
                </a:cubicBezTo>
                <a:cubicBezTo>
                  <a:pt x="724" y="5952"/>
                  <a:pt x="1715" y="8297"/>
                  <a:pt x="2346" y="9471"/>
                </a:cubicBezTo>
                <a:cubicBezTo>
                  <a:pt x="2831" y="10371"/>
                  <a:pt x="4652" y="11007"/>
                  <a:pt x="6985" y="11007"/>
                </a:cubicBezTo>
                <a:cubicBezTo>
                  <a:pt x="7685" y="11007"/>
                  <a:pt x="8430" y="10950"/>
                  <a:pt x="9200" y="10825"/>
                </a:cubicBezTo>
                <a:cubicBezTo>
                  <a:pt x="12539" y="10282"/>
                  <a:pt x="14432" y="8748"/>
                  <a:pt x="14520" y="7398"/>
                </a:cubicBezTo>
                <a:cubicBezTo>
                  <a:pt x="14612" y="6044"/>
                  <a:pt x="13981" y="4239"/>
                  <a:pt x="13530" y="2078"/>
                </a:cubicBezTo>
                <a:cubicBezTo>
                  <a:pt x="13112" y="76"/>
                  <a:pt x="12080" y="0"/>
                  <a:pt x="10641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35"/>
          <p:cNvSpPr/>
          <p:nvPr/>
        </p:nvSpPr>
        <p:spPr>
          <a:xfrm>
            <a:off x="4473056" y="3449870"/>
            <a:ext cx="188557" cy="142955"/>
          </a:xfrm>
          <a:custGeom>
            <a:rect b="b" l="l" r="r" t="t"/>
            <a:pathLst>
              <a:path extrusionOk="0" h="11541" w="15155">
                <a:moveTo>
                  <a:pt x="10961" y="540"/>
                </a:moveTo>
                <a:cubicBezTo>
                  <a:pt x="12345" y="540"/>
                  <a:pt x="13190" y="617"/>
                  <a:pt x="13565" y="2398"/>
                </a:cubicBezTo>
                <a:cubicBezTo>
                  <a:pt x="13700" y="3065"/>
                  <a:pt x="13857" y="3700"/>
                  <a:pt x="14004" y="4295"/>
                </a:cubicBezTo>
                <a:cubicBezTo>
                  <a:pt x="14328" y="5613"/>
                  <a:pt x="14611" y="6752"/>
                  <a:pt x="14552" y="7646"/>
                </a:cubicBezTo>
                <a:cubicBezTo>
                  <a:pt x="14472" y="8828"/>
                  <a:pt x="12699" y="10299"/>
                  <a:pt x="9455" y="10826"/>
                </a:cubicBezTo>
                <a:cubicBezTo>
                  <a:pt x="8706" y="10947"/>
                  <a:pt x="7983" y="11002"/>
                  <a:pt x="7306" y="11002"/>
                </a:cubicBezTo>
                <a:cubicBezTo>
                  <a:pt x="5043" y="11002"/>
                  <a:pt x="3306" y="10389"/>
                  <a:pt x="2884" y="9611"/>
                </a:cubicBezTo>
                <a:cubicBezTo>
                  <a:pt x="2381" y="8677"/>
                  <a:pt x="1634" y="6959"/>
                  <a:pt x="1187" y="5932"/>
                </a:cubicBezTo>
                <a:lnTo>
                  <a:pt x="911" y="5302"/>
                </a:lnTo>
                <a:cubicBezTo>
                  <a:pt x="672" y="4763"/>
                  <a:pt x="1047" y="3919"/>
                  <a:pt x="1234" y="3600"/>
                </a:cubicBezTo>
                <a:cubicBezTo>
                  <a:pt x="2553" y="2426"/>
                  <a:pt x="8960" y="540"/>
                  <a:pt x="10581" y="540"/>
                </a:cubicBezTo>
                <a:lnTo>
                  <a:pt x="10769" y="540"/>
                </a:lnTo>
                <a:cubicBezTo>
                  <a:pt x="10834" y="540"/>
                  <a:pt x="10898" y="540"/>
                  <a:pt x="10961" y="540"/>
                </a:cubicBezTo>
                <a:close/>
                <a:moveTo>
                  <a:pt x="11016" y="0"/>
                </a:moveTo>
                <a:cubicBezTo>
                  <a:pt x="10935" y="0"/>
                  <a:pt x="10852" y="1"/>
                  <a:pt x="10769" y="1"/>
                </a:cubicBezTo>
                <a:lnTo>
                  <a:pt x="10581" y="1"/>
                </a:lnTo>
                <a:cubicBezTo>
                  <a:pt x="8944" y="1"/>
                  <a:pt x="2298" y="1867"/>
                  <a:pt x="839" y="3229"/>
                </a:cubicBezTo>
                <a:cubicBezTo>
                  <a:pt x="819" y="3244"/>
                  <a:pt x="807" y="3264"/>
                  <a:pt x="792" y="3285"/>
                </a:cubicBezTo>
                <a:cubicBezTo>
                  <a:pt x="759" y="3336"/>
                  <a:pt x="1" y="4590"/>
                  <a:pt x="416" y="5521"/>
                </a:cubicBezTo>
                <a:lnTo>
                  <a:pt x="692" y="6148"/>
                </a:lnTo>
                <a:cubicBezTo>
                  <a:pt x="1142" y="7183"/>
                  <a:pt x="1894" y="8913"/>
                  <a:pt x="2409" y="9867"/>
                </a:cubicBezTo>
                <a:cubicBezTo>
                  <a:pt x="2972" y="10913"/>
                  <a:pt x="4941" y="11540"/>
                  <a:pt x="7298" y="11540"/>
                </a:cubicBezTo>
                <a:cubicBezTo>
                  <a:pt x="8020" y="11540"/>
                  <a:pt x="8776" y="11481"/>
                  <a:pt x="9543" y="11357"/>
                </a:cubicBezTo>
                <a:cubicBezTo>
                  <a:pt x="12699" y="10845"/>
                  <a:pt x="14979" y="9335"/>
                  <a:pt x="15090" y="7682"/>
                </a:cubicBezTo>
                <a:cubicBezTo>
                  <a:pt x="15154" y="6704"/>
                  <a:pt x="14867" y="5525"/>
                  <a:pt x="14531" y="4164"/>
                </a:cubicBezTo>
                <a:cubicBezTo>
                  <a:pt x="14384" y="3576"/>
                  <a:pt x="14232" y="2949"/>
                  <a:pt x="14092" y="2290"/>
                </a:cubicBezTo>
                <a:cubicBezTo>
                  <a:pt x="13639" y="119"/>
                  <a:pt x="12433" y="0"/>
                  <a:pt x="1101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35"/>
          <p:cNvSpPr/>
          <p:nvPr/>
        </p:nvSpPr>
        <p:spPr>
          <a:xfrm>
            <a:off x="4389969" y="2987822"/>
            <a:ext cx="237205" cy="535154"/>
          </a:xfrm>
          <a:custGeom>
            <a:rect b="b" l="l" r="r" t="t"/>
            <a:pathLst>
              <a:path extrusionOk="0" h="43204" w="19065">
                <a:moveTo>
                  <a:pt x="15909" y="1"/>
                </a:moveTo>
                <a:cubicBezTo>
                  <a:pt x="8815" y="93"/>
                  <a:pt x="3722" y="212"/>
                  <a:pt x="3643" y="240"/>
                </a:cubicBezTo>
                <a:cubicBezTo>
                  <a:pt x="3371" y="328"/>
                  <a:pt x="3191" y="1862"/>
                  <a:pt x="3012" y="3125"/>
                </a:cubicBezTo>
                <a:cubicBezTo>
                  <a:pt x="3012" y="3125"/>
                  <a:pt x="0" y="3508"/>
                  <a:pt x="544" y="11892"/>
                </a:cubicBezTo>
                <a:cubicBezTo>
                  <a:pt x="619" y="13067"/>
                  <a:pt x="3659" y="26587"/>
                  <a:pt x="3879" y="28121"/>
                </a:cubicBezTo>
                <a:cubicBezTo>
                  <a:pt x="5228" y="37543"/>
                  <a:pt x="8240" y="42260"/>
                  <a:pt x="8240" y="42260"/>
                </a:cubicBezTo>
                <a:cubicBezTo>
                  <a:pt x="8240" y="42260"/>
                  <a:pt x="8458" y="43203"/>
                  <a:pt x="11036" y="43203"/>
                </a:cubicBezTo>
                <a:cubicBezTo>
                  <a:pt x="11335" y="43203"/>
                  <a:pt x="11665" y="43191"/>
                  <a:pt x="12031" y="43162"/>
                </a:cubicBezTo>
                <a:cubicBezTo>
                  <a:pt x="15546" y="42891"/>
                  <a:pt x="19065" y="40546"/>
                  <a:pt x="19065" y="40546"/>
                </a:cubicBezTo>
                <a:cubicBezTo>
                  <a:pt x="19065" y="40546"/>
                  <a:pt x="17259" y="22241"/>
                  <a:pt x="17439" y="14217"/>
                </a:cubicBezTo>
                <a:cubicBezTo>
                  <a:pt x="17491" y="11996"/>
                  <a:pt x="18773" y="10905"/>
                  <a:pt x="18868" y="9384"/>
                </a:cubicBezTo>
                <a:cubicBezTo>
                  <a:pt x="19060" y="6380"/>
                  <a:pt x="18610" y="4243"/>
                  <a:pt x="18378" y="3376"/>
                </a:cubicBezTo>
                <a:lnTo>
                  <a:pt x="159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35"/>
          <p:cNvSpPr/>
          <p:nvPr/>
        </p:nvSpPr>
        <p:spPr>
          <a:xfrm>
            <a:off x="4387431" y="2984465"/>
            <a:ext cx="243214" cy="541855"/>
          </a:xfrm>
          <a:custGeom>
            <a:rect b="b" l="l" r="r" t="t"/>
            <a:pathLst>
              <a:path extrusionOk="0" h="43745" w="19548">
                <a:moveTo>
                  <a:pt x="15977" y="544"/>
                </a:moveTo>
                <a:lnTo>
                  <a:pt x="18334" y="3763"/>
                </a:lnTo>
                <a:cubicBezTo>
                  <a:pt x="18550" y="4582"/>
                  <a:pt x="18989" y="6694"/>
                  <a:pt x="18805" y="9638"/>
                </a:cubicBezTo>
                <a:cubicBezTo>
                  <a:pt x="18766" y="10258"/>
                  <a:pt x="18510" y="10805"/>
                  <a:pt x="18218" y="11436"/>
                </a:cubicBezTo>
                <a:cubicBezTo>
                  <a:pt x="17835" y="12254"/>
                  <a:pt x="17403" y="13185"/>
                  <a:pt x="17376" y="14479"/>
                </a:cubicBezTo>
                <a:lnTo>
                  <a:pt x="17376" y="14483"/>
                </a:lnTo>
                <a:cubicBezTo>
                  <a:pt x="17203" y="22025"/>
                  <a:pt x="18801" y="38828"/>
                  <a:pt x="18981" y="40682"/>
                </a:cubicBezTo>
                <a:cubicBezTo>
                  <a:pt x="18310" y="41101"/>
                  <a:pt x="15234" y="42930"/>
                  <a:pt x="12211" y="43166"/>
                </a:cubicBezTo>
                <a:cubicBezTo>
                  <a:pt x="11853" y="43193"/>
                  <a:pt x="11531" y="43205"/>
                  <a:pt x="11241" y="43205"/>
                </a:cubicBezTo>
                <a:cubicBezTo>
                  <a:pt x="8985" y="43205"/>
                  <a:pt x="8711" y="42471"/>
                  <a:pt x="8708" y="42471"/>
                </a:cubicBezTo>
                <a:cubicBezTo>
                  <a:pt x="8704" y="42443"/>
                  <a:pt x="8692" y="42411"/>
                  <a:pt x="8676" y="42388"/>
                </a:cubicBezTo>
                <a:cubicBezTo>
                  <a:pt x="8644" y="42340"/>
                  <a:pt x="5676" y="37598"/>
                  <a:pt x="4350" y="28351"/>
                </a:cubicBezTo>
                <a:cubicBezTo>
                  <a:pt x="4250" y="27669"/>
                  <a:pt x="3599" y="24629"/>
                  <a:pt x="2908" y="21414"/>
                </a:cubicBezTo>
                <a:cubicBezTo>
                  <a:pt x="2042" y="17368"/>
                  <a:pt x="1059" y="12782"/>
                  <a:pt x="1015" y="12147"/>
                </a:cubicBezTo>
                <a:cubicBezTo>
                  <a:pt x="504" y="4190"/>
                  <a:pt x="3227" y="3667"/>
                  <a:pt x="3251" y="3663"/>
                </a:cubicBezTo>
                <a:cubicBezTo>
                  <a:pt x="3371" y="3647"/>
                  <a:pt x="3467" y="3555"/>
                  <a:pt x="3483" y="3435"/>
                </a:cubicBezTo>
                <a:lnTo>
                  <a:pt x="3548" y="2988"/>
                </a:lnTo>
                <a:cubicBezTo>
                  <a:pt x="3655" y="2209"/>
                  <a:pt x="3815" y="1059"/>
                  <a:pt x="3967" y="771"/>
                </a:cubicBezTo>
                <a:cubicBezTo>
                  <a:pt x="4654" y="739"/>
                  <a:pt x="9319" y="631"/>
                  <a:pt x="15977" y="544"/>
                </a:cubicBezTo>
                <a:close/>
                <a:moveTo>
                  <a:pt x="16109" y="0"/>
                </a:moveTo>
                <a:cubicBezTo>
                  <a:pt x="11783" y="56"/>
                  <a:pt x="3955" y="188"/>
                  <a:pt x="3763" y="252"/>
                </a:cubicBezTo>
                <a:cubicBezTo>
                  <a:pt x="3412" y="367"/>
                  <a:pt x="3288" y="923"/>
                  <a:pt x="3012" y="2913"/>
                </a:cubicBezTo>
                <a:lnTo>
                  <a:pt x="2973" y="3180"/>
                </a:lnTo>
                <a:cubicBezTo>
                  <a:pt x="2257" y="3435"/>
                  <a:pt x="1" y="4821"/>
                  <a:pt x="475" y="12182"/>
                </a:cubicBezTo>
                <a:cubicBezTo>
                  <a:pt x="519" y="12858"/>
                  <a:pt x="1467" y="17263"/>
                  <a:pt x="2381" y="21525"/>
                </a:cubicBezTo>
                <a:cubicBezTo>
                  <a:pt x="3068" y="24733"/>
                  <a:pt x="3719" y="27765"/>
                  <a:pt x="3815" y="28427"/>
                </a:cubicBezTo>
                <a:cubicBezTo>
                  <a:pt x="5101" y="37403"/>
                  <a:pt x="7933" y="42211"/>
                  <a:pt x="8197" y="42647"/>
                </a:cubicBezTo>
                <a:cubicBezTo>
                  <a:pt x="8288" y="42891"/>
                  <a:pt x="8772" y="43745"/>
                  <a:pt x="11252" y="43745"/>
                </a:cubicBezTo>
                <a:cubicBezTo>
                  <a:pt x="11556" y="43745"/>
                  <a:pt x="11888" y="43733"/>
                  <a:pt x="12255" y="43706"/>
                </a:cubicBezTo>
                <a:cubicBezTo>
                  <a:pt x="15802" y="43430"/>
                  <a:pt x="19273" y="41141"/>
                  <a:pt x="19417" y="41045"/>
                </a:cubicBezTo>
                <a:cubicBezTo>
                  <a:pt x="19500" y="40989"/>
                  <a:pt x="19548" y="40893"/>
                  <a:pt x="19536" y="40793"/>
                </a:cubicBezTo>
                <a:cubicBezTo>
                  <a:pt x="19520" y="40610"/>
                  <a:pt x="17739" y="22412"/>
                  <a:pt x="17914" y="14496"/>
                </a:cubicBezTo>
                <a:cubicBezTo>
                  <a:pt x="17942" y="13309"/>
                  <a:pt x="18330" y="12475"/>
                  <a:pt x="18705" y="11664"/>
                </a:cubicBezTo>
                <a:cubicBezTo>
                  <a:pt x="19013" y="11013"/>
                  <a:pt x="19297" y="10394"/>
                  <a:pt x="19345" y="9675"/>
                </a:cubicBezTo>
                <a:cubicBezTo>
                  <a:pt x="19540" y="6587"/>
                  <a:pt x="19061" y="4382"/>
                  <a:pt x="18845" y="3575"/>
                </a:cubicBezTo>
                <a:cubicBezTo>
                  <a:pt x="18838" y="3543"/>
                  <a:pt x="18821" y="3512"/>
                  <a:pt x="18801" y="3488"/>
                </a:cubicBezTo>
                <a:lnTo>
                  <a:pt x="16333" y="112"/>
                </a:lnTo>
                <a:cubicBezTo>
                  <a:pt x="16281" y="41"/>
                  <a:pt x="16185" y="0"/>
                  <a:pt x="161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35"/>
          <p:cNvSpPr/>
          <p:nvPr/>
        </p:nvSpPr>
        <p:spPr>
          <a:xfrm>
            <a:off x="4321253" y="3004148"/>
            <a:ext cx="199978" cy="93135"/>
          </a:xfrm>
          <a:custGeom>
            <a:rect b="b" l="l" r="r" t="t"/>
            <a:pathLst>
              <a:path extrusionOk="0" h="7519" w="16073">
                <a:moveTo>
                  <a:pt x="10116" y="0"/>
                </a:moveTo>
                <a:cubicBezTo>
                  <a:pt x="9398" y="0"/>
                  <a:pt x="8690" y="125"/>
                  <a:pt x="8047" y="432"/>
                </a:cubicBezTo>
                <a:cubicBezTo>
                  <a:pt x="8047" y="432"/>
                  <a:pt x="4321" y="992"/>
                  <a:pt x="2037" y="3580"/>
                </a:cubicBezTo>
                <a:cubicBezTo>
                  <a:pt x="0" y="5890"/>
                  <a:pt x="1324" y="7519"/>
                  <a:pt x="4787" y="7519"/>
                </a:cubicBezTo>
                <a:cubicBezTo>
                  <a:pt x="5204" y="7519"/>
                  <a:pt x="5653" y="7495"/>
                  <a:pt x="6130" y="7446"/>
                </a:cubicBezTo>
                <a:cubicBezTo>
                  <a:pt x="10568" y="6987"/>
                  <a:pt x="15684" y="2438"/>
                  <a:pt x="15900" y="2194"/>
                </a:cubicBezTo>
                <a:cubicBezTo>
                  <a:pt x="16073" y="2002"/>
                  <a:pt x="13002" y="0"/>
                  <a:pt x="101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35"/>
          <p:cNvSpPr/>
          <p:nvPr/>
        </p:nvSpPr>
        <p:spPr>
          <a:xfrm>
            <a:off x="4328743" y="3000791"/>
            <a:ext cx="194865" cy="99849"/>
          </a:xfrm>
          <a:custGeom>
            <a:rect b="b" l="l" r="r" t="t"/>
            <a:pathLst>
              <a:path extrusionOk="0" h="8061" w="15662">
                <a:moveTo>
                  <a:pt x="9491" y="548"/>
                </a:moveTo>
                <a:cubicBezTo>
                  <a:pt x="11823" y="548"/>
                  <a:pt x="14343" y="1910"/>
                  <a:pt x="14942" y="2425"/>
                </a:cubicBezTo>
                <a:cubicBezTo>
                  <a:pt x="14059" y="3208"/>
                  <a:pt x="9526" y="7035"/>
                  <a:pt x="5500" y="7450"/>
                </a:cubicBezTo>
                <a:cubicBezTo>
                  <a:pt x="5046" y="7496"/>
                  <a:pt x="4614" y="7519"/>
                  <a:pt x="4209" y="7519"/>
                </a:cubicBezTo>
                <a:cubicBezTo>
                  <a:pt x="2485" y="7519"/>
                  <a:pt x="1249" y="7108"/>
                  <a:pt x="867" y="6368"/>
                </a:cubicBezTo>
                <a:cubicBezTo>
                  <a:pt x="559" y="5772"/>
                  <a:pt x="835" y="4941"/>
                  <a:pt x="1638" y="4030"/>
                </a:cubicBezTo>
                <a:cubicBezTo>
                  <a:pt x="3826" y="1551"/>
                  <a:pt x="7445" y="975"/>
                  <a:pt x="7485" y="972"/>
                </a:cubicBezTo>
                <a:cubicBezTo>
                  <a:pt x="7509" y="967"/>
                  <a:pt x="7537" y="959"/>
                  <a:pt x="7561" y="948"/>
                </a:cubicBezTo>
                <a:cubicBezTo>
                  <a:pt x="8153" y="664"/>
                  <a:pt x="8816" y="548"/>
                  <a:pt x="9491" y="548"/>
                </a:cubicBezTo>
                <a:close/>
                <a:moveTo>
                  <a:pt x="9523" y="1"/>
                </a:moveTo>
                <a:cubicBezTo>
                  <a:pt x="8776" y="1"/>
                  <a:pt x="8038" y="129"/>
                  <a:pt x="7362" y="444"/>
                </a:cubicBezTo>
                <a:cubicBezTo>
                  <a:pt x="6926" y="516"/>
                  <a:pt x="3455" y="1155"/>
                  <a:pt x="1234" y="3671"/>
                </a:cubicBezTo>
                <a:cubicBezTo>
                  <a:pt x="0" y="5070"/>
                  <a:pt x="92" y="6044"/>
                  <a:pt x="388" y="6619"/>
                </a:cubicBezTo>
                <a:cubicBezTo>
                  <a:pt x="871" y="7557"/>
                  <a:pt x="2221" y="8060"/>
                  <a:pt x="4170" y="8060"/>
                </a:cubicBezTo>
                <a:cubicBezTo>
                  <a:pt x="4606" y="8060"/>
                  <a:pt x="5065" y="8037"/>
                  <a:pt x="5557" y="7985"/>
                </a:cubicBezTo>
                <a:cubicBezTo>
                  <a:pt x="9926" y="7538"/>
                  <a:pt x="15086" y="3112"/>
                  <a:pt x="15502" y="2649"/>
                </a:cubicBezTo>
                <a:cubicBezTo>
                  <a:pt x="15530" y="2616"/>
                  <a:pt x="15661" y="2445"/>
                  <a:pt x="15490" y="2218"/>
                </a:cubicBezTo>
                <a:cubicBezTo>
                  <a:pt x="15119" y="1724"/>
                  <a:pt x="12263" y="1"/>
                  <a:pt x="952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35"/>
          <p:cNvSpPr/>
          <p:nvPr/>
        </p:nvSpPr>
        <p:spPr>
          <a:xfrm>
            <a:off x="4472310" y="2989668"/>
            <a:ext cx="255843" cy="87128"/>
          </a:xfrm>
          <a:custGeom>
            <a:rect b="b" l="l" r="r" t="t"/>
            <a:pathLst>
              <a:path extrusionOk="0" h="7034" w="20563">
                <a:moveTo>
                  <a:pt x="1986" y="0"/>
                </a:moveTo>
                <a:cubicBezTo>
                  <a:pt x="0" y="0"/>
                  <a:pt x="2525" y="3247"/>
                  <a:pt x="2525" y="3247"/>
                </a:cubicBezTo>
                <a:cubicBezTo>
                  <a:pt x="2525" y="3247"/>
                  <a:pt x="6495" y="3427"/>
                  <a:pt x="9559" y="4329"/>
                </a:cubicBezTo>
                <a:cubicBezTo>
                  <a:pt x="12626" y="5229"/>
                  <a:pt x="18035" y="7034"/>
                  <a:pt x="19301" y="7034"/>
                </a:cubicBezTo>
                <a:cubicBezTo>
                  <a:pt x="20563" y="7034"/>
                  <a:pt x="20199" y="2344"/>
                  <a:pt x="20199" y="1442"/>
                </a:cubicBezTo>
                <a:cubicBezTo>
                  <a:pt x="20199" y="539"/>
                  <a:pt x="3967" y="0"/>
                  <a:pt x="19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35"/>
          <p:cNvSpPr/>
          <p:nvPr/>
        </p:nvSpPr>
        <p:spPr>
          <a:xfrm>
            <a:off x="4479663" y="2986286"/>
            <a:ext cx="248489" cy="93866"/>
          </a:xfrm>
          <a:custGeom>
            <a:rect b="b" l="l" r="r" t="t"/>
            <a:pathLst>
              <a:path extrusionOk="0" h="7578" w="19972">
                <a:moveTo>
                  <a:pt x="1395" y="544"/>
                </a:moveTo>
                <a:cubicBezTo>
                  <a:pt x="3915" y="544"/>
                  <a:pt x="18130" y="1096"/>
                  <a:pt x="19341" y="1807"/>
                </a:cubicBezTo>
                <a:cubicBezTo>
                  <a:pt x="19341" y="1927"/>
                  <a:pt x="19348" y="2086"/>
                  <a:pt x="19352" y="2282"/>
                </a:cubicBezTo>
                <a:cubicBezTo>
                  <a:pt x="19393" y="3384"/>
                  <a:pt x="19492" y="6316"/>
                  <a:pt x="18882" y="6951"/>
                </a:cubicBezTo>
                <a:cubicBezTo>
                  <a:pt x="18810" y="7027"/>
                  <a:pt x="18749" y="7035"/>
                  <a:pt x="18710" y="7035"/>
                </a:cubicBezTo>
                <a:cubicBezTo>
                  <a:pt x="17807" y="7035"/>
                  <a:pt x="14436" y="5996"/>
                  <a:pt x="11724" y="5157"/>
                </a:cubicBezTo>
                <a:cubicBezTo>
                  <a:pt x="10754" y="4858"/>
                  <a:pt x="9823" y="4571"/>
                  <a:pt x="9043" y="4343"/>
                </a:cubicBezTo>
                <a:cubicBezTo>
                  <a:pt x="6291" y="3533"/>
                  <a:pt x="2781" y="3297"/>
                  <a:pt x="2073" y="3256"/>
                </a:cubicBezTo>
                <a:cubicBezTo>
                  <a:pt x="1450" y="2430"/>
                  <a:pt x="724" y="1155"/>
                  <a:pt x="939" y="712"/>
                </a:cubicBezTo>
                <a:cubicBezTo>
                  <a:pt x="995" y="600"/>
                  <a:pt x="1147" y="544"/>
                  <a:pt x="1395" y="544"/>
                </a:cubicBezTo>
                <a:close/>
                <a:moveTo>
                  <a:pt x="1395" y="1"/>
                </a:moveTo>
                <a:cubicBezTo>
                  <a:pt x="808" y="1"/>
                  <a:pt x="560" y="261"/>
                  <a:pt x="452" y="473"/>
                </a:cubicBezTo>
                <a:cubicBezTo>
                  <a:pt x="1" y="1400"/>
                  <a:pt x="1431" y="3312"/>
                  <a:pt x="1722" y="3684"/>
                </a:cubicBezTo>
                <a:cubicBezTo>
                  <a:pt x="1770" y="3748"/>
                  <a:pt x="1842" y="3787"/>
                  <a:pt x="1922" y="3787"/>
                </a:cubicBezTo>
                <a:cubicBezTo>
                  <a:pt x="1962" y="3791"/>
                  <a:pt x="5892" y="3979"/>
                  <a:pt x="8892" y="4862"/>
                </a:cubicBezTo>
                <a:cubicBezTo>
                  <a:pt x="9666" y="5090"/>
                  <a:pt x="10593" y="5373"/>
                  <a:pt x="11568" y="5673"/>
                </a:cubicBezTo>
                <a:cubicBezTo>
                  <a:pt x="14596" y="6612"/>
                  <a:pt x="17723" y="7578"/>
                  <a:pt x="18710" y="7578"/>
                </a:cubicBezTo>
                <a:cubicBezTo>
                  <a:pt x="18917" y="7578"/>
                  <a:pt x="19113" y="7491"/>
                  <a:pt x="19273" y="7327"/>
                </a:cubicBezTo>
                <a:cubicBezTo>
                  <a:pt x="19948" y="6624"/>
                  <a:pt x="19972" y="4479"/>
                  <a:pt x="19896" y="2262"/>
                </a:cubicBezTo>
                <a:cubicBezTo>
                  <a:pt x="19888" y="2027"/>
                  <a:pt x="19880" y="1835"/>
                  <a:pt x="19880" y="1715"/>
                </a:cubicBezTo>
                <a:cubicBezTo>
                  <a:pt x="19880" y="1343"/>
                  <a:pt x="19880" y="884"/>
                  <a:pt x="11261" y="384"/>
                </a:cubicBezTo>
                <a:cubicBezTo>
                  <a:pt x="6866" y="133"/>
                  <a:pt x="2353" y="1"/>
                  <a:pt x="139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35"/>
          <p:cNvSpPr/>
          <p:nvPr/>
        </p:nvSpPr>
        <p:spPr>
          <a:xfrm>
            <a:off x="4683275" y="3007480"/>
            <a:ext cx="136276" cy="113747"/>
          </a:xfrm>
          <a:custGeom>
            <a:rect b="b" l="l" r="r" t="t"/>
            <a:pathLst>
              <a:path extrusionOk="0" h="9183" w="10953">
                <a:moveTo>
                  <a:pt x="3619" y="1"/>
                </a:moveTo>
                <a:cubicBezTo>
                  <a:pt x="3381" y="1"/>
                  <a:pt x="3243" y="4"/>
                  <a:pt x="3243" y="4"/>
                </a:cubicBezTo>
                <a:cubicBezTo>
                  <a:pt x="3243" y="4"/>
                  <a:pt x="1802" y="727"/>
                  <a:pt x="1262" y="3431"/>
                </a:cubicBezTo>
                <a:cubicBezTo>
                  <a:pt x="719" y="6135"/>
                  <a:pt x="0" y="7581"/>
                  <a:pt x="1079" y="8300"/>
                </a:cubicBezTo>
                <a:cubicBezTo>
                  <a:pt x="1801" y="8782"/>
                  <a:pt x="4127" y="9183"/>
                  <a:pt x="5812" y="9183"/>
                </a:cubicBezTo>
                <a:cubicBezTo>
                  <a:pt x="6652" y="9183"/>
                  <a:pt x="7333" y="9083"/>
                  <a:pt x="7573" y="8843"/>
                </a:cubicBezTo>
                <a:cubicBezTo>
                  <a:pt x="8296" y="8120"/>
                  <a:pt x="10278" y="4513"/>
                  <a:pt x="10641" y="2169"/>
                </a:cubicBezTo>
                <a:cubicBezTo>
                  <a:pt x="10953" y="136"/>
                  <a:pt x="5166" y="1"/>
                  <a:pt x="3619" y="1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35"/>
          <p:cNvSpPr/>
          <p:nvPr/>
        </p:nvSpPr>
        <p:spPr>
          <a:xfrm>
            <a:off x="4682516" y="3004148"/>
            <a:ext cx="137172" cy="120448"/>
          </a:xfrm>
          <a:custGeom>
            <a:rect b="b" l="l" r="r" t="t"/>
            <a:pathLst>
              <a:path extrusionOk="0" h="9724" w="11025">
                <a:moveTo>
                  <a:pt x="3760" y="541"/>
                </a:moveTo>
                <a:cubicBezTo>
                  <a:pt x="5595" y="541"/>
                  <a:pt x="9325" y="759"/>
                  <a:pt x="10250" y="1811"/>
                </a:cubicBezTo>
                <a:cubicBezTo>
                  <a:pt x="10406" y="1990"/>
                  <a:pt x="10466" y="2178"/>
                  <a:pt x="10434" y="2397"/>
                </a:cubicBezTo>
                <a:cubicBezTo>
                  <a:pt x="10075" y="4722"/>
                  <a:pt x="8105" y="8257"/>
                  <a:pt x="7443" y="8921"/>
                </a:cubicBezTo>
                <a:cubicBezTo>
                  <a:pt x="7257" y="9107"/>
                  <a:pt x="6659" y="9189"/>
                  <a:pt x="5899" y="9189"/>
                </a:cubicBezTo>
                <a:cubicBezTo>
                  <a:pt x="4317" y="9189"/>
                  <a:pt x="2031" y="8836"/>
                  <a:pt x="1291" y="8345"/>
                </a:cubicBezTo>
                <a:cubicBezTo>
                  <a:pt x="640" y="7914"/>
                  <a:pt x="796" y="7139"/>
                  <a:pt x="1208" y="5433"/>
                </a:cubicBezTo>
                <a:cubicBezTo>
                  <a:pt x="1328" y="4934"/>
                  <a:pt x="1463" y="4379"/>
                  <a:pt x="1586" y="3752"/>
                </a:cubicBezTo>
                <a:cubicBezTo>
                  <a:pt x="2038" y="1503"/>
                  <a:pt x="3140" y="696"/>
                  <a:pt x="3380" y="544"/>
                </a:cubicBezTo>
                <a:cubicBezTo>
                  <a:pt x="3495" y="542"/>
                  <a:pt x="3622" y="541"/>
                  <a:pt x="3760" y="541"/>
                </a:cubicBezTo>
                <a:close/>
                <a:moveTo>
                  <a:pt x="3752" y="0"/>
                </a:moveTo>
                <a:cubicBezTo>
                  <a:pt x="3499" y="0"/>
                  <a:pt x="3337" y="4"/>
                  <a:pt x="3300" y="6"/>
                </a:cubicBezTo>
                <a:cubicBezTo>
                  <a:pt x="3260" y="6"/>
                  <a:pt x="3221" y="13"/>
                  <a:pt x="3184" y="33"/>
                </a:cubicBezTo>
                <a:cubicBezTo>
                  <a:pt x="3120" y="65"/>
                  <a:pt x="1619" y="844"/>
                  <a:pt x="1055" y="3648"/>
                </a:cubicBezTo>
                <a:cubicBezTo>
                  <a:pt x="932" y="4263"/>
                  <a:pt x="800" y="4814"/>
                  <a:pt x="681" y="5306"/>
                </a:cubicBezTo>
                <a:cubicBezTo>
                  <a:pt x="273" y="7011"/>
                  <a:pt x="1" y="8134"/>
                  <a:pt x="992" y="8796"/>
                </a:cubicBezTo>
                <a:cubicBezTo>
                  <a:pt x="1726" y="9288"/>
                  <a:pt x="4060" y="9723"/>
                  <a:pt x="5821" y="9723"/>
                </a:cubicBezTo>
                <a:cubicBezTo>
                  <a:pt x="6751" y="9723"/>
                  <a:pt x="7526" y="9603"/>
                  <a:pt x="7826" y="9304"/>
                </a:cubicBezTo>
                <a:cubicBezTo>
                  <a:pt x="8641" y="8489"/>
                  <a:pt x="10606" y="4814"/>
                  <a:pt x="10969" y="2478"/>
                </a:cubicBezTo>
                <a:cubicBezTo>
                  <a:pt x="11025" y="2102"/>
                  <a:pt x="10921" y="1755"/>
                  <a:pt x="10654" y="1455"/>
                </a:cubicBezTo>
                <a:cubicBezTo>
                  <a:pt x="9484" y="119"/>
                  <a:pt x="5175" y="0"/>
                  <a:pt x="375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35"/>
          <p:cNvSpPr/>
          <p:nvPr/>
        </p:nvSpPr>
        <p:spPr>
          <a:xfrm>
            <a:off x="4764035" y="2959320"/>
            <a:ext cx="419640" cy="235867"/>
          </a:xfrm>
          <a:custGeom>
            <a:rect b="b" l="l" r="r" t="t"/>
            <a:pathLst>
              <a:path extrusionOk="0" h="19042" w="33728">
                <a:moveTo>
                  <a:pt x="12459" y="1"/>
                </a:moveTo>
                <a:cubicBezTo>
                  <a:pt x="11864" y="1"/>
                  <a:pt x="11421" y="34"/>
                  <a:pt x="11183" y="105"/>
                </a:cubicBezTo>
                <a:cubicBezTo>
                  <a:pt x="9378" y="644"/>
                  <a:pt x="2887" y="4794"/>
                  <a:pt x="2887" y="4794"/>
                </a:cubicBezTo>
                <a:cubicBezTo>
                  <a:pt x="2887" y="4794"/>
                  <a:pt x="1442" y="6416"/>
                  <a:pt x="902" y="8042"/>
                </a:cubicBezTo>
                <a:cubicBezTo>
                  <a:pt x="360" y="9664"/>
                  <a:pt x="0" y="11828"/>
                  <a:pt x="0" y="11828"/>
                </a:cubicBezTo>
                <a:cubicBezTo>
                  <a:pt x="0" y="11828"/>
                  <a:pt x="2165" y="12367"/>
                  <a:pt x="5048" y="13633"/>
                </a:cubicBezTo>
                <a:cubicBezTo>
                  <a:pt x="7936" y="14896"/>
                  <a:pt x="12805" y="15794"/>
                  <a:pt x="17495" y="16877"/>
                </a:cubicBezTo>
                <a:cubicBezTo>
                  <a:pt x="22183" y="17960"/>
                  <a:pt x="23446" y="19042"/>
                  <a:pt x="25068" y="19042"/>
                </a:cubicBezTo>
                <a:cubicBezTo>
                  <a:pt x="26693" y="19042"/>
                  <a:pt x="28674" y="17779"/>
                  <a:pt x="31203" y="14712"/>
                </a:cubicBezTo>
                <a:cubicBezTo>
                  <a:pt x="33727" y="11648"/>
                  <a:pt x="31562" y="5154"/>
                  <a:pt x="29037" y="3173"/>
                </a:cubicBezTo>
                <a:cubicBezTo>
                  <a:pt x="26847" y="1450"/>
                  <a:pt x="16367" y="1"/>
                  <a:pt x="1245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35"/>
          <p:cNvSpPr/>
          <p:nvPr/>
        </p:nvSpPr>
        <p:spPr>
          <a:xfrm>
            <a:off x="4760389" y="2956025"/>
            <a:ext cx="410408" cy="242531"/>
          </a:xfrm>
          <a:custGeom>
            <a:rect b="b" l="l" r="r" t="t"/>
            <a:pathLst>
              <a:path extrusionOk="0" h="19580" w="32986">
                <a:moveTo>
                  <a:pt x="12712" y="538"/>
                </a:moveTo>
                <a:cubicBezTo>
                  <a:pt x="16456" y="538"/>
                  <a:pt x="26982" y="1936"/>
                  <a:pt x="29163" y="3651"/>
                </a:cubicBezTo>
                <a:cubicBezTo>
                  <a:pt x="30665" y="4829"/>
                  <a:pt x="32011" y="7685"/>
                  <a:pt x="32291" y="10289"/>
                </a:cubicBezTo>
                <a:cubicBezTo>
                  <a:pt x="32434" y="11619"/>
                  <a:pt x="32378" y="13481"/>
                  <a:pt x="31284" y="14806"/>
                </a:cubicBezTo>
                <a:cubicBezTo>
                  <a:pt x="28939" y="17654"/>
                  <a:pt x="27002" y="19037"/>
                  <a:pt x="25361" y="19037"/>
                </a:cubicBezTo>
                <a:cubicBezTo>
                  <a:pt x="24613" y="19037"/>
                  <a:pt x="23923" y="18785"/>
                  <a:pt x="22876" y="18401"/>
                </a:cubicBezTo>
                <a:cubicBezTo>
                  <a:pt x="21770" y="17994"/>
                  <a:pt x="20251" y="17435"/>
                  <a:pt x="17847" y="16880"/>
                </a:cubicBezTo>
                <a:cubicBezTo>
                  <a:pt x="16833" y="16648"/>
                  <a:pt x="15810" y="16420"/>
                  <a:pt x="14800" y="16196"/>
                </a:cubicBezTo>
                <a:cubicBezTo>
                  <a:pt x="11145" y="15389"/>
                  <a:pt x="7690" y="14631"/>
                  <a:pt x="5449" y="13652"/>
                </a:cubicBezTo>
                <a:cubicBezTo>
                  <a:pt x="3132" y="12633"/>
                  <a:pt x="1252" y="12078"/>
                  <a:pt x="605" y="11899"/>
                </a:cubicBezTo>
                <a:cubicBezTo>
                  <a:pt x="712" y="11291"/>
                  <a:pt x="1027" y="9661"/>
                  <a:pt x="1451" y="8391"/>
                </a:cubicBezTo>
                <a:cubicBezTo>
                  <a:pt x="1930" y="6953"/>
                  <a:pt x="3169" y="5484"/>
                  <a:pt x="3356" y="5268"/>
                </a:cubicBezTo>
                <a:cubicBezTo>
                  <a:pt x="3855" y="4949"/>
                  <a:pt x="9871" y="1134"/>
                  <a:pt x="11552" y="631"/>
                </a:cubicBezTo>
                <a:cubicBezTo>
                  <a:pt x="11762" y="568"/>
                  <a:pt x="12165" y="538"/>
                  <a:pt x="12712" y="538"/>
                </a:cubicBezTo>
                <a:close/>
                <a:moveTo>
                  <a:pt x="12743" y="0"/>
                </a:moveTo>
                <a:cubicBezTo>
                  <a:pt x="12116" y="0"/>
                  <a:pt x="11649" y="36"/>
                  <a:pt x="11397" y="112"/>
                </a:cubicBezTo>
                <a:cubicBezTo>
                  <a:pt x="9579" y="659"/>
                  <a:pt x="3300" y="4661"/>
                  <a:pt x="3033" y="4833"/>
                </a:cubicBezTo>
                <a:cubicBezTo>
                  <a:pt x="3013" y="4844"/>
                  <a:pt x="2993" y="4861"/>
                  <a:pt x="2977" y="4881"/>
                </a:cubicBezTo>
                <a:cubicBezTo>
                  <a:pt x="2917" y="4949"/>
                  <a:pt x="1491" y="6562"/>
                  <a:pt x="940" y="8220"/>
                </a:cubicBezTo>
                <a:cubicBezTo>
                  <a:pt x="397" y="9845"/>
                  <a:pt x="41" y="11958"/>
                  <a:pt x="25" y="12050"/>
                </a:cubicBezTo>
                <a:cubicBezTo>
                  <a:pt x="1" y="12190"/>
                  <a:pt x="89" y="12322"/>
                  <a:pt x="229" y="12358"/>
                </a:cubicBezTo>
                <a:cubicBezTo>
                  <a:pt x="249" y="12362"/>
                  <a:pt x="2406" y="12909"/>
                  <a:pt x="5234" y="14148"/>
                </a:cubicBezTo>
                <a:cubicBezTo>
                  <a:pt x="7522" y="15146"/>
                  <a:pt x="11001" y="15913"/>
                  <a:pt x="14684" y="16727"/>
                </a:cubicBezTo>
                <a:cubicBezTo>
                  <a:pt x="15694" y="16947"/>
                  <a:pt x="16713" y="17175"/>
                  <a:pt x="17727" y="17407"/>
                </a:cubicBezTo>
                <a:cubicBezTo>
                  <a:pt x="20096" y="17953"/>
                  <a:pt x="21593" y="18505"/>
                  <a:pt x="22688" y="18908"/>
                </a:cubicBezTo>
                <a:cubicBezTo>
                  <a:pt x="23791" y="19312"/>
                  <a:pt x="24517" y="19579"/>
                  <a:pt x="25361" y="19579"/>
                </a:cubicBezTo>
                <a:cubicBezTo>
                  <a:pt x="27174" y="19579"/>
                  <a:pt x="29251" y="18130"/>
                  <a:pt x="31703" y="15149"/>
                </a:cubicBezTo>
                <a:cubicBezTo>
                  <a:pt x="32914" y="13680"/>
                  <a:pt x="32986" y="11663"/>
                  <a:pt x="32829" y="10233"/>
                </a:cubicBezTo>
                <a:cubicBezTo>
                  <a:pt x="32530" y="7453"/>
                  <a:pt x="31128" y="4505"/>
                  <a:pt x="29498" y="3223"/>
                </a:cubicBezTo>
                <a:cubicBezTo>
                  <a:pt x="27247" y="1455"/>
                  <a:pt x="16748" y="0"/>
                  <a:pt x="1274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35"/>
          <p:cNvSpPr/>
          <p:nvPr/>
        </p:nvSpPr>
        <p:spPr>
          <a:xfrm>
            <a:off x="4321639" y="3042299"/>
            <a:ext cx="57307" cy="54984"/>
          </a:xfrm>
          <a:custGeom>
            <a:rect b="b" l="l" r="r" t="t"/>
            <a:pathLst>
              <a:path extrusionOk="0" h="4439" w="4606">
                <a:moveTo>
                  <a:pt x="2493" y="1"/>
                </a:moveTo>
                <a:cubicBezTo>
                  <a:pt x="2325" y="161"/>
                  <a:pt x="2161" y="324"/>
                  <a:pt x="2006" y="500"/>
                </a:cubicBezTo>
                <a:cubicBezTo>
                  <a:pt x="0" y="2777"/>
                  <a:pt x="1254" y="4390"/>
                  <a:pt x="4605" y="4438"/>
                </a:cubicBezTo>
                <a:cubicBezTo>
                  <a:pt x="4246" y="2521"/>
                  <a:pt x="3175" y="884"/>
                  <a:pt x="249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35"/>
          <p:cNvSpPr/>
          <p:nvPr/>
        </p:nvSpPr>
        <p:spPr>
          <a:xfrm>
            <a:off x="4329340" y="3038967"/>
            <a:ext cx="53090" cy="61624"/>
          </a:xfrm>
          <a:custGeom>
            <a:rect b="b" l="l" r="r" t="t"/>
            <a:pathLst>
              <a:path extrusionOk="0" h="4975" w="4267">
                <a:moveTo>
                  <a:pt x="1842" y="681"/>
                </a:moveTo>
                <a:cubicBezTo>
                  <a:pt x="2432" y="1484"/>
                  <a:pt x="3280" y="2842"/>
                  <a:pt x="3651" y="4423"/>
                </a:cubicBezTo>
                <a:cubicBezTo>
                  <a:pt x="2133" y="4352"/>
                  <a:pt x="1099" y="3920"/>
                  <a:pt x="791" y="3225"/>
                </a:cubicBezTo>
                <a:cubicBezTo>
                  <a:pt x="528" y="2630"/>
                  <a:pt x="803" y="1839"/>
                  <a:pt x="1590" y="948"/>
                </a:cubicBezTo>
                <a:cubicBezTo>
                  <a:pt x="1674" y="856"/>
                  <a:pt x="1758" y="765"/>
                  <a:pt x="1842" y="681"/>
                </a:cubicBezTo>
                <a:close/>
                <a:moveTo>
                  <a:pt x="1867" y="1"/>
                </a:moveTo>
                <a:cubicBezTo>
                  <a:pt x="1800" y="1"/>
                  <a:pt x="1735" y="29"/>
                  <a:pt x="1689" y="74"/>
                </a:cubicBezTo>
                <a:cubicBezTo>
                  <a:pt x="1514" y="238"/>
                  <a:pt x="1346" y="410"/>
                  <a:pt x="1186" y="589"/>
                </a:cubicBezTo>
                <a:cubicBezTo>
                  <a:pt x="0" y="1931"/>
                  <a:pt x="48" y="2886"/>
                  <a:pt x="296" y="3445"/>
                </a:cubicBezTo>
                <a:cubicBezTo>
                  <a:pt x="723" y="4408"/>
                  <a:pt x="2029" y="4951"/>
                  <a:pt x="3982" y="4975"/>
                </a:cubicBezTo>
                <a:lnTo>
                  <a:pt x="3986" y="4975"/>
                </a:lnTo>
                <a:cubicBezTo>
                  <a:pt x="4066" y="4975"/>
                  <a:pt x="4143" y="4943"/>
                  <a:pt x="4194" y="4879"/>
                </a:cubicBezTo>
                <a:cubicBezTo>
                  <a:pt x="4246" y="4819"/>
                  <a:pt x="4266" y="4735"/>
                  <a:pt x="4250" y="4655"/>
                </a:cubicBezTo>
                <a:cubicBezTo>
                  <a:pt x="3874" y="2646"/>
                  <a:pt x="2732" y="941"/>
                  <a:pt x="2089" y="106"/>
                </a:cubicBezTo>
                <a:cubicBezTo>
                  <a:pt x="2041" y="46"/>
                  <a:pt x="1969" y="6"/>
                  <a:pt x="1894" y="2"/>
                </a:cubicBezTo>
                <a:cubicBezTo>
                  <a:pt x="1885" y="1"/>
                  <a:pt x="1876" y="1"/>
                  <a:pt x="186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35"/>
          <p:cNvSpPr/>
          <p:nvPr/>
        </p:nvSpPr>
        <p:spPr>
          <a:xfrm>
            <a:off x="4531197" y="3113237"/>
            <a:ext cx="74104" cy="288473"/>
          </a:xfrm>
          <a:custGeom>
            <a:rect b="b" l="l" r="r" t="t"/>
            <a:pathLst>
              <a:path extrusionOk="0" h="23289" w="5956">
                <a:moveTo>
                  <a:pt x="5814" y="1"/>
                </a:moveTo>
                <a:cubicBezTo>
                  <a:pt x="5745" y="1"/>
                  <a:pt x="5688" y="54"/>
                  <a:pt x="5681" y="125"/>
                </a:cubicBezTo>
                <a:cubicBezTo>
                  <a:pt x="5664" y="325"/>
                  <a:pt x="3784" y="20016"/>
                  <a:pt x="69" y="23049"/>
                </a:cubicBezTo>
                <a:cubicBezTo>
                  <a:pt x="12" y="23097"/>
                  <a:pt x="1" y="23180"/>
                  <a:pt x="49" y="23240"/>
                </a:cubicBezTo>
                <a:cubicBezTo>
                  <a:pt x="77" y="23272"/>
                  <a:pt x="117" y="23288"/>
                  <a:pt x="156" y="23288"/>
                </a:cubicBezTo>
                <a:cubicBezTo>
                  <a:pt x="184" y="23288"/>
                  <a:pt x="217" y="23280"/>
                  <a:pt x="241" y="23256"/>
                </a:cubicBezTo>
                <a:cubicBezTo>
                  <a:pt x="4039" y="20156"/>
                  <a:pt x="5876" y="964"/>
                  <a:pt x="5952" y="149"/>
                </a:cubicBezTo>
                <a:cubicBezTo>
                  <a:pt x="5956" y="77"/>
                  <a:pt x="5904" y="9"/>
                  <a:pt x="5828" y="1"/>
                </a:cubicBezTo>
                <a:cubicBezTo>
                  <a:pt x="5824" y="1"/>
                  <a:pt x="5819" y="1"/>
                  <a:pt x="58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35"/>
          <p:cNvSpPr/>
          <p:nvPr/>
        </p:nvSpPr>
        <p:spPr>
          <a:xfrm>
            <a:off x="4518681" y="3347419"/>
            <a:ext cx="70334" cy="115778"/>
          </a:xfrm>
          <a:custGeom>
            <a:rect b="b" l="l" r="r" t="t"/>
            <a:pathLst>
              <a:path extrusionOk="0" h="9347" w="5653">
                <a:moveTo>
                  <a:pt x="5503" y="1"/>
                </a:moveTo>
                <a:cubicBezTo>
                  <a:pt x="5442" y="1"/>
                  <a:pt x="5387" y="43"/>
                  <a:pt x="5372" y="108"/>
                </a:cubicBezTo>
                <a:cubicBezTo>
                  <a:pt x="5356" y="172"/>
                  <a:pt x="3863" y="6599"/>
                  <a:pt x="76" y="9095"/>
                </a:cubicBezTo>
                <a:cubicBezTo>
                  <a:pt x="16" y="9139"/>
                  <a:pt x="0" y="9223"/>
                  <a:pt x="40" y="9283"/>
                </a:cubicBezTo>
                <a:cubicBezTo>
                  <a:pt x="64" y="9323"/>
                  <a:pt x="108" y="9347"/>
                  <a:pt x="152" y="9347"/>
                </a:cubicBezTo>
                <a:cubicBezTo>
                  <a:pt x="180" y="9347"/>
                  <a:pt x="204" y="9338"/>
                  <a:pt x="228" y="9323"/>
                </a:cubicBezTo>
                <a:cubicBezTo>
                  <a:pt x="4106" y="6762"/>
                  <a:pt x="5620" y="231"/>
                  <a:pt x="5636" y="168"/>
                </a:cubicBezTo>
                <a:cubicBezTo>
                  <a:pt x="5652" y="92"/>
                  <a:pt x="5608" y="21"/>
                  <a:pt x="5533" y="4"/>
                </a:cubicBezTo>
                <a:cubicBezTo>
                  <a:pt x="5523" y="2"/>
                  <a:pt x="5513" y="1"/>
                  <a:pt x="55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35"/>
          <p:cNvSpPr/>
          <p:nvPr/>
        </p:nvSpPr>
        <p:spPr>
          <a:xfrm>
            <a:off x="4841349" y="3068410"/>
            <a:ext cx="153421" cy="90472"/>
          </a:xfrm>
          <a:custGeom>
            <a:rect b="b" l="l" r="r" t="t"/>
            <a:pathLst>
              <a:path extrusionOk="0" h="7304" w="12331">
                <a:moveTo>
                  <a:pt x="3535" y="0"/>
                </a:moveTo>
                <a:cubicBezTo>
                  <a:pt x="3529" y="0"/>
                  <a:pt x="3522" y="1"/>
                  <a:pt x="3516" y="2"/>
                </a:cubicBezTo>
                <a:cubicBezTo>
                  <a:pt x="3204" y="22"/>
                  <a:pt x="440" y="225"/>
                  <a:pt x="145" y="1324"/>
                </a:cubicBezTo>
                <a:cubicBezTo>
                  <a:pt x="1" y="1855"/>
                  <a:pt x="432" y="2446"/>
                  <a:pt x="1466" y="3134"/>
                </a:cubicBezTo>
                <a:cubicBezTo>
                  <a:pt x="5229" y="5641"/>
                  <a:pt x="12083" y="7283"/>
                  <a:pt x="12151" y="7299"/>
                </a:cubicBezTo>
                <a:cubicBezTo>
                  <a:pt x="12163" y="7304"/>
                  <a:pt x="12171" y="7304"/>
                  <a:pt x="12183" y="7304"/>
                </a:cubicBezTo>
                <a:cubicBezTo>
                  <a:pt x="12243" y="7304"/>
                  <a:pt x="12299" y="7263"/>
                  <a:pt x="12315" y="7199"/>
                </a:cubicBezTo>
                <a:cubicBezTo>
                  <a:pt x="12330" y="7127"/>
                  <a:pt x="12287" y="7055"/>
                  <a:pt x="12211" y="7040"/>
                </a:cubicBezTo>
                <a:cubicBezTo>
                  <a:pt x="12144" y="7020"/>
                  <a:pt x="5341" y="5390"/>
                  <a:pt x="1614" y="2909"/>
                </a:cubicBezTo>
                <a:cubicBezTo>
                  <a:pt x="720" y="2310"/>
                  <a:pt x="300" y="1787"/>
                  <a:pt x="404" y="1396"/>
                </a:cubicBezTo>
                <a:cubicBezTo>
                  <a:pt x="611" y="621"/>
                  <a:pt x="2733" y="321"/>
                  <a:pt x="3531" y="269"/>
                </a:cubicBezTo>
                <a:cubicBezTo>
                  <a:pt x="3607" y="265"/>
                  <a:pt x="3664" y="201"/>
                  <a:pt x="3660" y="125"/>
                </a:cubicBezTo>
                <a:cubicBezTo>
                  <a:pt x="3655" y="60"/>
                  <a:pt x="3602" y="0"/>
                  <a:pt x="3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35"/>
          <p:cNvSpPr/>
          <p:nvPr/>
        </p:nvSpPr>
        <p:spPr>
          <a:xfrm>
            <a:off x="4098444" y="2825210"/>
            <a:ext cx="1308812" cy="214475"/>
          </a:xfrm>
          <a:custGeom>
            <a:rect b="b" l="l" r="r" t="t"/>
            <a:pathLst>
              <a:path extrusionOk="0" h="17315" w="105194">
                <a:moveTo>
                  <a:pt x="8900" y="0"/>
                </a:moveTo>
                <a:cubicBezTo>
                  <a:pt x="7877" y="0"/>
                  <a:pt x="6947" y="576"/>
                  <a:pt x="6535" y="1466"/>
                </a:cubicBezTo>
                <a:lnTo>
                  <a:pt x="924" y="13596"/>
                </a:lnTo>
                <a:lnTo>
                  <a:pt x="1" y="13257"/>
                </a:lnTo>
                <a:lnTo>
                  <a:pt x="1" y="16033"/>
                </a:lnTo>
                <a:lnTo>
                  <a:pt x="48" y="15997"/>
                </a:lnTo>
                <a:cubicBezTo>
                  <a:pt x="133" y="16708"/>
                  <a:pt x="764" y="17315"/>
                  <a:pt x="1599" y="17315"/>
                </a:cubicBezTo>
                <a:lnTo>
                  <a:pt x="103635" y="17315"/>
                </a:lnTo>
                <a:cubicBezTo>
                  <a:pt x="104518" y="17315"/>
                  <a:pt x="105161" y="16644"/>
                  <a:pt x="105193" y="15881"/>
                </a:cubicBezTo>
                <a:lnTo>
                  <a:pt x="105149" y="12946"/>
                </a:lnTo>
                <a:lnTo>
                  <a:pt x="103200" y="11192"/>
                </a:lnTo>
                <a:lnTo>
                  <a:pt x="98699" y="1466"/>
                </a:lnTo>
                <a:cubicBezTo>
                  <a:pt x="98287" y="576"/>
                  <a:pt x="97360" y="0"/>
                  <a:pt x="9633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35"/>
          <p:cNvSpPr/>
          <p:nvPr/>
        </p:nvSpPr>
        <p:spPr>
          <a:xfrm>
            <a:off x="4095072" y="2821878"/>
            <a:ext cx="1315506" cy="221176"/>
          </a:xfrm>
          <a:custGeom>
            <a:rect b="b" l="l" r="r" t="t"/>
            <a:pathLst>
              <a:path extrusionOk="0" h="17856" w="105732">
                <a:moveTo>
                  <a:pt x="96605" y="541"/>
                </a:moveTo>
                <a:cubicBezTo>
                  <a:pt x="97523" y="541"/>
                  <a:pt x="98354" y="1055"/>
                  <a:pt x="98726" y="1851"/>
                </a:cubicBezTo>
                <a:lnTo>
                  <a:pt x="103223" y="11572"/>
                </a:lnTo>
                <a:cubicBezTo>
                  <a:pt x="103239" y="11609"/>
                  <a:pt x="103259" y="11637"/>
                  <a:pt x="103287" y="11661"/>
                </a:cubicBezTo>
                <a:lnTo>
                  <a:pt x="105149" y="13338"/>
                </a:lnTo>
                <a:lnTo>
                  <a:pt x="105192" y="16138"/>
                </a:lnTo>
                <a:cubicBezTo>
                  <a:pt x="105168" y="16717"/>
                  <a:pt x="104681" y="17313"/>
                  <a:pt x="103906" y="17313"/>
                </a:cubicBezTo>
                <a:lnTo>
                  <a:pt x="1870" y="17313"/>
                </a:lnTo>
                <a:cubicBezTo>
                  <a:pt x="1215" y="17313"/>
                  <a:pt x="664" y="16849"/>
                  <a:pt x="588" y="16234"/>
                </a:cubicBezTo>
                <a:cubicBezTo>
                  <a:pt x="583" y="16190"/>
                  <a:pt x="568" y="16150"/>
                  <a:pt x="544" y="16114"/>
                </a:cubicBezTo>
                <a:lnTo>
                  <a:pt x="544" y="13913"/>
                </a:lnTo>
                <a:lnTo>
                  <a:pt x="1103" y="14117"/>
                </a:lnTo>
                <a:cubicBezTo>
                  <a:pt x="1134" y="14129"/>
                  <a:pt x="1167" y="14135"/>
                  <a:pt x="1199" y="14135"/>
                </a:cubicBezTo>
                <a:cubicBezTo>
                  <a:pt x="1300" y="14135"/>
                  <a:pt x="1397" y="14075"/>
                  <a:pt x="1442" y="13978"/>
                </a:cubicBezTo>
                <a:lnTo>
                  <a:pt x="7054" y="1851"/>
                </a:lnTo>
                <a:cubicBezTo>
                  <a:pt x="7422" y="1055"/>
                  <a:pt x="8252" y="541"/>
                  <a:pt x="9171" y="541"/>
                </a:cubicBezTo>
                <a:close/>
                <a:moveTo>
                  <a:pt x="9171" y="1"/>
                </a:moveTo>
                <a:cubicBezTo>
                  <a:pt x="8041" y="1"/>
                  <a:pt x="7018" y="636"/>
                  <a:pt x="6563" y="1623"/>
                </a:cubicBezTo>
                <a:lnTo>
                  <a:pt x="1055" y="13526"/>
                </a:lnTo>
                <a:lnTo>
                  <a:pt x="367" y="13270"/>
                </a:lnTo>
                <a:cubicBezTo>
                  <a:pt x="336" y="13258"/>
                  <a:pt x="304" y="13253"/>
                  <a:pt x="272" y="13253"/>
                </a:cubicBezTo>
                <a:cubicBezTo>
                  <a:pt x="218" y="13253"/>
                  <a:pt x="164" y="13269"/>
                  <a:pt x="116" y="13302"/>
                </a:cubicBezTo>
                <a:cubicBezTo>
                  <a:pt x="44" y="13354"/>
                  <a:pt x="0" y="13434"/>
                  <a:pt x="0" y="13526"/>
                </a:cubicBezTo>
                <a:lnTo>
                  <a:pt x="0" y="16302"/>
                </a:lnTo>
                <a:cubicBezTo>
                  <a:pt x="0" y="16374"/>
                  <a:pt x="32" y="16446"/>
                  <a:pt x="85" y="16498"/>
                </a:cubicBezTo>
                <a:cubicBezTo>
                  <a:pt x="276" y="17285"/>
                  <a:pt x="1011" y="17855"/>
                  <a:pt x="1870" y="17855"/>
                </a:cubicBezTo>
                <a:lnTo>
                  <a:pt x="103906" y="17855"/>
                </a:lnTo>
                <a:cubicBezTo>
                  <a:pt x="104893" y="17855"/>
                  <a:pt x="105695" y="17112"/>
                  <a:pt x="105732" y="16146"/>
                </a:cubicBezTo>
                <a:lnTo>
                  <a:pt x="105688" y="13211"/>
                </a:lnTo>
                <a:cubicBezTo>
                  <a:pt x="105688" y="13134"/>
                  <a:pt x="105656" y="13067"/>
                  <a:pt x="105599" y="13014"/>
                </a:cubicBezTo>
                <a:lnTo>
                  <a:pt x="103691" y="11297"/>
                </a:lnTo>
                <a:lnTo>
                  <a:pt x="99217" y="1623"/>
                </a:lnTo>
                <a:cubicBezTo>
                  <a:pt x="98758" y="636"/>
                  <a:pt x="97735" y="1"/>
                  <a:pt x="9660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35"/>
          <p:cNvSpPr/>
          <p:nvPr/>
        </p:nvSpPr>
        <p:spPr>
          <a:xfrm>
            <a:off x="4094860" y="2793636"/>
            <a:ext cx="1316464" cy="214488"/>
          </a:xfrm>
          <a:custGeom>
            <a:rect b="b" l="l" r="r" t="t"/>
            <a:pathLst>
              <a:path extrusionOk="0" h="17316" w="105809">
                <a:moveTo>
                  <a:pt x="9188" y="0"/>
                </a:moveTo>
                <a:cubicBezTo>
                  <a:pt x="8165" y="0"/>
                  <a:pt x="7235" y="576"/>
                  <a:pt x="6823" y="1466"/>
                </a:cubicBezTo>
                <a:lnTo>
                  <a:pt x="456" y="15227"/>
                </a:lnTo>
                <a:cubicBezTo>
                  <a:pt x="1" y="16210"/>
                  <a:pt x="760" y="17316"/>
                  <a:pt x="1887" y="17316"/>
                </a:cubicBezTo>
                <a:lnTo>
                  <a:pt x="103923" y="17316"/>
                </a:lnTo>
                <a:cubicBezTo>
                  <a:pt x="105054" y="17316"/>
                  <a:pt x="105808" y="16210"/>
                  <a:pt x="105353" y="15227"/>
                </a:cubicBezTo>
                <a:lnTo>
                  <a:pt x="98987" y="1466"/>
                </a:lnTo>
                <a:cubicBezTo>
                  <a:pt x="98575" y="576"/>
                  <a:pt x="97648" y="0"/>
                  <a:pt x="96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35"/>
          <p:cNvSpPr/>
          <p:nvPr/>
        </p:nvSpPr>
        <p:spPr>
          <a:xfrm>
            <a:off x="4094375" y="2790279"/>
            <a:ext cx="1317447" cy="221164"/>
          </a:xfrm>
          <a:custGeom>
            <a:rect b="b" l="l" r="r" t="t"/>
            <a:pathLst>
              <a:path extrusionOk="0" h="17855" w="105888">
                <a:moveTo>
                  <a:pt x="96661" y="544"/>
                </a:moveTo>
                <a:cubicBezTo>
                  <a:pt x="97579" y="544"/>
                  <a:pt x="98410" y="1055"/>
                  <a:pt x="98782" y="1849"/>
                </a:cubicBezTo>
                <a:lnTo>
                  <a:pt x="105148" y="15613"/>
                </a:lnTo>
                <a:cubicBezTo>
                  <a:pt x="105316" y="15977"/>
                  <a:pt x="105288" y="16385"/>
                  <a:pt x="105073" y="16724"/>
                </a:cubicBezTo>
                <a:cubicBezTo>
                  <a:pt x="104833" y="17091"/>
                  <a:pt x="104422" y="17315"/>
                  <a:pt x="103962" y="17315"/>
                </a:cubicBezTo>
                <a:lnTo>
                  <a:pt x="1926" y="17315"/>
                </a:lnTo>
                <a:cubicBezTo>
                  <a:pt x="1470" y="17315"/>
                  <a:pt x="1055" y="17091"/>
                  <a:pt x="819" y="16724"/>
                </a:cubicBezTo>
                <a:cubicBezTo>
                  <a:pt x="600" y="16385"/>
                  <a:pt x="572" y="15977"/>
                  <a:pt x="740" y="15613"/>
                </a:cubicBezTo>
                <a:lnTo>
                  <a:pt x="7110" y="1849"/>
                </a:lnTo>
                <a:cubicBezTo>
                  <a:pt x="7478" y="1055"/>
                  <a:pt x="8308" y="544"/>
                  <a:pt x="9227" y="544"/>
                </a:cubicBezTo>
                <a:close/>
                <a:moveTo>
                  <a:pt x="9227" y="0"/>
                </a:moveTo>
                <a:cubicBezTo>
                  <a:pt x="8097" y="0"/>
                  <a:pt x="7074" y="639"/>
                  <a:pt x="6619" y="1622"/>
                </a:cubicBezTo>
                <a:lnTo>
                  <a:pt x="248" y="15386"/>
                </a:lnTo>
                <a:cubicBezTo>
                  <a:pt x="1" y="15921"/>
                  <a:pt x="45" y="16516"/>
                  <a:pt x="360" y="17016"/>
                </a:cubicBezTo>
                <a:cubicBezTo>
                  <a:pt x="699" y="17543"/>
                  <a:pt x="1282" y="17854"/>
                  <a:pt x="1926" y="17854"/>
                </a:cubicBezTo>
                <a:lnTo>
                  <a:pt x="103962" y="17854"/>
                </a:lnTo>
                <a:cubicBezTo>
                  <a:pt x="104606" y="17854"/>
                  <a:pt x="105192" y="17543"/>
                  <a:pt x="105528" y="17016"/>
                </a:cubicBezTo>
                <a:cubicBezTo>
                  <a:pt x="105847" y="16516"/>
                  <a:pt x="105887" y="15921"/>
                  <a:pt x="105640" y="15386"/>
                </a:cubicBezTo>
                <a:lnTo>
                  <a:pt x="99273" y="1622"/>
                </a:lnTo>
                <a:cubicBezTo>
                  <a:pt x="98814" y="639"/>
                  <a:pt x="97791" y="0"/>
                  <a:pt x="9666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35"/>
          <p:cNvSpPr/>
          <p:nvPr/>
        </p:nvSpPr>
        <p:spPr>
          <a:xfrm>
            <a:off x="4153860" y="2811968"/>
            <a:ext cx="321648" cy="111876"/>
          </a:xfrm>
          <a:custGeom>
            <a:rect b="b" l="l" r="r" t="t"/>
            <a:pathLst>
              <a:path extrusionOk="0" h="9032" w="25852">
                <a:moveTo>
                  <a:pt x="21743" y="0"/>
                </a:moveTo>
                <a:cubicBezTo>
                  <a:pt x="19986" y="0"/>
                  <a:pt x="6643" y="817"/>
                  <a:pt x="6643" y="817"/>
                </a:cubicBezTo>
                <a:lnTo>
                  <a:pt x="2313" y="6593"/>
                </a:lnTo>
                <a:cubicBezTo>
                  <a:pt x="2313" y="6593"/>
                  <a:pt x="0" y="8178"/>
                  <a:pt x="1447" y="8757"/>
                </a:cubicBezTo>
                <a:cubicBezTo>
                  <a:pt x="1929" y="8951"/>
                  <a:pt x="4095" y="9031"/>
                  <a:pt x="6844" y="9031"/>
                </a:cubicBezTo>
                <a:cubicBezTo>
                  <a:pt x="12341" y="9031"/>
                  <a:pt x="20170" y="8710"/>
                  <a:pt x="21517" y="8326"/>
                </a:cubicBezTo>
                <a:cubicBezTo>
                  <a:pt x="23538" y="7747"/>
                  <a:pt x="25851" y="2403"/>
                  <a:pt x="25851" y="1536"/>
                </a:cubicBezTo>
                <a:cubicBezTo>
                  <a:pt x="25851" y="670"/>
                  <a:pt x="22944" y="50"/>
                  <a:pt x="21869" y="2"/>
                </a:cubicBezTo>
                <a:cubicBezTo>
                  <a:pt x="21838" y="1"/>
                  <a:pt x="21796" y="0"/>
                  <a:pt x="21743" y="0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35"/>
          <p:cNvSpPr/>
          <p:nvPr/>
        </p:nvSpPr>
        <p:spPr>
          <a:xfrm>
            <a:off x="5136645" y="2866767"/>
            <a:ext cx="147312" cy="60868"/>
          </a:xfrm>
          <a:custGeom>
            <a:rect b="b" l="l" r="r" t="t"/>
            <a:pathLst>
              <a:path extrusionOk="0" h="4914" w="11840">
                <a:moveTo>
                  <a:pt x="5920" y="1"/>
                </a:moveTo>
                <a:cubicBezTo>
                  <a:pt x="2653" y="1"/>
                  <a:pt x="0" y="1103"/>
                  <a:pt x="0" y="2456"/>
                </a:cubicBezTo>
                <a:cubicBezTo>
                  <a:pt x="0" y="3811"/>
                  <a:pt x="2653" y="4913"/>
                  <a:pt x="5920" y="4913"/>
                </a:cubicBezTo>
                <a:cubicBezTo>
                  <a:pt x="9191" y="4913"/>
                  <a:pt x="11839" y="3811"/>
                  <a:pt x="11839" y="2456"/>
                </a:cubicBezTo>
                <a:cubicBezTo>
                  <a:pt x="11839" y="1103"/>
                  <a:pt x="9191" y="1"/>
                  <a:pt x="592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35"/>
          <p:cNvSpPr/>
          <p:nvPr/>
        </p:nvSpPr>
        <p:spPr>
          <a:xfrm>
            <a:off x="4477287" y="2866767"/>
            <a:ext cx="528220" cy="98412"/>
          </a:xfrm>
          <a:custGeom>
            <a:rect b="b" l="l" r="r" t="t"/>
            <a:pathLst>
              <a:path extrusionOk="0" h="7945" w="42455">
                <a:moveTo>
                  <a:pt x="21226" y="1"/>
                </a:moveTo>
                <a:cubicBezTo>
                  <a:pt x="9502" y="1"/>
                  <a:pt x="0" y="1782"/>
                  <a:pt x="0" y="3974"/>
                </a:cubicBezTo>
                <a:cubicBezTo>
                  <a:pt x="0" y="6167"/>
                  <a:pt x="9502" y="7945"/>
                  <a:pt x="21226" y="7945"/>
                </a:cubicBezTo>
                <a:cubicBezTo>
                  <a:pt x="32949" y="7945"/>
                  <a:pt x="42454" y="6167"/>
                  <a:pt x="42454" y="3974"/>
                </a:cubicBezTo>
                <a:cubicBezTo>
                  <a:pt x="42454" y="1782"/>
                  <a:pt x="32949" y="1"/>
                  <a:pt x="21226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35"/>
          <p:cNvSpPr/>
          <p:nvPr/>
        </p:nvSpPr>
        <p:spPr>
          <a:xfrm>
            <a:off x="5119350" y="2763351"/>
            <a:ext cx="37089" cy="89717"/>
          </a:xfrm>
          <a:custGeom>
            <a:rect b="b" l="l" r="r" t="t"/>
            <a:pathLst>
              <a:path extrusionOk="0" h="7243" w="2981">
                <a:moveTo>
                  <a:pt x="1797" y="1"/>
                </a:moveTo>
                <a:cubicBezTo>
                  <a:pt x="1648" y="1"/>
                  <a:pt x="1482" y="32"/>
                  <a:pt x="1298" y="105"/>
                </a:cubicBezTo>
                <a:cubicBezTo>
                  <a:pt x="0" y="624"/>
                  <a:pt x="132" y="4055"/>
                  <a:pt x="392" y="5996"/>
                </a:cubicBezTo>
                <a:cubicBezTo>
                  <a:pt x="526" y="7000"/>
                  <a:pt x="1058" y="7243"/>
                  <a:pt x="1540" y="7243"/>
                </a:cubicBezTo>
                <a:cubicBezTo>
                  <a:pt x="1990" y="7243"/>
                  <a:pt x="2397" y="7031"/>
                  <a:pt x="2397" y="7031"/>
                </a:cubicBezTo>
                <a:lnTo>
                  <a:pt x="2397" y="5869"/>
                </a:lnTo>
                <a:cubicBezTo>
                  <a:pt x="2397" y="5869"/>
                  <a:pt x="2170" y="6049"/>
                  <a:pt x="1918" y="6049"/>
                </a:cubicBezTo>
                <a:cubicBezTo>
                  <a:pt x="1744" y="6049"/>
                  <a:pt x="1558" y="5963"/>
                  <a:pt x="1427" y="5673"/>
                </a:cubicBezTo>
                <a:cubicBezTo>
                  <a:pt x="1105" y="4968"/>
                  <a:pt x="1166" y="1466"/>
                  <a:pt x="1481" y="1466"/>
                </a:cubicBezTo>
                <a:cubicBezTo>
                  <a:pt x="1484" y="1466"/>
                  <a:pt x="1487" y="1466"/>
                  <a:pt x="1490" y="1467"/>
                </a:cubicBezTo>
                <a:cubicBezTo>
                  <a:pt x="1814" y="1531"/>
                  <a:pt x="2461" y="2629"/>
                  <a:pt x="2461" y="2629"/>
                </a:cubicBezTo>
                <a:cubicBezTo>
                  <a:pt x="2461" y="2629"/>
                  <a:pt x="2656" y="2502"/>
                  <a:pt x="2981" y="1144"/>
                </a:cubicBezTo>
                <a:cubicBezTo>
                  <a:pt x="2981" y="1144"/>
                  <a:pt x="2695" y="1"/>
                  <a:pt x="1797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35"/>
          <p:cNvSpPr/>
          <p:nvPr/>
        </p:nvSpPr>
        <p:spPr>
          <a:xfrm>
            <a:off x="5112808" y="2760006"/>
            <a:ext cx="46918" cy="96430"/>
          </a:xfrm>
          <a:custGeom>
            <a:rect b="b" l="l" r="r" t="t"/>
            <a:pathLst>
              <a:path extrusionOk="0" h="7785" w="3771">
                <a:moveTo>
                  <a:pt x="2317" y="543"/>
                </a:moveTo>
                <a:cubicBezTo>
                  <a:pt x="2429" y="543"/>
                  <a:pt x="2536" y="567"/>
                  <a:pt x="2632" y="615"/>
                </a:cubicBezTo>
                <a:cubicBezTo>
                  <a:pt x="2988" y="798"/>
                  <a:pt x="3168" y="1257"/>
                  <a:pt x="3220" y="1421"/>
                </a:cubicBezTo>
                <a:cubicBezTo>
                  <a:pt x="3111" y="1861"/>
                  <a:pt x="3020" y="2157"/>
                  <a:pt x="2956" y="2352"/>
                </a:cubicBezTo>
                <a:cubicBezTo>
                  <a:pt x="2689" y="1948"/>
                  <a:pt x="2344" y="1526"/>
                  <a:pt x="2065" y="1469"/>
                </a:cubicBezTo>
                <a:cubicBezTo>
                  <a:pt x="2044" y="1465"/>
                  <a:pt x="2024" y="1463"/>
                  <a:pt x="2003" y="1463"/>
                </a:cubicBezTo>
                <a:cubicBezTo>
                  <a:pt x="1902" y="1463"/>
                  <a:pt x="1808" y="1511"/>
                  <a:pt x="1741" y="1598"/>
                </a:cubicBezTo>
                <a:cubicBezTo>
                  <a:pt x="1367" y="2068"/>
                  <a:pt x="1398" y="5392"/>
                  <a:pt x="1697" y="6055"/>
                </a:cubicBezTo>
                <a:cubicBezTo>
                  <a:pt x="1857" y="6406"/>
                  <a:pt x="2093" y="6530"/>
                  <a:pt x="2261" y="6570"/>
                </a:cubicBezTo>
                <a:cubicBezTo>
                  <a:pt x="2321" y="6584"/>
                  <a:pt x="2380" y="6590"/>
                  <a:pt x="2437" y="6590"/>
                </a:cubicBezTo>
                <a:cubicBezTo>
                  <a:pt x="2510" y="6590"/>
                  <a:pt x="2579" y="6580"/>
                  <a:pt x="2644" y="6562"/>
                </a:cubicBezTo>
                <a:lnTo>
                  <a:pt x="2644" y="7125"/>
                </a:lnTo>
                <a:cubicBezTo>
                  <a:pt x="2507" y="7178"/>
                  <a:pt x="2285" y="7245"/>
                  <a:pt x="2058" y="7245"/>
                </a:cubicBezTo>
                <a:cubicBezTo>
                  <a:pt x="1924" y="7245"/>
                  <a:pt x="1788" y="7221"/>
                  <a:pt x="1666" y="7158"/>
                </a:cubicBezTo>
                <a:cubicBezTo>
                  <a:pt x="1406" y="7021"/>
                  <a:pt x="1242" y="6710"/>
                  <a:pt x="1179" y="6231"/>
                </a:cubicBezTo>
                <a:cubicBezTo>
                  <a:pt x="855" y="3806"/>
                  <a:pt x="947" y="1014"/>
                  <a:pt x="1918" y="627"/>
                </a:cubicBezTo>
                <a:cubicBezTo>
                  <a:pt x="2062" y="571"/>
                  <a:pt x="2193" y="543"/>
                  <a:pt x="2317" y="543"/>
                </a:cubicBezTo>
                <a:close/>
                <a:moveTo>
                  <a:pt x="2316" y="1"/>
                </a:moveTo>
                <a:cubicBezTo>
                  <a:pt x="2125" y="1"/>
                  <a:pt x="1924" y="43"/>
                  <a:pt x="1714" y="127"/>
                </a:cubicBezTo>
                <a:cubicBezTo>
                  <a:pt x="1" y="811"/>
                  <a:pt x="519" y="5392"/>
                  <a:pt x="639" y="6303"/>
                </a:cubicBezTo>
                <a:cubicBezTo>
                  <a:pt x="731" y="6966"/>
                  <a:pt x="991" y="7416"/>
                  <a:pt x="1418" y="7637"/>
                </a:cubicBezTo>
                <a:cubicBezTo>
                  <a:pt x="1625" y="7744"/>
                  <a:pt x="1846" y="7785"/>
                  <a:pt x="2057" y="7785"/>
                </a:cubicBezTo>
                <a:cubicBezTo>
                  <a:pt x="2569" y="7785"/>
                  <a:pt x="3015" y="7556"/>
                  <a:pt x="3039" y="7541"/>
                </a:cubicBezTo>
                <a:cubicBezTo>
                  <a:pt x="3131" y="7497"/>
                  <a:pt x="3188" y="7405"/>
                  <a:pt x="3188" y="7301"/>
                </a:cubicBezTo>
                <a:lnTo>
                  <a:pt x="3188" y="6139"/>
                </a:lnTo>
                <a:cubicBezTo>
                  <a:pt x="3188" y="6035"/>
                  <a:pt x="3128" y="5939"/>
                  <a:pt x="3032" y="5895"/>
                </a:cubicBezTo>
                <a:cubicBezTo>
                  <a:pt x="2994" y="5876"/>
                  <a:pt x="2954" y="5866"/>
                  <a:pt x="2913" y="5866"/>
                </a:cubicBezTo>
                <a:cubicBezTo>
                  <a:pt x="2854" y="5866"/>
                  <a:pt x="2796" y="5886"/>
                  <a:pt x="2748" y="5927"/>
                </a:cubicBezTo>
                <a:cubicBezTo>
                  <a:pt x="2713" y="5955"/>
                  <a:pt x="2566" y="6048"/>
                  <a:pt x="2439" y="6048"/>
                </a:cubicBezTo>
                <a:cubicBezTo>
                  <a:pt x="2422" y="6048"/>
                  <a:pt x="2405" y="6047"/>
                  <a:pt x="2388" y="6043"/>
                </a:cubicBezTo>
                <a:cubicBezTo>
                  <a:pt x="2313" y="6026"/>
                  <a:pt x="2249" y="5955"/>
                  <a:pt x="2193" y="5831"/>
                </a:cubicBezTo>
                <a:cubicBezTo>
                  <a:pt x="1953" y="5307"/>
                  <a:pt x="1953" y="2916"/>
                  <a:pt x="2105" y="2136"/>
                </a:cubicBezTo>
                <a:lnTo>
                  <a:pt x="2105" y="2136"/>
                </a:lnTo>
                <a:cubicBezTo>
                  <a:pt x="2281" y="2324"/>
                  <a:pt x="2536" y="2676"/>
                  <a:pt x="2748" y="3039"/>
                </a:cubicBezTo>
                <a:cubicBezTo>
                  <a:pt x="2784" y="3103"/>
                  <a:pt x="2848" y="3147"/>
                  <a:pt x="2920" y="3167"/>
                </a:cubicBezTo>
                <a:cubicBezTo>
                  <a:pt x="2938" y="3171"/>
                  <a:pt x="2957" y="3173"/>
                  <a:pt x="2976" y="3173"/>
                </a:cubicBezTo>
                <a:cubicBezTo>
                  <a:pt x="3030" y="3173"/>
                  <a:pt x="3085" y="3156"/>
                  <a:pt x="3131" y="3127"/>
                </a:cubicBezTo>
                <a:cubicBezTo>
                  <a:pt x="3319" y="3003"/>
                  <a:pt x="3531" y="2444"/>
                  <a:pt x="3763" y="1473"/>
                </a:cubicBezTo>
                <a:cubicBezTo>
                  <a:pt x="3771" y="1434"/>
                  <a:pt x="3771" y="1390"/>
                  <a:pt x="3763" y="1346"/>
                </a:cubicBezTo>
                <a:cubicBezTo>
                  <a:pt x="3751" y="1310"/>
                  <a:pt x="3535" y="471"/>
                  <a:pt x="2880" y="136"/>
                </a:cubicBezTo>
                <a:cubicBezTo>
                  <a:pt x="2703" y="46"/>
                  <a:pt x="2515" y="1"/>
                  <a:pt x="231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35"/>
          <p:cNvSpPr/>
          <p:nvPr/>
        </p:nvSpPr>
        <p:spPr>
          <a:xfrm>
            <a:off x="5144844" y="2780729"/>
            <a:ext cx="127878" cy="127756"/>
          </a:xfrm>
          <a:custGeom>
            <a:rect b="b" l="l" r="r" t="t"/>
            <a:pathLst>
              <a:path extrusionOk="0" h="10314" w="10278">
                <a:moveTo>
                  <a:pt x="1" y="0"/>
                </a:moveTo>
                <a:lnTo>
                  <a:pt x="1" y="8504"/>
                </a:lnTo>
                <a:cubicBezTo>
                  <a:pt x="1" y="9502"/>
                  <a:pt x="2301" y="10313"/>
                  <a:pt x="5137" y="10313"/>
                </a:cubicBezTo>
                <a:cubicBezTo>
                  <a:pt x="7977" y="10313"/>
                  <a:pt x="10278" y="9502"/>
                  <a:pt x="10278" y="8504"/>
                </a:cubicBezTo>
                <a:lnTo>
                  <a:pt x="10278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35"/>
          <p:cNvSpPr/>
          <p:nvPr/>
        </p:nvSpPr>
        <p:spPr>
          <a:xfrm>
            <a:off x="5141460" y="2777360"/>
            <a:ext cx="134596" cy="134482"/>
          </a:xfrm>
          <a:custGeom>
            <a:rect b="b" l="l" r="r" t="t"/>
            <a:pathLst>
              <a:path extrusionOk="0" h="10857" w="10818">
                <a:moveTo>
                  <a:pt x="10278" y="540"/>
                </a:moveTo>
                <a:lnTo>
                  <a:pt x="10278" y="8776"/>
                </a:lnTo>
                <a:cubicBezTo>
                  <a:pt x="10278" y="9503"/>
                  <a:pt x="8197" y="10314"/>
                  <a:pt x="5409" y="10314"/>
                </a:cubicBezTo>
                <a:cubicBezTo>
                  <a:pt x="2625" y="10314"/>
                  <a:pt x="544" y="9503"/>
                  <a:pt x="544" y="8776"/>
                </a:cubicBezTo>
                <a:lnTo>
                  <a:pt x="544" y="540"/>
                </a:lnTo>
                <a:close/>
                <a:moveTo>
                  <a:pt x="273" y="0"/>
                </a:moveTo>
                <a:cubicBezTo>
                  <a:pt x="125" y="0"/>
                  <a:pt x="0" y="120"/>
                  <a:pt x="0" y="272"/>
                </a:cubicBezTo>
                <a:lnTo>
                  <a:pt x="0" y="8776"/>
                </a:lnTo>
                <a:cubicBezTo>
                  <a:pt x="0" y="10126"/>
                  <a:pt x="2789" y="10856"/>
                  <a:pt x="5409" y="10856"/>
                </a:cubicBezTo>
                <a:cubicBezTo>
                  <a:pt x="8034" y="10856"/>
                  <a:pt x="10817" y="10126"/>
                  <a:pt x="10817" y="8776"/>
                </a:cubicBezTo>
                <a:lnTo>
                  <a:pt x="10817" y="272"/>
                </a:lnTo>
                <a:cubicBezTo>
                  <a:pt x="10817" y="120"/>
                  <a:pt x="10698" y="0"/>
                  <a:pt x="1055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35"/>
          <p:cNvSpPr/>
          <p:nvPr/>
        </p:nvSpPr>
        <p:spPr>
          <a:xfrm>
            <a:off x="5144844" y="2761319"/>
            <a:ext cx="127878" cy="38758"/>
          </a:xfrm>
          <a:custGeom>
            <a:rect b="b" l="l" r="r" t="t"/>
            <a:pathLst>
              <a:path extrusionOk="0" h="3129" w="10278">
                <a:moveTo>
                  <a:pt x="5137" y="1"/>
                </a:moveTo>
                <a:cubicBezTo>
                  <a:pt x="2301" y="1"/>
                  <a:pt x="1" y="701"/>
                  <a:pt x="1" y="1567"/>
                </a:cubicBezTo>
                <a:cubicBezTo>
                  <a:pt x="1" y="2430"/>
                  <a:pt x="2301" y="3129"/>
                  <a:pt x="5137" y="3129"/>
                </a:cubicBezTo>
                <a:cubicBezTo>
                  <a:pt x="7977" y="3129"/>
                  <a:pt x="10278" y="2430"/>
                  <a:pt x="10278" y="1567"/>
                </a:cubicBezTo>
                <a:cubicBezTo>
                  <a:pt x="10278" y="701"/>
                  <a:pt x="7977" y="1"/>
                  <a:pt x="5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35"/>
          <p:cNvSpPr/>
          <p:nvPr/>
        </p:nvSpPr>
        <p:spPr>
          <a:xfrm>
            <a:off x="5141460" y="2757963"/>
            <a:ext cx="134596" cy="45484"/>
          </a:xfrm>
          <a:custGeom>
            <a:rect b="b" l="l" r="r" t="t"/>
            <a:pathLst>
              <a:path extrusionOk="0" h="3672" w="10818">
                <a:moveTo>
                  <a:pt x="5409" y="544"/>
                </a:moveTo>
                <a:cubicBezTo>
                  <a:pt x="8381" y="544"/>
                  <a:pt x="10278" y="1311"/>
                  <a:pt x="10278" y="1838"/>
                </a:cubicBezTo>
                <a:cubicBezTo>
                  <a:pt x="10278" y="2366"/>
                  <a:pt x="8381" y="3129"/>
                  <a:pt x="5409" y="3129"/>
                </a:cubicBezTo>
                <a:cubicBezTo>
                  <a:pt x="2437" y="3129"/>
                  <a:pt x="544" y="2366"/>
                  <a:pt x="544" y="1838"/>
                </a:cubicBezTo>
                <a:cubicBezTo>
                  <a:pt x="544" y="1311"/>
                  <a:pt x="2437" y="544"/>
                  <a:pt x="5409" y="544"/>
                </a:cubicBezTo>
                <a:close/>
                <a:moveTo>
                  <a:pt x="5409" y="1"/>
                </a:moveTo>
                <a:cubicBezTo>
                  <a:pt x="2721" y="1"/>
                  <a:pt x="0" y="631"/>
                  <a:pt x="0" y="1838"/>
                </a:cubicBezTo>
                <a:cubicBezTo>
                  <a:pt x="0" y="3040"/>
                  <a:pt x="2721" y="3671"/>
                  <a:pt x="5409" y="3671"/>
                </a:cubicBezTo>
                <a:cubicBezTo>
                  <a:pt x="8097" y="3671"/>
                  <a:pt x="10817" y="3040"/>
                  <a:pt x="10817" y="1838"/>
                </a:cubicBezTo>
                <a:cubicBezTo>
                  <a:pt x="10817" y="631"/>
                  <a:pt x="8097" y="1"/>
                  <a:pt x="540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35"/>
          <p:cNvSpPr/>
          <p:nvPr/>
        </p:nvSpPr>
        <p:spPr>
          <a:xfrm>
            <a:off x="5153192" y="2763859"/>
            <a:ext cx="111181" cy="33692"/>
          </a:xfrm>
          <a:custGeom>
            <a:rect b="b" l="l" r="r" t="t"/>
            <a:pathLst>
              <a:path extrusionOk="0" h="2720" w="8936">
                <a:moveTo>
                  <a:pt x="4466" y="0"/>
                </a:moveTo>
                <a:cubicBezTo>
                  <a:pt x="2001" y="0"/>
                  <a:pt x="1" y="611"/>
                  <a:pt x="1" y="1362"/>
                </a:cubicBezTo>
                <a:cubicBezTo>
                  <a:pt x="1" y="2113"/>
                  <a:pt x="2001" y="2720"/>
                  <a:pt x="4466" y="2720"/>
                </a:cubicBezTo>
                <a:cubicBezTo>
                  <a:pt x="6934" y="2720"/>
                  <a:pt x="8936" y="2113"/>
                  <a:pt x="8936" y="1362"/>
                </a:cubicBezTo>
                <a:cubicBezTo>
                  <a:pt x="8936" y="611"/>
                  <a:pt x="6934" y="0"/>
                  <a:pt x="4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35"/>
          <p:cNvSpPr/>
          <p:nvPr/>
        </p:nvSpPr>
        <p:spPr>
          <a:xfrm>
            <a:off x="5165908" y="2785793"/>
            <a:ext cx="85749" cy="12226"/>
          </a:xfrm>
          <a:custGeom>
            <a:rect b="b" l="l" r="r" t="t"/>
            <a:pathLst>
              <a:path extrusionOk="0" h="987" w="6892">
                <a:moveTo>
                  <a:pt x="3444" y="0"/>
                </a:moveTo>
                <a:cubicBezTo>
                  <a:pt x="2058" y="0"/>
                  <a:pt x="820" y="192"/>
                  <a:pt x="1" y="492"/>
                </a:cubicBezTo>
                <a:cubicBezTo>
                  <a:pt x="820" y="795"/>
                  <a:pt x="2058" y="987"/>
                  <a:pt x="3444" y="987"/>
                </a:cubicBezTo>
                <a:cubicBezTo>
                  <a:pt x="4830" y="987"/>
                  <a:pt x="6072" y="795"/>
                  <a:pt x="6891" y="492"/>
                </a:cubicBezTo>
                <a:cubicBezTo>
                  <a:pt x="6072" y="192"/>
                  <a:pt x="4830" y="0"/>
                  <a:pt x="34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35"/>
          <p:cNvSpPr/>
          <p:nvPr/>
        </p:nvSpPr>
        <p:spPr>
          <a:xfrm>
            <a:off x="4174687" y="2825594"/>
            <a:ext cx="244807" cy="41718"/>
          </a:xfrm>
          <a:custGeom>
            <a:rect b="b" l="l" r="r" t="t"/>
            <a:pathLst>
              <a:path extrusionOk="0" h="3368" w="19676">
                <a:moveTo>
                  <a:pt x="19676" y="1"/>
                </a:moveTo>
                <a:lnTo>
                  <a:pt x="0" y="261"/>
                </a:lnTo>
                <a:lnTo>
                  <a:pt x="64" y="3172"/>
                </a:lnTo>
                <a:lnTo>
                  <a:pt x="19676" y="3368"/>
                </a:lnTo>
                <a:lnTo>
                  <a:pt x="19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35"/>
          <p:cNvSpPr/>
          <p:nvPr/>
        </p:nvSpPr>
        <p:spPr>
          <a:xfrm>
            <a:off x="4171303" y="2822237"/>
            <a:ext cx="251563" cy="48444"/>
          </a:xfrm>
          <a:custGeom>
            <a:rect b="b" l="l" r="r" t="t"/>
            <a:pathLst>
              <a:path extrusionOk="0" h="3911" w="20219">
                <a:moveTo>
                  <a:pt x="19680" y="547"/>
                </a:moveTo>
                <a:lnTo>
                  <a:pt x="19680" y="3364"/>
                </a:lnTo>
                <a:lnTo>
                  <a:pt x="600" y="3176"/>
                </a:lnTo>
                <a:lnTo>
                  <a:pt x="548" y="799"/>
                </a:lnTo>
                <a:lnTo>
                  <a:pt x="19680" y="547"/>
                </a:lnTo>
                <a:close/>
                <a:moveTo>
                  <a:pt x="19948" y="1"/>
                </a:moveTo>
                <a:lnTo>
                  <a:pt x="268" y="260"/>
                </a:lnTo>
                <a:cubicBezTo>
                  <a:pt x="196" y="264"/>
                  <a:pt x="128" y="292"/>
                  <a:pt x="76" y="344"/>
                </a:cubicBezTo>
                <a:cubicBezTo>
                  <a:pt x="25" y="396"/>
                  <a:pt x="1" y="464"/>
                  <a:pt x="1" y="536"/>
                </a:cubicBezTo>
                <a:lnTo>
                  <a:pt x="64" y="3452"/>
                </a:lnTo>
                <a:cubicBezTo>
                  <a:pt x="69" y="3596"/>
                  <a:pt x="189" y="3715"/>
                  <a:pt x="332" y="3715"/>
                </a:cubicBezTo>
                <a:lnTo>
                  <a:pt x="19948" y="3911"/>
                </a:lnTo>
                <a:cubicBezTo>
                  <a:pt x="20019" y="3911"/>
                  <a:pt x="20088" y="3883"/>
                  <a:pt x="20139" y="3830"/>
                </a:cubicBezTo>
                <a:cubicBezTo>
                  <a:pt x="20191" y="3779"/>
                  <a:pt x="20219" y="3711"/>
                  <a:pt x="20219" y="3639"/>
                </a:cubicBezTo>
                <a:lnTo>
                  <a:pt x="20219" y="272"/>
                </a:lnTo>
                <a:cubicBezTo>
                  <a:pt x="20219" y="200"/>
                  <a:pt x="20191" y="132"/>
                  <a:pt x="20139" y="80"/>
                </a:cubicBezTo>
                <a:cubicBezTo>
                  <a:pt x="20088" y="28"/>
                  <a:pt x="20016" y="5"/>
                  <a:pt x="1994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35"/>
          <p:cNvSpPr/>
          <p:nvPr/>
        </p:nvSpPr>
        <p:spPr>
          <a:xfrm>
            <a:off x="4417902" y="2768652"/>
            <a:ext cx="37027" cy="98660"/>
          </a:xfrm>
          <a:custGeom>
            <a:rect b="b" l="l" r="r" t="t"/>
            <a:pathLst>
              <a:path extrusionOk="0" h="7965" w="2976">
                <a:moveTo>
                  <a:pt x="2976" y="0"/>
                </a:moveTo>
                <a:lnTo>
                  <a:pt x="0" y="5181"/>
                </a:lnTo>
                <a:lnTo>
                  <a:pt x="128" y="7965"/>
                </a:lnTo>
                <a:lnTo>
                  <a:pt x="2976" y="1814"/>
                </a:lnTo>
                <a:lnTo>
                  <a:pt x="29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35"/>
          <p:cNvSpPr/>
          <p:nvPr/>
        </p:nvSpPr>
        <p:spPr>
          <a:xfrm>
            <a:off x="4414505" y="2765333"/>
            <a:ext cx="43795" cy="105349"/>
          </a:xfrm>
          <a:custGeom>
            <a:rect b="b" l="l" r="r" t="t"/>
            <a:pathLst>
              <a:path extrusionOk="0" h="8505" w="3520">
                <a:moveTo>
                  <a:pt x="2981" y="1283"/>
                </a:moveTo>
                <a:lnTo>
                  <a:pt x="2981" y="2022"/>
                </a:lnTo>
                <a:lnTo>
                  <a:pt x="620" y="7115"/>
                </a:lnTo>
                <a:lnTo>
                  <a:pt x="548" y="5517"/>
                </a:lnTo>
                <a:lnTo>
                  <a:pt x="2981" y="1283"/>
                </a:lnTo>
                <a:close/>
                <a:moveTo>
                  <a:pt x="3253" y="1"/>
                </a:moveTo>
                <a:cubicBezTo>
                  <a:pt x="3157" y="1"/>
                  <a:pt x="3066" y="49"/>
                  <a:pt x="3017" y="137"/>
                </a:cubicBezTo>
                <a:lnTo>
                  <a:pt x="37" y="5314"/>
                </a:lnTo>
                <a:cubicBezTo>
                  <a:pt x="13" y="5357"/>
                  <a:pt x="1" y="5410"/>
                  <a:pt x="1" y="5461"/>
                </a:cubicBezTo>
                <a:lnTo>
                  <a:pt x="133" y="8245"/>
                </a:lnTo>
                <a:cubicBezTo>
                  <a:pt x="137" y="8369"/>
                  <a:pt x="229" y="8472"/>
                  <a:pt x="349" y="8496"/>
                </a:cubicBezTo>
                <a:cubicBezTo>
                  <a:pt x="369" y="8501"/>
                  <a:pt x="384" y="8505"/>
                  <a:pt x="401" y="8505"/>
                </a:cubicBezTo>
                <a:cubicBezTo>
                  <a:pt x="504" y="8505"/>
                  <a:pt x="605" y="8445"/>
                  <a:pt x="648" y="8345"/>
                </a:cubicBezTo>
                <a:lnTo>
                  <a:pt x="3496" y="2198"/>
                </a:lnTo>
                <a:cubicBezTo>
                  <a:pt x="3512" y="2162"/>
                  <a:pt x="3520" y="2121"/>
                  <a:pt x="3520" y="2082"/>
                </a:cubicBezTo>
                <a:lnTo>
                  <a:pt x="3520" y="272"/>
                </a:lnTo>
                <a:cubicBezTo>
                  <a:pt x="3520" y="149"/>
                  <a:pt x="3440" y="41"/>
                  <a:pt x="3321" y="9"/>
                </a:cubicBezTo>
                <a:cubicBezTo>
                  <a:pt x="3298" y="3"/>
                  <a:pt x="3276" y="1"/>
                  <a:pt x="325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35"/>
          <p:cNvSpPr/>
          <p:nvPr/>
        </p:nvSpPr>
        <p:spPr>
          <a:xfrm>
            <a:off x="4174687" y="2858505"/>
            <a:ext cx="244807" cy="41669"/>
          </a:xfrm>
          <a:custGeom>
            <a:rect b="b" l="l" r="r" t="t"/>
            <a:pathLst>
              <a:path extrusionOk="0" h="3364" w="19676">
                <a:moveTo>
                  <a:pt x="19676" y="0"/>
                </a:moveTo>
                <a:lnTo>
                  <a:pt x="0" y="255"/>
                </a:lnTo>
                <a:lnTo>
                  <a:pt x="64" y="3171"/>
                </a:lnTo>
                <a:lnTo>
                  <a:pt x="19676" y="3363"/>
                </a:lnTo>
                <a:lnTo>
                  <a:pt x="196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35"/>
          <p:cNvSpPr/>
          <p:nvPr/>
        </p:nvSpPr>
        <p:spPr>
          <a:xfrm>
            <a:off x="4171303" y="2855136"/>
            <a:ext cx="251563" cy="48395"/>
          </a:xfrm>
          <a:custGeom>
            <a:rect b="b" l="l" r="r" t="t"/>
            <a:pathLst>
              <a:path extrusionOk="0" h="3907" w="20219">
                <a:moveTo>
                  <a:pt x="19680" y="544"/>
                </a:moveTo>
                <a:lnTo>
                  <a:pt x="19680" y="3364"/>
                </a:lnTo>
                <a:lnTo>
                  <a:pt x="600" y="3176"/>
                </a:lnTo>
                <a:lnTo>
                  <a:pt x="548" y="796"/>
                </a:lnTo>
                <a:lnTo>
                  <a:pt x="19680" y="544"/>
                </a:lnTo>
                <a:close/>
                <a:moveTo>
                  <a:pt x="19948" y="0"/>
                </a:moveTo>
                <a:lnTo>
                  <a:pt x="268" y="260"/>
                </a:lnTo>
                <a:cubicBezTo>
                  <a:pt x="196" y="260"/>
                  <a:pt x="128" y="288"/>
                  <a:pt x="76" y="340"/>
                </a:cubicBezTo>
                <a:cubicBezTo>
                  <a:pt x="25" y="392"/>
                  <a:pt x="1" y="464"/>
                  <a:pt x="1" y="536"/>
                </a:cubicBezTo>
                <a:lnTo>
                  <a:pt x="64" y="3447"/>
                </a:lnTo>
                <a:cubicBezTo>
                  <a:pt x="69" y="3595"/>
                  <a:pt x="189" y="3711"/>
                  <a:pt x="332" y="3711"/>
                </a:cubicBezTo>
                <a:lnTo>
                  <a:pt x="19948" y="3906"/>
                </a:lnTo>
                <a:cubicBezTo>
                  <a:pt x="20019" y="3906"/>
                  <a:pt x="20088" y="3879"/>
                  <a:pt x="20139" y="3827"/>
                </a:cubicBezTo>
                <a:cubicBezTo>
                  <a:pt x="20191" y="3779"/>
                  <a:pt x="20219" y="3707"/>
                  <a:pt x="20219" y="3635"/>
                </a:cubicBezTo>
                <a:lnTo>
                  <a:pt x="20219" y="272"/>
                </a:lnTo>
                <a:cubicBezTo>
                  <a:pt x="20219" y="197"/>
                  <a:pt x="20191" y="129"/>
                  <a:pt x="20139" y="77"/>
                </a:cubicBezTo>
                <a:cubicBezTo>
                  <a:pt x="20088" y="29"/>
                  <a:pt x="20016" y="0"/>
                  <a:pt x="1994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35"/>
          <p:cNvSpPr/>
          <p:nvPr/>
        </p:nvSpPr>
        <p:spPr>
          <a:xfrm>
            <a:off x="4417902" y="2801551"/>
            <a:ext cx="37027" cy="98623"/>
          </a:xfrm>
          <a:custGeom>
            <a:rect b="b" l="l" r="r" t="t"/>
            <a:pathLst>
              <a:path extrusionOk="0" h="7962" w="2976">
                <a:moveTo>
                  <a:pt x="2976" y="1"/>
                </a:moveTo>
                <a:lnTo>
                  <a:pt x="0" y="5177"/>
                </a:lnTo>
                <a:lnTo>
                  <a:pt x="128" y="7961"/>
                </a:lnTo>
                <a:lnTo>
                  <a:pt x="2976" y="1814"/>
                </a:lnTo>
                <a:lnTo>
                  <a:pt x="29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35"/>
          <p:cNvSpPr/>
          <p:nvPr/>
        </p:nvSpPr>
        <p:spPr>
          <a:xfrm>
            <a:off x="4414505" y="2798195"/>
            <a:ext cx="43795" cy="105336"/>
          </a:xfrm>
          <a:custGeom>
            <a:rect b="b" l="l" r="r" t="t"/>
            <a:pathLst>
              <a:path extrusionOk="0" h="8504" w="3520">
                <a:moveTo>
                  <a:pt x="2981" y="1286"/>
                </a:moveTo>
                <a:lnTo>
                  <a:pt x="2981" y="2025"/>
                </a:lnTo>
                <a:lnTo>
                  <a:pt x="620" y="7118"/>
                </a:lnTo>
                <a:lnTo>
                  <a:pt x="548" y="5516"/>
                </a:lnTo>
                <a:lnTo>
                  <a:pt x="2981" y="1286"/>
                </a:lnTo>
                <a:close/>
                <a:moveTo>
                  <a:pt x="3253" y="0"/>
                </a:moveTo>
                <a:cubicBezTo>
                  <a:pt x="3157" y="0"/>
                  <a:pt x="3066" y="48"/>
                  <a:pt x="3017" y="136"/>
                </a:cubicBezTo>
                <a:lnTo>
                  <a:pt x="37" y="5316"/>
                </a:lnTo>
                <a:cubicBezTo>
                  <a:pt x="13" y="5360"/>
                  <a:pt x="1" y="5412"/>
                  <a:pt x="1" y="5465"/>
                </a:cubicBezTo>
                <a:lnTo>
                  <a:pt x="133" y="8245"/>
                </a:lnTo>
                <a:cubicBezTo>
                  <a:pt x="137" y="8372"/>
                  <a:pt x="229" y="8476"/>
                  <a:pt x="349" y="8500"/>
                </a:cubicBezTo>
                <a:cubicBezTo>
                  <a:pt x="369" y="8503"/>
                  <a:pt x="384" y="8503"/>
                  <a:pt x="401" y="8503"/>
                </a:cubicBezTo>
                <a:cubicBezTo>
                  <a:pt x="504" y="8503"/>
                  <a:pt x="605" y="8444"/>
                  <a:pt x="648" y="8348"/>
                </a:cubicBezTo>
                <a:lnTo>
                  <a:pt x="3496" y="2197"/>
                </a:lnTo>
                <a:cubicBezTo>
                  <a:pt x="3512" y="2161"/>
                  <a:pt x="3520" y="2125"/>
                  <a:pt x="3520" y="2085"/>
                </a:cubicBezTo>
                <a:lnTo>
                  <a:pt x="3520" y="272"/>
                </a:lnTo>
                <a:cubicBezTo>
                  <a:pt x="3520" y="148"/>
                  <a:pt x="3440" y="40"/>
                  <a:pt x="3321" y="8"/>
                </a:cubicBezTo>
                <a:cubicBezTo>
                  <a:pt x="3298" y="3"/>
                  <a:pt x="3276" y="0"/>
                  <a:pt x="325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35"/>
          <p:cNvSpPr/>
          <p:nvPr/>
        </p:nvSpPr>
        <p:spPr>
          <a:xfrm>
            <a:off x="4131999" y="2720183"/>
            <a:ext cx="156245" cy="128945"/>
          </a:xfrm>
          <a:custGeom>
            <a:rect b="b" l="l" r="r" t="t"/>
            <a:pathLst>
              <a:path extrusionOk="0" h="10410" w="12558">
                <a:moveTo>
                  <a:pt x="10473" y="1"/>
                </a:moveTo>
                <a:cubicBezTo>
                  <a:pt x="9928" y="1"/>
                  <a:pt x="9384" y="669"/>
                  <a:pt x="9063" y="938"/>
                </a:cubicBezTo>
                <a:cubicBezTo>
                  <a:pt x="8672" y="1261"/>
                  <a:pt x="515" y="6634"/>
                  <a:pt x="260" y="7477"/>
                </a:cubicBezTo>
                <a:cubicBezTo>
                  <a:pt x="0" y="8315"/>
                  <a:pt x="260" y="10192"/>
                  <a:pt x="2006" y="10388"/>
                </a:cubicBezTo>
                <a:cubicBezTo>
                  <a:pt x="2140" y="10403"/>
                  <a:pt x="2273" y="10410"/>
                  <a:pt x="2405" y="10410"/>
                </a:cubicBezTo>
                <a:cubicBezTo>
                  <a:pt x="3989" y="10410"/>
                  <a:pt x="5368" y="9403"/>
                  <a:pt x="6084" y="9222"/>
                </a:cubicBezTo>
                <a:cubicBezTo>
                  <a:pt x="6862" y="9031"/>
                  <a:pt x="7186" y="8966"/>
                  <a:pt x="7186" y="8966"/>
                </a:cubicBezTo>
                <a:lnTo>
                  <a:pt x="12558" y="1712"/>
                </a:lnTo>
                <a:lnTo>
                  <a:pt x="11004" y="1389"/>
                </a:lnTo>
                <a:cubicBezTo>
                  <a:pt x="11004" y="1389"/>
                  <a:pt x="11456" y="486"/>
                  <a:pt x="10809" y="95"/>
                </a:cubicBezTo>
                <a:cubicBezTo>
                  <a:pt x="10698" y="29"/>
                  <a:pt x="10585" y="1"/>
                  <a:pt x="104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35"/>
          <p:cNvSpPr/>
          <p:nvPr/>
        </p:nvSpPr>
        <p:spPr>
          <a:xfrm>
            <a:off x="4129747" y="2716814"/>
            <a:ext cx="162031" cy="135659"/>
          </a:xfrm>
          <a:custGeom>
            <a:rect b="b" l="l" r="r" t="t"/>
            <a:pathLst>
              <a:path extrusionOk="0" h="10952" w="13023">
                <a:moveTo>
                  <a:pt x="10654" y="547"/>
                </a:moveTo>
                <a:cubicBezTo>
                  <a:pt x="10722" y="547"/>
                  <a:pt x="10790" y="563"/>
                  <a:pt x="10850" y="598"/>
                </a:cubicBezTo>
                <a:cubicBezTo>
                  <a:pt x="11273" y="854"/>
                  <a:pt x="10958" y="1514"/>
                  <a:pt x="10942" y="1542"/>
                </a:cubicBezTo>
                <a:cubicBezTo>
                  <a:pt x="10905" y="1617"/>
                  <a:pt x="10905" y="1706"/>
                  <a:pt x="10942" y="1781"/>
                </a:cubicBezTo>
                <a:cubicBezTo>
                  <a:pt x="10977" y="1857"/>
                  <a:pt x="11049" y="1913"/>
                  <a:pt x="11129" y="1929"/>
                </a:cubicBezTo>
                <a:lnTo>
                  <a:pt x="12267" y="2165"/>
                </a:lnTo>
                <a:lnTo>
                  <a:pt x="7211" y="8995"/>
                </a:lnTo>
                <a:cubicBezTo>
                  <a:pt x="7059" y="9026"/>
                  <a:pt x="6735" y="9098"/>
                  <a:pt x="6200" y="9234"/>
                </a:cubicBezTo>
                <a:cubicBezTo>
                  <a:pt x="5944" y="9294"/>
                  <a:pt x="5638" y="9442"/>
                  <a:pt x="5282" y="9614"/>
                </a:cubicBezTo>
                <a:cubicBezTo>
                  <a:pt x="4563" y="9957"/>
                  <a:pt x="3604" y="10412"/>
                  <a:pt x="2580" y="10412"/>
                </a:cubicBezTo>
                <a:cubicBezTo>
                  <a:pt x="2460" y="10412"/>
                  <a:pt x="2339" y="10406"/>
                  <a:pt x="2218" y="10393"/>
                </a:cubicBezTo>
                <a:cubicBezTo>
                  <a:pt x="1675" y="10333"/>
                  <a:pt x="1256" y="10085"/>
                  <a:pt x="980" y="9662"/>
                </a:cubicBezTo>
                <a:cubicBezTo>
                  <a:pt x="605" y="9091"/>
                  <a:pt x="557" y="8291"/>
                  <a:pt x="696" y="7832"/>
                </a:cubicBezTo>
                <a:cubicBezTo>
                  <a:pt x="960" y="7209"/>
                  <a:pt x="6145" y="3666"/>
                  <a:pt x="8094" y="2336"/>
                </a:cubicBezTo>
                <a:cubicBezTo>
                  <a:pt x="8921" y="1769"/>
                  <a:pt x="9320" y="1497"/>
                  <a:pt x="9415" y="1418"/>
                </a:cubicBezTo>
                <a:cubicBezTo>
                  <a:pt x="9491" y="1354"/>
                  <a:pt x="9576" y="1274"/>
                  <a:pt x="9671" y="1182"/>
                </a:cubicBezTo>
                <a:cubicBezTo>
                  <a:pt x="10023" y="847"/>
                  <a:pt x="10363" y="547"/>
                  <a:pt x="10654" y="547"/>
                </a:cubicBezTo>
                <a:close/>
                <a:moveTo>
                  <a:pt x="10657" y="1"/>
                </a:moveTo>
                <a:cubicBezTo>
                  <a:pt x="10120" y="1"/>
                  <a:pt x="9621" y="478"/>
                  <a:pt x="9296" y="790"/>
                </a:cubicBezTo>
                <a:cubicBezTo>
                  <a:pt x="9212" y="874"/>
                  <a:pt x="9137" y="946"/>
                  <a:pt x="9068" y="1002"/>
                </a:cubicBezTo>
                <a:cubicBezTo>
                  <a:pt x="8988" y="1066"/>
                  <a:pt x="8433" y="1450"/>
                  <a:pt x="7790" y="1889"/>
                </a:cubicBezTo>
                <a:cubicBezTo>
                  <a:pt x="2410" y="5564"/>
                  <a:pt x="345" y="7129"/>
                  <a:pt x="181" y="7668"/>
                </a:cubicBezTo>
                <a:cubicBezTo>
                  <a:pt x="1" y="8248"/>
                  <a:pt x="34" y="9211"/>
                  <a:pt x="524" y="9957"/>
                </a:cubicBezTo>
                <a:cubicBezTo>
                  <a:pt x="892" y="10516"/>
                  <a:pt x="1455" y="10852"/>
                  <a:pt x="2158" y="10927"/>
                </a:cubicBezTo>
                <a:cubicBezTo>
                  <a:pt x="2302" y="10944"/>
                  <a:pt x="2445" y="10951"/>
                  <a:pt x="2585" y="10951"/>
                </a:cubicBezTo>
                <a:cubicBezTo>
                  <a:pt x="3728" y="10951"/>
                  <a:pt x="4746" y="10468"/>
                  <a:pt x="5513" y="10101"/>
                </a:cubicBezTo>
                <a:cubicBezTo>
                  <a:pt x="5845" y="9945"/>
                  <a:pt x="6128" y="9810"/>
                  <a:pt x="6333" y="9758"/>
                </a:cubicBezTo>
                <a:cubicBezTo>
                  <a:pt x="7091" y="9566"/>
                  <a:pt x="7415" y="9502"/>
                  <a:pt x="7419" y="9502"/>
                </a:cubicBezTo>
                <a:cubicBezTo>
                  <a:pt x="7483" y="9489"/>
                  <a:pt x="7542" y="9450"/>
                  <a:pt x="7583" y="9398"/>
                </a:cubicBezTo>
                <a:lnTo>
                  <a:pt x="12955" y="2148"/>
                </a:lnTo>
                <a:cubicBezTo>
                  <a:pt x="13010" y="2073"/>
                  <a:pt x="13023" y="1977"/>
                  <a:pt x="12990" y="1889"/>
                </a:cubicBezTo>
                <a:cubicBezTo>
                  <a:pt x="12959" y="1805"/>
                  <a:pt x="12883" y="1741"/>
                  <a:pt x="12795" y="1721"/>
                </a:cubicBezTo>
                <a:lnTo>
                  <a:pt x="11548" y="1461"/>
                </a:lnTo>
                <a:cubicBezTo>
                  <a:pt x="11664" y="1034"/>
                  <a:pt x="11661" y="455"/>
                  <a:pt x="11129" y="135"/>
                </a:cubicBezTo>
                <a:cubicBezTo>
                  <a:pt x="10971" y="40"/>
                  <a:pt x="10813" y="1"/>
                  <a:pt x="1065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35"/>
          <p:cNvSpPr/>
          <p:nvPr/>
        </p:nvSpPr>
        <p:spPr>
          <a:xfrm>
            <a:off x="4131999" y="2809404"/>
            <a:ext cx="91796" cy="39724"/>
          </a:xfrm>
          <a:custGeom>
            <a:rect b="b" l="l" r="r" t="t"/>
            <a:pathLst>
              <a:path extrusionOk="0" h="3207" w="7378">
                <a:moveTo>
                  <a:pt x="1169" y="1"/>
                </a:moveTo>
                <a:cubicBezTo>
                  <a:pt x="896" y="1"/>
                  <a:pt x="588" y="73"/>
                  <a:pt x="260" y="274"/>
                </a:cubicBezTo>
                <a:cubicBezTo>
                  <a:pt x="0" y="1112"/>
                  <a:pt x="260" y="2989"/>
                  <a:pt x="2006" y="3185"/>
                </a:cubicBezTo>
                <a:cubicBezTo>
                  <a:pt x="2140" y="3200"/>
                  <a:pt x="2273" y="3207"/>
                  <a:pt x="2405" y="3207"/>
                </a:cubicBezTo>
                <a:cubicBezTo>
                  <a:pt x="3989" y="3207"/>
                  <a:pt x="5368" y="2200"/>
                  <a:pt x="6084" y="2019"/>
                </a:cubicBezTo>
                <a:cubicBezTo>
                  <a:pt x="6862" y="1828"/>
                  <a:pt x="7186" y="1763"/>
                  <a:pt x="7186" y="1763"/>
                </a:cubicBezTo>
                <a:lnTo>
                  <a:pt x="7378" y="1500"/>
                </a:lnTo>
                <a:lnTo>
                  <a:pt x="2329" y="465"/>
                </a:lnTo>
                <a:cubicBezTo>
                  <a:pt x="2329" y="465"/>
                  <a:pt x="1862" y="1"/>
                  <a:pt x="1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35"/>
          <p:cNvSpPr/>
          <p:nvPr/>
        </p:nvSpPr>
        <p:spPr>
          <a:xfrm>
            <a:off x="4129747" y="2806060"/>
            <a:ext cx="97632" cy="46413"/>
          </a:xfrm>
          <a:custGeom>
            <a:rect b="b" l="l" r="r" t="t"/>
            <a:pathLst>
              <a:path extrusionOk="0" h="3747" w="7847">
                <a:moveTo>
                  <a:pt x="1350" y="542"/>
                </a:moveTo>
                <a:cubicBezTo>
                  <a:pt x="1915" y="542"/>
                  <a:pt x="2297" y="907"/>
                  <a:pt x="2318" y="927"/>
                </a:cubicBezTo>
                <a:cubicBezTo>
                  <a:pt x="2358" y="966"/>
                  <a:pt x="2406" y="990"/>
                  <a:pt x="2458" y="1003"/>
                </a:cubicBezTo>
                <a:lnTo>
                  <a:pt x="6783" y="1886"/>
                </a:lnTo>
                <a:cubicBezTo>
                  <a:pt x="6628" y="1921"/>
                  <a:pt x="6432" y="1969"/>
                  <a:pt x="6200" y="2029"/>
                </a:cubicBezTo>
                <a:cubicBezTo>
                  <a:pt x="5944" y="2089"/>
                  <a:pt x="5638" y="2237"/>
                  <a:pt x="5282" y="2409"/>
                </a:cubicBezTo>
                <a:cubicBezTo>
                  <a:pt x="4563" y="2752"/>
                  <a:pt x="3607" y="3207"/>
                  <a:pt x="2581" y="3207"/>
                </a:cubicBezTo>
                <a:cubicBezTo>
                  <a:pt x="2461" y="3207"/>
                  <a:pt x="2340" y="3201"/>
                  <a:pt x="2218" y="3188"/>
                </a:cubicBezTo>
                <a:cubicBezTo>
                  <a:pt x="1675" y="3128"/>
                  <a:pt x="1256" y="2880"/>
                  <a:pt x="980" y="2457"/>
                </a:cubicBezTo>
                <a:cubicBezTo>
                  <a:pt x="629" y="1925"/>
                  <a:pt x="565" y="1195"/>
                  <a:pt x="672" y="719"/>
                </a:cubicBezTo>
                <a:cubicBezTo>
                  <a:pt x="916" y="590"/>
                  <a:pt x="1145" y="542"/>
                  <a:pt x="1350" y="542"/>
                </a:cubicBezTo>
                <a:close/>
                <a:moveTo>
                  <a:pt x="1349" y="0"/>
                </a:moveTo>
                <a:cubicBezTo>
                  <a:pt x="1024" y="0"/>
                  <a:pt x="666" y="86"/>
                  <a:pt x="297" y="312"/>
                </a:cubicBezTo>
                <a:cubicBezTo>
                  <a:pt x="241" y="348"/>
                  <a:pt x="201" y="400"/>
                  <a:pt x="181" y="463"/>
                </a:cubicBezTo>
                <a:cubicBezTo>
                  <a:pt x="1" y="1043"/>
                  <a:pt x="34" y="2006"/>
                  <a:pt x="524" y="2752"/>
                </a:cubicBezTo>
                <a:cubicBezTo>
                  <a:pt x="892" y="3311"/>
                  <a:pt x="1455" y="3647"/>
                  <a:pt x="2158" y="3722"/>
                </a:cubicBezTo>
                <a:cubicBezTo>
                  <a:pt x="2302" y="3739"/>
                  <a:pt x="2445" y="3746"/>
                  <a:pt x="2585" y="3746"/>
                </a:cubicBezTo>
                <a:cubicBezTo>
                  <a:pt x="3728" y="3746"/>
                  <a:pt x="4746" y="3263"/>
                  <a:pt x="5513" y="2896"/>
                </a:cubicBezTo>
                <a:cubicBezTo>
                  <a:pt x="5845" y="2740"/>
                  <a:pt x="6128" y="2605"/>
                  <a:pt x="6333" y="2553"/>
                </a:cubicBezTo>
                <a:cubicBezTo>
                  <a:pt x="7091" y="2361"/>
                  <a:pt x="7415" y="2297"/>
                  <a:pt x="7419" y="2297"/>
                </a:cubicBezTo>
                <a:cubicBezTo>
                  <a:pt x="7483" y="2284"/>
                  <a:pt x="7542" y="2245"/>
                  <a:pt x="7583" y="2193"/>
                </a:cubicBezTo>
                <a:lnTo>
                  <a:pt x="7778" y="1930"/>
                </a:lnTo>
                <a:cubicBezTo>
                  <a:pt x="7834" y="1853"/>
                  <a:pt x="7846" y="1757"/>
                  <a:pt x="7814" y="1674"/>
                </a:cubicBezTo>
                <a:cubicBezTo>
                  <a:pt x="7778" y="1586"/>
                  <a:pt x="7706" y="1522"/>
                  <a:pt x="7614" y="1502"/>
                </a:cubicBezTo>
                <a:lnTo>
                  <a:pt x="2642" y="487"/>
                </a:lnTo>
                <a:cubicBezTo>
                  <a:pt x="2383" y="259"/>
                  <a:pt x="1915" y="0"/>
                  <a:pt x="134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35"/>
          <p:cNvSpPr/>
          <p:nvPr/>
        </p:nvSpPr>
        <p:spPr>
          <a:xfrm>
            <a:off x="4160964" y="2737388"/>
            <a:ext cx="301218" cy="77788"/>
          </a:xfrm>
          <a:custGeom>
            <a:rect b="b" l="l" r="r" t="t"/>
            <a:pathLst>
              <a:path extrusionOk="0" h="6280" w="24210">
                <a:moveTo>
                  <a:pt x="8676" y="0"/>
                </a:moveTo>
                <a:lnTo>
                  <a:pt x="1" y="6279"/>
                </a:lnTo>
                <a:lnTo>
                  <a:pt x="15147" y="6279"/>
                </a:lnTo>
                <a:cubicBezTo>
                  <a:pt x="19872" y="6279"/>
                  <a:pt x="21298" y="6023"/>
                  <a:pt x="21298" y="6023"/>
                </a:cubicBezTo>
                <a:lnTo>
                  <a:pt x="24209" y="0"/>
                </a:lnTo>
                <a:lnTo>
                  <a:pt x="24209" y="0"/>
                </a:lnTo>
                <a:cubicBezTo>
                  <a:pt x="24209" y="0"/>
                  <a:pt x="17432" y="430"/>
                  <a:pt x="13714" y="430"/>
                </a:cubicBezTo>
                <a:cubicBezTo>
                  <a:pt x="13102" y="430"/>
                  <a:pt x="12573" y="419"/>
                  <a:pt x="12171" y="392"/>
                </a:cubicBezTo>
                <a:cubicBezTo>
                  <a:pt x="9323" y="196"/>
                  <a:pt x="8676" y="0"/>
                  <a:pt x="86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35"/>
          <p:cNvSpPr/>
          <p:nvPr/>
        </p:nvSpPr>
        <p:spPr>
          <a:xfrm>
            <a:off x="4157343" y="2734056"/>
            <a:ext cx="308422" cy="84477"/>
          </a:xfrm>
          <a:custGeom>
            <a:rect b="b" l="l" r="r" t="t"/>
            <a:pathLst>
              <a:path extrusionOk="0" h="6820" w="24789">
                <a:moveTo>
                  <a:pt x="9027" y="561"/>
                </a:moveTo>
                <a:cubicBezTo>
                  <a:pt x="9334" y="629"/>
                  <a:pt x="10241" y="780"/>
                  <a:pt x="12442" y="928"/>
                </a:cubicBezTo>
                <a:cubicBezTo>
                  <a:pt x="12861" y="957"/>
                  <a:pt x="13411" y="969"/>
                  <a:pt x="14046" y="969"/>
                </a:cubicBezTo>
                <a:cubicBezTo>
                  <a:pt x="17204" y="969"/>
                  <a:pt x="22461" y="665"/>
                  <a:pt x="24058" y="568"/>
                </a:cubicBezTo>
                <a:lnTo>
                  <a:pt x="24058" y="568"/>
                </a:lnTo>
                <a:lnTo>
                  <a:pt x="21409" y="6045"/>
                </a:lnTo>
                <a:cubicBezTo>
                  <a:pt x="20957" y="6105"/>
                  <a:pt x="19300" y="6281"/>
                  <a:pt x="15438" y="6281"/>
                </a:cubicBezTo>
                <a:lnTo>
                  <a:pt x="1127" y="6281"/>
                </a:lnTo>
                <a:lnTo>
                  <a:pt x="9027" y="561"/>
                </a:lnTo>
                <a:close/>
                <a:moveTo>
                  <a:pt x="8963" y="0"/>
                </a:moveTo>
                <a:cubicBezTo>
                  <a:pt x="8908" y="0"/>
                  <a:pt x="8853" y="19"/>
                  <a:pt x="8807" y="54"/>
                </a:cubicBezTo>
                <a:lnTo>
                  <a:pt x="136" y="6333"/>
                </a:lnTo>
                <a:cubicBezTo>
                  <a:pt x="40" y="6401"/>
                  <a:pt x="0" y="6521"/>
                  <a:pt x="36" y="6632"/>
                </a:cubicBezTo>
                <a:cubicBezTo>
                  <a:pt x="72" y="6744"/>
                  <a:pt x="176" y="6820"/>
                  <a:pt x="292" y="6820"/>
                </a:cubicBezTo>
                <a:lnTo>
                  <a:pt x="15438" y="6820"/>
                </a:lnTo>
                <a:cubicBezTo>
                  <a:pt x="20135" y="6820"/>
                  <a:pt x="21577" y="6568"/>
                  <a:pt x="21637" y="6556"/>
                </a:cubicBezTo>
                <a:cubicBezTo>
                  <a:pt x="21720" y="6540"/>
                  <a:pt x="21796" y="6488"/>
                  <a:pt x="21833" y="6408"/>
                </a:cubicBezTo>
                <a:lnTo>
                  <a:pt x="24744" y="389"/>
                </a:lnTo>
                <a:cubicBezTo>
                  <a:pt x="24788" y="301"/>
                  <a:pt x="24780" y="201"/>
                  <a:pt x="24729" y="122"/>
                </a:cubicBezTo>
                <a:cubicBezTo>
                  <a:pt x="24678" y="49"/>
                  <a:pt x="24602" y="0"/>
                  <a:pt x="24515" y="0"/>
                </a:cubicBezTo>
                <a:cubicBezTo>
                  <a:pt x="24505" y="0"/>
                  <a:pt x="24495" y="1"/>
                  <a:pt x="24485" y="2"/>
                </a:cubicBezTo>
                <a:cubicBezTo>
                  <a:pt x="24406" y="5"/>
                  <a:pt x="17697" y="428"/>
                  <a:pt x="14022" y="428"/>
                </a:cubicBezTo>
                <a:cubicBezTo>
                  <a:pt x="13409" y="428"/>
                  <a:pt x="12881" y="417"/>
                  <a:pt x="12482" y="389"/>
                </a:cubicBezTo>
                <a:cubicBezTo>
                  <a:pt x="9734" y="201"/>
                  <a:pt x="9047" y="13"/>
                  <a:pt x="9043" y="13"/>
                </a:cubicBezTo>
                <a:cubicBezTo>
                  <a:pt x="9017" y="4"/>
                  <a:pt x="8990" y="0"/>
                  <a:pt x="896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35"/>
          <p:cNvSpPr/>
          <p:nvPr/>
        </p:nvSpPr>
        <p:spPr>
          <a:xfrm>
            <a:off x="4160964" y="2811993"/>
            <a:ext cx="267426" cy="20054"/>
          </a:xfrm>
          <a:custGeom>
            <a:rect b="b" l="l" r="r" t="t"/>
            <a:pathLst>
              <a:path extrusionOk="0" h="1619" w="21494">
                <a:moveTo>
                  <a:pt x="21298" y="0"/>
                </a:moveTo>
                <a:lnTo>
                  <a:pt x="1" y="256"/>
                </a:lnTo>
                <a:lnTo>
                  <a:pt x="260" y="1422"/>
                </a:lnTo>
                <a:cubicBezTo>
                  <a:pt x="260" y="1422"/>
                  <a:pt x="12558" y="1486"/>
                  <a:pt x="15798" y="1486"/>
                </a:cubicBezTo>
                <a:cubicBezTo>
                  <a:pt x="19033" y="1486"/>
                  <a:pt x="21494" y="1619"/>
                  <a:pt x="21494" y="1619"/>
                </a:cubicBezTo>
                <a:lnTo>
                  <a:pt x="21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35"/>
          <p:cNvSpPr/>
          <p:nvPr/>
        </p:nvSpPr>
        <p:spPr>
          <a:xfrm>
            <a:off x="4157480" y="2808612"/>
            <a:ext cx="274331" cy="26792"/>
          </a:xfrm>
          <a:custGeom>
            <a:rect b="b" l="l" r="r" t="t"/>
            <a:pathLst>
              <a:path extrusionOk="0" h="2163" w="22049">
                <a:moveTo>
                  <a:pt x="21339" y="545"/>
                </a:moveTo>
                <a:lnTo>
                  <a:pt x="21466" y="1604"/>
                </a:lnTo>
                <a:cubicBezTo>
                  <a:pt x="20695" y="1571"/>
                  <a:pt x="18614" y="1492"/>
                  <a:pt x="16078" y="1492"/>
                </a:cubicBezTo>
                <a:cubicBezTo>
                  <a:pt x="13115" y="1492"/>
                  <a:pt x="2417" y="1436"/>
                  <a:pt x="756" y="1428"/>
                </a:cubicBezTo>
                <a:lnTo>
                  <a:pt x="616" y="797"/>
                </a:lnTo>
                <a:lnTo>
                  <a:pt x="21339" y="545"/>
                </a:lnTo>
                <a:close/>
                <a:moveTo>
                  <a:pt x="21602" y="1"/>
                </a:moveTo>
                <a:cubicBezTo>
                  <a:pt x="21593" y="1"/>
                  <a:pt x="21584" y="1"/>
                  <a:pt x="21574" y="2"/>
                </a:cubicBezTo>
                <a:lnTo>
                  <a:pt x="277" y="262"/>
                </a:lnTo>
                <a:cubicBezTo>
                  <a:pt x="197" y="262"/>
                  <a:pt x="121" y="297"/>
                  <a:pt x="69" y="362"/>
                </a:cubicBezTo>
                <a:cubicBezTo>
                  <a:pt x="21" y="425"/>
                  <a:pt x="1" y="509"/>
                  <a:pt x="17" y="589"/>
                </a:cubicBezTo>
                <a:lnTo>
                  <a:pt x="277" y="1755"/>
                </a:lnTo>
                <a:cubicBezTo>
                  <a:pt x="305" y="1879"/>
                  <a:pt x="413" y="1967"/>
                  <a:pt x="540" y="1967"/>
                </a:cubicBezTo>
                <a:cubicBezTo>
                  <a:pt x="660" y="1967"/>
                  <a:pt x="12875" y="2031"/>
                  <a:pt x="16078" y="2031"/>
                </a:cubicBezTo>
                <a:cubicBezTo>
                  <a:pt x="19269" y="2031"/>
                  <a:pt x="21733" y="2159"/>
                  <a:pt x="21757" y="2159"/>
                </a:cubicBezTo>
                <a:cubicBezTo>
                  <a:pt x="21761" y="2163"/>
                  <a:pt x="21766" y="2163"/>
                  <a:pt x="21774" y="2163"/>
                </a:cubicBezTo>
                <a:cubicBezTo>
                  <a:pt x="21846" y="2163"/>
                  <a:pt x="21918" y="2131"/>
                  <a:pt x="21969" y="2075"/>
                </a:cubicBezTo>
                <a:cubicBezTo>
                  <a:pt x="22025" y="2015"/>
                  <a:pt x="22049" y="1939"/>
                  <a:pt x="22041" y="1859"/>
                </a:cubicBezTo>
                <a:lnTo>
                  <a:pt x="21846" y="242"/>
                </a:lnTo>
                <a:cubicBezTo>
                  <a:pt x="21830" y="111"/>
                  <a:pt x="21735" y="1"/>
                  <a:pt x="2160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35"/>
          <p:cNvSpPr/>
          <p:nvPr/>
        </p:nvSpPr>
        <p:spPr>
          <a:xfrm>
            <a:off x="4425951" y="2737388"/>
            <a:ext cx="36231" cy="94659"/>
          </a:xfrm>
          <a:custGeom>
            <a:rect b="b" l="l" r="r" t="t"/>
            <a:pathLst>
              <a:path extrusionOk="0" h="7642" w="2912">
                <a:moveTo>
                  <a:pt x="2911" y="0"/>
                </a:moveTo>
                <a:lnTo>
                  <a:pt x="0" y="6023"/>
                </a:lnTo>
                <a:lnTo>
                  <a:pt x="196" y="7642"/>
                </a:lnTo>
                <a:lnTo>
                  <a:pt x="2911" y="1426"/>
                </a:lnTo>
                <a:lnTo>
                  <a:pt x="29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35"/>
          <p:cNvSpPr/>
          <p:nvPr/>
        </p:nvSpPr>
        <p:spPr>
          <a:xfrm>
            <a:off x="4422517" y="2734044"/>
            <a:ext cx="43049" cy="101360"/>
          </a:xfrm>
          <a:custGeom>
            <a:rect b="b" l="l" r="r" t="t"/>
            <a:pathLst>
              <a:path extrusionOk="0" h="8183" w="3460">
                <a:moveTo>
                  <a:pt x="2920" y="1452"/>
                </a:moveTo>
                <a:lnTo>
                  <a:pt x="2920" y="1640"/>
                </a:lnTo>
                <a:lnTo>
                  <a:pt x="619" y="6893"/>
                </a:lnTo>
                <a:lnTo>
                  <a:pt x="555" y="6338"/>
                </a:lnTo>
                <a:lnTo>
                  <a:pt x="2920" y="1452"/>
                </a:lnTo>
                <a:close/>
                <a:moveTo>
                  <a:pt x="3189" y="0"/>
                </a:moveTo>
                <a:cubicBezTo>
                  <a:pt x="3086" y="0"/>
                  <a:pt x="2991" y="60"/>
                  <a:pt x="2944" y="154"/>
                </a:cubicBezTo>
                <a:lnTo>
                  <a:pt x="33" y="6174"/>
                </a:lnTo>
                <a:cubicBezTo>
                  <a:pt x="9" y="6222"/>
                  <a:pt x="0" y="6273"/>
                  <a:pt x="9" y="6325"/>
                </a:cubicBezTo>
                <a:lnTo>
                  <a:pt x="200" y="7943"/>
                </a:lnTo>
                <a:cubicBezTo>
                  <a:pt x="216" y="8063"/>
                  <a:pt x="312" y="8159"/>
                  <a:pt x="431" y="8179"/>
                </a:cubicBezTo>
                <a:cubicBezTo>
                  <a:pt x="444" y="8179"/>
                  <a:pt x="455" y="8183"/>
                  <a:pt x="472" y="8183"/>
                </a:cubicBezTo>
                <a:cubicBezTo>
                  <a:pt x="575" y="8183"/>
                  <a:pt x="675" y="8119"/>
                  <a:pt x="719" y="8019"/>
                </a:cubicBezTo>
                <a:lnTo>
                  <a:pt x="3436" y="1804"/>
                </a:lnTo>
                <a:cubicBezTo>
                  <a:pt x="3451" y="1772"/>
                  <a:pt x="3460" y="1732"/>
                  <a:pt x="3460" y="1696"/>
                </a:cubicBezTo>
                <a:lnTo>
                  <a:pt x="3460" y="270"/>
                </a:lnTo>
                <a:cubicBezTo>
                  <a:pt x="3460" y="147"/>
                  <a:pt x="3372" y="35"/>
                  <a:pt x="3248" y="7"/>
                </a:cubicBezTo>
                <a:cubicBezTo>
                  <a:pt x="3228" y="2"/>
                  <a:pt x="3209" y="0"/>
                  <a:pt x="31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35"/>
          <p:cNvSpPr/>
          <p:nvPr/>
        </p:nvSpPr>
        <p:spPr>
          <a:xfrm>
            <a:off x="4502768" y="2906689"/>
            <a:ext cx="477047" cy="15446"/>
          </a:xfrm>
          <a:custGeom>
            <a:rect b="b" l="l" r="r" t="t"/>
            <a:pathLst>
              <a:path extrusionOk="0" h="1247" w="38342">
                <a:moveTo>
                  <a:pt x="624" y="0"/>
                </a:moveTo>
                <a:cubicBezTo>
                  <a:pt x="281" y="0"/>
                  <a:pt x="1" y="276"/>
                  <a:pt x="1" y="623"/>
                </a:cubicBezTo>
                <a:cubicBezTo>
                  <a:pt x="1" y="967"/>
                  <a:pt x="281" y="1247"/>
                  <a:pt x="624" y="1247"/>
                </a:cubicBezTo>
                <a:lnTo>
                  <a:pt x="37718" y="1247"/>
                </a:lnTo>
                <a:cubicBezTo>
                  <a:pt x="38062" y="1247"/>
                  <a:pt x="38341" y="967"/>
                  <a:pt x="38341" y="623"/>
                </a:cubicBezTo>
                <a:cubicBezTo>
                  <a:pt x="38341" y="276"/>
                  <a:pt x="38062" y="0"/>
                  <a:pt x="377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35"/>
          <p:cNvSpPr/>
          <p:nvPr/>
        </p:nvSpPr>
        <p:spPr>
          <a:xfrm>
            <a:off x="4499396" y="2903333"/>
            <a:ext cx="483803" cy="22123"/>
          </a:xfrm>
          <a:custGeom>
            <a:rect b="b" l="l" r="r" t="t"/>
            <a:pathLst>
              <a:path extrusionOk="0" h="1786" w="38885">
                <a:moveTo>
                  <a:pt x="37989" y="539"/>
                </a:moveTo>
                <a:cubicBezTo>
                  <a:pt x="38181" y="539"/>
                  <a:pt x="38341" y="699"/>
                  <a:pt x="38341" y="894"/>
                </a:cubicBezTo>
                <a:cubicBezTo>
                  <a:pt x="38341" y="1086"/>
                  <a:pt x="38181" y="1246"/>
                  <a:pt x="37989" y="1246"/>
                </a:cubicBezTo>
                <a:lnTo>
                  <a:pt x="895" y="1246"/>
                </a:lnTo>
                <a:cubicBezTo>
                  <a:pt x="703" y="1246"/>
                  <a:pt x="544" y="1086"/>
                  <a:pt x="544" y="894"/>
                </a:cubicBezTo>
                <a:cubicBezTo>
                  <a:pt x="544" y="699"/>
                  <a:pt x="703" y="539"/>
                  <a:pt x="895" y="539"/>
                </a:cubicBezTo>
                <a:close/>
                <a:moveTo>
                  <a:pt x="895" y="0"/>
                </a:moveTo>
                <a:cubicBezTo>
                  <a:pt x="404" y="0"/>
                  <a:pt x="0" y="399"/>
                  <a:pt x="0" y="894"/>
                </a:cubicBezTo>
                <a:cubicBezTo>
                  <a:pt x="0" y="1386"/>
                  <a:pt x="404" y="1785"/>
                  <a:pt x="895" y="1785"/>
                </a:cubicBezTo>
                <a:lnTo>
                  <a:pt x="37989" y="1785"/>
                </a:lnTo>
                <a:cubicBezTo>
                  <a:pt x="38481" y="1785"/>
                  <a:pt x="38885" y="1386"/>
                  <a:pt x="38885" y="894"/>
                </a:cubicBezTo>
                <a:cubicBezTo>
                  <a:pt x="38885" y="399"/>
                  <a:pt x="38481" y="0"/>
                  <a:pt x="379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7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35"/>
          <p:cNvSpPr/>
          <p:nvPr/>
        </p:nvSpPr>
        <p:spPr>
          <a:xfrm>
            <a:off x="4473753" y="2587472"/>
            <a:ext cx="534989" cy="319130"/>
          </a:xfrm>
          <a:custGeom>
            <a:rect b="b" l="l" r="r" t="t"/>
            <a:pathLst>
              <a:path extrusionOk="0" h="25764" w="42999">
                <a:moveTo>
                  <a:pt x="583" y="1"/>
                </a:moveTo>
                <a:cubicBezTo>
                  <a:pt x="256" y="1"/>
                  <a:pt x="0" y="280"/>
                  <a:pt x="28" y="608"/>
                </a:cubicBezTo>
                <a:lnTo>
                  <a:pt x="2081" y="25248"/>
                </a:lnTo>
                <a:cubicBezTo>
                  <a:pt x="2105" y="25539"/>
                  <a:pt x="2349" y="25764"/>
                  <a:pt x="2636" y="25764"/>
                </a:cubicBezTo>
                <a:lnTo>
                  <a:pt x="40362" y="25764"/>
                </a:lnTo>
                <a:cubicBezTo>
                  <a:pt x="40653" y="25764"/>
                  <a:pt x="40898" y="25539"/>
                  <a:pt x="40922" y="25248"/>
                </a:cubicBezTo>
                <a:lnTo>
                  <a:pt x="42974" y="608"/>
                </a:lnTo>
                <a:cubicBezTo>
                  <a:pt x="42998" y="280"/>
                  <a:pt x="42743" y="1"/>
                  <a:pt x="42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35"/>
          <p:cNvSpPr/>
          <p:nvPr/>
        </p:nvSpPr>
        <p:spPr>
          <a:xfrm>
            <a:off x="4470518" y="2584103"/>
            <a:ext cx="541496" cy="325856"/>
          </a:xfrm>
          <a:custGeom>
            <a:rect b="b" l="l" r="r" t="t"/>
            <a:pathLst>
              <a:path extrusionOk="0" h="26307" w="43522">
                <a:moveTo>
                  <a:pt x="42675" y="544"/>
                </a:moveTo>
                <a:cubicBezTo>
                  <a:pt x="42755" y="544"/>
                  <a:pt x="42830" y="576"/>
                  <a:pt x="42887" y="636"/>
                </a:cubicBezTo>
                <a:cubicBezTo>
                  <a:pt x="42943" y="696"/>
                  <a:pt x="42970" y="776"/>
                  <a:pt x="42963" y="856"/>
                </a:cubicBezTo>
                <a:lnTo>
                  <a:pt x="40909" y="25500"/>
                </a:lnTo>
                <a:cubicBezTo>
                  <a:pt x="40898" y="25648"/>
                  <a:pt x="40769" y="25763"/>
                  <a:pt x="40622" y="25763"/>
                </a:cubicBezTo>
                <a:lnTo>
                  <a:pt x="2896" y="25763"/>
                </a:lnTo>
                <a:cubicBezTo>
                  <a:pt x="2749" y="25763"/>
                  <a:pt x="2621" y="25648"/>
                  <a:pt x="2609" y="25500"/>
                </a:cubicBezTo>
                <a:lnTo>
                  <a:pt x="556" y="856"/>
                </a:lnTo>
                <a:cubicBezTo>
                  <a:pt x="552" y="776"/>
                  <a:pt x="576" y="696"/>
                  <a:pt x="632" y="636"/>
                </a:cubicBezTo>
                <a:cubicBezTo>
                  <a:pt x="688" y="576"/>
                  <a:pt x="764" y="544"/>
                  <a:pt x="843" y="544"/>
                </a:cubicBezTo>
                <a:close/>
                <a:moveTo>
                  <a:pt x="843" y="1"/>
                </a:moveTo>
                <a:cubicBezTo>
                  <a:pt x="612" y="1"/>
                  <a:pt x="393" y="101"/>
                  <a:pt x="232" y="269"/>
                </a:cubicBezTo>
                <a:cubicBezTo>
                  <a:pt x="76" y="441"/>
                  <a:pt x="1" y="668"/>
                  <a:pt x="17" y="900"/>
                </a:cubicBezTo>
                <a:lnTo>
                  <a:pt x="2070" y="25544"/>
                </a:lnTo>
                <a:cubicBezTo>
                  <a:pt x="2106" y="25971"/>
                  <a:pt x="2469" y="26307"/>
                  <a:pt x="2896" y="26307"/>
                </a:cubicBezTo>
                <a:lnTo>
                  <a:pt x="40622" y="26307"/>
                </a:lnTo>
                <a:cubicBezTo>
                  <a:pt x="41049" y="26307"/>
                  <a:pt x="41413" y="25971"/>
                  <a:pt x="41449" y="25544"/>
                </a:cubicBezTo>
                <a:lnTo>
                  <a:pt x="43502" y="900"/>
                </a:lnTo>
                <a:cubicBezTo>
                  <a:pt x="43522" y="668"/>
                  <a:pt x="43442" y="441"/>
                  <a:pt x="43286" y="269"/>
                </a:cubicBezTo>
                <a:cubicBezTo>
                  <a:pt x="43131" y="101"/>
                  <a:pt x="42907" y="1"/>
                  <a:pt x="4267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35"/>
          <p:cNvSpPr/>
          <p:nvPr/>
        </p:nvSpPr>
        <p:spPr>
          <a:xfrm>
            <a:off x="4696936" y="2719329"/>
            <a:ext cx="88624" cy="65909"/>
          </a:xfrm>
          <a:custGeom>
            <a:rect b="b" l="l" r="r" t="t"/>
            <a:pathLst>
              <a:path extrusionOk="0" h="5321" w="7123">
                <a:moveTo>
                  <a:pt x="3563" y="0"/>
                </a:moveTo>
                <a:cubicBezTo>
                  <a:pt x="1594" y="0"/>
                  <a:pt x="1" y="1195"/>
                  <a:pt x="1" y="2661"/>
                </a:cubicBezTo>
                <a:cubicBezTo>
                  <a:pt x="1" y="4130"/>
                  <a:pt x="1594" y="5321"/>
                  <a:pt x="3563" y="5321"/>
                </a:cubicBezTo>
                <a:cubicBezTo>
                  <a:pt x="5528" y="5321"/>
                  <a:pt x="7122" y="4130"/>
                  <a:pt x="7122" y="2661"/>
                </a:cubicBezTo>
                <a:cubicBezTo>
                  <a:pt x="7122" y="1195"/>
                  <a:pt x="5528" y="0"/>
                  <a:pt x="35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35"/>
          <p:cNvSpPr/>
          <p:nvPr/>
        </p:nvSpPr>
        <p:spPr>
          <a:xfrm>
            <a:off x="4693552" y="2716009"/>
            <a:ext cx="95380" cy="72586"/>
          </a:xfrm>
          <a:custGeom>
            <a:rect b="b" l="l" r="r" t="t"/>
            <a:pathLst>
              <a:path extrusionOk="0" h="5860" w="7666">
                <a:moveTo>
                  <a:pt x="3835" y="540"/>
                </a:moveTo>
                <a:cubicBezTo>
                  <a:pt x="5649" y="540"/>
                  <a:pt x="7127" y="1614"/>
                  <a:pt x="7127" y="2929"/>
                </a:cubicBezTo>
                <a:cubicBezTo>
                  <a:pt x="7127" y="4247"/>
                  <a:pt x="5649" y="5321"/>
                  <a:pt x="3835" y="5321"/>
                </a:cubicBezTo>
                <a:cubicBezTo>
                  <a:pt x="2018" y="5321"/>
                  <a:pt x="544" y="4247"/>
                  <a:pt x="544" y="2929"/>
                </a:cubicBezTo>
                <a:cubicBezTo>
                  <a:pt x="544" y="1614"/>
                  <a:pt x="2018" y="540"/>
                  <a:pt x="3835" y="540"/>
                </a:cubicBezTo>
                <a:close/>
                <a:moveTo>
                  <a:pt x="3835" y="1"/>
                </a:moveTo>
                <a:cubicBezTo>
                  <a:pt x="1722" y="1"/>
                  <a:pt x="1" y="1315"/>
                  <a:pt x="1" y="2929"/>
                </a:cubicBezTo>
                <a:cubicBezTo>
                  <a:pt x="1" y="4546"/>
                  <a:pt x="1722" y="5860"/>
                  <a:pt x="3835" y="5860"/>
                </a:cubicBezTo>
                <a:cubicBezTo>
                  <a:pt x="5948" y="5860"/>
                  <a:pt x="7666" y="4546"/>
                  <a:pt x="7666" y="2929"/>
                </a:cubicBezTo>
                <a:cubicBezTo>
                  <a:pt x="7666" y="1315"/>
                  <a:pt x="5948" y="1"/>
                  <a:pt x="383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35"/>
          <p:cNvSpPr/>
          <p:nvPr/>
        </p:nvSpPr>
        <p:spPr>
          <a:xfrm>
            <a:off x="5240447" y="2468065"/>
            <a:ext cx="22980" cy="48965"/>
          </a:xfrm>
          <a:custGeom>
            <a:rect b="b" l="l" r="r" t="t"/>
            <a:pathLst>
              <a:path extrusionOk="0" h="3953" w="1847">
                <a:moveTo>
                  <a:pt x="1412" y="1"/>
                </a:moveTo>
                <a:cubicBezTo>
                  <a:pt x="1388" y="1"/>
                  <a:pt x="1363" y="4"/>
                  <a:pt x="1339" y="11"/>
                </a:cubicBezTo>
                <a:cubicBezTo>
                  <a:pt x="1195" y="55"/>
                  <a:pt x="1116" y="202"/>
                  <a:pt x="1156" y="346"/>
                </a:cubicBezTo>
                <a:cubicBezTo>
                  <a:pt x="1287" y="805"/>
                  <a:pt x="1300" y="1301"/>
                  <a:pt x="1192" y="1819"/>
                </a:cubicBezTo>
                <a:cubicBezTo>
                  <a:pt x="1060" y="2443"/>
                  <a:pt x="720" y="2970"/>
                  <a:pt x="129" y="3473"/>
                </a:cubicBezTo>
                <a:cubicBezTo>
                  <a:pt x="13" y="3574"/>
                  <a:pt x="1" y="3742"/>
                  <a:pt x="97" y="3857"/>
                </a:cubicBezTo>
                <a:cubicBezTo>
                  <a:pt x="150" y="3921"/>
                  <a:pt x="229" y="3952"/>
                  <a:pt x="305" y="3952"/>
                </a:cubicBezTo>
                <a:cubicBezTo>
                  <a:pt x="365" y="3952"/>
                  <a:pt x="428" y="3928"/>
                  <a:pt x="476" y="3885"/>
                </a:cubicBezTo>
                <a:cubicBezTo>
                  <a:pt x="1156" y="3305"/>
                  <a:pt x="1563" y="2667"/>
                  <a:pt x="1719" y="1932"/>
                </a:cubicBezTo>
                <a:cubicBezTo>
                  <a:pt x="1846" y="1329"/>
                  <a:pt x="1835" y="741"/>
                  <a:pt x="1675" y="198"/>
                </a:cubicBezTo>
                <a:cubicBezTo>
                  <a:pt x="1642" y="79"/>
                  <a:pt x="1531" y="1"/>
                  <a:pt x="1412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35"/>
          <p:cNvSpPr/>
          <p:nvPr/>
        </p:nvSpPr>
        <p:spPr>
          <a:xfrm>
            <a:off x="5153292" y="2520523"/>
            <a:ext cx="86185" cy="235669"/>
          </a:xfrm>
          <a:custGeom>
            <a:rect b="b" l="l" r="r" t="t"/>
            <a:pathLst>
              <a:path extrusionOk="0" h="19026" w="6927">
                <a:moveTo>
                  <a:pt x="6105" y="0"/>
                </a:moveTo>
                <a:cubicBezTo>
                  <a:pt x="6059" y="0"/>
                  <a:pt x="6013" y="12"/>
                  <a:pt x="5972" y="38"/>
                </a:cubicBezTo>
                <a:cubicBezTo>
                  <a:pt x="5604" y="249"/>
                  <a:pt x="5209" y="457"/>
                  <a:pt x="4801" y="668"/>
                </a:cubicBezTo>
                <a:cubicBezTo>
                  <a:pt x="2664" y="1795"/>
                  <a:pt x="0" y="3197"/>
                  <a:pt x="0" y="6153"/>
                </a:cubicBezTo>
                <a:cubicBezTo>
                  <a:pt x="0" y="8693"/>
                  <a:pt x="1654" y="10310"/>
                  <a:pt x="3108" y="11740"/>
                </a:cubicBezTo>
                <a:cubicBezTo>
                  <a:pt x="3955" y="12568"/>
                  <a:pt x="4753" y="13350"/>
                  <a:pt x="5169" y="14233"/>
                </a:cubicBezTo>
                <a:cubicBezTo>
                  <a:pt x="6228" y="16474"/>
                  <a:pt x="2884" y="18502"/>
                  <a:pt x="2852" y="18523"/>
                </a:cubicBezTo>
                <a:cubicBezTo>
                  <a:pt x="2725" y="18598"/>
                  <a:pt x="2681" y="18766"/>
                  <a:pt x="2760" y="18895"/>
                </a:cubicBezTo>
                <a:cubicBezTo>
                  <a:pt x="2808" y="18978"/>
                  <a:pt x="2900" y="19026"/>
                  <a:pt x="2992" y="19026"/>
                </a:cubicBezTo>
                <a:cubicBezTo>
                  <a:pt x="3040" y="19026"/>
                  <a:pt x="3084" y="19014"/>
                  <a:pt x="3128" y="18986"/>
                </a:cubicBezTo>
                <a:cubicBezTo>
                  <a:pt x="3284" y="18895"/>
                  <a:pt x="6926" y="16685"/>
                  <a:pt x="5660" y="14001"/>
                </a:cubicBezTo>
                <a:cubicBezTo>
                  <a:pt x="5201" y="13035"/>
                  <a:pt x="4370" y="12216"/>
                  <a:pt x="3488" y="11353"/>
                </a:cubicBezTo>
                <a:cubicBezTo>
                  <a:pt x="2041" y="9935"/>
                  <a:pt x="544" y="8465"/>
                  <a:pt x="544" y="6153"/>
                </a:cubicBezTo>
                <a:cubicBezTo>
                  <a:pt x="544" y="3524"/>
                  <a:pt x="2940" y="2263"/>
                  <a:pt x="5053" y="1148"/>
                </a:cubicBezTo>
                <a:cubicBezTo>
                  <a:pt x="5468" y="932"/>
                  <a:pt x="5872" y="720"/>
                  <a:pt x="6239" y="504"/>
                </a:cubicBezTo>
                <a:cubicBezTo>
                  <a:pt x="6371" y="429"/>
                  <a:pt x="6415" y="265"/>
                  <a:pt x="6340" y="133"/>
                </a:cubicBezTo>
                <a:cubicBezTo>
                  <a:pt x="6289" y="48"/>
                  <a:pt x="6197" y="0"/>
                  <a:pt x="610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35"/>
          <p:cNvSpPr/>
          <p:nvPr/>
        </p:nvSpPr>
        <p:spPr>
          <a:xfrm>
            <a:off x="5209143" y="2648279"/>
            <a:ext cx="51062" cy="107070"/>
          </a:xfrm>
          <a:custGeom>
            <a:rect b="b" l="l" r="r" t="t"/>
            <a:pathLst>
              <a:path extrusionOk="0" h="8644" w="4104">
                <a:moveTo>
                  <a:pt x="301" y="0"/>
                </a:moveTo>
                <a:cubicBezTo>
                  <a:pt x="239" y="0"/>
                  <a:pt x="176" y="22"/>
                  <a:pt x="125" y="68"/>
                </a:cubicBezTo>
                <a:cubicBezTo>
                  <a:pt x="9" y="169"/>
                  <a:pt x="1" y="340"/>
                  <a:pt x="96" y="451"/>
                </a:cubicBezTo>
                <a:cubicBezTo>
                  <a:pt x="704" y="1139"/>
                  <a:pt x="1259" y="1702"/>
                  <a:pt x="1750" y="2197"/>
                </a:cubicBezTo>
                <a:cubicBezTo>
                  <a:pt x="2841" y="3296"/>
                  <a:pt x="3560" y="4022"/>
                  <a:pt x="3560" y="4909"/>
                </a:cubicBezTo>
                <a:cubicBezTo>
                  <a:pt x="3560" y="6859"/>
                  <a:pt x="1694" y="8133"/>
                  <a:pt x="1674" y="8144"/>
                </a:cubicBezTo>
                <a:cubicBezTo>
                  <a:pt x="1551" y="8229"/>
                  <a:pt x="1519" y="8397"/>
                  <a:pt x="1599" y="8520"/>
                </a:cubicBezTo>
                <a:cubicBezTo>
                  <a:pt x="1650" y="8600"/>
                  <a:pt x="1739" y="8644"/>
                  <a:pt x="1827" y="8644"/>
                </a:cubicBezTo>
                <a:cubicBezTo>
                  <a:pt x="1879" y="8644"/>
                  <a:pt x="1930" y="8629"/>
                  <a:pt x="1974" y="8596"/>
                </a:cubicBezTo>
                <a:cubicBezTo>
                  <a:pt x="2062" y="8540"/>
                  <a:pt x="4103" y="7154"/>
                  <a:pt x="4103" y="4909"/>
                </a:cubicBezTo>
                <a:cubicBezTo>
                  <a:pt x="4103" y="3799"/>
                  <a:pt x="3320" y="3012"/>
                  <a:pt x="2134" y="1814"/>
                </a:cubicBezTo>
                <a:cubicBezTo>
                  <a:pt x="1650" y="1327"/>
                  <a:pt x="1099" y="768"/>
                  <a:pt x="504" y="92"/>
                </a:cubicBezTo>
                <a:cubicBezTo>
                  <a:pt x="450" y="32"/>
                  <a:pt x="376" y="0"/>
                  <a:pt x="30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35"/>
          <p:cNvSpPr/>
          <p:nvPr/>
        </p:nvSpPr>
        <p:spPr>
          <a:xfrm>
            <a:off x="5178686" y="2594260"/>
            <a:ext cx="24212" cy="43589"/>
          </a:xfrm>
          <a:custGeom>
            <a:rect b="b" l="l" r="r" t="t"/>
            <a:pathLst>
              <a:path extrusionOk="0" h="3519" w="1946">
                <a:moveTo>
                  <a:pt x="1298" y="1"/>
                </a:moveTo>
                <a:cubicBezTo>
                  <a:pt x="1198" y="1"/>
                  <a:pt x="1103" y="55"/>
                  <a:pt x="1055" y="152"/>
                </a:cubicBezTo>
                <a:cubicBezTo>
                  <a:pt x="0" y="2261"/>
                  <a:pt x="1458" y="3446"/>
                  <a:pt x="1475" y="3459"/>
                </a:cubicBezTo>
                <a:cubicBezTo>
                  <a:pt x="1523" y="3499"/>
                  <a:pt x="1582" y="3518"/>
                  <a:pt x="1642" y="3518"/>
                </a:cubicBezTo>
                <a:cubicBezTo>
                  <a:pt x="1722" y="3518"/>
                  <a:pt x="1802" y="3483"/>
                  <a:pt x="1854" y="3415"/>
                </a:cubicBezTo>
                <a:cubicBezTo>
                  <a:pt x="1945" y="3299"/>
                  <a:pt x="1926" y="3127"/>
                  <a:pt x="1810" y="3035"/>
                </a:cubicBezTo>
                <a:cubicBezTo>
                  <a:pt x="1798" y="3028"/>
                  <a:pt x="675" y="2113"/>
                  <a:pt x="1538" y="391"/>
                </a:cubicBezTo>
                <a:cubicBezTo>
                  <a:pt x="1606" y="259"/>
                  <a:pt x="1550" y="96"/>
                  <a:pt x="1418" y="28"/>
                </a:cubicBezTo>
                <a:cubicBezTo>
                  <a:pt x="1379" y="10"/>
                  <a:pt x="1338" y="1"/>
                  <a:pt x="129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35"/>
          <p:cNvSpPr/>
          <p:nvPr/>
        </p:nvSpPr>
        <p:spPr>
          <a:xfrm>
            <a:off x="4597488" y="1793289"/>
            <a:ext cx="300584" cy="355597"/>
          </a:xfrm>
          <a:custGeom>
            <a:rect b="b" l="l" r="r" t="t"/>
            <a:pathLst>
              <a:path extrusionOk="0" h="28708" w="24159">
                <a:moveTo>
                  <a:pt x="9902" y="17639"/>
                </a:moveTo>
                <a:lnTo>
                  <a:pt x="9902" y="17639"/>
                </a:lnTo>
                <a:cubicBezTo>
                  <a:pt x="9902" y="17640"/>
                  <a:pt x="9779" y="22733"/>
                  <a:pt x="14304" y="26119"/>
                </a:cubicBezTo>
                <a:cubicBezTo>
                  <a:pt x="14944" y="26595"/>
                  <a:pt x="15794" y="26962"/>
                  <a:pt x="16705" y="27238"/>
                </a:cubicBezTo>
                <a:cubicBezTo>
                  <a:pt x="16577" y="27246"/>
                  <a:pt x="16437" y="27252"/>
                  <a:pt x="16286" y="27252"/>
                </a:cubicBezTo>
                <a:cubicBezTo>
                  <a:pt x="14862" y="27252"/>
                  <a:pt x="12466" y="26777"/>
                  <a:pt x="10730" y="23942"/>
                </a:cubicBezTo>
                <a:cubicBezTo>
                  <a:pt x="9683" y="22229"/>
                  <a:pt x="9711" y="19429"/>
                  <a:pt x="9839" y="17823"/>
                </a:cubicBezTo>
                <a:cubicBezTo>
                  <a:pt x="9882" y="17707"/>
                  <a:pt x="9902" y="17639"/>
                  <a:pt x="9902" y="17639"/>
                </a:cubicBezTo>
                <a:close/>
                <a:moveTo>
                  <a:pt x="11421" y="1"/>
                </a:moveTo>
                <a:cubicBezTo>
                  <a:pt x="7131" y="1"/>
                  <a:pt x="3651" y="3044"/>
                  <a:pt x="3651" y="6795"/>
                </a:cubicBezTo>
                <a:cubicBezTo>
                  <a:pt x="3651" y="8189"/>
                  <a:pt x="4131" y="9483"/>
                  <a:pt x="4954" y="10562"/>
                </a:cubicBezTo>
                <a:cubicBezTo>
                  <a:pt x="4912" y="10559"/>
                  <a:pt x="4868" y="10558"/>
                  <a:pt x="4822" y="10558"/>
                </a:cubicBezTo>
                <a:cubicBezTo>
                  <a:pt x="3992" y="10558"/>
                  <a:pt x="2666" y="10971"/>
                  <a:pt x="1007" y="12907"/>
                </a:cubicBezTo>
                <a:cubicBezTo>
                  <a:pt x="908" y="13019"/>
                  <a:pt x="924" y="13190"/>
                  <a:pt x="1035" y="13286"/>
                </a:cubicBezTo>
                <a:cubicBezTo>
                  <a:pt x="1087" y="13330"/>
                  <a:pt x="1151" y="13354"/>
                  <a:pt x="1212" y="13354"/>
                </a:cubicBezTo>
                <a:cubicBezTo>
                  <a:pt x="1287" y="13354"/>
                  <a:pt x="1363" y="13322"/>
                  <a:pt x="1419" y="13258"/>
                </a:cubicBezTo>
                <a:cubicBezTo>
                  <a:pt x="2967" y="11452"/>
                  <a:pt x="4152" y="11106"/>
                  <a:pt x="4834" y="11106"/>
                </a:cubicBezTo>
                <a:cubicBezTo>
                  <a:pt x="5135" y="11106"/>
                  <a:pt x="5338" y="11174"/>
                  <a:pt x="5430" y="11213"/>
                </a:cubicBezTo>
                <a:cubicBezTo>
                  <a:pt x="4870" y="11524"/>
                  <a:pt x="4390" y="11864"/>
                  <a:pt x="4016" y="12204"/>
                </a:cubicBezTo>
                <a:cubicBezTo>
                  <a:pt x="1518" y="14448"/>
                  <a:pt x="1" y="18675"/>
                  <a:pt x="196" y="22237"/>
                </a:cubicBezTo>
                <a:cubicBezTo>
                  <a:pt x="388" y="25796"/>
                  <a:pt x="2653" y="28707"/>
                  <a:pt x="2653" y="28707"/>
                </a:cubicBezTo>
                <a:cubicBezTo>
                  <a:pt x="2653" y="28707"/>
                  <a:pt x="5177" y="27090"/>
                  <a:pt x="7054" y="23787"/>
                </a:cubicBezTo>
                <a:cubicBezTo>
                  <a:pt x="8025" y="22081"/>
                  <a:pt x="8752" y="20500"/>
                  <a:pt x="9231" y="19365"/>
                </a:cubicBezTo>
                <a:cubicBezTo>
                  <a:pt x="9231" y="20951"/>
                  <a:pt x="9439" y="22868"/>
                  <a:pt x="10271" y="24226"/>
                </a:cubicBezTo>
                <a:cubicBezTo>
                  <a:pt x="12135" y="27270"/>
                  <a:pt x="14784" y="27777"/>
                  <a:pt x="16338" y="27777"/>
                </a:cubicBezTo>
                <a:cubicBezTo>
                  <a:pt x="17101" y="27777"/>
                  <a:pt x="17595" y="27653"/>
                  <a:pt x="17612" y="27653"/>
                </a:cubicBezTo>
                <a:cubicBezTo>
                  <a:pt x="17687" y="27633"/>
                  <a:pt x="17748" y="27581"/>
                  <a:pt x="17783" y="27513"/>
                </a:cubicBezTo>
                <a:cubicBezTo>
                  <a:pt x="18783" y="27725"/>
                  <a:pt x="19780" y="27827"/>
                  <a:pt x="20583" y="27827"/>
                </a:cubicBezTo>
                <a:cubicBezTo>
                  <a:pt x="21458" y="27827"/>
                  <a:pt x="22102" y="27706"/>
                  <a:pt x="22269" y="27478"/>
                </a:cubicBezTo>
                <a:cubicBezTo>
                  <a:pt x="22784" y="26766"/>
                  <a:pt x="23515" y="24558"/>
                  <a:pt x="23758" y="21846"/>
                </a:cubicBezTo>
                <a:cubicBezTo>
                  <a:pt x="24158" y="17312"/>
                  <a:pt x="21266" y="13325"/>
                  <a:pt x="17892" y="11233"/>
                </a:cubicBezTo>
                <a:cubicBezTo>
                  <a:pt x="18539" y="11101"/>
                  <a:pt x="19916" y="10566"/>
                  <a:pt x="20847" y="8409"/>
                </a:cubicBezTo>
                <a:cubicBezTo>
                  <a:pt x="20906" y="8274"/>
                  <a:pt x="20843" y="8113"/>
                  <a:pt x="20707" y="8053"/>
                </a:cubicBezTo>
                <a:cubicBezTo>
                  <a:pt x="20672" y="8038"/>
                  <a:pt x="20635" y="8031"/>
                  <a:pt x="20600" y="8031"/>
                </a:cubicBezTo>
                <a:cubicBezTo>
                  <a:pt x="20495" y="8031"/>
                  <a:pt x="20396" y="8093"/>
                  <a:pt x="20351" y="8197"/>
                </a:cubicBezTo>
                <a:cubicBezTo>
                  <a:pt x="19497" y="10171"/>
                  <a:pt x="18270" y="10610"/>
                  <a:pt x="17763" y="10709"/>
                </a:cubicBezTo>
                <a:cubicBezTo>
                  <a:pt x="18658" y="9603"/>
                  <a:pt x="19186" y="8253"/>
                  <a:pt x="19186" y="6795"/>
                </a:cubicBezTo>
                <a:cubicBezTo>
                  <a:pt x="19186" y="3044"/>
                  <a:pt x="15711" y="1"/>
                  <a:pt x="1142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35"/>
          <p:cNvSpPr/>
          <p:nvPr/>
        </p:nvSpPr>
        <p:spPr>
          <a:xfrm>
            <a:off x="4725415" y="1982879"/>
            <a:ext cx="155860" cy="110997"/>
          </a:xfrm>
          <a:custGeom>
            <a:rect b="b" l="l" r="r" t="t"/>
            <a:pathLst>
              <a:path extrusionOk="0" h="8961" w="12527">
                <a:moveTo>
                  <a:pt x="541" y="0"/>
                </a:moveTo>
                <a:cubicBezTo>
                  <a:pt x="474" y="0"/>
                  <a:pt x="414" y="50"/>
                  <a:pt x="404" y="117"/>
                </a:cubicBezTo>
                <a:cubicBezTo>
                  <a:pt x="387" y="257"/>
                  <a:pt x="0" y="3512"/>
                  <a:pt x="4178" y="6743"/>
                </a:cubicBezTo>
                <a:cubicBezTo>
                  <a:pt x="6526" y="8560"/>
                  <a:pt x="8823" y="8960"/>
                  <a:pt x="10393" y="8960"/>
                </a:cubicBezTo>
                <a:cubicBezTo>
                  <a:pt x="11616" y="8960"/>
                  <a:pt x="12398" y="8717"/>
                  <a:pt x="12414" y="8713"/>
                </a:cubicBezTo>
                <a:cubicBezTo>
                  <a:pt x="12486" y="8689"/>
                  <a:pt x="12526" y="8612"/>
                  <a:pt x="12502" y="8540"/>
                </a:cubicBezTo>
                <a:cubicBezTo>
                  <a:pt x="12483" y="8482"/>
                  <a:pt x="12429" y="8447"/>
                  <a:pt x="12373" y="8447"/>
                </a:cubicBezTo>
                <a:cubicBezTo>
                  <a:pt x="12360" y="8447"/>
                  <a:pt x="12347" y="8449"/>
                  <a:pt x="12335" y="8453"/>
                </a:cubicBezTo>
                <a:cubicBezTo>
                  <a:pt x="12317" y="8458"/>
                  <a:pt x="11568" y="8691"/>
                  <a:pt x="10391" y="8691"/>
                </a:cubicBezTo>
                <a:cubicBezTo>
                  <a:pt x="8871" y="8691"/>
                  <a:pt x="6636" y="8302"/>
                  <a:pt x="4345" y="6532"/>
                </a:cubicBezTo>
                <a:cubicBezTo>
                  <a:pt x="295" y="3400"/>
                  <a:pt x="667" y="185"/>
                  <a:pt x="675" y="152"/>
                </a:cubicBezTo>
                <a:cubicBezTo>
                  <a:pt x="684" y="80"/>
                  <a:pt x="631" y="13"/>
                  <a:pt x="555" y="1"/>
                </a:cubicBezTo>
                <a:cubicBezTo>
                  <a:pt x="550" y="0"/>
                  <a:pt x="546" y="0"/>
                  <a:pt x="5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35"/>
          <p:cNvSpPr/>
          <p:nvPr/>
        </p:nvSpPr>
        <p:spPr>
          <a:xfrm>
            <a:off x="4737832" y="1969118"/>
            <a:ext cx="133738" cy="65290"/>
          </a:xfrm>
          <a:custGeom>
            <a:rect b="b" l="l" r="r" t="t"/>
            <a:pathLst>
              <a:path extrusionOk="0" h="5271" w="10749">
                <a:moveTo>
                  <a:pt x="152" y="1"/>
                </a:moveTo>
                <a:cubicBezTo>
                  <a:pt x="126" y="1"/>
                  <a:pt x="99" y="9"/>
                  <a:pt x="77" y="26"/>
                </a:cubicBezTo>
                <a:cubicBezTo>
                  <a:pt x="12" y="65"/>
                  <a:pt x="1" y="149"/>
                  <a:pt x="40" y="214"/>
                </a:cubicBezTo>
                <a:cubicBezTo>
                  <a:pt x="81" y="269"/>
                  <a:pt x="3579" y="5270"/>
                  <a:pt x="8592" y="5270"/>
                </a:cubicBezTo>
                <a:cubicBezTo>
                  <a:pt x="9248" y="5270"/>
                  <a:pt x="9930" y="5182"/>
                  <a:pt x="10633" y="4990"/>
                </a:cubicBezTo>
                <a:cubicBezTo>
                  <a:pt x="10705" y="4970"/>
                  <a:pt x="10749" y="4895"/>
                  <a:pt x="10729" y="4823"/>
                </a:cubicBezTo>
                <a:cubicBezTo>
                  <a:pt x="10712" y="4762"/>
                  <a:pt x="10658" y="4723"/>
                  <a:pt x="10595" y="4723"/>
                </a:cubicBezTo>
                <a:cubicBezTo>
                  <a:pt x="10584" y="4723"/>
                  <a:pt x="10572" y="4724"/>
                  <a:pt x="10561" y="4727"/>
                </a:cubicBezTo>
                <a:cubicBezTo>
                  <a:pt x="9883" y="4914"/>
                  <a:pt x="9225" y="4996"/>
                  <a:pt x="8592" y="4996"/>
                </a:cubicBezTo>
                <a:cubicBezTo>
                  <a:pt x="3726" y="4996"/>
                  <a:pt x="304" y="115"/>
                  <a:pt x="265" y="61"/>
                </a:cubicBezTo>
                <a:cubicBezTo>
                  <a:pt x="237" y="22"/>
                  <a:pt x="195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35"/>
          <p:cNvSpPr/>
          <p:nvPr/>
        </p:nvSpPr>
        <p:spPr>
          <a:xfrm>
            <a:off x="4612704" y="1937383"/>
            <a:ext cx="101986" cy="77776"/>
          </a:xfrm>
          <a:custGeom>
            <a:rect b="b" l="l" r="r" t="t"/>
            <a:pathLst>
              <a:path extrusionOk="0" h="6279" w="8197">
                <a:moveTo>
                  <a:pt x="6138" y="1"/>
                </a:moveTo>
                <a:cubicBezTo>
                  <a:pt x="5395" y="1"/>
                  <a:pt x="4505" y="189"/>
                  <a:pt x="3579" y="806"/>
                </a:cubicBezTo>
                <a:cubicBezTo>
                  <a:pt x="1230" y="2372"/>
                  <a:pt x="72" y="5951"/>
                  <a:pt x="24" y="6102"/>
                </a:cubicBezTo>
                <a:cubicBezTo>
                  <a:pt x="0" y="6174"/>
                  <a:pt x="40" y="6251"/>
                  <a:pt x="112" y="6270"/>
                </a:cubicBezTo>
                <a:cubicBezTo>
                  <a:pt x="124" y="6275"/>
                  <a:pt x="140" y="6278"/>
                  <a:pt x="152" y="6278"/>
                </a:cubicBezTo>
                <a:cubicBezTo>
                  <a:pt x="212" y="6278"/>
                  <a:pt x="264" y="6242"/>
                  <a:pt x="280" y="6183"/>
                </a:cubicBezTo>
                <a:cubicBezTo>
                  <a:pt x="292" y="6146"/>
                  <a:pt x="1462" y="2544"/>
                  <a:pt x="3727" y="1034"/>
                </a:cubicBezTo>
                <a:cubicBezTo>
                  <a:pt x="4605" y="448"/>
                  <a:pt x="5445" y="270"/>
                  <a:pt x="6143" y="270"/>
                </a:cubicBezTo>
                <a:cubicBezTo>
                  <a:pt x="7222" y="270"/>
                  <a:pt x="7961" y="695"/>
                  <a:pt x="7973" y="702"/>
                </a:cubicBezTo>
                <a:cubicBezTo>
                  <a:pt x="7994" y="716"/>
                  <a:pt x="8018" y="722"/>
                  <a:pt x="8041" y="722"/>
                </a:cubicBezTo>
                <a:cubicBezTo>
                  <a:pt x="8088" y="722"/>
                  <a:pt x="8134" y="697"/>
                  <a:pt x="8161" y="654"/>
                </a:cubicBezTo>
                <a:cubicBezTo>
                  <a:pt x="8196" y="590"/>
                  <a:pt x="8176" y="510"/>
                  <a:pt x="8113" y="470"/>
                </a:cubicBezTo>
                <a:cubicBezTo>
                  <a:pt x="8101" y="463"/>
                  <a:pt x="7300" y="1"/>
                  <a:pt x="6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35"/>
          <p:cNvSpPr/>
          <p:nvPr/>
        </p:nvSpPr>
        <p:spPr>
          <a:xfrm>
            <a:off x="4656238" y="1963630"/>
            <a:ext cx="59796" cy="35005"/>
          </a:xfrm>
          <a:custGeom>
            <a:rect b="b" l="l" r="r" t="t"/>
            <a:pathLst>
              <a:path extrusionOk="0" h="2826" w="4806">
                <a:moveTo>
                  <a:pt x="3702" y="1"/>
                </a:moveTo>
                <a:cubicBezTo>
                  <a:pt x="3038" y="1"/>
                  <a:pt x="2166" y="154"/>
                  <a:pt x="1502" y="816"/>
                </a:cubicBezTo>
                <a:cubicBezTo>
                  <a:pt x="332" y="1986"/>
                  <a:pt x="44" y="2609"/>
                  <a:pt x="32" y="2633"/>
                </a:cubicBezTo>
                <a:cubicBezTo>
                  <a:pt x="0" y="2701"/>
                  <a:pt x="28" y="2781"/>
                  <a:pt x="96" y="2814"/>
                </a:cubicBezTo>
                <a:cubicBezTo>
                  <a:pt x="116" y="2821"/>
                  <a:pt x="136" y="2825"/>
                  <a:pt x="156" y="2825"/>
                </a:cubicBezTo>
                <a:cubicBezTo>
                  <a:pt x="204" y="2825"/>
                  <a:pt x="256" y="2797"/>
                  <a:pt x="276" y="2746"/>
                </a:cubicBezTo>
                <a:cubicBezTo>
                  <a:pt x="280" y="2742"/>
                  <a:pt x="568" y="2138"/>
                  <a:pt x="1694" y="1008"/>
                </a:cubicBezTo>
                <a:cubicBezTo>
                  <a:pt x="2290" y="414"/>
                  <a:pt x="3095" y="278"/>
                  <a:pt x="3710" y="278"/>
                </a:cubicBezTo>
                <a:cubicBezTo>
                  <a:pt x="4229" y="278"/>
                  <a:pt x="4612" y="375"/>
                  <a:pt x="4622" y="377"/>
                </a:cubicBezTo>
                <a:cubicBezTo>
                  <a:pt x="4633" y="380"/>
                  <a:pt x="4645" y="382"/>
                  <a:pt x="4657" y="382"/>
                </a:cubicBezTo>
                <a:cubicBezTo>
                  <a:pt x="4716" y="382"/>
                  <a:pt x="4769" y="341"/>
                  <a:pt x="4786" y="281"/>
                </a:cubicBezTo>
                <a:cubicBezTo>
                  <a:pt x="4806" y="209"/>
                  <a:pt x="4762" y="133"/>
                  <a:pt x="4690" y="113"/>
                </a:cubicBezTo>
                <a:cubicBezTo>
                  <a:pt x="4653" y="104"/>
                  <a:pt x="4247" y="1"/>
                  <a:pt x="37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35"/>
          <p:cNvSpPr/>
          <p:nvPr/>
        </p:nvSpPr>
        <p:spPr>
          <a:xfrm>
            <a:off x="4072266" y="2368105"/>
            <a:ext cx="250070" cy="248960"/>
          </a:xfrm>
          <a:custGeom>
            <a:rect b="b" l="l" r="r" t="t"/>
            <a:pathLst>
              <a:path extrusionOk="0" h="20099" w="20099">
                <a:moveTo>
                  <a:pt x="10050" y="0"/>
                </a:moveTo>
                <a:cubicBezTo>
                  <a:pt x="4501" y="0"/>
                  <a:pt x="0" y="4502"/>
                  <a:pt x="0" y="10050"/>
                </a:cubicBezTo>
                <a:cubicBezTo>
                  <a:pt x="0" y="15602"/>
                  <a:pt x="4501" y="20099"/>
                  <a:pt x="10050" y="20099"/>
                </a:cubicBezTo>
                <a:cubicBezTo>
                  <a:pt x="15602" y="20099"/>
                  <a:pt x="20099" y="15602"/>
                  <a:pt x="20099" y="10050"/>
                </a:cubicBezTo>
                <a:cubicBezTo>
                  <a:pt x="20099" y="4502"/>
                  <a:pt x="15602" y="0"/>
                  <a:pt x="1005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35"/>
          <p:cNvSpPr/>
          <p:nvPr/>
        </p:nvSpPr>
        <p:spPr>
          <a:xfrm>
            <a:off x="4068919" y="2364785"/>
            <a:ext cx="256801" cy="255661"/>
          </a:xfrm>
          <a:custGeom>
            <a:rect b="b" l="l" r="r" t="t"/>
            <a:pathLst>
              <a:path extrusionOk="0" h="20640" w="20640">
                <a:moveTo>
                  <a:pt x="10319" y="540"/>
                </a:moveTo>
                <a:cubicBezTo>
                  <a:pt x="15711" y="540"/>
                  <a:pt x="20100" y="4925"/>
                  <a:pt x="20100" y="10318"/>
                </a:cubicBezTo>
                <a:cubicBezTo>
                  <a:pt x="20100" y="15710"/>
                  <a:pt x="15711" y="20099"/>
                  <a:pt x="10319" y="20099"/>
                </a:cubicBezTo>
                <a:cubicBezTo>
                  <a:pt x="4926" y="20099"/>
                  <a:pt x="541" y="15710"/>
                  <a:pt x="541" y="10318"/>
                </a:cubicBezTo>
                <a:cubicBezTo>
                  <a:pt x="541" y="4925"/>
                  <a:pt x="4926" y="540"/>
                  <a:pt x="10319" y="540"/>
                </a:cubicBezTo>
                <a:close/>
                <a:moveTo>
                  <a:pt x="10319" y="1"/>
                </a:moveTo>
                <a:cubicBezTo>
                  <a:pt x="4631" y="1"/>
                  <a:pt x="1" y="4630"/>
                  <a:pt x="1" y="10318"/>
                </a:cubicBezTo>
                <a:cubicBezTo>
                  <a:pt x="1" y="16010"/>
                  <a:pt x="4631" y="20639"/>
                  <a:pt x="10319" y="20639"/>
                </a:cubicBezTo>
                <a:cubicBezTo>
                  <a:pt x="16010" y="20639"/>
                  <a:pt x="20640" y="16010"/>
                  <a:pt x="20640" y="10318"/>
                </a:cubicBezTo>
                <a:cubicBezTo>
                  <a:pt x="20640" y="4630"/>
                  <a:pt x="16010" y="1"/>
                  <a:pt x="1031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35"/>
          <p:cNvSpPr/>
          <p:nvPr/>
        </p:nvSpPr>
        <p:spPr>
          <a:xfrm>
            <a:off x="4091837" y="2387589"/>
            <a:ext cx="210977" cy="210041"/>
          </a:xfrm>
          <a:custGeom>
            <a:rect b="b" l="l" r="r" t="t"/>
            <a:pathLst>
              <a:path extrusionOk="0" h="16957" w="16957">
                <a:moveTo>
                  <a:pt x="8477" y="0"/>
                </a:moveTo>
                <a:cubicBezTo>
                  <a:pt x="3796" y="0"/>
                  <a:pt x="0" y="3796"/>
                  <a:pt x="0" y="8477"/>
                </a:cubicBezTo>
                <a:cubicBezTo>
                  <a:pt x="0" y="13158"/>
                  <a:pt x="3796" y="16957"/>
                  <a:pt x="8477" y="16957"/>
                </a:cubicBezTo>
                <a:cubicBezTo>
                  <a:pt x="13157" y="16957"/>
                  <a:pt x="16956" y="13158"/>
                  <a:pt x="16956" y="8477"/>
                </a:cubicBezTo>
                <a:cubicBezTo>
                  <a:pt x="16956" y="3796"/>
                  <a:pt x="13157" y="0"/>
                  <a:pt x="8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35"/>
          <p:cNvSpPr/>
          <p:nvPr/>
        </p:nvSpPr>
        <p:spPr>
          <a:xfrm>
            <a:off x="4088465" y="2384232"/>
            <a:ext cx="217671" cy="216705"/>
          </a:xfrm>
          <a:custGeom>
            <a:rect b="b" l="l" r="r" t="t"/>
            <a:pathLst>
              <a:path extrusionOk="0" h="17495" w="17495">
                <a:moveTo>
                  <a:pt x="8748" y="544"/>
                </a:moveTo>
                <a:cubicBezTo>
                  <a:pt x="13273" y="544"/>
                  <a:pt x="16955" y="4226"/>
                  <a:pt x="16955" y="8748"/>
                </a:cubicBezTo>
                <a:cubicBezTo>
                  <a:pt x="16955" y="13273"/>
                  <a:pt x="13273" y="16956"/>
                  <a:pt x="8748" y="16956"/>
                </a:cubicBezTo>
                <a:cubicBezTo>
                  <a:pt x="4226" y="16956"/>
                  <a:pt x="544" y="13273"/>
                  <a:pt x="544" y="8748"/>
                </a:cubicBezTo>
                <a:cubicBezTo>
                  <a:pt x="544" y="4226"/>
                  <a:pt x="4226" y="544"/>
                  <a:pt x="8748" y="544"/>
                </a:cubicBezTo>
                <a:close/>
                <a:moveTo>
                  <a:pt x="8748" y="0"/>
                </a:moveTo>
                <a:cubicBezTo>
                  <a:pt x="3927" y="0"/>
                  <a:pt x="0" y="3927"/>
                  <a:pt x="0" y="8748"/>
                </a:cubicBezTo>
                <a:cubicBezTo>
                  <a:pt x="0" y="13572"/>
                  <a:pt x="3927" y="17495"/>
                  <a:pt x="8748" y="17495"/>
                </a:cubicBezTo>
                <a:cubicBezTo>
                  <a:pt x="13572" y="17495"/>
                  <a:pt x="17495" y="13572"/>
                  <a:pt x="17495" y="8748"/>
                </a:cubicBezTo>
                <a:cubicBezTo>
                  <a:pt x="17495" y="3927"/>
                  <a:pt x="13572" y="0"/>
                  <a:pt x="874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35"/>
          <p:cNvSpPr/>
          <p:nvPr/>
        </p:nvSpPr>
        <p:spPr>
          <a:xfrm>
            <a:off x="4190576" y="2409959"/>
            <a:ext cx="65084" cy="89370"/>
          </a:xfrm>
          <a:custGeom>
            <a:rect b="b" l="l" r="r" t="t"/>
            <a:pathLst>
              <a:path extrusionOk="0" h="7215" w="5231">
                <a:moveTo>
                  <a:pt x="541" y="1"/>
                </a:moveTo>
                <a:cubicBezTo>
                  <a:pt x="245" y="1"/>
                  <a:pt x="1" y="240"/>
                  <a:pt x="1" y="539"/>
                </a:cubicBezTo>
                <a:lnTo>
                  <a:pt x="1" y="6671"/>
                </a:lnTo>
                <a:cubicBezTo>
                  <a:pt x="1" y="6971"/>
                  <a:pt x="245" y="7214"/>
                  <a:pt x="541" y="7214"/>
                </a:cubicBezTo>
                <a:lnTo>
                  <a:pt x="4690" y="7214"/>
                </a:lnTo>
                <a:cubicBezTo>
                  <a:pt x="4990" y="7214"/>
                  <a:pt x="5230" y="6971"/>
                  <a:pt x="5230" y="6671"/>
                </a:cubicBezTo>
                <a:cubicBezTo>
                  <a:pt x="5230" y="6375"/>
                  <a:pt x="4990" y="6132"/>
                  <a:pt x="4690" y="6132"/>
                </a:cubicBezTo>
                <a:lnTo>
                  <a:pt x="1084" y="6132"/>
                </a:lnTo>
                <a:lnTo>
                  <a:pt x="1084" y="539"/>
                </a:lnTo>
                <a:cubicBezTo>
                  <a:pt x="1084" y="240"/>
                  <a:pt x="840" y="1"/>
                  <a:pt x="54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35"/>
          <p:cNvSpPr/>
          <p:nvPr/>
        </p:nvSpPr>
        <p:spPr>
          <a:xfrm>
            <a:off x="5321755" y="2345140"/>
            <a:ext cx="383720" cy="312801"/>
          </a:xfrm>
          <a:custGeom>
            <a:rect b="b" l="l" r="r" t="t"/>
            <a:pathLst>
              <a:path extrusionOk="0" h="25253" w="30841">
                <a:moveTo>
                  <a:pt x="3684" y="0"/>
                </a:moveTo>
                <a:cubicBezTo>
                  <a:pt x="1750" y="0"/>
                  <a:pt x="181" y="1571"/>
                  <a:pt x="181" y="3508"/>
                </a:cubicBezTo>
                <a:lnTo>
                  <a:pt x="181" y="16158"/>
                </a:lnTo>
                <a:cubicBezTo>
                  <a:pt x="181" y="18091"/>
                  <a:pt x="1750" y="19661"/>
                  <a:pt x="3684" y="19661"/>
                </a:cubicBezTo>
                <a:lnTo>
                  <a:pt x="4423" y="19661"/>
                </a:lnTo>
                <a:cubicBezTo>
                  <a:pt x="3688" y="21294"/>
                  <a:pt x="2274" y="23774"/>
                  <a:pt x="1" y="25252"/>
                </a:cubicBezTo>
                <a:cubicBezTo>
                  <a:pt x="1" y="25252"/>
                  <a:pt x="4798" y="24917"/>
                  <a:pt x="9799" y="19661"/>
                </a:cubicBezTo>
                <a:lnTo>
                  <a:pt x="27338" y="19661"/>
                </a:lnTo>
                <a:cubicBezTo>
                  <a:pt x="29270" y="19661"/>
                  <a:pt x="30840" y="18091"/>
                  <a:pt x="30840" y="16158"/>
                </a:cubicBezTo>
                <a:lnTo>
                  <a:pt x="30840" y="3508"/>
                </a:lnTo>
                <a:cubicBezTo>
                  <a:pt x="30840" y="1571"/>
                  <a:pt x="29270" y="0"/>
                  <a:pt x="2733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35"/>
          <p:cNvSpPr/>
          <p:nvPr/>
        </p:nvSpPr>
        <p:spPr>
          <a:xfrm>
            <a:off x="5318085" y="2341820"/>
            <a:ext cx="390762" cy="319427"/>
          </a:xfrm>
          <a:custGeom>
            <a:rect b="b" l="l" r="r" t="t"/>
            <a:pathLst>
              <a:path extrusionOk="0" h="25788" w="31407">
                <a:moveTo>
                  <a:pt x="27633" y="541"/>
                </a:moveTo>
                <a:cubicBezTo>
                  <a:pt x="29414" y="541"/>
                  <a:pt x="30864" y="1990"/>
                  <a:pt x="30864" y="3776"/>
                </a:cubicBezTo>
                <a:lnTo>
                  <a:pt x="30864" y="16426"/>
                </a:lnTo>
                <a:cubicBezTo>
                  <a:pt x="30864" y="18207"/>
                  <a:pt x="29414" y="19656"/>
                  <a:pt x="27633" y="19656"/>
                </a:cubicBezTo>
                <a:lnTo>
                  <a:pt x="10094" y="19656"/>
                </a:lnTo>
                <a:cubicBezTo>
                  <a:pt x="10018" y="19656"/>
                  <a:pt x="9950" y="19689"/>
                  <a:pt x="9898" y="19741"/>
                </a:cubicBezTo>
                <a:cubicBezTo>
                  <a:pt x="6451" y="23367"/>
                  <a:pt x="3076" y="24617"/>
                  <a:pt x="1387" y="25041"/>
                </a:cubicBezTo>
                <a:cubicBezTo>
                  <a:pt x="3128" y="23568"/>
                  <a:pt x="4278" y="21562"/>
                  <a:pt x="4965" y="20040"/>
                </a:cubicBezTo>
                <a:cubicBezTo>
                  <a:pt x="5001" y="19957"/>
                  <a:pt x="4993" y="19857"/>
                  <a:pt x="4945" y="19781"/>
                </a:cubicBezTo>
                <a:cubicBezTo>
                  <a:pt x="4893" y="19704"/>
                  <a:pt x="4809" y="19656"/>
                  <a:pt x="4718" y="19656"/>
                </a:cubicBezTo>
                <a:lnTo>
                  <a:pt x="3979" y="19656"/>
                </a:lnTo>
                <a:cubicBezTo>
                  <a:pt x="2197" y="19656"/>
                  <a:pt x="747" y="18207"/>
                  <a:pt x="747" y="16426"/>
                </a:cubicBezTo>
                <a:lnTo>
                  <a:pt x="747" y="3776"/>
                </a:lnTo>
                <a:cubicBezTo>
                  <a:pt x="747" y="1990"/>
                  <a:pt x="2197" y="541"/>
                  <a:pt x="3979" y="541"/>
                </a:cubicBezTo>
                <a:close/>
                <a:moveTo>
                  <a:pt x="3979" y="1"/>
                </a:moveTo>
                <a:cubicBezTo>
                  <a:pt x="1898" y="1"/>
                  <a:pt x="204" y="1695"/>
                  <a:pt x="204" y="3776"/>
                </a:cubicBezTo>
                <a:lnTo>
                  <a:pt x="204" y="16426"/>
                </a:lnTo>
                <a:cubicBezTo>
                  <a:pt x="204" y="18506"/>
                  <a:pt x="1898" y="20200"/>
                  <a:pt x="3979" y="20200"/>
                </a:cubicBezTo>
                <a:lnTo>
                  <a:pt x="4294" y="20200"/>
                </a:lnTo>
                <a:cubicBezTo>
                  <a:pt x="3496" y="21870"/>
                  <a:pt x="2161" y="23983"/>
                  <a:pt x="148" y="25293"/>
                </a:cubicBezTo>
                <a:cubicBezTo>
                  <a:pt x="45" y="25360"/>
                  <a:pt x="1" y="25489"/>
                  <a:pt x="40" y="25605"/>
                </a:cubicBezTo>
                <a:cubicBezTo>
                  <a:pt x="76" y="25716"/>
                  <a:pt x="180" y="25788"/>
                  <a:pt x="296" y="25788"/>
                </a:cubicBezTo>
                <a:lnTo>
                  <a:pt x="316" y="25788"/>
                </a:lnTo>
                <a:cubicBezTo>
                  <a:pt x="512" y="25776"/>
                  <a:pt x="5225" y="25389"/>
                  <a:pt x="10210" y="20200"/>
                </a:cubicBezTo>
                <a:lnTo>
                  <a:pt x="27633" y="20200"/>
                </a:lnTo>
                <a:cubicBezTo>
                  <a:pt x="29714" y="20200"/>
                  <a:pt x="31407" y="18506"/>
                  <a:pt x="31407" y="16426"/>
                </a:cubicBezTo>
                <a:lnTo>
                  <a:pt x="31407" y="3776"/>
                </a:lnTo>
                <a:cubicBezTo>
                  <a:pt x="31407" y="1695"/>
                  <a:pt x="29714" y="1"/>
                  <a:pt x="276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35"/>
          <p:cNvSpPr/>
          <p:nvPr/>
        </p:nvSpPr>
        <p:spPr>
          <a:xfrm>
            <a:off x="5419262" y="2439006"/>
            <a:ext cx="44890" cy="44679"/>
          </a:xfrm>
          <a:custGeom>
            <a:rect b="b" l="l" r="r" t="t"/>
            <a:pathLst>
              <a:path extrusionOk="0" h="3607" w="3608">
                <a:moveTo>
                  <a:pt x="1802" y="0"/>
                </a:moveTo>
                <a:cubicBezTo>
                  <a:pt x="808" y="0"/>
                  <a:pt x="1" y="807"/>
                  <a:pt x="1" y="1802"/>
                </a:cubicBezTo>
                <a:cubicBezTo>
                  <a:pt x="1" y="2799"/>
                  <a:pt x="808" y="3607"/>
                  <a:pt x="1802" y="3607"/>
                </a:cubicBezTo>
                <a:cubicBezTo>
                  <a:pt x="2801" y="3607"/>
                  <a:pt x="3608" y="2799"/>
                  <a:pt x="3608" y="1802"/>
                </a:cubicBezTo>
                <a:cubicBezTo>
                  <a:pt x="3608" y="807"/>
                  <a:pt x="2801" y="0"/>
                  <a:pt x="1802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35"/>
          <p:cNvSpPr/>
          <p:nvPr/>
        </p:nvSpPr>
        <p:spPr>
          <a:xfrm>
            <a:off x="5415890" y="2435637"/>
            <a:ext cx="51646" cy="51368"/>
          </a:xfrm>
          <a:custGeom>
            <a:rect b="b" l="l" r="r" t="t"/>
            <a:pathLst>
              <a:path extrusionOk="0" h="4147" w="4151">
                <a:moveTo>
                  <a:pt x="2073" y="540"/>
                </a:moveTo>
                <a:cubicBezTo>
                  <a:pt x="2920" y="540"/>
                  <a:pt x="3607" y="1231"/>
                  <a:pt x="3607" y="2074"/>
                </a:cubicBezTo>
                <a:cubicBezTo>
                  <a:pt x="3607" y="2920"/>
                  <a:pt x="2920" y="3607"/>
                  <a:pt x="2073" y="3607"/>
                </a:cubicBezTo>
                <a:cubicBezTo>
                  <a:pt x="1230" y="3607"/>
                  <a:pt x="543" y="2920"/>
                  <a:pt x="543" y="2074"/>
                </a:cubicBezTo>
                <a:cubicBezTo>
                  <a:pt x="543" y="1231"/>
                  <a:pt x="1230" y="540"/>
                  <a:pt x="2073" y="540"/>
                </a:cubicBezTo>
                <a:close/>
                <a:moveTo>
                  <a:pt x="2073" y="0"/>
                </a:moveTo>
                <a:cubicBezTo>
                  <a:pt x="931" y="0"/>
                  <a:pt x="0" y="931"/>
                  <a:pt x="0" y="2074"/>
                </a:cubicBezTo>
                <a:cubicBezTo>
                  <a:pt x="0" y="3220"/>
                  <a:pt x="931" y="4146"/>
                  <a:pt x="2073" y="4146"/>
                </a:cubicBezTo>
                <a:cubicBezTo>
                  <a:pt x="3219" y="4146"/>
                  <a:pt x="4150" y="3220"/>
                  <a:pt x="4150" y="2074"/>
                </a:cubicBezTo>
                <a:cubicBezTo>
                  <a:pt x="4150" y="931"/>
                  <a:pt x="3219" y="0"/>
                  <a:pt x="2073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35"/>
          <p:cNvSpPr/>
          <p:nvPr/>
        </p:nvSpPr>
        <p:spPr>
          <a:xfrm>
            <a:off x="5495543" y="2439006"/>
            <a:ext cx="44890" cy="44679"/>
          </a:xfrm>
          <a:custGeom>
            <a:rect b="b" l="l" r="r" t="t"/>
            <a:pathLst>
              <a:path extrusionOk="0" h="3607" w="3608">
                <a:moveTo>
                  <a:pt x="1806" y="0"/>
                </a:moveTo>
                <a:cubicBezTo>
                  <a:pt x="808" y="0"/>
                  <a:pt x="1" y="807"/>
                  <a:pt x="1" y="1802"/>
                </a:cubicBezTo>
                <a:cubicBezTo>
                  <a:pt x="1" y="2799"/>
                  <a:pt x="808" y="3607"/>
                  <a:pt x="1806" y="3607"/>
                </a:cubicBezTo>
                <a:cubicBezTo>
                  <a:pt x="2801" y="3607"/>
                  <a:pt x="3607" y="2799"/>
                  <a:pt x="3607" y="1802"/>
                </a:cubicBezTo>
                <a:cubicBezTo>
                  <a:pt x="3607" y="807"/>
                  <a:pt x="2801" y="0"/>
                  <a:pt x="1806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35"/>
          <p:cNvSpPr/>
          <p:nvPr/>
        </p:nvSpPr>
        <p:spPr>
          <a:xfrm>
            <a:off x="5492172" y="2435637"/>
            <a:ext cx="51646" cy="51368"/>
          </a:xfrm>
          <a:custGeom>
            <a:rect b="b" l="l" r="r" t="t"/>
            <a:pathLst>
              <a:path extrusionOk="0" h="4147" w="4151">
                <a:moveTo>
                  <a:pt x="2077" y="540"/>
                </a:moveTo>
                <a:cubicBezTo>
                  <a:pt x="2920" y="540"/>
                  <a:pt x="3607" y="1231"/>
                  <a:pt x="3607" y="2074"/>
                </a:cubicBezTo>
                <a:cubicBezTo>
                  <a:pt x="3607" y="2920"/>
                  <a:pt x="2920" y="3607"/>
                  <a:pt x="2077" y="3607"/>
                </a:cubicBezTo>
                <a:cubicBezTo>
                  <a:pt x="1230" y="3607"/>
                  <a:pt x="543" y="2920"/>
                  <a:pt x="543" y="2074"/>
                </a:cubicBezTo>
                <a:cubicBezTo>
                  <a:pt x="543" y="1231"/>
                  <a:pt x="1230" y="540"/>
                  <a:pt x="2077" y="540"/>
                </a:cubicBezTo>
                <a:close/>
                <a:moveTo>
                  <a:pt x="2077" y="0"/>
                </a:moveTo>
                <a:cubicBezTo>
                  <a:pt x="930" y="0"/>
                  <a:pt x="1" y="931"/>
                  <a:pt x="1" y="2074"/>
                </a:cubicBezTo>
                <a:cubicBezTo>
                  <a:pt x="1" y="3220"/>
                  <a:pt x="930" y="4146"/>
                  <a:pt x="2077" y="4146"/>
                </a:cubicBezTo>
                <a:cubicBezTo>
                  <a:pt x="3220" y="4146"/>
                  <a:pt x="4150" y="3220"/>
                  <a:pt x="4150" y="2074"/>
                </a:cubicBezTo>
                <a:cubicBezTo>
                  <a:pt x="4150" y="931"/>
                  <a:pt x="3220" y="0"/>
                  <a:pt x="2077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35"/>
          <p:cNvSpPr/>
          <p:nvPr/>
        </p:nvSpPr>
        <p:spPr>
          <a:xfrm>
            <a:off x="5571837" y="2439006"/>
            <a:ext cx="44878" cy="44679"/>
          </a:xfrm>
          <a:custGeom>
            <a:rect b="b" l="l" r="r" t="t"/>
            <a:pathLst>
              <a:path extrusionOk="0" h="3607" w="3607">
                <a:moveTo>
                  <a:pt x="1805" y="0"/>
                </a:moveTo>
                <a:cubicBezTo>
                  <a:pt x="806" y="0"/>
                  <a:pt x="0" y="807"/>
                  <a:pt x="0" y="1802"/>
                </a:cubicBezTo>
                <a:cubicBezTo>
                  <a:pt x="0" y="2799"/>
                  <a:pt x="806" y="3607"/>
                  <a:pt x="1805" y="3607"/>
                </a:cubicBezTo>
                <a:cubicBezTo>
                  <a:pt x="2800" y="3607"/>
                  <a:pt x="3606" y="2799"/>
                  <a:pt x="3606" y="1802"/>
                </a:cubicBezTo>
                <a:cubicBezTo>
                  <a:pt x="3606" y="807"/>
                  <a:pt x="2800" y="0"/>
                  <a:pt x="1805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35"/>
          <p:cNvSpPr/>
          <p:nvPr/>
        </p:nvSpPr>
        <p:spPr>
          <a:xfrm>
            <a:off x="5568502" y="2435637"/>
            <a:ext cx="51597" cy="51368"/>
          </a:xfrm>
          <a:custGeom>
            <a:rect b="b" l="l" r="r" t="t"/>
            <a:pathLst>
              <a:path extrusionOk="0" h="4147" w="4147">
                <a:moveTo>
                  <a:pt x="2073" y="540"/>
                </a:moveTo>
                <a:cubicBezTo>
                  <a:pt x="2916" y="540"/>
                  <a:pt x="3607" y="1231"/>
                  <a:pt x="3607" y="2074"/>
                </a:cubicBezTo>
                <a:cubicBezTo>
                  <a:pt x="3607" y="2920"/>
                  <a:pt x="2916" y="3607"/>
                  <a:pt x="2073" y="3607"/>
                </a:cubicBezTo>
                <a:cubicBezTo>
                  <a:pt x="1227" y="3607"/>
                  <a:pt x="539" y="2920"/>
                  <a:pt x="539" y="2074"/>
                </a:cubicBezTo>
                <a:cubicBezTo>
                  <a:pt x="539" y="1231"/>
                  <a:pt x="1227" y="540"/>
                  <a:pt x="2073" y="540"/>
                </a:cubicBezTo>
                <a:close/>
                <a:moveTo>
                  <a:pt x="2073" y="0"/>
                </a:moveTo>
                <a:cubicBezTo>
                  <a:pt x="927" y="0"/>
                  <a:pt x="1" y="931"/>
                  <a:pt x="1" y="2074"/>
                </a:cubicBezTo>
                <a:cubicBezTo>
                  <a:pt x="1" y="3220"/>
                  <a:pt x="927" y="4146"/>
                  <a:pt x="2073" y="4146"/>
                </a:cubicBezTo>
                <a:cubicBezTo>
                  <a:pt x="3216" y="4146"/>
                  <a:pt x="4147" y="3220"/>
                  <a:pt x="4147" y="2074"/>
                </a:cubicBezTo>
                <a:cubicBezTo>
                  <a:pt x="4147" y="931"/>
                  <a:pt x="3216" y="0"/>
                  <a:pt x="2073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35"/>
          <p:cNvSpPr txBox="1"/>
          <p:nvPr/>
        </p:nvSpPr>
        <p:spPr>
          <a:xfrm>
            <a:off x="1201675" y="18214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Cares about user privacy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35"/>
          <p:cNvSpPr txBox="1"/>
          <p:nvPr/>
        </p:nvSpPr>
        <p:spPr>
          <a:xfrm>
            <a:off x="683650" y="3363325"/>
            <a:ext cx="32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Accessible by using mobile phone</a:t>
            </a:r>
            <a:endParaRPr/>
          </a:p>
        </p:txBody>
      </p:sp>
      <p:sp>
        <p:nvSpPr>
          <p:cNvPr id="2945" name="Google Shape;2945;p35"/>
          <p:cNvSpPr txBox="1"/>
          <p:nvPr/>
        </p:nvSpPr>
        <p:spPr>
          <a:xfrm>
            <a:off x="5785375" y="314801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emoves the library card with the use of QR code</a:t>
            </a:r>
            <a:endParaRPr/>
          </a:p>
        </p:txBody>
      </p:sp>
      <p:pic>
        <p:nvPicPr>
          <p:cNvPr id="2946" name="Google Shape;29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625" y="1800676"/>
            <a:ext cx="274324" cy="2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7" name="Google Shape;2947;p35"/>
          <p:cNvSpPr txBox="1"/>
          <p:nvPr>
            <p:ph idx="2" type="title"/>
          </p:nvPr>
        </p:nvSpPr>
        <p:spPr>
          <a:xfrm>
            <a:off x="69625" y="4089375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48" name="Google Shape;2948;p35"/>
          <p:cNvSpPr txBox="1"/>
          <p:nvPr>
            <p:ph idx="2" type="title"/>
          </p:nvPr>
        </p:nvSpPr>
        <p:spPr>
          <a:xfrm>
            <a:off x="-103475" y="3401700"/>
            <a:ext cx="2074800" cy="17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49" name="Google Shape;2949;p35"/>
          <p:cNvSpPr txBox="1"/>
          <p:nvPr>
            <p:ph idx="2" type="title"/>
          </p:nvPr>
        </p:nvSpPr>
        <p:spPr>
          <a:xfrm>
            <a:off x="0" y="-92925"/>
            <a:ext cx="20748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50" name="Google Shape;2950;p35"/>
          <p:cNvSpPr txBox="1"/>
          <p:nvPr>
            <p:ph idx="2" type="title"/>
          </p:nvPr>
        </p:nvSpPr>
        <p:spPr>
          <a:xfrm>
            <a:off x="-2005175" y="4047975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885"/>
                </a:solidFill>
                <a:highlight>
                  <a:srgbClr val="FFD885"/>
                </a:highlight>
              </a:rPr>
              <a:t>                     </a:t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51" name="Google Shape;2951;p35"/>
          <p:cNvSpPr txBox="1"/>
          <p:nvPr>
            <p:ph idx="2" type="title"/>
          </p:nvPr>
        </p:nvSpPr>
        <p:spPr>
          <a:xfrm>
            <a:off x="0" y="293750"/>
            <a:ext cx="2074800" cy="12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885"/>
              </a:solidFill>
              <a:highlight>
                <a:srgbClr val="FFD885"/>
              </a:highlight>
            </a:endParaRPr>
          </a:p>
        </p:txBody>
      </p:sp>
      <p:sp>
        <p:nvSpPr>
          <p:cNvPr id="2952" name="Google Shape;2952;p35"/>
          <p:cNvSpPr txBox="1"/>
          <p:nvPr>
            <p:ph type="title"/>
          </p:nvPr>
        </p:nvSpPr>
        <p:spPr>
          <a:xfrm>
            <a:off x="709050" y="844763"/>
            <a:ext cx="3404700" cy="535200"/>
          </a:xfrm>
          <a:prstGeom prst="rect">
            <a:avLst/>
          </a:prstGeom>
          <a:solidFill>
            <a:srgbClr val="FFD88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Developing a mobile application that: </a:t>
            </a:r>
            <a:endParaRPr sz="2700"/>
          </a:p>
        </p:txBody>
      </p:sp>
      <p:sp>
        <p:nvSpPr>
          <p:cNvPr id="2953" name="Google Shape;2953;p35"/>
          <p:cNvSpPr txBox="1"/>
          <p:nvPr/>
        </p:nvSpPr>
        <p:spPr>
          <a:xfrm>
            <a:off x="5973525" y="1522188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Providing reservation opportunity regardless of          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4" name="Google Shape;29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8350" y="1798903"/>
            <a:ext cx="305375" cy="2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5" name="Google Shape;2955;p35"/>
          <p:cNvSpPr txBox="1"/>
          <p:nvPr/>
        </p:nvSpPr>
        <p:spPr>
          <a:xfrm>
            <a:off x="2824980" y="43914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 occupancy rate of libraries in the city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36"/>
          <p:cNvSpPr txBox="1"/>
          <p:nvPr>
            <p:ph idx="15" type="title"/>
          </p:nvPr>
        </p:nvSpPr>
        <p:spPr>
          <a:xfrm>
            <a:off x="663050" y="2913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Technologies</a:t>
            </a:r>
            <a:endParaRPr b="1" sz="3600"/>
          </a:p>
        </p:txBody>
      </p:sp>
      <p:pic>
        <p:nvPicPr>
          <p:cNvPr id="2961" name="Google Shape;29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0" y="1177925"/>
            <a:ext cx="3218026" cy="110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2" name="Google Shape;2962;p36"/>
          <p:cNvGrpSpPr/>
          <p:nvPr/>
        </p:nvGrpSpPr>
        <p:grpSpPr>
          <a:xfrm>
            <a:off x="2872412" y="2521663"/>
            <a:ext cx="3905161" cy="954175"/>
            <a:chOff x="2812262" y="2507713"/>
            <a:chExt cx="3905161" cy="954175"/>
          </a:xfrm>
        </p:grpSpPr>
        <p:pic>
          <p:nvPicPr>
            <p:cNvPr id="2963" name="Google Shape;296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1075" y="2736425"/>
              <a:ext cx="2836349" cy="49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4" name="Google Shape;296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262" y="2507713"/>
              <a:ext cx="954175" cy="954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65" name="Google Shape;296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330" y="1114713"/>
            <a:ext cx="3704170" cy="1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0555" y="3529272"/>
            <a:ext cx="2397620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5225" y="3605475"/>
            <a:ext cx="2923675" cy="1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 txBox="1"/>
          <p:nvPr>
            <p:ph type="title"/>
          </p:nvPr>
        </p:nvSpPr>
        <p:spPr>
          <a:xfrm>
            <a:off x="713225" y="445025"/>
            <a:ext cx="77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What Happens After MLRS?</a:t>
            </a:r>
            <a:endParaRPr sz="3200"/>
          </a:p>
        </p:txBody>
      </p:sp>
      <p:grpSp>
        <p:nvGrpSpPr>
          <p:cNvPr id="2973" name="Google Shape;2973;p37"/>
          <p:cNvGrpSpPr/>
          <p:nvPr/>
        </p:nvGrpSpPr>
        <p:grpSpPr>
          <a:xfrm>
            <a:off x="1094229" y="1680100"/>
            <a:ext cx="2525509" cy="1783304"/>
            <a:chOff x="882229" y="1501850"/>
            <a:chExt cx="2525509" cy="1783304"/>
          </a:xfrm>
        </p:grpSpPr>
        <p:sp>
          <p:nvSpPr>
            <p:cNvPr id="2974" name="Google Shape;2974;p37"/>
            <p:cNvSpPr/>
            <p:nvPr/>
          </p:nvSpPr>
          <p:spPr>
            <a:xfrm flipH="1">
              <a:off x="882229" y="1625972"/>
              <a:ext cx="2525509" cy="1659182"/>
            </a:xfrm>
            <a:custGeom>
              <a:rect b="b" l="l" r="r" t="t"/>
              <a:pathLst>
                <a:path extrusionOk="0" h="89892" w="139898">
                  <a:moveTo>
                    <a:pt x="122285" y="1"/>
                  </a:moveTo>
                  <a:cubicBezTo>
                    <a:pt x="119745" y="1"/>
                    <a:pt x="117174" y="490"/>
                    <a:pt x="114759" y="1295"/>
                  </a:cubicBezTo>
                  <a:cubicBezTo>
                    <a:pt x="109377" y="3071"/>
                    <a:pt x="104438" y="6216"/>
                    <a:pt x="99351" y="8842"/>
                  </a:cubicBezTo>
                  <a:cubicBezTo>
                    <a:pt x="88460" y="14364"/>
                    <a:pt x="76541" y="17222"/>
                    <a:pt x="64654" y="17222"/>
                  </a:cubicBezTo>
                  <a:cubicBezTo>
                    <a:pt x="59298" y="17222"/>
                    <a:pt x="53950" y="16642"/>
                    <a:pt x="48705" y="15464"/>
                  </a:cubicBezTo>
                  <a:cubicBezTo>
                    <a:pt x="41232" y="14780"/>
                    <a:pt x="36533" y="13855"/>
                    <a:pt x="29134" y="13245"/>
                  </a:cubicBezTo>
                  <a:cubicBezTo>
                    <a:pt x="28309" y="13169"/>
                    <a:pt x="27479" y="13132"/>
                    <a:pt x="26648" y="13132"/>
                  </a:cubicBezTo>
                  <a:cubicBezTo>
                    <a:pt x="19706" y="13132"/>
                    <a:pt x="12670" y="15777"/>
                    <a:pt x="7714" y="21476"/>
                  </a:cubicBezTo>
                  <a:cubicBezTo>
                    <a:pt x="2239" y="27802"/>
                    <a:pt x="1" y="38124"/>
                    <a:pt x="3312" y="46300"/>
                  </a:cubicBezTo>
                  <a:cubicBezTo>
                    <a:pt x="5624" y="51849"/>
                    <a:pt x="10100" y="55789"/>
                    <a:pt x="14725" y="58785"/>
                  </a:cubicBezTo>
                  <a:cubicBezTo>
                    <a:pt x="19035" y="61634"/>
                    <a:pt x="23659" y="63872"/>
                    <a:pt x="28524" y="64723"/>
                  </a:cubicBezTo>
                  <a:cubicBezTo>
                    <a:pt x="30754" y="65131"/>
                    <a:pt x="33011" y="65246"/>
                    <a:pt x="35279" y="65246"/>
                  </a:cubicBezTo>
                  <a:cubicBezTo>
                    <a:pt x="38245" y="65246"/>
                    <a:pt x="41228" y="65048"/>
                    <a:pt x="44190" y="65048"/>
                  </a:cubicBezTo>
                  <a:cubicBezTo>
                    <a:pt x="47491" y="65048"/>
                    <a:pt x="50764" y="65294"/>
                    <a:pt x="53958" y="66332"/>
                  </a:cubicBezTo>
                  <a:cubicBezTo>
                    <a:pt x="63207" y="69347"/>
                    <a:pt x="69903" y="78448"/>
                    <a:pt x="78393" y="83683"/>
                  </a:cubicBezTo>
                  <a:cubicBezTo>
                    <a:pt x="86015" y="88471"/>
                    <a:pt x="94713" y="89891"/>
                    <a:pt x="103513" y="89891"/>
                  </a:cubicBezTo>
                  <a:cubicBezTo>
                    <a:pt x="107868" y="89891"/>
                    <a:pt x="112248" y="89543"/>
                    <a:pt x="116535" y="89084"/>
                  </a:cubicBezTo>
                  <a:cubicBezTo>
                    <a:pt x="119236" y="88844"/>
                    <a:pt x="122084" y="88529"/>
                    <a:pt x="124545" y="87234"/>
                  </a:cubicBezTo>
                  <a:cubicBezTo>
                    <a:pt x="127097" y="85921"/>
                    <a:pt x="129336" y="83535"/>
                    <a:pt x="129946" y="80446"/>
                  </a:cubicBezTo>
                  <a:cubicBezTo>
                    <a:pt x="130871" y="75969"/>
                    <a:pt x="128244" y="71585"/>
                    <a:pt x="127486" y="67109"/>
                  </a:cubicBezTo>
                  <a:cubicBezTo>
                    <a:pt x="126024" y="58933"/>
                    <a:pt x="130556" y="51238"/>
                    <a:pt x="134034" y="43987"/>
                  </a:cubicBezTo>
                  <a:cubicBezTo>
                    <a:pt x="137271" y="37199"/>
                    <a:pt x="139898" y="29726"/>
                    <a:pt x="139898" y="22031"/>
                  </a:cubicBezTo>
                  <a:cubicBezTo>
                    <a:pt x="139898" y="14318"/>
                    <a:pt x="136809" y="6216"/>
                    <a:pt x="131019" y="2442"/>
                  </a:cubicBezTo>
                  <a:cubicBezTo>
                    <a:pt x="128369" y="713"/>
                    <a:pt x="125349" y="1"/>
                    <a:pt x="122285" y="1"/>
                  </a:cubicBezTo>
                  <a:close/>
                </a:path>
              </a:pathLst>
            </a:custGeom>
            <a:solidFill>
              <a:srgbClr val="FCC76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2163529" y="2214808"/>
              <a:ext cx="443208" cy="869764"/>
            </a:xfrm>
            <a:custGeom>
              <a:rect b="b" l="l" r="r" t="t"/>
              <a:pathLst>
                <a:path extrusionOk="0" h="37241" w="18977">
                  <a:moveTo>
                    <a:pt x="1" y="1"/>
                  </a:moveTo>
                  <a:lnTo>
                    <a:pt x="9678" y="25689"/>
                  </a:lnTo>
                  <a:lnTo>
                    <a:pt x="16889" y="35865"/>
                  </a:lnTo>
                  <a:cubicBezTo>
                    <a:pt x="17292" y="36457"/>
                    <a:pt x="17790" y="36861"/>
                    <a:pt x="18288" y="37240"/>
                  </a:cubicBezTo>
                  <a:lnTo>
                    <a:pt x="18976" y="25001"/>
                  </a:lnTo>
                  <a:lnTo>
                    <a:pt x="18976" y="25001"/>
                  </a:lnTo>
                  <a:lnTo>
                    <a:pt x="18881" y="25380"/>
                  </a:lnTo>
                  <a:lnTo>
                    <a:pt x="13924" y="9488"/>
                  </a:lnTo>
                  <a:cubicBezTo>
                    <a:pt x="13734" y="8990"/>
                    <a:pt x="13639" y="8492"/>
                    <a:pt x="13450" y="8089"/>
                  </a:cubicBezTo>
                  <a:cubicBezTo>
                    <a:pt x="11860" y="4745"/>
                    <a:pt x="8801" y="2159"/>
                    <a:pt x="5148" y="12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2048319" y="1990460"/>
              <a:ext cx="373937" cy="589200"/>
            </a:xfrm>
            <a:custGeom>
              <a:rect b="b" l="l" r="r" t="t"/>
              <a:pathLst>
                <a:path extrusionOk="0" h="25228" w="16011">
                  <a:moveTo>
                    <a:pt x="6523" y="0"/>
                  </a:moveTo>
                  <a:lnTo>
                    <a:pt x="6120" y="214"/>
                  </a:lnTo>
                  <a:cubicBezTo>
                    <a:pt x="5432" y="1779"/>
                    <a:pt x="2064" y="3368"/>
                    <a:pt x="285" y="3677"/>
                  </a:cubicBezTo>
                  <a:cubicBezTo>
                    <a:pt x="0" y="6642"/>
                    <a:pt x="1471" y="9203"/>
                    <a:pt x="2064" y="12168"/>
                  </a:cubicBezTo>
                  <a:cubicBezTo>
                    <a:pt x="2562" y="15133"/>
                    <a:pt x="4032" y="18003"/>
                    <a:pt x="6618" y="19569"/>
                  </a:cubicBezTo>
                  <a:cubicBezTo>
                    <a:pt x="7899" y="20280"/>
                    <a:pt x="9274" y="20660"/>
                    <a:pt x="10365" y="21561"/>
                  </a:cubicBezTo>
                  <a:cubicBezTo>
                    <a:pt x="11457" y="22344"/>
                    <a:pt x="12239" y="23933"/>
                    <a:pt x="11646" y="25214"/>
                  </a:cubicBezTo>
                  <a:cubicBezTo>
                    <a:pt x="11734" y="25223"/>
                    <a:pt x="11823" y="25228"/>
                    <a:pt x="11914" y="25228"/>
                  </a:cubicBezTo>
                  <a:cubicBezTo>
                    <a:pt x="12756" y="25228"/>
                    <a:pt x="13706" y="24839"/>
                    <a:pt x="14327" y="24218"/>
                  </a:cubicBezTo>
                  <a:cubicBezTo>
                    <a:pt x="14920" y="23435"/>
                    <a:pt x="15109" y="22344"/>
                    <a:pt x="14825" y="21466"/>
                  </a:cubicBezTo>
                  <a:cubicBezTo>
                    <a:pt x="14327" y="20162"/>
                    <a:pt x="13141" y="19379"/>
                    <a:pt x="12453" y="18288"/>
                  </a:cubicBezTo>
                  <a:cubicBezTo>
                    <a:pt x="11362" y="16604"/>
                    <a:pt x="11551" y="14232"/>
                    <a:pt x="13046" y="12761"/>
                  </a:cubicBezTo>
                  <a:cubicBezTo>
                    <a:pt x="13639" y="13947"/>
                    <a:pt x="13923" y="15323"/>
                    <a:pt x="13829" y="16604"/>
                  </a:cubicBezTo>
                  <a:cubicBezTo>
                    <a:pt x="16011" y="14232"/>
                    <a:pt x="16011" y="10200"/>
                    <a:pt x="13734" y="7828"/>
                  </a:cubicBezTo>
                  <a:cubicBezTo>
                    <a:pt x="12453" y="6428"/>
                    <a:pt x="10674" y="5740"/>
                    <a:pt x="9085" y="4649"/>
                  </a:cubicBezTo>
                  <a:cubicBezTo>
                    <a:pt x="7495" y="3677"/>
                    <a:pt x="6120" y="1898"/>
                    <a:pt x="6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1535325" y="1827045"/>
              <a:ext cx="432114" cy="743109"/>
            </a:xfrm>
            <a:custGeom>
              <a:rect b="b" l="l" r="r" t="t"/>
              <a:pathLst>
                <a:path extrusionOk="0" h="31818" w="18502">
                  <a:moveTo>
                    <a:pt x="9109" y="0"/>
                  </a:moveTo>
                  <a:lnTo>
                    <a:pt x="9109" y="0"/>
                  </a:lnTo>
                  <a:cubicBezTo>
                    <a:pt x="9987" y="2159"/>
                    <a:pt x="8706" y="4530"/>
                    <a:pt x="7022" y="6215"/>
                  </a:cubicBezTo>
                  <a:cubicBezTo>
                    <a:pt x="5456" y="7804"/>
                    <a:pt x="3369" y="9085"/>
                    <a:pt x="2183" y="11053"/>
                  </a:cubicBezTo>
                  <a:cubicBezTo>
                    <a:pt x="1" y="14421"/>
                    <a:pt x="902" y="19355"/>
                    <a:pt x="4057" y="21727"/>
                  </a:cubicBezTo>
                  <a:cubicBezTo>
                    <a:pt x="3677" y="20162"/>
                    <a:pt x="3677" y="18478"/>
                    <a:pt x="4175" y="16888"/>
                  </a:cubicBezTo>
                  <a:cubicBezTo>
                    <a:pt x="6239" y="18264"/>
                    <a:pt x="7140" y="21134"/>
                    <a:pt x="6144" y="23506"/>
                  </a:cubicBezTo>
                  <a:cubicBezTo>
                    <a:pt x="5551" y="25000"/>
                    <a:pt x="4270" y="26186"/>
                    <a:pt x="3962" y="27752"/>
                  </a:cubicBezTo>
                  <a:cubicBezTo>
                    <a:pt x="3772" y="28938"/>
                    <a:pt x="4270" y="30242"/>
                    <a:pt x="5243" y="31025"/>
                  </a:cubicBezTo>
                  <a:cubicBezTo>
                    <a:pt x="5846" y="31549"/>
                    <a:pt x="6661" y="31818"/>
                    <a:pt x="7489" y="31818"/>
                  </a:cubicBezTo>
                  <a:cubicBezTo>
                    <a:pt x="7899" y="31818"/>
                    <a:pt x="8313" y="31752"/>
                    <a:pt x="8706" y="31618"/>
                  </a:cubicBezTo>
                  <a:cubicBezTo>
                    <a:pt x="7615" y="30242"/>
                    <a:pt x="8208" y="28155"/>
                    <a:pt x="9394" y="26874"/>
                  </a:cubicBezTo>
                  <a:cubicBezTo>
                    <a:pt x="10485" y="25593"/>
                    <a:pt x="12074" y="24787"/>
                    <a:pt x="13450" y="23720"/>
                  </a:cubicBezTo>
                  <a:cubicBezTo>
                    <a:pt x="16225" y="21229"/>
                    <a:pt x="17316" y="17292"/>
                    <a:pt x="17316" y="13639"/>
                  </a:cubicBezTo>
                  <a:cubicBezTo>
                    <a:pt x="17316" y="9867"/>
                    <a:pt x="18502" y="6523"/>
                    <a:pt x="17411" y="2965"/>
                  </a:cubicBezTo>
                  <a:cubicBezTo>
                    <a:pt x="15324" y="2965"/>
                    <a:pt x="10888" y="1779"/>
                    <a:pt x="9607" y="95"/>
                  </a:cubicBezTo>
                  <a:lnTo>
                    <a:pt x="9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1727000" y="2219249"/>
              <a:ext cx="729610" cy="978563"/>
            </a:xfrm>
            <a:custGeom>
              <a:rect b="b" l="l" r="r" t="t"/>
              <a:pathLst>
                <a:path extrusionOk="0" h="48128" w="31240">
                  <a:moveTo>
                    <a:pt x="17506" y="0"/>
                  </a:moveTo>
                  <a:cubicBezTo>
                    <a:pt x="14446" y="0"/>
                    <a:pt x="9797" y="404"/>
                    <a:pt x="6334" y="783"/>
                  </a:cubicBezTo>
                  <a:cubicBezTo>
                    <a:pt x="6049" y="878"/>
                    <a:pt x="5741" y="878"/>
                    <a:pt x="5456" y="997"/>
                  </a:cubicBezTo>
                  <a:cubicBezTo>
                    <a:pt x="3369" y="1281"/>
                    <a:pt x="1898" y="1590"/>
                    <a:pt x="1685" y="1874"/>
                  </a:cubicBezTo>
                  <a:lnTo>
                    <a:pt x="1590" y="1874"/>
                  </a:lnTo>
                  <a:lnTo>
                    <a:pt x="1590" y="1969"/>
                  </a:lnTo>
                  <a:cubicBezTo>
                    <a:pt x="1495" y="1969"/>
                    <a:pt x="1400" y="2064"/>
                    <a:pt x="1305" y="2183"/>
                  </a:cubicBezTo>
                  <a:lnTo>
                    <a:pt x="1305" y="2277"/>
                  </a:lnTo>
                  <a:cubicBezTo>
                    <a:pt x="712" y="3962"/>
                    <a:pt x="594" y="5622"/>
                    <a:pt x="404" y="7306"/>
                  </a:cubicBezTo>
                  <a:cubicBezTo>
                    <a:pt x="1" y="11172"/>
                    <a:pt x="499" y="15228"/>
                    <a:pt x="997" y="18881"/>
                  </a:cubicBezTo>
                  <a:cubicBezTo>
                    <a:pt x="1187" y="19972"/>
                    <a:pt x="1400" y="21040"/>
                    <a:pt x="1590" y="22131"/>
                  </a:cubicBezTo>
                  <a:cubicBezTo>
                    <a:pt x="1780" y="22819"/>
                    <a:pt x="1993" y="23530"/>
                    <a:pt x="2183" y="24313"/>
                  </a:cubicBezTo>
                  <a:cubicBezTo>
                    <a:pt x="3179" y="28559"/>
                    <a:pt x="4555" y="32899"/>
                    <a:pt x="4958" y="37264"/>
                  </a:cubicBezTo>
                  <a:cubicBezTo>
                    <a:pt x="5148" y="39541"/>
                    <a:pt x="4958" y="41699"/>
                    <a:pt x="4555" y="43881"/>
                  </a:cubicBezTo>
                  <a:cubicBezTo>
                    <a:pt x="4270" y="45257"/>
                    <a:pt x="3867" y="46751"/>
                    <a:pt x="3464" y="48127"/>
                  </a:cubicBezTo>
                  <a:lnTo>
                    <a:pt x="27990" y="48127"/>
                  </a:lnTo>
                  <a:cubicBezTo>
                    <a:pt x="27776" y="47439"/>
                    <a:pt x="27587" y="46443"/>
                    <a:pt x="27278" y="45352"/>
                  </a:cubicBezTo>
                  <a:cubicBezTo>
                    <a:pt x="26899" y="43383"/>
                    <a:pt x="26804" y="41320"/>
                    <a:pt x="27088" y="39327"/>
                  </a:cubicBezTo>
                  <a:lnTo>
                    <a:pt x="27088" y="39043"/>
                  </a:lnTo>
                  <a:lnTo>
                    <a:pt x="27681" y="35769"/>
                  </a:lnTo>
                  <a:lnTo>
                    <a:pt x="28962" y="27871"/>
                  </a:lnTo>
                  <a:lnTo>
                    <a:pt x="29271" y="27278"/>
                  </a:lnTo>
                  <a:lnTo>
                    <a:pt x="29958" y="25404"/>
                  </a:lnTo>
                  <a:cubicBezTo>
                    <a:pt x="31050" y="22439"/>
                    <a:pt x="31239" y="19261"/>
                    <a:pt x="30741" y="16296"/>
                  </a:cubicBezTo>
                  <a:lnTo>
                    <a:pt x="30741" y="16201"/>
                  </a:lnTo>
                  <a:cubicBezTo>
                    <a:pt x="30362" y="14042"/>
                    <a:pt x="29460" y="11955"/>
                    <a:pt x="28274" y="10081"/>
                  </a:cubicBezTo>
                  <a:cubicBezTo>
                    <a:pt x="26495" y="7211"/>
                    <a:pt x="24622" y="4341"/>
                    <a:pt x="23839" y="3250"/>
                  </a:cubicBezTo>
                  <a:cubicBezTo>
                    <a:pt x="23436" y="2870"/>
                    <a:pt x="23127" y="2372"/>
                    <a:pt x="22937" y="2064"/>
                  </a:cubicBezTo>
                  <a:cubicBezTo>
                    <a:pt x="22534" y="1471"/>
                    <a:pt x="22060" y="1092"/>
                    <a:pt x="21467" y="688"/>
                  </a:cubicBezTo>
                  <a:cubicBezTo>
                    <a:pt x="21159" y="499"/>
                    <a:pt x="20874" y="404"/>
                    <a:pt x="20566" y="285"/>
                  </a:cubicBezTo>
                  <a:cubicBezTo>
                    <a:pt x="20471" y="95"/>
                    <a:pt x="20067" y="0"/>
                    <a:pt x="19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1854425" y="2219246"/>
              <a:ext cx="382812" cy="322486"/>
            </a:xfrm>
            <a:custGeom>
              <a:rect b="b" l="l" r="r" t="t"/>
              <a:pathLst>
                <a:path extrusionOk="0" h="13808" w="16391">
                  <a:moveTo>
                    <a:pt x="12050" y="0"/>
                  </a:moveTo>
                  <a:cubicBezTo>
                    <a:pt x="8990" y="0"/>
                    <a:pt x="4341" y="404"/>
                    <a:pt x="878" y="783"/>
                  </a:cubicBezTo>
                  <a:cubicBezTo>
                    <a:pt x="593" y="878"/>
                    <a:pt x="285" y="878"/>
                    <a:pt x="0" y="997"/>
                  </a:cubicBezTo>
                  <a:cubicBezTo>
                    <a:pt x="0" y="1186"/>
                    <a:pt x="95" y="1376"/>
                    <a:pt x="95" y="1685"/>
                  </a:cubicBezTo>
                  <a:cubicBezTo>
                    <a:pt x="285" y="2467"/>
                    <a:pt x="475" y="3369"/>
                    <a:pt x="783" y="4151"/>
                  </a:cubicBezTo>
                  <a:cubicBezTo>
                    <a:pt x="1281" y="5835"/>
                    <a:pt x="2064" y="7401"/>
                    <a:pt x="3060" y="8800"/>
                  </a:cubicBezTo>
                  <a:cubicBezTo>
                    <a:pt x="4934" y="11362"/>
                    <a:pt x="7804" y="13331"/>
                    <a:pt x="10959" y="13734"/>
                  </a:cubicBezTo>
                  <a:cubicBezTo>
                    <a:pt x="11311" y="13779"/>
                    <a:pt x="11680" y="13808"/>
                    <a:pt x="12051" y="13808"/>
                  </a:cubicBezTo>
                  <a:cubicBezTo>
                    <a:pt x="13253" y="13808"/>
                    <a:pt x="14484" y="13504"/>
                    <a:pt x="15299" y="12453"/>
                  </a:cubicBezTo>
                  <a:cubicBezTo>
                    <a:pt x="16390" y="11077"/>
                    <a:pt x="16390" y="9180"/>
                    <a:pt x="16106" y="7519"/>
                  </a:cubicBezTo>
                  <a:cubicBezTo>
                    <a:pt x="15797" y="5835"/>
                    <a:pt x="15418" y="4056"/>
                    <a:pt x="14920" y="2372"/>
                  </a:cubicBezTo>
                  <a:cubicBezTo>
                    <a:pt x="14611" y="1590"/>
                    <a:pt x="14232" y="783"/>
                    <a:pt x="13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1874907" y="2219246"/>
              <a:ext cx="323000" cy="291190"/>
            </a:xfrm>
            <a:custGeom>
              <a:rect b="b" l="l" r="r" t="t"/>
              <a:pathLst>
                <a:path extrusionOk="0" h="12468" w="13830">
                  <a:moveTo>
                    <a:pt x="11173" y="0"/>
                  </a:moveTo>
                  <a:cubicBezTo>
                    <a:pt x="8113" y="0"/>
                    <a:pt x="3464" y="404"/>
                    <a:pt x="1" y="783"/>
                  </a:cubicBezTo>
                  <a:cubicBezTo>
                    <a:pt x="1" y="997"/>
                    <a:pt x="1" y="1092"/>
                    <a:pt x="96" y="1186"/>
                  </a:cubicBezTo>
                  <a:cubicBezTo>
                    <a:pt x="784" y="3250"/>
                    <a:pt x="1590" y="5337"/>
                    <a:pt x="2776" y="7116"/>
                  </a:cubicBezTo>
                  <a:cubicBezTo>
                    <a:pt x="3962" y="8990"/>
                    <a:pt x="5527" y="10674"/>
                    <a:pt x="7425" y="11670"/>
                  </a:cubicBezTo>
                  <a:cubicBezTo>
                    <a:pt x="8386" y="12098"/>
                    <a:pt x="9367" y="12467"/>
                    <a:pt x="10418" y="12467"/>
                  </a:cubicBezTo>
                  <a:cubicBezTo>
                    <a:pt x="10534" y="12467"/>
                    <a:pt x="10651" y="12463"/>
                    <a:pt x="10769" y="12453"/>
                  </a:cubicBezTo>
                  <a:cubicBezTo>
                    <a:pt x="11861" y="12358"/>
                    <a:pt x="13047" y="11670"/>
                    <a:pt x="13545" y="10674"/>
                  </a:cubicBezTo>
                  <a:cubicBezTo>
                    <a:pt x="13829" y="9986"/>
                    <a:pt x="13829" y="9180"/>
                    <a:pt x="13829" y="8397"/>
                  </a:cubicBezTo>
                  <a:cubicBezTo>
                    <a:pt x="13734" y="6618"/>
                    <a:pt x="13450" y="4839"/>
                    <a:pt x="12952" y="3155"/>
                  </a:cubicBezTo>
                  <a:cubicBezTo>
                    <a:pt x="12548" y="1969"/>
                    <a:pt x="12169" y="688"/>
                    <a:pt x="11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1912132" y="1997653"/>
              <a:ext cx="203329" cy="338484"/>
            </a:xfrm>
            <a:custGeom>
              <a:rect b="b" l="l" r="r" t="t"/>
              <a:pathLst>
                <a:path extrusionOk="0" h="14493" w="8706">
                  <a:moveTo>
                    <a:pt x="8018" y="1"/>
                  </a:moveTo>
                  <a:lnTo>
                    <a:pt x="1" y="190"/>
                  </a:lnTo>
                  <a:lnTo>
                    <a:pt x="594" y="8492"/>
                  </a:lnTo>
                  <a:lnTo>
                    <a:pt x="594" y="10081"/>
                  </a:lnTo>
                  <a:cubicBezTo>
                    <a:pt x="689" y="11955"/>
                    <a:pt x="1875" y="13829"/>
                    <a:pt x="3748" y="14327"/>
                  </a:cubicBezTo>
                  <a:cubicBezTo>
                    <a:pt x="4135" y="14436"/>
                    <a:pt x="4509" y="14492"/>
                    <a:pt x="4876" y="14492"/>
                  </a:cubicBezTo>
                  <a:cubicBezTo>
                    <a:pt x="5545" y="14492"/>
                    <a:pt x="6189" y="14307"/>
                    <a:pt x="6832" y="13924"/>
                  </a:cubicBezTo>
                  <a:cubicBezTo>
                    <a:pt x="8018" y="13236"/>
                    <a:pt x="8706" y="11955"/>
                    <a:pt x="8706" y="10485"/>
                  </a:cubicBezTo>
                  <a:lnTo>
                    <a:pt x="8706" y="9987"/>
                  </a:lnTo>
                  <a:lnTo>
                    <a:pt x="8492" y="6618"/>
                  </a:lnTo>
                  <a:lnTo>
                    <a:pt x="8113" y="1590"/>
                  </a:lnTo>
                  <a:lnTo>
                    <a:pt x="8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1939718" y="2094600"/>
              <a:ext cx="166218" cy="136300"/>
            </a:xfrm>
            <a:custGeom>
              <a:rect b="b" l="l" r="r" t="t"/>
              <a:pathLst>
                <a:path extrusionOk="0" h="5836" w="7117">
                  <a:moveTo>
                    <a:pt x="1" y="1"/>
                  </a:moveTo>
                  <a:lnTo>
                    <a:pt x="1" y="1"/>
                  </a:lnTo>
                  <a:cubicBezTo>
                    <a:pt x="689" y="2562"/>
                    <a:pt x="2468" y="5622"/>
                    <a:pt x="6808" y="5836"/>
                  </a:cubicBezTo>
                  <a:cubicBezTo>
                    <a:pt x="6903" y="5741"/>
                    <a:pt x="7022" y="5527"/>
                    <a:pt x="7117" y="5432"/>
                  </a:cubicBezTo>
                  <a:lnTo>
                    <a:pt x="7117" y="5337"/>
                  </a:lnTo>
                  <a:lnTo>
                    <a:pt x="6903" y="2562"/>
                  </a:lnTo>
                  <a:lnTo>
                    <a:pt x="6121" y="2562"/>
                  </a:lnTo>
                  <a:cubicBezTo>
                    <a:pt x="5338" y="2562"/>
                    <a:pt x="4531" y="2467"/>
                    <a:pt x="3654" y="2183"/>
                  </a:cubicBezTo>
                  <a:cubicBezTo>
                    <a:pt x="2563" y="1685"/>
                    <a:pt x="1377" y="109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1750262" y="1568855"/>
              <a:ext cx="508018" cy="586281"/>
            </a:xfrm>
            <a:custGeom>
              <a:rect b="b" l="l" r="r" t="t"/>
              <a:pathLst>
                <a:path extrusionOk="0" h="25103" w="21752">
                  <a:moveTo>
                    <a:pt x="10341" y="1"/>
                  </a:moveTo>
                  <a:cubicBezTo>
                    <a:pt x="9072" y="1"/>
                    <a:pt x="7823" y="222"/>
                    <a:pt x="6714" y="666"/>
                  </a:cubicBezTo>
                  <a:cubicBezTo>
                    <a:pt x="2468" y="2350"/>
                    <a:pt x="1970" y="6501"/>
                    <a:pt x="3061" y="10249"/>
                  </a:cubicBezTo>
                  <a:cubicBezTo>
                    <a:pt x="2636" y="10044"/>
                    <a:pt x="2274" y="9958"/>
                    <a:pt x="1965" y="9958"/>
                  </a:cubicBezTo>
                  <a:cubicBezTo>
                    <a:pt x="341" y="9958"/>
                    <a:pt x="191" y="12336"/>
                    <a:pt x="191" y="12336"/>
                  </a:cubicBezTo>
                  <a:cubicBezTo>
                    <a:pt x="1" y="15680"/>
                    <a:pt x="3369" y="15799"/>
                    <a:pt x="3369" y="15799"/>
                  </a:cubicBezTo>
                  <a:cubicBezTo>
                    <a:pt x="4247" y="19049"/>
                    <a:pt x="6429" y="21017"/>
                    <a:pt x="6429" y="21017"/>
                  </a:cubicBezTo>
                  <a:cubicBezTo>
                    <a:pt x="8492" y="23010"/>
                    <a:pt x="10271" y="24101"/>
                    <a:pt x="11766" y="24694"/>
                  </a:cubicBezTo>
                  <a:cubicBezTo>
                    <a:pt x="12556" y="24969"/>
                    <a:pt x="13366" y="25103"/>
                    <a:pt x="14163" y="25103"/>
                  </a:cubicBezTo>
                  <a:cubicBezTo>
                    <a:pt x="16452" y="25103"/>
                    <a:pt x="18629" y="24002"/>
                    <a:pt x="19878" y="22013"/>
                  </a:cubicBezTo>
                  <a:cubicBezTo>
                    <a:pt x="21348" y="19950"/>
                    <a:pt x="21752" y="17459"/>
                    <a:pt x="21443" y="14898"/>
                  </a:cubicBezTo>
                  <a:cubicBezTo>
                    <a:pt x="21348" y="14494"/>
                    <a:pt x="21348" y="14115"/>
                    <a:pt x="21348" y="13712"/>
                  </a:cubicBezTo>
                  <a:cubicBezTo>
                    <a:pt x="21159" y="12431"/>
                    <a:pt x="21064" y="11150"/>
                    <a:pt x="20945" y="9869"/>
                  </a:cubicBezTo>
                  <a:cubicBezTo>
                    <a:pt x="20945" y="7972"/>
                    <a:pt x="19878" y="6098"/>
                    <a:pt x="18787" y="4414"/>
                  </a:cubicBezTo>
                  <a:cubicBezTo>
                    <a:pt x="18099" y="3441"/>
                    <a:pt x="17292" y="2540"/>
                    <a:pt x="16320" y="1852"/>
                  </a:cubicBezTo>
                  <a:cubicBezTo>
                    <a:pt x="14643" y="620"/>
                    <a:pt x="12464" y="1"/>
                    <a:pt x="10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2098719" y="1882420"/>
              <a:ext cx="62615" cy="121913"/>
            </a:xfrm>
            <a:custGeom>
              <a:rect b="b" l="l" r="r" t="t"/>
              <a:pathLst>
                <a:path extrusionOk="0" h="5220" w="2681">
                  <a:moveTo>
                    <a:pt x="499" y="1"/>
                  </a:moveTo>
                  <a:cubicBezTo>
                    <a:pt x="309" y="1"/>
                    <a:pt x="214" y="191"/>
                    <a:pt x="309" y="286"/>
                  </a:cubicBezTo>
                  <a:cubicBezTo>
                    <a:pt x="404" y="1377"/>
                    <a:pt x="807" y="2373"/>
                    <a:pt x="1495" y="3251"/>
                  </a:cubicBezTo>
                  <a:cubicBezTo>
                    <a:pt x="1779" y="3559"/>
                    <a:pt x="2183" y="3938"/>
                    <a:pt x="1779" y="4342"/>
                  </a:cubicBezTo>
                  <a:cubicBezTo>
                    <a:pt x="1590" y="4531"/>
                    <a:pt x="1281" y="4626"/>
                    <a:pt x="902" y="4626"/>
                  </a:cubicBezTo>
                  <a:cubicBezTo>
                    <a:pt x="807" y="4626"/>
                    <a:pt x="593" y="4531"/>
                    <a:pt x="404" y="4531"/>
                  </a:cubicBezTo>
                  <a:lnTo>
                    <a:pt x="309" y="4531"/>
                  </a:lnTo>
                  <a:cubicBezTo>
                    <a:pt x="0" y="4531"/>
                    <a:pt x="0" y="5124"/>
                    <a:pt x="404" y="5219"/>
                  </a:cubicBezTo>
                  <a:lnTo>
                    <a:pt x="902" y="5219"/>
                  </a:lnTo>
                  <a:cubicBezTo>
                    <a:pt x="1400" y="5219"/>
                    <a:pt x="1779" y="5124"/>
                    <a:pt x="2088" y="4935"/>
                  </a:cubicBezTo>
                  <a:cubicBezTo>
                    <a:pt x="2586" y="4531"/>
                    <a:pt x="2681" y="4033"/>
                    <a:pt x="2467" y="3559"/>
                  </a:cubicBezTo>
                  <a:cubicBezTo>
                    <a:pt x="2372" y="3251"/>
                    <a:pt x="2183" y="3061"/>
                    <a:pt x="1993" y="2847"/>
                  </a:cubicBezTo>
                  <a:cubicBezTo>
                    <a:pt x="1779" y="2563"/>
                    <a:pt x="1590" y="2254"/>
                    <a:pt x="1495" y="2065"/>
                  </a:cubicBezTo>
                  <a:cubicBezTo>
                    <a:pt x="1186" y="1472"/>
                    <a:pt x="997" y="879"/>
                    <a:pt x="902" y="191"/>
                  </a:cubicBezTo>
                  <a:cubicBezTo>
                    <a:pt x="902" y="96"/>
                    <a:pt x="688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2003991" y="1872751"/>
              <a:ext cx="39353" cy="48485"/>
            </a:xfrm>
            <a:custGeom>
              <a:rect b="b" l="l" r="r" t="t"/>
              <a:pathLst>
                <a:path extrusionOk="0" h="2076" w="1685">
                  <a:moveTo>
                    <a:pt x="807" y="0"/>
                  </a:moveTo>
                  <a:cubicBezTo>
                    <a:pt x="775" y="0"/>
                    <a:pt x="743" y="4"/>
                    <a:pt x="712" y="12"/>
                  </a:cubicBezTo>
                  <a:cubicBezTo>
                    <a:pt x="309" y="12"/>
                    <a:pt x="0" y="510"/>
                    <a:pt x="119" y="1103"/>
                  </a:cubicBezTo>
                  <a:cubicBezTo>
                    <a:pt x="214" y="1696"/>
                    <a:pt x="593" y="2075"/>
                    <a:pt x="997" y="2075"/>
                  </a:cubicBezTo>
                  <a:cubicBezTo>
                    <a:pt x="1400" y="2075"/>
                    <a:pt x="1685" y="1482"/>
                    <a:pt x="1590" y="1008"/>
                  </a:cubicBezTo>
                  <a:cubicBezTo>
                    <a:pt x="1503" y="464"/>
                    <a:pt x="1156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2151898" y="1865814"/>
              <a:ext cx="39353" cy="49046"/>
            </a:xfrm>
            <a:custGeom>
              <a:rect b="b" l="l" r="r" t="t"/>
              <a:pathLst>
                <a:path extrusionOk="0" h="2100" w="1685">
                  <a:moveTo>
                    <a:pt x="594" y="0"/>
                  </a:moveTo>
                  <a:cubicBezTo>
                    <a:pt x="190" y="119"/>
                    <a:pt x="1" y="593"/>
                    <a:pt x="95" y="1186"/>
                  </a:cubicBezTo>
                  <a:cubicBezTo>
                    <a:pt x="182" y="1643"/>
                    <a:pt x="528" y="2099"/>
                    <a:pt x="896" y="2099"/>
                  </a:cubicBezTo>
                  <a:cubicBezTo>
                    <a:pt x="929" y="2099"/>
                    <a:pt x="963" y="2096"/>
                    <a:pt x="997" y="2088"/>
                  </a:cubicBezTo>
                  <a:cubicBezTo>
                    <a:pt x="1376" y="2088"/>
                    <a:pt x="1685" y="1590"/>
                    <a:pt x="1590" y="997"/>
                  </a:cubicBezTo>
                  <a:cubicBezTo>
                    <a:pt x="1495" y="404"/>
                    <a:pt x="1092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2149680" y="1794348"/>
              <a:ext cx="55421" cy="41572"/>
            </a:xfrm>
            <a:custGeom>
              <a:rect b="b" l="l" r="r" t="t"/>
              <a:pathLst>
                <a:path extrusionOk="0" h="1780" w="2373">
                  <a:moveTo>
                    <a:pt x="285" y="1"/>
                  </a:moveTo>
                  <a:cubicBezTo>
                    <a:pt x="190" y="95"/>
                    <a:pt x="1" y="309"/>
                    <a:pt x="1" y="404"/>
                  </a:cubicBezTo>
                  <a:cubicBezTo>
                    <a:pt x="1" y="594"/>
                    <a:pt x="96" y="688"/>
                    <a:pt x="285" y="807"/>
                  </a:cubicBezTo>
                  <a:cubicBezTo>
                    <a:pt x="499" y="902"/>
                    <a:pt x="783" y="997"/>
                    <a:pt x="1092" y="997"/>
                  </a:cubicBezTo>
                  <a:cubicBezTo>
                    <a:pt x="1471" y="997"/>
                    <a:pt x="1780" y="1092"/>
                    <a:pt x="1969" y="1281"/>
                  </a:cubicBezTo>
                  <a:cubicBezTo>
                    <a:pt x="2064" y="1281"/>
                    <a:pt x="2064" y="1400"/>
                    <a:pt x="2183" y="1400"/>
                  </a:cubicBezTo>
                  <a:lnTo>
                    <a:pt x="2183" y="1495"/>
                  </a:lnTo>
                  <a:cubicBezTo>
                    <a:pt x="2268" y="1580"/>
                    <a:pt x="2352" y="1664"/>
                    <a:pt x="2369" y="1749"/>
                  </a:cubicBezTo>
                  <a:lnTo>
                    <a:pt x="2369" y="1749"/>
                  </a:lnTo>
                  <a:cubicBezTo>
                    <a:pt x="2263" y="792"/>
                    <a:pt x="1580" y="94"/>
                    <a:pt x="689" y="1"/>
                  </a:cubicBezTo>
                  <a:close/>
                  <a:moveTo>
                    <a:pt x="2369" y="1749"/>
                  </a:moveTo>
                  <a:cubicBezTo>
                    <a:pt x="2371" y="1759"/>
                    <a:pt x="2372" y="1769"/>
                    <a:pt x="2373" y="1780"/>
                  </a:cubicBezTo>
                  <a:cubicBezTo>
                    <a:pt x="2373" y="1769"/>
                    <a:pt x="2372" y="1759"/>
                    <a:pt x="2369" y="17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1976292" y="1789911"/>
              <a:ext cx="58201" cy="37158"/>
            </a:xfrm>
            <a:custGeom>
              <a:rect b="b" l="l" r="r" t="t"/>
              <a:pathLst>
                <a:path extrusionOk="0" h="1591" w="2492">
                  <a:moveTo>
                    <a:pt x="1898" y="1"/>
                  </a:moveTo>
                  <a:cubicBezTo>
                    <a:pt x="997" y="1"/>
                    <a:pt x="214" y="594"/>
                    <a:pt x="0" y="1590"/>
                  </a:cubicBezTo>
                  <a:cubicBezTo>
                    <a:pt x="119" y="1471"/>
                    <a:pt x="119" y="1282"/>
                    <a:pt x="309" y="1282"/>
                  </a:cubicBezTo>
                  <a:cubicBezTo>
                    <a:pt x="309" y="1187"/>
                    <a:pt x="404" y="1187"/>
                    <a:pt x="499" y="1092"/>
                  </a:cubicBezTo>
                  <a:cubicBezTo>
                    <a:pt x="712" y="997"/>
                    <a:pt x="997" y="997"/>
                    <a:pt x="1305" y="997"/>
                  </a:cubicBezTo>
                  <a:cubicBezTo>
                    <a:pt x="1685" y="997"/>
                    <a:pt x="1993" y="997"/>
                    <a:pt x="2183" y="878"/>
                  </a:cubicBezTo>
                  <a:cubicBezTo>
                    <a:pt x="2372" y="878"/>
                    <a:pt x="2491" y="784"/>
                    <a:pt x="2491" y="594"/>
                  </a:cubicBezTo>
                  <a:cubicBezTo>
                    <a:pt x="2491" y="404"/>
                    <a:pt x="2372" y="285"/>
                    <a:pt x="2278" y="191"/>
                  </a:cubicBezTo>
                  <a:cubicBezTo>
                    <a:pt x="2088" y="96"/>
                    <a:pt x="1993" y="96"/>
                    <a:pt x="1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1995116" y="2002091"/>
              <a:ext cx="119694" cy="48765"/>
            </a:xfrm>
            <a:custGeom>
              <a:rect b="b" l="l" r="r" t="t"/>
              <a:pathLst>
                <a:path extrusionOk="0" h="2088" w="5125">
                  <a:moveTo>
                    <a:pt x="499" y="0"/>
                  </a:moveTo>
                  <a:cubicBezTo>
                    <a:pt x="191" y="0"/>
                    <a:pt x="1" y="214"/>
                    <a:pt x="191" y="499"/>
                  </a:cubicBezTo>
                  <a:cubicBezTo>
                    <a:pt x="1282" y="1495"/>
                    <a:pt x="2658" y="2088"/>
                    <a:pt x="4057" y="2088"/>
                  </a:cubicBezTo>
                  <a:lnTo>
                    <a:pt x="4745" y="2088"/>
                  </a:lnTo>
                  <a:cubicBezTo>
                    <a:pt x="5124" y="1993"/>
                    <a:pt x="5029" y="1400"/>
                    <a:pt x="4745" y="1400"/>
                  </a:cubicBezTo>
                  <a:lnTo>
                    <a:pt x="4650" y="1400"/>
                  </a:lnTo>
                  <a:cubicBezTo>
                    <a:pt x="4436" y="1495"/>
                    <a:pt x="4247" y="1495"/>
                    <a:pt x="3938" y="1495"/>
                  </a:cubicBezTo>
                  <a:cubicBezTo>
                    <a:pt x="2752" y="1495"/>
                    <a:pt x="1566" y="997"/>
                    <a:pt x="689" y="95"/>
                  </a:cubicBezTo>
                  <a:cubicBezTo>
                    <a:pt x="689" y="0"/>
                    <a:pt x="594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2225583" y="2848943"/>
              <a:ext cx="540131" cy="325919"/>
            </a:xfrm>
            <a:custGeom>
              <a:rect b="b" l="l" r="r" t="t"/>
              <a:pathLst>
                <a:path extrusionOk="0" h="13955" w="23127">
                  <a:moveTo>
                    <a:pt x="7311" y="1"/>
                  </a:moveTo>
                  <a:cubicBezTo>
                    <a:pt x="7005" y="1"/>
                    <a:pt x="6691" y="196"/>
                    <a:pt x="6642" y="600"/>
                  </a:cubicBezTo>
                  <a:cubicBezTo>
                    <a:pt x="6333" y="3376"/>
                    <a:pt x="5551" y="7242"/>
                    <a:pt x="3463" y="7835"/>
                  </a:cubicBezTo>
                  <a:cubicBezTo>
                    <a:pt x="3463" y="7835"/>
                    <a:pt x="2290" y="8350"/>
                    <a:pt x="882" y="8350"/>
                  </a:cubicBezTo>
                  <a:cubicBezTo>
                    <a:pt x="664" y="8350"/>
                    <a:pt x="440" y="8338"/>
                    <a:pt x="214" y="8309"/>
                  </a:cubicBezTo>
                  <a:lnTo>
                    <a:pt x="0" y="13955"/>
                  </a:lnTo>
                  <a:cubicBezTo>
                    <a:pt x="1684" y="13646"/>
                    <a:pt x="3368" y="13172"/>
                    <a:pt x="5337" y="12460"/>
                  </a:cubicBezTo>
                  <a:cubicBezTo>
                    <a:pt x="5998" y="12230"/>
                    <a:pt x="6728" y="12105"/>
                    <a:pt x="7465" y="12105"/>
                  </a:cubicBezTo>
                  <a:cubicBezTo>
                    <a:pt x="7945" y="12105"/>
                    <a:pt x="8427" y="12158"/>
                    <a:pt x="8895" y="12270"/>
                  </a:cubicBezTo>
                  <a:lnTo>
                    <a:pt x="12761" y="13172"/>
                  </a:lnTo>
                  <a:cubicBezTo>
                    <a:pt x="12999" y="13210"/>
                    <a:pt x="13251" y="13232"/>
                    <a:pt x="13506" y="13232"/>
                  </a:cubicBezTo>
                  <a:cubicBezTo>
                    <a:pt x="13890" y="13232"/>
                    <a:pt x="14279" y="13181"/>
                    <a:pt x="14635" y="13053"/>
                  </a:cubicBezTo>
                  <a:cubicBezTo>
                    <a:pt x="16414" y="12365"/>
                    <a:pt x="20755" y="10800"/>
                    <a:pt x="22747" y="10088"/>
                  </a:cubicBezTo>
                  <a:cubicBezTo>
                    <a:pt x="23127" y="9993"/>
                    <a:pt x="23127" y="9614"/>
                    <a:pt x="22937" y="9400"/>
                  </a:cubicBezTo>
                  <a:cubicBezTo>
                    <a:pt x="22586" y="9146"/>
                    <a:pt x="22000" y="8923"/>
                    <a:pt x="21066" y="8923"/>
                  </a:cubicBezTo>
                  <a:cubicBezTo>
                    <a:pt x="20169" y="8923"/>
                    <a:pt x="18953" y="9128"/>
                    <a:pt x="17316" y="9709"/>
                  </a:cubicBezTo>
                  <a:lnTo>
                    <a:pt x="21751" y="7527"/>
                  </a:lnTo>
                  <a:cubicBezTo>
                    <a:pt x="22060" y="7337"/>
                    <a:pt x="22060" y="6934"/>
                    <a:pt x="21751" y="6839"/>
                  </a:cubicBezTo>
                  <a:cubicBezTo>
                    <a:pt x="21530" y="6752"/>
                    <a:pt x="21222" y="6689"/>
                    <a:pt x="20796" y="6689"/>
                  </a:cubicBezTo>
                  <a:cubicBezTo>
                    <a:pt x="19712" y="6689"/>
                    <a:pt x="17862" y="7093"/>
                    <a:pt x="14730" y="8523"/>
                  </a:cubicBezTo>
                  <a:cubicBezTo>
                    <a:pt x="14452" y="8662"/>
                    <a:pt x="14162" y="8750"/>
                    <a:pt x="13868" y="8750"/>
                  </a:cubicBezTo>
                  <a:cubicBezTo>
                    <a:pt x="13760" y="8750"/>
                    <a:pt x="13652" y="8738"/>
                    <a:pt x="13544" y="8713"/>
                  </a:cubicBezTo>
                  <a:cubicBezTo>
                    <a:pt x="12074" y="8618"/>
                    <a:pt x="8895" y="8214"/>
                    <a:pt x="8705" y="7028"/>
                  </a:cubicBezTo>
                  <a:cubicBezTo>
                    <a:pt x="8705" y="7028"/>
                    <a:pt x="8516" y="3281"/>
                    <a:pt x="7923" y="506"/>
                  </a:cubicBezTo>
                  <a:cubicBezTo>
                    <a:pt x="7877" y="173"/>
                    <a:pt x="7598" y="1"/>
                    <a:pt x="7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1676600" y="2264905"/>
              <a:ext cx="673652" cy="978551"/>
            </a:xfrm>
            <a:custGeom>
              <a:rect b="b" l="l" r="r" t="t"/>
              <a:pathLst>
                <a:path extrusionOk="0" h="41899" w="28844">
                  <a:moveTo>
                    <a:pt x="4671" y="1"/>
                  </a:moveTo>
                  <a:cubicBezTo>
                    <a:pt x="4592" y="1"/>
                    <a:pt x="4514" y="5"/>
                    <a:pt x="4436" y="14"/>
                  </a:cubicBezTo>
                  <a:cubicBezTo>
                    <a:pt x="2467" y="322"/>
                    <a:pt x="1281" y="2481"/>
                    <a:pt x="1186" y="4473"/>
                  </a:cubicBezTo>
                  <a:cubicBezTo>
                    <a:pt x="973" y="7343"/>
                    <a:pt x="0" y="13463"/>
                    <a:pt x="95" y="21362"/>
                  </a:cubicBezTo>
                  <a:cubicBezTo>
                    <a:pt x="190" y="26509"/>
                    <a:pt x="688" y="32439"/>
                    <a:pt x="2064" y="38772"/>
                  </a:cubicBezTo>
                  <a:cubicBezTo>
                    <a:pt x="2467" y="40551"/>
                    <a:pt x="4246" y="41618"/>
                    <a:pt x="5930" y="41832"/>
                  </a:cubicBezTo>
                  <a:cubicBezTo>
                    <a:pt x="6208" y="41877"/>
                    <a:pt x="6563" y="41898"/>
                    <a:pt x="6984" y="41898"/>
                  </a:cubicBezTo>
                  <a:cubicBezTo>
                    <a:pt x="11208" y="41898"/>
                    <a:pt x="22114" y="39732"/>
                    <a:pt x="28843" y="37467"/>
                  </a:cubicBezTo>
                  <a:lnTo>
                    <a:pt x="26969" y="32842"/>
                  </a:lnTo>
                  <a:cubicBezTo>
                    <a:pt x="26795" y="32836"/>
                    <a:pt x="26598" y="32834"/>
                    <a:pt x="26381" y="32834"/>
                  </a:cubicBezTo>
                  <a:cubicBezTo>
                    <a:pt x="22031" y="32834"/>
                    <a:pt x="9488" y="33909"/>
                    <a:pt x="9488" y="33909"/>
                  </a:cubicBezTo>
                  <a:cubicBezTo>
                    <a:pt x="9488" y="33909"/>
                    <a:pt x="9393" y="28288"/>
                    <a:pt x="9180" y="21670"/>
                  </a:cubicBezTo>
                  <a:cubicBezTo>
                    <a:pt x="8990" y="15740"/>
                    <a:pt x="8682" y="9122"/>
                    <a:pt x="8397" y="4972"/>
                  </a:cubicBezTo>
                  <a:cubicBezTo>
                    <a:pt x="8103" y="1850"/>
                    <a:pt x="6299" y="1"/>
                    <a:pt x="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1664969" y="2256053"/>
              <a:ext cx="265360" cy="530626"/>
            </a:xfrm>
            <a:custGeom>
              <a:rect b="b" l="l" r="r" t="t"/>
              <a:pathLst>
                <a:path extrusionOk="0" h="22720" w="11362">
                  <a:moveTo>
                    <a:pt x="5591" y="0"/>
                  </a:moveTo>
                  <a:cubicBezTo>
                    <a:pt x="5504" y="0"/>
                    <a:pt x="5419" y="5"/>
                    <a:pt x="5337" y="14"/>
                  </a:cubicBezTo>
                  <a:cubicBezTo>
                    <a:pt x="2965" y="298"/>
                    <a:pt x="1589" y="2765"/>
                    <a:pt x="1376" y="4758"/>
                  </a:cubicBezTo>
                  <a:cubicBezTo>
                    <a:pt x="1186" y="7604"/>
                    <a:pt x="0" y="13747"/>
                    <a:pt x="190" y="21741"/>
                  </a:cubicBezTo>
                  <a:cubicBezTo>
                    <a:pt x="2093" y="22469"/>
                    <a:pt x="4015" y="22719"/>
                    <a:pt x="5768" y="22719"/>
                  </a:cubicBezTo>
                  <a:cubicBezTo>
                    <a:pt x="7840" y="22719"/>
                    <a:pt x="9674" y="22370"/>
                    <a:pt x="10958" y="22049"/>
                  </a:cubicBezTo>
                  <a:cubicBezTo>
                    <a:pt x="10769" y="16119"/>
                    <a:pt x="11362" y="9691"/>
                    <a:pt x="10958" y="5445"/>
                  </a:cubicBezTo>
                  <a:cubicBezTo>
                    <a:pt x="10686" y="2309"/>
                    <a:pt x="7582" y="0"/>
                    <a:pt x="5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2340140" y="2388429"/>
              <a:ext cx="114253" cy="384353"/>
            </a:xfrm>
            <a:custGeom>
              <a:rect b="b" l="l" r="r" t="t"/>
              <a:pathLst>
                <a:path extrusionOk="0" h="16457" w="4892">
                  <a:moveTo>
                    <a:pt x="297" y="1"/>
                  </a:moveTo>
                  <a:cubicBezTo>
                    <a:pt x="139" y="1"/>
                    <a:pt x="0" y="226"/>
                    <a:pt x="148" y="465"/>
                  </a:cubicBezTo>
                  <a:cubicBezTo>
                    <a:pt x="930" y="1343"/>
                    <a:pt x="1618" y="2434"/>
                    <a:pt x="2211" y="3525"/>
                  </a:cubicBezTo>
                  <a:cubicBezTo>
                    <a:pt x="4204" y="7391"/>
                    <a:pt x="4891" y="11922"/>
                    <a:pt x="3990" y="16168"/>
                  </a:cubicBezTo>
                  <a:cubicBezTo>
                    <a:pt x="3934" y="16349"/>
                    <a:pt x="4051" y="16456"/>
                    <a:pt x="4175" y="16456"/>
                  </a:cubicBezTo>
                  <a:cubicBezTo>
                    <a:pt x="4263" y="16456"/>
                    <a:pt x="4354" y="16403"/>
                    <a:pt x="4393" y="16286"/>
                  </a:cubicBezTo>
                  <a:cubicBezTo>
                    <a:pt x="4702" y="15100"/>
                    <a:pt x="4797" y="13796"/>
                    <a:pt x="4797" y="12515"/>
                  </a:cubicBezTo>
                  <a:cubicBezTo>
                    <a:pt x="4891" y="8079"/>
                    <a:pt x="3302" y="3525"/>
                    <a:pt x="432" y="62"/>
                  </a:cubicBezTo>
                  <a:cubicBezTo>
                    <a:pt x="390" y="20"/>
                    <a:pt x="343" y="1"/>
                    <a:pt x="297" y="1"/>
                  </a:cubicBezTo>
                  <a:close/>
                </a:path>
              </a:pathLst>
            </a:custGeom>
            <a:solidFill>
              <a:srgbClr val="3C57A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1706518" y="1501850"/>
              <a:ext cx="643734" cy="606810"/>
            </a:xfrm>
            <a:custGeom>
              <a:rect b="b" l="l" r="r" t="t"/>
              <a:pathLst>
                <a:path extrusionOk="0" h="25982" w="27563">
                  <a:moveTo>
                    <a:pt x="12660" y="1"/>
                  </a:moveTo>
                  <a:cubicBezTo>
                    <a:pt x="10216" y="1"/>
                    <a:pt x="7760" y="569"/>
                    <a:pt x="5622" y="1661"/>
                  </a:cubicBezTo>
                  <a:cubicBezTo>
                    <a:pt x="3748" y="2657"/>
                    <a:pt x="1969" y="4128"/>
                    <a:pt x="1186" y="6097"/>
                  </a:cubicBezTo>
                  <a:cubicBezTo>
                    <a:pt x="0" y="9180"/>
                    <a:pt x="1471" y="12525"/>
                    <a:pt x="1471" y="15798"/>
                  </a:cubicBezTo>
                  <a:cubicBezTo>
                    <a:pt x="1589" y="16296"/>
                    <a:pt x="1471" y="16889"/>
                    <a:pt x="1281" y="17363"/>
                  </a:cubicBezTo>
                  <a:cubicBezTo>
                    <a:pt x="1091" y="17861"/>
                    <a:pt x="593" y="18265"/>
                    <a:pt x="95" y="18265"/>
                  </a:cubicBezTo>
                  <a:cubicBezTo>
                    <a:pt x="538" y="18647"/>
                    <a:pt x="1110" y="18822"/>
                    <a:pt x="1695" y="18822"/>
                  </a:cubicBezTo>
                  <a:cubicBezTo>
                    <a:pt x="2018" y="18822"/>
                    <a:pt x="2345" y="18769"/>
                    <a:pt x="2657" y="18668"/>
                  </a:cubicBezTo>
                  <a:lnTo>
                    <a:pt x="2657" y="18668"/>
                  </a:lnTo>
                  <a:cubicBezTo>
                    <a:pt x="2182" y="19949"/>
                    <a:pt x="2277" y="21514"/>
                    <a:pt x="3060" y="22819"/>
                  </a:cubicBezTo>
                  <a:cubicBezTo>
                    <a:pt x="3748" y="24100"/>
                    <a:pt x="5029" y="24977"/>
                    <a:pt x="6428" y="25191"/>
                  </a:cubicBezTo>
                  <a:cubicBezTo>
                    <a:pt x="6689" y="25274"/>
                    <a:pt x="6949" y="25321"/>
                    <a:pt x="7210" y="25321"/>
                  </a:cubicBezTo>
                  <a:cubicBezTo>
                    <a:pt x="7542" y="25321"/>
                    <a:pt x="7875" y="25245"/>
                    <a:pt x="8207" y="25072"/>
                  </a:cubicBezTo>
                  <a:cubicBezTo>
                    <a:pt x="8705" y="24882"/>
                    <a:pt x="9085" y="24289"/>
                    <a:pt x="9085" y="23696"/>
                  </a:cubicBezTo>
                  <a:cubicBezTo>
                    <a:pt x="8112" y="23602"/>
                    <a:pt x="7519" y="22416"/>
                    <a:pt x="7709" y="21419"/>
                  </a:cubicBezTo>
                  <a:cubicBezTo>
                    <a:pt x="7899" y="20447"/>
                    <a:pt x="8492" y="19640"/>
                    <a:pt x="9179" y="18858"/>
                  </a:cubicBezTo>
                  <a:cubicBezTo>
                    <a:pt x="9772" y="18075"/>
                    <a:pt x="10365" y="17174"/>
                    <a:pt x="10484" y="16177"/>
                  </a:cubicBezTo>
                  <a:cubicBezTo>
                    <a:pt x="10484" y="14991"/>
                    <a:pt x="9678" y="14019"/>
                    <a:pt x="9488" y="12833"/>
                  </a:cubicBezTo>
                  <a:cubicBezTo>
                    <a:pt x="9179" y="11837"/>
                    <a:pt x="9393" y="10841"/>
                    <a:pt x="9891" y="9963"/>
                  </a:cubicBezTo>
                  <a:cubicBezTo>
                    <a:pt x="10176" y="9370"/>
                    <a:pt x="10769" y="8872"/>
                    <a:pt x="11362" y="8682"/>
                  </a:cubicBezTo>
                  <a:cubicBezTo>
                    <a:pt x="11512" y="8628"/>
                    <a:pt x="11675" y="8601"/>
                    <a:pt x="11839" y="8601"/>
                  </a:cubicBezTo>
                  <a:cubicBezTo>
                    <a:pt x="12321" y="8601"/>
                    <a:pt x="12816" y="8832"/>
                    <a:pt x="13046" y="9275"/>
                  </a:cubicBezTo>
                  <a:cubicBezTo>
                    <a:pt x="13449" y="9868"/>
                    <a:pt x="13046" y="10746"/>
                    <a:pt x="12453" y="10841"/>
                  </a:cubicBezTo>
                  <a:cubicBezTo>
                    <a:pt x="12737" y="11033"/>
                    <a:pt x="13076" y="11123"/>
                    <a:pt x="13425" y="11123"/>
                  </a:cubicBezTo>
                  <a:cubicBezTo>
                    <a:pt x="14153" y="11123"/>
                    <a:pt x="14922" y="10731"/>
                    <a:pt x="15323" y="10058"/>
                  </a:cubicBezTo>
                  <a:cubicBezTo>
                    <a:pt x="15608" y="9370"/>
                    <a:pt x="15513" y="8587"/>
                    <a:pt x="15109" y="7876"/>
                  </a:cubicBezTo>
                  <a:lnTo>
                    <a:pt x="15109" y="7876"/>
                  </a:lnTo>
                  <a:cubicBezTo>
                    <a:pt x="17481" y="10058"/>
                    <a:pt x="19853" y="12240"/>
                    <a:pt x="22818" y="13118"/>
                  </a:cubicBezTo>
                  <a:cubicBezTo>
                    <a:pt x="23411" y="19640"/>
                    <a:pt x="24123" y="21633"/>
                    <a:pt x="21039" y="25879"/>
                  </a:cubicBezTo>
                  <a:cubicBezTo>
                    <a:pt x="21418" y="25946"/>
                    <a:pt x="21807" y="25982"/>
                    <a:pt x="22198" y="25982"/>
                  </a:cubicBezTo>
                  <a:cubicBezTo>
                    <a:pt x="23448" y="25982"/>
                    <a:pt x="24713" y="25619"/>
                    <a:pt x="25688" y="24788"/>
                  </a:cubicBezTo>
                  <a:cubicBezTo>
                    <a:pt x="26874" y="23696"/>
                    <a:pt x="27562" y="21918"/>
                    <a:pt x="27372" y="20328"/>
                  </a:cubicBezTo>
                  <a:lnTo>
                    <a:pt x="27372" y="20328"/>
                  </a:lnTo>
                  <a:cubicBezTo>
                    <a:pt x="27269" y="20716"/>
                    <a:pt x="26927" y="20892"/>
                    <a:pt x="26556" y="20892"/>
                  </a:cubicBezTo>
                  <a:cubicBezTo>
                    <a:pt x="26246" y="20892"/>
                    <a:pt x="25915" y="20769"/>
                    <a:pt x="25688" y="20542"/>
                  </a:cubicBezTo>
                  <a:cubicBezTo>
                    <a:pt x="25190" y="20044"/>
                    <a:pt x="25190" y="19261"/>
                    <a:pt x="25309" y="18549"/>
                  </a:cubicBezTo>
                  <a:cubicBezTo>
                    <a:pt x="25499" y="17363"/>
                    <a:pt x="25902" y="16177"/>
                    <a:pt x="26092" y="14991"/>
                  </a:cubicBezTo>
                  <a:cubicBezTo>
                    <a:pt x="27088" y="10058"/>
                    <a:pt x="24502" y="4721"/>
                    <a:pt x="20162" y="2064"/>
                  </a:cubicBezTo>
                  <a:cubicBezTo>
                    <a:pt x="17952" y="670"/>
                    <a:pt x="15313" y="1"/>
                    <a:pt x="12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1967417" y="1605453"/>
              <a:ext cx="94751" cy="119671"/>
            </a:xfrm>
            <a:custGeom>
              <a:rect b="b" l="l" r="r" t="t"/>
              <a:pathLst>
                <a:path extrusionOk="0" h="5124" w="4057">
                  <a:moveTo>
                    <a:pt x="286" y="0"/>
                  </a:moveTo>
                  <a:cubicBezTo>
                    <a:pt x="96" y="0"/>
                    <a:pt x="1" y="380"/>
                    <a:pt x="191" y="380"/>
                  </a:cubicBezTo>
                  <a:cubicBezTo>
                    <a:pt x="2278" y="973"/>
                    <a:pt x="3559" y="2847"/>
                    <a:pt x="3464" y="4934"/>
                  </a:cubicBezTo>
                  <a:cubicBezTo>
                    <a:pt x="3464" y="5029"/>
                    <a:pt x="3559" y="5124"/>
                    <a:pt x="3654" y="5124"/>
                  </a:cubicBezTo>
                  <a:cubicBezTo>
                    <a:pt x="3749" y="5124"/>
                    <a:pt x="3844" y="5029"/>
                    <a:pt x="3938" y="4934"/>
                  </a:cubicBezTo>
                  <a:cubicBezTo>
                    <a:pt x="4057" y="2657"/>
                    <a:pt x="2563" y="593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2038883" y="1577754"/>
              <a:ext cx="212204" cy="166218"/>
            </a:xfrm>
            <a:custGeom>
              <a:rect b="b" l="l" r="r" t="t"/>
              <a:pathLst>
                <a:path extrusionOk="0" h="7117" w="9086">
                  <a:moveTo>
                    <a:pt x="285" y="0"/>
                  </a:moveTo>
                  <a:cubicBezTo>
                    <a:pt x="96" y="0"/>
                    <a:pt x="1" y="190"/>
                    <a:pt x="96" y="380"/>
                  </a:cubicBezTo>
                  <a:cubicBezTo>
                    <a:pt x="1590" y="2847"/>
                    <a:pt x="3843" y="4934"/>
                    <a:pt x="6429" y="6215"/>
                  </a:cubicBezTo>
                  <a:lnTo>
                    <a:pt x="8801" y="7116"/>
                  </a:lnTo>
                  <a:cubicBezTo>
                    <a:pt x="9085" y="7116"/>
                    <a:pt x="9085" y="6713"/>
                    <a:pt x="8896" y="6618"/>
                  </a:cubicBezTo>
                  <a:cubicBezTo>
                    <a:pt x="6120" y="5812"/>
                    <a:pt x="3748" y="4246"/>
                    <a:pt x="1875" y="2064"/>
                  </a:cubicBezTo>
                  <a:cubicBezTo>
                    <a:pt x="1377" y="1471"/>
                    <a:pt x="878" y="783"/>
                    <a:pt x="499" y="95"/>
                  </a:cubicBezTo>
                  <a:cubicBezTo>
                    <a:pt x="404" y="95"/>
                    <a:pt x="404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2087088" y="1556688"/>
              <a:ext cx="198891" cy="344043"/>
            </a:xfrm>
            <a:custGeom>
              <a:rect b="b" l="l" r="r" t="t"/>
              <a:pathLst>
                <a:path extrusionOk="0" h="14731" w="8516">
                  <a:moveTo>
                    <a:pt x="309" y="1"/>
                  </a:moveTo>
                  <a:cubicBezTo>
                    <a:pt x="119" y="1"/>
                    <a:pt x="0" y="309"/>
                    <a:pt x="309" y="404"/>
                  </a:cubicBezTo>
                  <a:cubicBezTo>
                    <a:pt x="4460" y="1970"/>
                    <a:pt x="7519" y="5931"/>
                    <a:pt x="7828" y="10485"/>
                  </a:cubicBezTo>
                  <a:cubicBezTo>
                    <a:pt x="7923" y="11766"/>
                    <a:pt x="7828" y="13142"/>
                    <a:pt x="7425" y="14422"/>
                  </a:cubicBezTo>
                  <a:cubicBezTo>
                    <a:pt x="7425" y="14636"/>
                    <a:pt x="7519" y="14731"/>
                    <a:pt x="7614" y="14731"/>
                  </a:cubicBezTo>
                  <a:cubicBezTo>
                    <a:pt x="7709" y="14731"/>
                    <a:pt x="7828" y="14636"/>
                    <a:pt x="7828" y="14541"/>
                  </a:cubicBezTo>
                  <a:cubicBezTo>
                    <a:pt x="8516" y="12169"/>
                    <a:pt x="8421" y="9584"/>
                    <a:pt x="7614" y="7212"/>
                  </a:cubicBezTo>
                  <a:cubicBezTo>
                    <a:pt x="6832" y="5148"/>
                    <a:pt x="5456" y="3274"/>
                    <a:pt x="3677" y="1780"/>
                  </a:cubicBezTo>
                  <a:cubicBezTo>
                    <a:pt x="2681" y="1092"/>
                    <a:pt x="1590" y="404"/>
                    <a:pt x="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2262695" y="1958323"/>
              <a:ext cx="48765" cy="101407"/>
            </a:xfrm>
            <a:custGeom>
              <a:rect b="b" l="l" r="r" t="t"/>
              <a:pathLst>
                <a:path extrusionOk="0" h="4342" w="2088">
                  <a:moveTo>
                    <a:pt x="404" y="1"/>
                  </a:moveTo>
                  <a:cubicBezTo>
                    <a:pt x="309" y="1"/>
                    <a:pt x="190" y="95"/>
                    <a:pt x="190" y="309"/>
                  </a:cubicBezTo>
                  <a:cubicBezTo>
                    <a:pt x="404" y="1187"/>
                    <a:pt x="0" y="2183"/>
                    <a:pt x="190" y="3060"/>
                  </a:cubicBezTo>
                  <a:cubicBezTo>
                    <a:pt x="404" y="3748"/>
                    <a:pt x="902" y="4341"/>
                    <a:pt x="1590" y="4341"/>
                  </a:cubicBezTo>
                  <a:cubicBezTo>
                    <a:pt x="1685" y="4341"/>
                    <a:pt x="1779" y="4341"/>
                    <a:pt x="1779" y="4246"/>
                  </a:cubicBezTo>
                  <a:cubicBezTo>
                    <a:pt x="2088" y="4246"/>
                    <a:pt x="1969" y="3867"/>
                    <a:pt x="1779" y="3867"/>
                  </a:cubicBezTo>
                  <a:lnTo>
                    <a:pt x="1590" y="3867"/>
                  </a:lnTo>
                  <a:cubicBezTo>
                    <a:pt x="902" y="3867"/>
                    <a:pt x="593" y="3060"/>
                    <a:pt x="593" y="2562"/>
                  </a:cubicBezTo>
                  <a:cubicBezTo>
                    <a:pt x="499" y="1780"/>
                    <a:pt x="783" y="997"/>
                    <a:pt x="593" y="190"/>
                  </a:cubicBezTo>
                  <a:cubicBezTo>
                    <a:pt x="593" y="95"/>
                    <a:pt x="499" y="1"/>
                    <a:pt x="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1602354" y="1937818"/>
              <a:ext cx="166218" cy="272039"/>
            </a:xfrm>
            <a:custGeom>
              <a:rect b="b" l="l" r="r" t="t"/>
              <a:pathLst>
                <a:path extrusionOk="0" h="11648" w="7117">
                  <a:moveTo>
                    <a:pt x="7022" y="1"/>
                  </a:moveTo>
                  <a:cubicBezTo>
                    <a:pt x="6832" y="973"/>
                    <a:pt x="6524" y="1875"/>
                    <a:pt x="6049" y="2658"/>
                  </a:cubicBezTo>
                  <a:cubicBezTo>
                    <a:pt x="5338" y="3654"/>
                    <a:pt x="4555" y="4436"/>
                    <a:pt x="3677" y="5124"/>
                  </a:cubicBezTo>
                  <a:cubicBezTo>
                    <a:pt x="1993" y="6808"/>
                    <a:pt x="1" y="8896"/>
                    <a:pt x="404" y="11457"/>
                  </a:cubicBezTo>
                  <a:cubicBezTo>
                    <a:pt x="404" y="11552"/>
                    <a:pt x="499" y="11647"/>
                    <a:pt x="594" y="11647"/>
                  </a:cubicBezTo>
                  <a:cubicBezTo>
                    <a:pt x="712" y="11647"/>
                    <a:pt x="807" y="11457"/>
                    <a:pt x="807" y="11363"/>
                  </a:cubicBezTo>
                  <a:cubicBezTo>
                    <a:pt x="404" y="9085"/>
                    <a:pt x="2278" y="7117"/>
                    <a:pt x="3772" y="5717"/>
                  </a:cubicBezTo>
                  <a:cubicBezTo>
                    <a:pt x="4555" y="4935"/>
                    <a:pt x="5338" y="4247"/>
                    <a:pt x="6049" y="3345"/>
                  </a:cubicBezTo>
                  <a:cubicBezTo>
                    <a:pt x="6334" y="2966"/>
                    <a:pt x="6642" y="2468"/>
                    <a:pt x="6832" y="2065"/>
                  </a:cubicBezTo>
                  <a:cubicBezTo>
                    <a:pt x="6832" y="1377"/>
                    <a:pt x="6927" y="594"/>
                    <a:pt x="7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1748043" y="1538424"/>
              <a:ext cx="184504" cy="447622"/>
            </a:xfrm>
            <a:custGeom>
              <a:rect b="b" l="l" r="r" t="t"/>
              <a:pathLst>
                <a:path extrusionOk="0" h="19166" w="7900">
                  <a:moveTo>
                    <a:pt x="7520" y="0"/>
                  </a:moveTo>
                  <a:cubicBezTo>
                    <a:pt x="5623" y="498"/>
                    <a:pt x="3844" y="1566"/>
                    <a:pt x="2658" y="3155"/>
                  </a:cubicBezTo>
                  <a:cubicBezTo>
                    <a:pt x="2065" y="3938"/>
                    <a:pt x="1685" y="4744"/>
                    <a:pt x="1282" y="5717"/>
                  </a:cubicBezTo>
                  <a:cubicBezTo>
                    <a:pt x="879" y="6808"/>
                    <a:pt x="784" y="7994"/>
                    <a:pt x="784" y="9275"/>
                  </a:cubicBezTo>
                  <a:cubicBezTo>
                    <a:pt x="784" y="11646"/>
                    <a:pt x="1282" y="14137"/>
                    <a:pt x="879" y="16509"/>
                  </a:cubicBezTo>
                  <a:cubicBezTo>
                    <a:pt x="879" y="16699"/>
                    <a:pt x="879" y="16888"/>
                    <a:pt x="784" y="17102"/>
                  </a:cubicBezTo>
                  <a:lnTo>
                    <a:pt x="879" y="17102"/>
                  </a:lnTo>
                  <a:cubicBezTo>
                    <a:pt x="689" y="17695"/>
                    <a:pt x="594" y="18478"/>
                    <a:pt x="594" y="19166"/>
                  </a:cubicBezTo>
                  <a:cubicBezTo>
                    <a:pt x="879" y="18667"/>
                    <a:pt x="1092" y="18074"/>
                    <a:pt x="1187" y="17576"/>
                  </a:cubicBezTo>
                  <a:cubicBezTo>
                    <a:pt x="2278" y="13141"/>
                    <a:pt x="1" y="8302"/>
                    <a:pt x="2468" y="4151"/>
                  </a:cubicBezTo>
                  <a:cubicBezTo>
                    <a:pt x="3654" y="2372"/>
                    <a:pt x="5528" y="878"/>
                    <a:pt x="7615" y="380"/>
                  </a:cubicBezTo>
                  <a:cubicBezTo>
                    <a:pt x="7900" y="285"/>
                    <a:pt x="7805" y="0"/>
                    <a:pt x="7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1724781" y="2015940"/>
              <a:ext cx="48789" cy="196135"/>
            </a:xfrm>
            <a:custGeom>
              <a:rect b="b" l="l" r="r" t="t"/>
              <a:pathLst>
                <a:path extrusionOk="0" h="8398" w="2089">
                  <a:moveTo>
                    <a:pt x="1875" y="0"/>
                  </a:moveTo>
                  <a:cubicBezTo>
                    <a:pt x="997" y="1281"/>
                    <a:pt x="309" y="2681"/>
                    <a:pt x="214" y="4246"/>
                  </a:cubicBezTo>
                  <a:cubicBezTo>
                    <a:pt x="1" y="5740"/>
                    <a:pt x="499" y="7330"/>
                    <a:pt x="1590" y="8397"/>
                  </a:cubicBezTo>
                  <a:lnTo>
                    <a:pt x="1780" y="8397"/>
                  </a:lnTo>
                  <a:cubicBezTo>
                    <a:pt x="1875" y="8397"/>
                    <a:pt x="2088" y="8207"/>
                    <a:pt x="1875" y="8112"/>
                  </a:cubicBezTo>
                  <a:cubicBezTo>
                    <a:pt x="902" y="7116"/>
                    <a:pt x="499" y="5646"/>
                    <a:pt x="594" y="4151"/>
                  </a:cubicBezTo>
                  <a:cubicBezTo>
                    <a:pt x="689" y="2870"/>
                    <a:pt x="1282" y="1590"/>
                    <a:pt x="2088" y="498"/>
                  </a:cubicBezTo>
                  <a:cubicBezTo>
                    <a:pt x="1993" y="309"/>
                    <a:pt x="1993" y="214"/>
                    <a:pt x="1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1768549" y="2004309"/>
              <a:ext cx="18871" cy="23285"/>
            </a:xfrm>
            <a:custGeom>
              <a:rect b="b" l="l" r="r" t="t"/>
              <a:pathLst>
                <a:path extrusionOk="0" h="997" w="808">
                  <a:moveTo>
                    <a:pt x="499" y="0"/>
                  </a:moveTo>
                  <a:cubicBezTo>
                    <a:pt x="404" y="0"/>
                    <a:pt x="309" y="0"/>
                    <a:pt x="309" y="119"/>
                  </a:cubicBezTo>
                  <a:cubicBezTo>
                    <a:pt x="214" y="214"/>
                    <a:pt x="119" y="404"/>
                    <a:pt x="1" y="498"/>
                  </a:cubicBezTo>
                  <a:cubicBezTo>
                    <a:pt x="119" y="712"/>
                    <a:pt x="119" y="807"/>
                    <a:pt x="214" y="996"/>
                  </a:cubicBezTo>
                  <a:cubicBezTo>
                    <a:pt x="309" y="807"/>
                    <a:pt x="499" y="498"/>
                    <a:pt x="712" y="309"/>
                  </a:cubicBezTo>
                  <a:cubicBezTo>
                    <a:pt x="807" y="214"/>
                    <a:pt x="594" y="0"/>
                    <a:pt x="499" y="0"/>
                  </a:cubicBezTo>
                  <a:close/>
                </a:path>
              </a:pathLst>
            </a:custGeom>
            <a:solidFill>
              <a:srgbClr val="E7402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1807878" y="2069120"/>
              <a:ext cx="55421" cy="90314"/>
            </a:xfrm>
            <a:custGeom>
              <a:rect b="b" l="l" r="r" t="t"/>
              <a:pathLst>
                <a:path extrusionOk="0" h="3867" w="2373">
                  <a:moveTo>
                    <a:pt x="96" y="0"/>
                  </a:moveTo>
                  <a:lnTo>
                    <a:pt x="96" y="0"/>
                  </a:lnTo>
                  <a:cubicBezTo>
                    <a:pt x="1" y="499"/>
                    <a:pt x="96" y="997"/>
                    <a:pt x="214" y="1495"/>
                  </a:cubicBezTo>
                  <a:cubicBezTo>
                    <a:pt x="404" y="2467"/>
                    <a:pt x="997" y="3369"/>
                    <a:pt x="1875" y="3867"/>
                  </a:cubicBezTo>
                  <a:lnTo>
                    <a:pt x="1993" y="3867"/>
                  </a:lnTo>
                  <a:cubicBezTo>
                    <a:pt x="2183" y="3867"/>
                    <a:pt x="2373" y="3558"/>
                    <a:pt x="2088" y="3463"/>
                  </a:cubicBezTo>
                  <a:cubicBezTo>
                    <a:pt x="1282" y="2965"/>
                    <a:pt x="807" y="2183"/>
                    <a:pt x="594" y="1281"/>
                  </a:cubicBezTo>
                  <a:cubicBezTo>
                    <a:pt x="499" y="997"/>
                    <a:pt x="499" y="593"/>
                    <a:pt x="499" y="309"/>
                  </a:cubicBezTo>
                  <a:cubicBezTo>
                    <a:pt x="309" y="190"/>
                    <a:pt x="214" y="95"/>
                    <a:pt x="96" y="0"/>
                  </a:cubicBezTo>
                  <a:close/>
                </a:path>
              </a:pathLst>
            </a:custGeom>
            <a:solidFill>
              <a:srgbClr val="E7402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1810097" y="1805979"/>
              <a:ext cx="90314" cy="270357"/>
            </a:xfrm>
            <a:custGeom>
              <a:rect b="b" l="l" r="r" t="t"/>
              <a:pathLst>
                <a:path extrusionOk="0" h="11576" w="3867">
                  <a:moveTo>
                    <a:pt x="2681" y="1"/>
                  </a:moveTo>
                  <a:cubicBezTo>
                    <a:pt x="2491" y="1"/>
                    <a:pt x="2278" y="190"/>
                    <a:pt x="2491" y="309"/>
                  </a:cubicBezTo>
                  <a:cubicBezTo>
                    <a:pt x="3867" y="2278"/>
                    <a:pt x="2871" y="4650"/>
                    <a:pt x="1898" y="6524"/>
                  </a:cubicBezTo>
                  <a:cubicBezTo>
                    <a:pt x="1092" y="8018"/>
                    <a:pt x="119" y="9583"/>
                    <a:pt x="1" y="11267"/>
                  </a:cubicBezTo>
                  <a:cubicBezTo>
                    <a:pt x="119" y="11362"/>
                    <a:pt x="214" y="11457"/>
                    <a:pt x="404" y="11576"/>
                  </a:cubicBezTo>
                  <a:cubicBezTo>
                    <a:pt x="404" y="10864"/>
                    <a:pt x="594" y="10081"/>
                    <a:pt x="902" y="9394"/>
                  </a:cubicBezTo>
                  <a:cubicBezTo>
                    <a:pt x="1685" y="7306"/>
                    <a:pt x="3274" y="5527"/>
                    <a:pt x="3559" y="3274"/>
                  </a:cubicBezTo>
                  <a:cubicBezTo>
                    <a:pt x="3677" y="2183"/>
                    <a:pt x="3464" y="997"/>
                    <a:pt x="2776" y="96"/>
                  </a:cubicBezTo>
                  <a:lnTo>
                    <a:pt x="26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1815095" y="1598236"/>
              <a:ext cx="117452" cy="242682"/>
            </a:xfrm>
            <a:custGeom>
              <a:rect b="b" l="l" r="r" t="t"/>
              <a:pathLst>
                <a:path extrusionOk="0" h="10391" w="5029">
                  <a:moveTo>
                    <a:pt x="4530" y="1"/>
                  </a:moveTo>
                  <a:cubicBezTo>
                    <a:pt x="1874" y="1590"/>
                    <a:pt x="190" y="4342"/>
                    <a:pt x="0" y="7520"/>
                  </a:cubicBezTo>
                  <a:cubicBezTo>
                    <a:pt x="0" y="8398"/>
                    <a:pt x="95" y="9394"/>
                    <a:pt x="285" y="10271"/>
                  </a:cubicBezTo>
                  <a:cubicBezTo>
                    <a:pt x="380" y="10390"/>
                    <a:pt x="498" y="10390"/>
                    <a:pt x="498" y="10390"/>
                  </a:cubicBezTo>
                  <a:cubicBezTo>
                    <a:pt x="688" y="10390"/>
                    <a:pt x="783" y="10271"/>
                    <a:pt x="783" y="10177"/>
                  </a:cubicBezTo>
                  <a:cubicBezTo>
                    <a:pt x="190" y="8208"/>
                    <a:pt x="380" y="6121"/>
                    <a:pt x="1281" y="4247"/>
                  </a:cubicBezTo>
                  <a:cubicBezTo>
                    <a:pt x="1969" y="2681"/>
                    <a:pt x="3250" y="1282"/>
                    <a:pt x="4839" y="404"/>
                  </a:cubicBezTo>
                  <a:cubicBezTo>
                    <a:pt x="5029" y="309"/>
                    <a:pt x="4839" y="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1858839" y="2106231"/>
              <a:ext cx="46009" cy="124669"/>
            </a:xfrm>
            <a:custGeom>
              <a:rect b="b" l="l" r="r" t="t"/>
              <a:pathLst>
                <a:path extrusionOk="0" h="5338" w="1970">
                  <a:moveTo>
                    <a:pt x="594" y="1"/>
                  </a:moveTo>
                  <a:cubicBezTo>
                    <a:pt x="404" y="1"/>
                    <a:pt x="286" y="285"/>
                    <a:pt x="404" y="380"/>
                  </a:cubicBezTo>
                  <a:cubicBezTo>
                    <a:pt x="1472" y="1780"/>
                    <a:pt x="1377" y="3748"/>
                    <a:pt x="96" y="4934"/>
                  </a:cubicBezTo>
                  <a:cubicBezTo>
                    <a:pt x="1" y="5029"/>
                    <a:pt x="96" y="5338"/>
                    <a:pt x="286" y="5338"/>
                  </a:cubicBezTo>
                  <a:lnTo>
                    <a:pt x="404" y="5243"/>
                  </a:lnTo>
                  <a:cubicBezTo>
                    <a:pt x="1875" y="3843"/>
                    <a:pt x="1970" y="1685"/>
                    <a:pt x="689" y="96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2121980" y="2043359"/>
              <a:ext cx="694718" cy="694975"/>
            </a:xfrm>
            <a:custGeom>
              <a:rect b="b" l="l" r="r" t="t"/>
              <a:pathLst>
                <a:path extrusionOk="0" h="29757" w="29746">
                  <a:moveTo>
                    <a:pt x="28914" y="1"/>
                  </a:moveTo>
                  <a:cubicBezTo>
                    <a:pt x="27665" y="1"/>
                    <a:pt x="26510" y="487"/>
                    <a:pt x="25594" y="1293"/>
                  </a:cubicBezTo>
                  <a:lnTo>
                    <a:pt x="19854" y="6440"/>
                  </a:lnTo>
                  <a:lnTo>
                    <a:pt x="3559" y="5942"/>
                  </a:lnTo>
                  <a:cubicBezTo>
                    <a:pt x="2278" y="5942"/>
                    <a:pt x="997" y="6345"/>
                    <a:pt x="1" y="7223"/>
                  </a:cubicBezTo>
                  <a:lnTo>
                    <a:pt x="1685" y="29282"/>
                  </a:lnTo>
                  <a:lnTo>
                    <a:pt x="18787" y="29757"/>
                  </a:lnTo>
                  <a:lnTo>
                    <a:pt x="18787" y="29662"/>
                  </a:lnTo>
                  <a:lnTo>
                    <a:pt x="25689" y="23732"/>
                  </a:lnTo>
                  <a:lnTo>
                    <a:pt x="29745" y="12"/>
                  </a:lnTo>
                  <a:lnTo>
                    <a:pt x="29247" y="12"/>
                  </a:lnTo>
                  <a:cubicBezTo>
                    <a:pt x="29135" y="5"/>
                    <a:pt x="29024" y="1"/>
                    <a:pt x="28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2078213" y="2209647"/>
              <a:ext cx="537936" cy="660526"/>
            </a:xfrm>
            <a:custGeom>
              <a:rect b="b" l="l" r="r" t="t"/>
              <a:pathLst>
                <a:path extrusionOk="0" h="28282" w="23033">
                  <a:moveTo>
                    <a:pt x="2385" y="0"/>
                  </a:moveTo>
                  <a:cubicBezTo>
                    <a:pt x="1387" y="0"/>
                    <a:pt x="689" y="751"/>
                    <a:pt x="689" y="1692"/>
                  </a:cubicBezTo>
                  <a:lnTo>
                    <a:pt x="96" y="25815"/>
                  </a:lnTo>
                  <a:cubicBezTo>
                    <a:pt x="1" y="26787"/>
                    <a:pt x="784" y="27594"/>
                    <a:pt x="1780" y="27594"/>
                  </a:cubicBezTo>
                  <a:lnTo>
                    <a:pt x="21538" y="28282"/>
                  </a:lnTo>
                  <a:lnTo>
                    <a:pt x="23033" y="601"/>
                  </a:lnTo>
                  <a:lnTo>
                    <a:pt x="2563" y="8"/>
                  </a:lnTo>
                  <a:cubicBezTo>
                    <a:pt x="2502" y="3"/>
                    <a:pt x="2443" y="0"/>
                    <a:pt x="2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2579015" y="2040953"/>
              <a:ext cx="248684" cy="829219"/>
            </a:xfrm>
            <a:custGeom>
              <a:rect b="b" l="l" r="r" t="t"/>
              <a:pathLst>
                <a:path extrusionOk="0" h="35505" w="10648">
                  <a:moveTo>
                    <a:pt x="10079" y="0"/>
                  </a:moveTo>
                  <a:cubicBezTo>
                    <a:pt x="9969" y="0"/>
                    <a:pt x="9860" y="35"/>
                    <a:pt x="9773" y="115"/>
                  </a:cubicBezTo>
                  <a:lnTo>
                    <a:pt x="1471" y="7824"/>
                  </a:lnTo>
                  <a:lnTo>
                    <a:pt x="0" y="35505"/>
                  </a:lnTo>
                  <a:lnTo>
                    <a:pt x="8207" y="28484"/>
                  </a:lnTo>
                  <a:cubicBezTo>
                    <a:pt x="8302" y="28389"/>
                    <a:pt x="8397" y="28294"/>
                    <a:pt x="8397" y="28199"/>
                  </a:cubicBezTo>
                  <a:lnTo>
                    <a:pt x="10579" y="519"/>
                  </a:lnTo>
                  <a:cubicBezTo>
                    <a:pt x="10648" y="229"/>
                    <a:pt x="10360" y="0"/>
                    <a:pt x="1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2636632" y="2191547"/>
              <a:ext cx="9435" cy="23285"/>
            </a:xfrm>
            <a:custGeom>
              <a:rect b="b" l="l" r="r" t="t"/>
              <a:pathLst>
                <a:path extrusionOk="0" h="997" w="404">
                  <a:moveTo>
                    <a:pt x="403" y="0"/>
                  </a:moveTo>
                  <a:lnTo>
                    <a:pt x="0" y="499"/>
                  </a:lnTo>
                  <a:cubicBezTo>
                    <a:pt x="95" y="688"/>
                    <a:pt x="309" y="783"/>
                    <a:pt x="403" y="99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FAB6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2557973" y="2221464"/>
              <a:ext cx="39353" cy="2242"/>
            </a:xfrm>
            <a:custGeom>
              <a:rect b="b" l="l" r="r" t="t"/>
              <a:pathLst>
                <a:path extrusionOk="0" h="96" w="1685">
                  <a:moveTo>
                    <a:pt x="0" y="0"/>
                  </a:moveTo>
                  <a:lnTo>
                    <a:pt x="0" y="0"/>
                  </a:lnTo>
                  <a:lnTo>
                    <a:pt x="1684" y="95"/>
                  </a:lnTo>
                  <a:lnTo>
                    <a:pt x="1684" y="95"/>
                  </a:lnTo>
                  <a:close/>
                </a:path>
              </a:pathLst>
            </a:custGeom>
            <a:solidFill>
              <a:srgbClr val="FED5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2557973" y="2221464"/>
              <a:ext cx="53203" cy="29941"/>
            </a:xfrm>
            <a:custGeom>
              <a:rect b="b" l="l" r="r" t="t"/>
              <a:pathLst>
                <a:path extrusionOk="0" h="1282" w="2278">
                  <a:moveTo>
                    <a:pt x="0" y="0"/>
                  </a:moveTo>
                  <a:lnTo>
                    <a:pt x="0" y="0"/>
                  </a:lnTo>
                  <a:cubicBezTo>
                    <a:pt x="901" y="309"/>
                    <a:pt x="1589" y="688"/>
                    <a:pt x="2277" y="1281"/>
                  </a:cubicBezTo>
                  <a:lnTo>
                    <a:pt x="2277" y="902"/>
                  </a:lnTo>
                  <a:lnTo>
                    <a:pt x="1684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6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2611152" y="2242507"/>
              <a:ext cx="25504" cy="32160"/>
            </a:xfrm>
            <a:custGeom>
              <a:rect b="b" l="l" r="r" t="t"/>
              <a:pathLst>
                <a:path extrusionOk="0" h="1377" w="1092">
                  <a:moveTo>
                    <a:pt x="0" y="1"/>
                  </a:moveTo>
                  <a:lnTo>
                    <a:pt x="0" y="380"/>
                  </a:lnTo>
                  <a:cubicBezTo>
                    <a:pt x="95" y="380"/>
                    <a:pt x="95" y="475"/>
                    <a:pt x="214" y="475"/>
                  </a:cubicBezTo>
                  <a:lnTo>
                    <a:pt x="1091" y="1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B6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2544123" y="2849107"/>
              <a:ext cx="60396" cy="21066"/>
            </a:xfrm>
            <a:custGeom>
              <a:rect b="b" l="l" r="r" t="t"/>
              <a:pathLst>
                <a:path extrusionOk="0" h="902" w="2586">
                  <a:moveTo>
                    <a:pt x="1494" y="902"/>
                  </a:moveTo>
                  <a:close/>
                  <a:moveTo>
                    <a:pt x="0" y="807"/>
                  </a:moveTo>
                  <a:lnTo>
                    <a:pt x="1494" y="902"/>
                  </a:lnTo>
                  <a:close/>
                  <a:moveTo>
                    <a:pt x="2585" y="0"/>
                  </a:moveTo>
                  <a:lnTo>
                    <a:pt x="1589" y="807"/>
                  </a:lnTo>
                  <a:lnTo>
                    <a:pt x="1589" y="807"/>
                  </a:lnTo>
                  <a:close/>
                </a:path>
              </a:pathLst>
            </a:custGeom>
            <a:solidFill>
              <a:srgbClr val="F18A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2535248" y="2440838"/>
              <a:ext cx="64296" cy="429335"/>
            </a:xfrm>
            <a:custGeom>
              <a:rect b="b" l="l" r="r" t="t"/>
              <a:pathLst>
                <a:path extrusionOk="0" h="18383" w="2753">
                  <a:moveTo>
                    <a:pt x="688" y="0"/>
                  </a:moveTo>
                  <a:lnTo>
                    <a:pt x="1" y="18288"/>
                  </a:lnTo>
                  <a:lnTo>
                    <a:pt x="380" y="18288"/>
                  </a:lnTo>
                  <a:lnTo>
                    <a:pt x="1874" y="18383"/>
                  </a:lnTo>
                  <a:lnTo>
                    <a:pt x="2752" y="49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2579015" y="2452469"/>
              <a:ext cx="57640" cy="417704"/>
            </a:xfrm>
            <a:custGeom>
              <a:rect b="b" l="l" r="r" t="t"/>
              <a:pathLst>
                <a:path extrusionOk="0" h="17885" w="2468">
                  <a:moveTo>
                    <a:pt x="878" y="0"/>
                  </a:moveTo>
                  <a:lnTo>
                    <a:pt x="0" y="17885"/>
                  </a:lnTo>
                  <a:lnTo>
                    <a:pt x="95" y="17790"/>
                  </a:lnTo>
                  <a:lnTo>
                    <a:pt x="1091" y="16983"/>
                  </a:lnTo>
                  <a:lnTo>
                    <a:pt x="1186" y="14825"/>
                  </a:lnTo>
                  <a:lnTo>
                    <a:pt x="2277" y="5029"/>
                  </a:lnTo>
                  <a:lnTo>
                    <a:pt x="2467" y="498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2184035" y="2399289"/>
              <a:ext cx="279770" cy="279209"/>
            </a:xfrm>
            <a:custGeom>
              <a:rect b="b" l="l" r="r" t="t"/>
              <a:pathLst>
                <a:path extrusionOk="0" h="11955" w="11979">
                  <a:moveTo>
                    <a:pt x="5930" y="0"/>
                  </a:moveTo>
                  <a:cubicBezTo>
                    <a:pt x="2681" y="0"/>
                    <a:pt x="0" y="2657"/>
                    <a:pt x="0" y="6025"/>
                  </a:cubicBezTo>
                  <a:cubicBezTo>
                    <a:pt x="0" y="9298"/>
                    <a:pt x="2681" y="11955"/>
                    <a:pt x="5930" y="11955"/>
                  </a:cubicBezTo>
                  <a:cubicBezTo>
                    <a:pt x="9298" y="11955"/>
                    <a:pt x="11979" y="9298"/>
                    <a:pt x="11979" y="6025"/>
                  </a:cubicBezTo>
                  <a:cubicBezTo>
                    <a:pt x="11979" y="2657"/>
                    <a:pt x="9298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2703356" y="2064685"/>
              <a:ext cx="110819" cy="387810"/>
            </a:xfrm>
            <a:custGeom>
              <a:rect b="b" l="l" r="r" t="t"/>
              <a:pathLst>
                <a:path extrusionOk="0" h="16605" w="4745">
                  <a:moveTo>
                    <a:pt x="4744" y="1"/>
                  </a:moveTo>
                  <a:lnTo>
                    <a:pt x="0" y="4745"/>
                  </a:lnTo>
                  <a:cubicBezTo>
                    <a:pt x="1874" y="8303"/>
                    <a:pt x="2182" y="12240"/>
                    <a:pt x="2182" y="12240"/>
                  </a:cubicBezTo>
                  <a:cubicBezTo>
                    <a:pt x="2182" y="12240"/>
                    <a:pt x="2562" y="13924"/>
                    <a:pt x="3060" y="16604"/>
                  </a:cubicBezTo>
                  <a:lnTo>
                    <a:pt x="3653" y="16011"/>
                  </a:lnTo>
                  <a:lnTo>
                    <a:pt x="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2441314" y="2182742"/>
              <a:ext cx="357098" cy="920140"/>
            </a:xfrm>
            <a:custGeom>
              <a:rect b="b" l="l" r="r" t="t"/>
              <a:pathLst>
                <a:path extrusionOk="0" h="39398" w="15290">
                  <a:moveTo>
                    <a:pt x="7052" y="0"/>
                  </a:moveTo>
                  <a:cubicBezTo>
                    <a:pt x="6373" y="0"/>
                    <a:pt x="6045" y="874"/>
                    <a:pt x="6394" y="1374"/>
                  </a:cubicBezTo>
                  <a:lnTo>
                    <a:pt x="8363" y="3935"/>
                  </a:lnTo>
                  <a:lnTo>
                    <a:pt x="7486" y="3034"/>
                  </a:lnTo>
                  <a:cubicBezTo>
                    <a:pt x="6333" y="2057"/>
                    <a:pt x="4923" y="1483"/>
                    <a:pt x="3467" y="1483"/>
                  </a:cubicBezTo>
                  <a:cubicBezTo>
                    <a:pt x="3156" y="1483"/>
                    <a:pt x="2842" y="1509"/>
                    <a:pt x="2528" y="1563"/>
                  </a:cubicBezTo>
                  <a:cubicBezTo>
                    <a:pt x="1058" y="1848"/>
                    <a:pt x="559" y="2441"/>
                    <a:pt x="465" y="3248"/>
                  </a:cubicBezTo>
                  <a:cubicBezTo>
                    <a:pt x="380" y="3694"/>
                    <a:pt x="847" y="4045"/>
                    <a:pt x="1371" y="4045"/>
                  </a:cubicBezTo>
                  <a:cubicBezTo>
                    <a:pt x="1432" y="4045"/>
                    <a:pt x="1494" y="4040"/>
                    <a:pt x="1556" y="4030"/>
                  </a:cubicBezTo>
                  <a:lnTo>
                    <a:pt x="2130" y="3792"/>
                  </a:lnTo>
                  <a:lnTo>
                    <a:pt x="2130" y="3792"/>
                  </a:lnTo>
                  <a:cubicBezTo>
                    <a:pt x="0" y="4807"/>
                    <a:pt x="1935" y="6402"/>
                    <a:pt x="1935" y="6402"/>
                  </a:cubicBezTo>
                  <a:cubicBezTo>
                    <a:pt x="963" y="7683"/>
                    <a:pt x="2528" y="8490"/>
                    <a:pt x="2528" y="8490"/>
                  </a:cubicBezTo>
                  <a:cubicBezTo>
                    <a:pt x="1935" y="8774"/>
                    <a:pt x="2030" y="9367"/>
                    <a:pt x="2338" y="9770"/>
                  </a:cubicBezTo>
                  <a:cubicBezTo>
                    <a:pt x="2623" y="10268"/>
                    <a:pt x="3216" y="10648"/>
                    <a:pt x="3809" y="10743"/>
                  </a:cubicBezTo>
                  <a:lnTo>
                    <a:pt x="8672" y="12047"/>
                  </a:lnTo>
                  <a:lnTo>
                    <a:pt x="7082" y="26374"/>
                  </a:lnTo>
                  <a:lnTo>
                    <a:pt x="6394" y="38613"/>
                  </a:lnTo>
                  <a:cubicBezTo>
                    <a:pt x="7202" y="39147"/>
                    <a:pt x="8126" y="39398"/>
                    <a:pt x="9046" y="39398"/>
                  </a:cubicBezTo>
                  <a:cubicBezTo>
                    <a:pt x="11396" y="39398"/>
                    <a:pt x="13719" y="37765"/>
                    <a:pt x="14008" y="35055"/>
                  </a:cubicBezTo>
                  <a:cubicBezTo>
                    <a:pt x="15289" y="23314"/>
                    <a:pt x="12324" y="11241"/>
                    <a:pt x="12324" y="11241"/>
                  </a:cubicBezTo>
                  <a:cubicBezTo>
                    <a:pt x="12324" y="11241"/>
                    <a:pt x="11731" y="4623"/>
                    <a:pt x="8079" y="567"/>
                  </a:cubicBezTo>
                  <a:cubicBezTo>
                    <a:pt x="7690" y="157"/>
                    <a:pt x="7339" y="0"/>
                    <a:pt x="7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2491481" y="2267450"/>
              <a:ext cx="8898" cy="4998"/>
            </a:xfrm>
            <a:custGeom>
              <a:rect b="b" l="l" r="r" t="t"/>
              <a:pathLst>
                <a:path extrusionOk="0" h="214" w="381">
                  <a:moveTo>
                    <a:pt x="380" y="0"/>
                  </a:moveTo>
                  <a:lnTo>
                    <a:pt x="1" y="119"/>
                  </a:lnTo>
                  <a:lnTo>
                    <a:pt x="96" y="213"/>
                  </a:lnTo>
                  <a:cubicBezTo>
                    <a:pt x="96" y="119"/>
                    <a:pt x="285" y="119"/>
                    <a:pt x="380" y="0"/>
                  </a:cubicBezTo>
                  <a:close/>
                </a:path>
              </a:pathLst>
            </a:custGeom>
            <a:solidFill>
              <a:srgbClr val="F8B16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2491481" y="2260794"/>
              <a:ext cx="142956" cy="53203"/>
            </a:xfrm>
            <a:custGeom>
              <a:rect b="b" l="l" r="r" t="t"/>
              <a:pathLst>
                <a:path extrusionOk="0" h="2278" w="6121">
                  <a:moveTo>
                    <a:pt x="1566" y="0"/>
                  </a:moveTo>
                  <a:cubicBezTo>
                    <a:pt x="1068" y="0"/>
                    <a:pt x="594" y="0"/>
                    <a:pt x="190" y="95"/>
                  </a:cubicBezTo>
                  <a:cubicBezTo>
                    <a:pt x="1" y="190"/>
                    <a:pt x="1" y="285"/>
                    <a:pt x="1" y="404"/>
                  </a:cubicBezTo>
                  <a:lnTo>
                    <a:pt x="380" y="285"/>
                  </a:lnTo>
                  <a:lnTo>
                    <a:pt x="380" y="285"/>
                  </a:lnTo>
                  <a:cubicBezTo>
                    <a:pt x="285" y="404"/>
                    <a:pt x="96" y="404"/>
                    <a:pt x="96" y="498"/>
                  </a:cubicBezTo>
                  <a:lnTo>
                    <a:pt x="190" y="593"/>
                  </a:lnTo>
                  <a:cubicBezTo>
                    <a:pt x="190" y="593"/>
                    <a:pt x="285" y="593"/>
                    <a:pt x="285" y="498"/>
                  </a:cubicBezTo>
                  <a:cubicBezTo>
                    <a:pt x="689" y="404"/>
                    <a:pt x="1187" y="404"/>
                    <a:pt x="1566" y="404"/>
                  </a:cubicBezTo>
                  <a:cubicBezTo>
                    <a:pt x="3155" y="404"/>
                    <a:pt x="4626" y="997"/>
                    <a:pt x="5717" y="2183"/>
                  </a:cubicBezTo>
                  <a:cubicBezTo>
                    <a:pt x="5717" y="2277"/>
                    <a:pt x="5812" y="2277"/>
                    <a:pt x="5812" y="2277"/>
                  </a:cubicBezTo>
                  <a:cubicBezTo>
                    <a:pt x="6025" y="2277"/>
                    <a:pt x="6120" y="2064"/>
                    <a:pt x="6025" y="1874"/>
                  </a:cubicBezTo>
                  <a:cubicBezTo>
                    <a:pt x="4839" y="688"/>
                    <a:pt x="3250" y="0"/>
                    <a:pt x="1566" y="0"/>
                  </a:cubicBezTo>
                  <a:close/>
                </a:path>
              </a:pathLst>
            </a:custGeom>
            <a:solidFill>
              <a:srgbClr val="F1888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2486506" y="2320630"/>
              <a:ext cx="143493" cy="34916"/>
            </a:xfrm>
            <a:custGeom>
              <a:rect b="b" l="l" r="r" t="t"/>
              <a:pathLst>
                <a:path extrusionOk="0" h="1495" w="6144">
                  <a:moveTo>
                    <a:pt x="2775" y="0"/>
                  </a:moveTo>
                  <a:cubicBezTo>
                    <a:pt x="1874" y="0"/>
                    <a:pt x="996" y="95"/>
                    <a:pt x="214" y="308"/>
                  </a:cubicBezTo>
                  <a:cubicBezTo>
                    <a:pt x="0" y="308"/>
                    <a:pt x="95" y="688"/>
                    <a:pt x="309" y="688"/>
                  </a:cubicBezTo>
                  <a:lnTo>
                    <a:pt x="403" y="688"/>
                  </a:lnTo>
                  <a:cubicBezTo>
                    <a:pt x="1091" y="498"/>
                    <a:pt x="1993" y="403"/>
                    <a:pt x="2775" y="403"/>
                  </a:cubicBezTo>
                  <a:cubicBezTo>
                    <a:pt x="3867" y="403"/>
                    <a:pt x="4839" y="593"/>
                    <a:pt x="5645" y="1400"/>
                  </a:cubicBezTo>
                  <a:cubicBezTo>
                    <a:pt x="5740" y="1494"/>
                    <a:pt x="5740" y="1494"/>
                    <a:pt x="5835" y="1494"/>
                  </a:cubicBezTo>
                  <a:cubicBezTo>
                    <a:pt x="6025" y="1494"/>
                    <a:pt x="6144" y="1281"/>
                    <a:pt x="5930" y="1091"/>
                  </a:cubicBezTo>
                  <a:cubicBezTo>
                    <a:pt x="5052" y="214"/>
                    <a:pt x="3961" y="0"/>
                    <a:pt x="2775" y="0"/>
                  </a:cubicBezTo>
                  <a:close/>
                </a:path>
              </a:pathLst>
            </a:custGeom>
            <a:solidFill>
              <a:srgbClr val="F1888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2498137" y="2381002"/>
              <a:ext cx="2242" cy="23"/>
            </a:xfrm>
            <a:custGeom>
              <a:rect b="b" l="l" r="r" t="t"/>
              <a:pathLst>
                <a:path extrusionOk="0" h="1" w="96">
                  <a:moveTo>
                    <a:pt x="0" y="1"/>
                  </a:moveTo>
                  <a:lnTo>
                    <a:pt x="0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8B16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2498137" y="2371590"/>
              <a:ext cx="118013" cy="25504"/>
            </a:xfrm>
            <a:custGeom>
              <a:rect b="b" l="l" r="r" t="t"/>
              <a:pathLst>
                <a:path extrusionOk="0" h="1092" w="5053">
                  <a:moveTo>
                    <a:pt x="1874" y="0"/>
                  </a:moveTo>
                  <a:cubicBezTo>
                    <a:pt x="1281" y="0"/>
                    <a:pt x="688" y="95"/>
                    <a:pt x="190" y="190"/>
                  </a:cubicBezTo>
                  <a:cubicBezTo>
                    <a:pt x="95" y="190"/>
                    <a:pt x="95" y="285"/>
                    <a:pt x="0" y="404"/>
                  </a:cubicBezTo>
                  <a:cubicBezTo>
                    <a:pt x="0" y="498"/>
                    <a:pt x="95" y="688"/>
                    <a:pt x="190" y="688"/>
                  </a:cubicBezTo>
                  <a:cubicBezTo>
                    <a:pt x="309" y="688"/>
                    <a:pt x="309" y="688"/>
                    <a:pt x="309" y="593"/>
                  </a:cubicBezTo>
                  <a:cubicBezTo>
                    <a:pt x="783" y="498"/>
                    <a:pt x="1281" y="404"/>
                    <a:pt x="1874" y="404"/>
                  </a:cubicBezTo>
                  <a:cubicBezTo>
                    <a:pt x="2776" y="404"/>
                    <a:pt x="3748" y="688"/>
                    <a:pt x="4649" y="1091"/>
                  </a:cubicBezTo>
                  <a:lnTo>
                    <a:pt x="4744" y="1091"/>
                  </a:lnTo>
                  <a:cubicBezTo>
                    <a:pt x="4934" y="1091"/>
                    <a:pt x="5053" y="878"/>
                    <a:pt x="4839" y="688"/>
                  </a:cubicBezTo>
                  <a:cubicBezTo>
                    <a:pt x="3867" y="285"/>
                    <a:pt x="2870" y="0"/>
                    <a:pt x="1874" y="0"/>
                  </a:cubicBezTo>
                  <a:close/>
                </a:path>
              </a:pathLst>
            </a:custGeom>
            <a:solidFill>
              <a:srgbClr val="F1888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1912175" y="1962163"/>
              <a:ext cx="69000" cy="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6" name="Google Shape;3026;p37"/>
          <p:cNvSpPr txBox="1"/>
          <p:nvPr/>
        </p:nvSpPr>
        <p:spPr>
          <a:xfrm>
            <a:off x="3958225" y="1725150"/>
            <a:ext cx="43803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Not waiting in the library queue.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Many reservations can be made easily without going to the library.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Reservation cancellation.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Not carrying a library card.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Providing security with personalized QR code.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ibrary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232552"/>
      </a:accent1>
      <a:accent2>
        <a:srgbClr val="F6A11A"/>
      </a:accent2>
      <a:accent3>
        <a:srgbClr val="CD2E2D"/>
      </a:accent3>
      <a:accent4>
        <a:srgbClr val="F8C1B7"/>
      </a:accent4>
      <a:accent5>
        <a:srgbClr val="D36767"/>
      </a:accent5>
      <a:accent6>
        <a:srgbClr val="FCC769"/>
      </a:accent6>
      <a:hlink>
        <a:srgbClr val="232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