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60" r:id="rId2"/>
    <p:sldId id="257" r:id="rId3"/>
    <p:sldId id="256" r:id="rId4"/>
    <p:sldId id="293" r:id="rId5"/>
    <p:sldId id="294" r:id="rId6"/>
    <p:sldId id="295" r:id="rId7"/>
    <p:sldId id="296" r:id="rId8"/>
    <p:sldId id="288" r:id="rId9"/>
    <p:sldId id="297" r:id="rId10"/>
    <p:sldId id="300" r:id="rId11"/>
    <p:sldId id="298" r:id="rId12"/>
    <p:sldId id="299" r:id="rId13"/>
    <p:sldId id="304" r:id="rId14"/>
    <p:sldId id="303" r:id="rId15"/>
    <p:sldId id="301" r:id="rId16"/>
    <p:sldId id="305" r:id="rId17"/>
    <p:sldId id="302" r:id="rId18"/>
    <p:sldId id="306" r:id="rId19"/>
    <p:sldId id="307" r:id="rId20"/>
    <p:sldId id="289" r:id="rId21"/>
    <p:sldId id="292" r:id="rId22"/>
    <p:sldId id="290" r:id="rId23"/>
    <p:sldId id="309" r:id="rId24"/>
    <p:sldId id="291" r:id="rId25"/>
    <p:sldId id="308" r:id="rId26"/>
    <p:sldId id="310" r:id="rId27"/>
    <p:sldId id="311" r:id="rId28"/>
    <p:sldId id="312" r:id="rId29"/>
    <p:sldId id="313" r:id="rId30"/>
    <p:sldId id="314" r:id="rId31"/>
    <p:sldId id="315" r:id="rId32"/>
    <p:sldId id="316" r:id="rId33"/>
  </p:sldIdLst>
  <p:sldSz cx="9144000" cy="5143500" type="screen16x9"/>
  <p:notesSz cx="6858000" cy="9144000"/>
  <p:embeddedFontLst>
    <p:embeddedFont>
      <p:font typeface="Barlow" pitchFamily="2" charset="0"/>
      <p:regular r:id="rId35"/>
      <p:bold r:id="rId36"/>
      <p:italic r:id="rId37"/>
      <p:boldItalic r:id="rId38"/>
    </p:embeddedFont>
    <p:embeddedFont>
      <p:font typeface="Barlow Light" pitchFamily="2" charset="0"/>
      <p:regular r:id="rId39"/>
      <p:bold r:id="rId40"/>
      <p:italic r:id="rId41"/>
      <p:boldItalic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Miriam" panose="020B0502050101010101" pitchFamily="34" charset="-79"/>
      <p:regular r:id="rId47"/>
    </p:embeddedFont>
    <p:embeddedFont>
      <p:font typeface="Miriam Libre" pitchFamily="2" charset="-79"/>
      <p:regular r:id="rId48"/>
      <p:bold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5200"/>
    <a:srgbClr val="AD8700"/>
    <a:srgbClr val="D9AA01"/>
    <a:srgbClr val="5823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3C391F-095A-4E6A-9975-BD0D5DA70757}">
  <a:tblStyle styleId="{F73C391F-095A-4E6A-9975-BD0D5DA707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71"/>
    <p:restoredTop sz="94654"/>
  </p:normalViewPr>
  <p:slideViewPr>
    <p:cSldViewPr snapToGrid="0" snapToObjects="1">
      <p:cViewPr varScale="1">
        <p:scale>
          <a:sx n="97" d="100"/>
          <a:sy n="97" d="100"/>
        </p:scale>
        <p:origin x="20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85F889-CB7C-2347-A9C1-87577CDA0790}" type="doc">
      <dgm:prSet loTypeId="urn:microsoft.com/office/officeart/2005/8/layout/vList2" loCatId="" qsTypeId="urn:microsoft.com/office/officeart/2005/8/quickstyle/simple3" qsCatId="simple" csTypeId="urn:microsoft.com/office/officeart/2005/8/colors/accent6_3" csCatId="accent6" phldr="1"/>
      <dgm:spPr/>
      <dgm:t>
        <a:bodyPr/>
        <a:lstStyle/>
        <a:p>
          <a:endParaRPr lang="tr-TR"/>
        </a:p>
      </dgm:t>
    </dgm:pt>
    <dgm:pt modelId="{889A4166-1831-8544-9514-7F84F6585E3F}">
      <dgm:prSet phldrT="[Metin]"/>
      <dgm:spPr>
        <a:blipFill dpi="0" rotWithShape="0">
          <a:blip xmlns:r="http://schemas.openxmlformats.org/officeDocument/2006/relationships" r:embed="rId1">
            <a:alphaModFix amt="70000"/>
          </a:blip>
          <a:srcRect/>
          <a:tile tx="0" ty="0" sx="100000" sy="100000" flip="none" algn="tl"/>
        </a:blipFill>
        <a:effectLst/>
      </dgm:spPr>
      <dgm:t>
        <a:bodyPr/>
        <a:lstStyle/>
        <a:p>
          <a:r>
            <a:rPr lang="tr-TR" dirty="0"/>
            <a:t>Introduction</a:t>
          </a:r>
        </a:p>
      </dgm:t>
    </dgm:pt>
    <dgm:pt modelId="{346DFBB4-4B67-6849-A674-97F899E87960}" type="parTrans" cxnId="{6705941D-CF52-944A-8A8F-E03EAD668572}">
      <dgm:prSet/>
      <dgm:spPr/>
      <dgm:t>
        <a:bodyPr/>
        <a:lstStyle/>
        <a:p>
          <a:endParaRPr lang="tr-TR"/>
        </a:p>
      </dgm:t>
    </dgm:pt>
    <dgm:pt modelId="{6169C344-8223-6246-8AAF-9A8FFB32381A}" type="sibTrans" cxnId="{6705941D-CF52-944A-8A8F-E03EAD668572}">
      <dgm:prSet/>
      <dgm:spPr/>
      <dgm:t>
        <a:bodyPr/>
        <a:lstStyle/>
        <a:p>
          <a:endParaRPr lang="tr-TR"/>
        </a:p>
      </dgm:t>
    </dgm:pt>
    <dgm:pt modelId="{80C99D3E-C876-6A46-A911-9422BD347B92}">
      <dgm:prSet phldrT="[Metin]"/>
      <dgm:spPr>
        <a:blipFill dpi="0" rotWithShape="0">
          <a:blip xmlns:r="http://schemas.openxmlformats.org/officeDocument/2006/relationships" r:embed="rId1">
            <a:alphaModFix amt="70000"/>
          </a:blip>
          <a:srcRect/>
          <a:tile tx="0" ty="0" sx="100000" sy="100000" flip="none" algn="tl"/>
        </a:blipFill>
        <a:effectLst/>
      </dgm:spPr>
      <dgm:t>
        <a:bodyPr/>
        <a:lstStyle/>
        <a:p>
          <a:r>
            <a:rPr lang="tr-TR" dirty="0"/>
            <a:t>Development</a:t>
          </a:r>
        </a:p>
      </dgm:t>
    </dgm:pt>
    <dgm:pt modelId="{75FCD016-DDC5-0A4C-ACAE-4D588932C3CC}" type="parTrans" cxnId="{D2E11EC0-90E3-4C40-AEF2-12323954187E}">
      <dgm:prSet/>
      <dgm:spPr/>
      <dgm:t>
        <a:bodyPr/>
        <a:lstStyle/>
        <a:p>
          <a:endParaRPr lang="tr-TR"/>
        </a:p>
      </dgm:t>
    </dgm:pt>
    <dgm:pt modelId="{69D00D9A-A548-3D4A-80B2-E7A037E84AA7}" type="sibTrans" cxnId="{D2E11EC0-90E3-4C40-AEF2-12323954187E}">
      <dgm:prSet/>
      <dgm:spPr/>
      <dgm:t>
        <a:bodyPr/>
        <a:lstStyle/>
        <a:p>
          <a:endParaRPr lang="tr-TR"/>
        </a:p>
      </dgm:t>
    </dgm:pt>
    <dgm:pt modelId="{55C20A77-7300-6F4A-85B9-B2C9D37473DE}">
      <dgm:prSet phldrT="[Metin]"/>
      <dgm:spPr>
        <a:blipFill dpi="0" rotWithShape="0">
          <a:blip xmlns:r="http://schemas.openxmlformats.org/officeDocument/2006/relationships" r:embed="rId1">
            <a:alphaModFix amt="70000"/>
          </a:blip>
          <a:srcRect/>
          <a:tile tx="0" ty="0" sx="100000" sy="100000" flip="none" algn="tl"/>
        </a:blipFill>
        <a:effectLst/>
      </dgm:spPr>
      <dgm:t>
        <a:bodyPr/>
        <a:lstStyle/>
        <a:p>
          <a:r>
            <a:rPr lang="tr-TR" dirty="0" err="1"/>
            <a:t>Work</a:t>
          </a:r>
          <a:r>
            <a:rPr lang="tr-TR" dirty="0"/>
            <a:t> Plan</a:t>
          </a:r>
        </a:p>
      </dgm:t>
    </dgm:pt>
    <dgm:pt modelId="{9CB4FE66-10A6-E842-9304-2CD6082B1B24}" type="parTrans" cxnId="{6BCBA949-966E-EF46-AF83-F646502BA3E4}">
      <dgm:prSet/>
      <dgm:spPr/>
      <dgm:t>
        <a:bodyPr/>
        <a:lstStyle/>
        <a:p>
          <a:endParaRPr lang="tr-TR"/>
        </a:p>
      </dgm:t>
    </dgm:pt>
    <dgm:pt modelId="{CDCFB5FB-CA76-4A42-8B6D-D27A6F0DAD72}" type="sibTrans" cxnId="{6BCBA949-966E-EF46-AF83-F646502BA3E4}">
      <dgm:prSet/>
      <dgm:spPr/>
      <dgm:t>
        <a:bodyPr/>
        <a:lstStyle/>
        <a:p>
          <a:endParaRPr lang="tr-TR"/>
        </a:p>
      </dgm:t>
    </dgm:pt>
    <dgm:pt modelId="{CC0C0EF8-19F3-E347-8D1E-2D49CB3755C6}">
      <dgm:prSet phldrT="[Metin]"/>
      <dgm:spPr>
        <a:blipFill dpi="0" rotWithShape="0">
          <a:blip xmlns:r="http://schemas.openxmlformats.org/officeDocument/2006/relationships" r:embed="rId1">
            <a:alphaModFix amt="70000"/>
          </a:blip>
          <a:srcRect/>
          <a:tile tx="0" ty="0" sx="100000" sy="100000" flip="none" algn="tl"/>
        </a:blipFill>
        <a:effectLst/>
      </dgm:spPr>
      <dgm:t>
        <a:bodyPr/>
        <a:lstStyle/>
        <a:p>
          <a:r>
            <a:rPr lang="tr-TR" dirty="0" err="1"/>
            <a:t>Conclusion</a:t>
          </a:r>
          <a:endParaRPr lang="tr-TR" dirty="0"/>
        </a:p>
      </dgm:t>
    </dgm:pt>
    <dgm:pt modelId="{E1091767-B04C-CB43-927C-6B537A0F6623}" type="parTrans" cxnId="{6A364F17-DF48-D342-893A-9C71AD6339DF}">
      <dgm:prSet/>
      <dgm:spPr/>
      <dgm:t>
        <a:bodyPr/>
        <a:lstStyle/>
        <a:p>
          <a:endParaRPr lang="tr-TR"/>
        </a:p>
      </dgm:t>
    </dgm:pt>
    <dgm:pt modelId="{CE6FAE70-7C9E-CD47-94F9-5F9DB89FE786}" type="sibTrans" cxnId="{6A364F17-DF48-D342-893A-9C71AD6339DF}">
      <dgm:prSet/>
      <dgm:spPr/>
      <dgm:t>
        <a:bodyPr/>
        <a:lstStyle/>
        <a:p>
          <a:endParaRPr lang="tr-TR"/>
        </a:p>
      </dgm:t>
    </dgm:pt>
    <dgm:pt modelId="{051A1CB8-73F7-AE40-BABA-8E13138DBE11}" type="pres">
      <dgm:prSet presAssocID="{9C85F889-CB7C-2347-A9C1-87577CDA0790}" presName="linear" presStyleCnt="0">
        <dgm:presLayoutVars>
          <dgm:animLvl val="lvl"/>
          <dgm:resizeHandles val="exact"/>
        </dgm:presLayoutVars>
      </dgm:prSet>
      <dgm:spPr/>
    </dgm:pt>
    <dgm:pt modelId="{037F24EB-1ABB-4D4C-83E8-BCC191928CAC}" type="pres">
      <dgm:prSet presAssocID="{889A4166-1831-8544-9514-7F84F6585E3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1A1C789-6B70-A648-94FC-DB8B382E4D4B}" type="pres">
      <dgm:prSet presAssocID="{6169C344-8223-6246-8AAF-9A8FFB32381A}" presName="spacer" presStyleCnt="0"/>
      <dgm:spPr/>
    </dgm:pt>
    <dgm:pt modelId="{58617171-3472-A547-8A0B-ADEC424623DE}" type="pres">
      <dgm:prSet presAssocID="{80C99D3E-C876-6A46-A911-9422BD347B9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B44F1CF-A959-5541-99ED-B0DE9AAD8481}" type="pres">
      <dgm:prSet presAssocID="{69D00D9A-A548-3D4A-80B2-E7A037E84AA7}" presName="spacer" presStyleCnt="0"/>
      <dgm:spPr/>
    </dgm:pt>
    <dgm:pt modelId="{F8A63D9C-A319-DF49-99B4-6FDED11544E1}" type="pres">
      <dgm:prSet presAssocID="{55C20A77-7300-6F4A-85B9-B2C9D37473D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37DA697-1D0B-474C-953D-ED7E58CC266F}" type="pres">
      <dgm:prSet presAssocID="{CDCFB5FB-CA76-4A42-8B6D-D27A6F0DAD72}" presName="spacer" presStyleCnt="0"/>
      <dgm:spPr/>
    </dgm:pt>
    <dgm:pt modelId="{7D0E44C5-27C2-B541-9323-E6C53553FE05}" type="pres">
      <dgm:prSet presAssocID="{CC0C0EF8-19F3-E347-8D1E-2D49CB3755C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A364F17-DF48-D342-893A-9C71AD6339DF}" srcId="{9C85F889-CB7C-2347-A9C1-87577CDA0790}" destId="{CC0C0EF8-19F3-E347-8D1E-2D49CB3755C6}" srcOrd="3" destOrd="0" parTransId="{E1091767-B04C-CB43-927C-6B537A0F6623}" sibTransId="{CE6FAE70-7C9E-CD47-94F9-5F9DB89FE786}"/>
    <dgm:cxn modelId="{6705941D-CF52-944A-8A8F-E03EAD668572}" srcId="{9C85F889-CB7C-2347-A9C1-87577CDA0790}" destId="{889A4166-1831-8544-9514-7F84F6585E3F}" srcOrd="0" destOrd="0" parTransId="{346DFBB4-4B67-6849-A674-97F899E87960}" sibTransId="{6169C344-8223-6246-8AAF-9A8FFB32381A}"/>
    <dgm:cxn modelId="{1E9F2430-2BD3-4A45-8E0C-94B4651C95DA}" type="presOf" srcId="{80C99D3E-C876-6A46-A911-9422BD347B92}" destId="{58617171-3472-A547-8A0B-ADEC424623DE}" srcOrd="0" destOrd="0" presId="urn:microsoft.com/office/officeart/2005/8/layout/vList2"/>
    <dgm:cxn modelId="{FF534932-D3DA-824D-AFE2-A2C45D1EA597}" type="presOf" srcId="{CC0C0EF8-19F3-E347-8D1E-2D49CB3755C6}" destId="{7D0E44C5-27C2-B541-9323-E6C53553FE05}" srcOrd="0" destOrd="0" presId="urn:microsoft.com/office/officeart/2005/8/layout/vList2"/>
    <dgm:cxn modelId="{6BCBA949-966E-EF46-AF83-F646502BA3E4}" srcId="{9C85F889-CB7C-2347-A9C1-87577CDA0790}" destId="{55C20A77-7300-6F4A-85B9-B2C9D37473DE}" srcOrd="2" destOrd="0" parTransId="{9CB4FE66-10A6-E842-9304-2CD6082B1B24}" sibTransId="{CDCFB5FB-CA76-4A42-8B6D-D27A6F0DAD72}"/>
    <dgm:cxn modelId="{3572F255-88A8-5B4E-B84A-F72CC93ED824}" type="presOf" srcId="{55C20A77-7300-6F4A-85B9-B2C9D37473DE}" destId="{F8A63D9C-A319-DF49-99B4-6FDED11544E1}" srcOrd="0" destOrd="0" presId="urn:microsoft.com/office/officeart/2005/8/layout/vList2"/>
    <dgm:cxn modelId="{D2E11EC0-90E3-4C40-AEF2-12323954187E}" srcId="{9C85F889-CB7C-2347-A9C1-87577CDA0790}" destId="{80C99D3E-C876-6A46-A911-9422BD347B92}" srcOrd="1" destOrd="0" parTransId="{75FCD016-DDC5-0A4C-ACAE-4D588932C3CC}" sibTransId="{69D00D9A-A548-3D4A-80B2-E7A037E84AA7}"/>
    <dgm:cxn modelId="{CB4622D7-0E3E-D242-9BDF-5089620EEFDD}" type="presOf" srcId="{889A4166-1831-8544-9514-7F84F6585E3F}" destId="{037F24EB-1ABB-4D4C-83E8-BCC191928CAC}" srcOrd="0" destOrd="0" presId="urn:microsoft.com/office/officeart/2005/8/layout/vList2"/>
    <dgm:cxn modelId="{9B8E54F2-4C85-2843-8BB6-F07168460A3C}" type="presOf" srcId="{9C85F889-CB7C-2347-A9C1-87577CDA0790}" destId="{051A1CB8-73F7-AE40-BABA-8E13138DBE11}" srcOrd="0" destOrd="0" presId="urn:microsoft.com/office/officeart/2005/8/layout/vList2"/>
    <dgm:cxn modelId="{F8227818-9A2E-EF4D-A4FB-DD344490362E}" type="presParOf" srcId="{051A1CB8-73F7-AE40-BABA-8E13138DBE11}" destId="{037F24EB-1ABB-4D4C-83E8-BCC191928CAC}" srcOrd="0" destOrd="0" presId="urn:microsoft.com/office/officeart/2005/8/layout/vList2"/>
    <dgm:cxn modelId="{FF963043-9846-EF49-A725-992BE95F73D2}" type="presParOf" srcId="{051A1CB8-73F7-AE40-BABA-8E13138DBE11}" destId="{A1A1C789-6B70-A648-94FC-DB8B382E4D4B}" srcOrd="1" destOrd="0" presId="urn:microsoft.com/office/officeart/2005/8/layout/vList2"/>
    <dgm:cxn modelId="{AB57EB39-ACB0-BF42-94F7-119321C41B13}" type="presParOf" srcId="{051A1CB8-73F7-AE40-BABA-8E13138DBE11}" destId="{58617171-3472-A547-8A0B-ADEC424623DE}" srcOrd="2" destOrd="0" presId="urn:microsoft.com/office/officeart/2005/8/layout/vList2"/>
    <dgm:cxn modelId="{B3DE0B55-527E-8F45-A56E-C5D0439EDFAC}" type="presParOf" srcId="{051A1CB8-73F7-AE40-BABA-8E13138DBE11}" destId="{3B44F1CF-A959-5541-99ED-B0DE9AAD8481}" srcOrd="3" destOrd="0" presId="urn:microsoft.com/office/officeart/2005/8/layout/vList2"/>
    <dgm:cxn modelId="{A00499A9-EC74-5A47-9008-7094D444D37D}" type="presParOf" srcId="{051A1CB8-73F7-AE40-BABA-8E13138DBE11}" destId="{F8A63D9C-A319-DF49-99B4-6FDED11544E1}" srcOrd="4" destOrd="0" presId="urn:microsoft.com/office/officeart/2005/8/layout/vList2"/>
    <dgm:cxn modelId="{5E197786-2122-B341-935C-4C7E507791F4}" type="presParOf" srcId="{051A1CB8-73F7-AE40-BABA-8E13138DBE11}" destId="{437DA697-1D0B-474C-953D-ED7E58CC266F}" srcOrd="5" destOrd="0" presId="urn:microsoft.com/office/officeart/2005/8/layout/vList2"/>
    <dgm:cxn modelId="{C7B288AC-4B3F-EE43-9197-C03519A1A314}" type="presParOf" srcId="{051A1CB8-73F7-AE40-BABA-8E13138DBE11}" destId="{7D0E44C5-27C2-B541-9323-E6C53553FE0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ADB3DD-44B9-B049-A39C-C8CB23EE3552}" type="doc">
      <dgm:prSet loTypeId="urn:microsoft.com/office/officeart/2009/layout/CircleArrowProcess" loCatId="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tr-TR"/>
        </a:p>
      </dgm:t>
    </dgm:pt>
    <dgm:pt modelId="{A41BE860-DA05-FF4C-864B-B6A0A090B59F}">
      <dgm:prSet phldrT="[Metin]" custT="1"/>
      <dgm:spPr/>
      <dgm:t>
        <a:bodyPr/>
        <a:lstStyle/>
        <a:p>
          <a:r>
            <a:rPr lang="tr-TR" sz="1100" b="1" dirty="0" err="1">
              <a:latin typeface="Miriam" panose="020B0502050101010101" pitchFamily="34" charset="-79"/>
              <a:cs typeface="Miriam" panose="020B0502050101010101" pitchFamily="34" charset="-79"/>
            </a:rPr>
            <a:t>Get</a:t>
          </a:r>
          <a:r>
            <a:rPr lang="tr-TR" sz="1100" b="1" dirty="0">
              <a:latin typeface="Miriam" panose="020B0502050101010101" pitchFamily="34" charset="-79"/>
              <a:cs typeface="Miriam" panose="020B0502050101010101" pitchFamily="34" charset="-79"/>
            </a:rPr>
            <a:t> </a:t>
          </a:r>
          <a:r>
            <a:rPr lang="tr-TR" sz="1100" b="1" dirty="0" err="1">
              <a:latin typeface="Miriam" panose="020B0502050101010101" pitchFamily="34" charset="-79"/>
              <a:cs typeface="Miriam" panose="020B0502050101010101" pitchFamily="34" charset="-79"/>
            </a:rPr>
            <a:t>customer</a:t>
          </a:r>
          <a:r>
            <a:rPr lang="tr-TR" sz="1100" b="1" dirty="0">
              <a:latin typeface="Miriam" panose="020B0502050101010101" pitchFamily="34" charset="-79"/>
              <a:cs typeface="Miriam" panose="020B0502050101010101" pitchFamily="34" charset="-79"/>
            </a:rPr>
            <a:t> </a:t>
          </a:r>
          <a:r>
            <a:rPr lang="tr-TR" sz="1100" b="1" dirty="0" err="1">
              <a:latin typeface="Miriam" panose="020B0502050101010101" pitchFamily="34" charset="-79"/>
              <a:cs typeface="Miriam" panose="020B0502050101010101" pitchFamily="34" charset="-79"/>
            </a:rPr>
            <a:t>preference</a:t>
          </a:r>
          <a:endParaRPr lang="tr-TR" sz="1100" b="1" dirty="0">
            <a:latin typeface="Miriam" panose="020B0502050101010101" pitchFamily="34" charset="-79"/>
            <a:cs typeface="Miriam" panose="020B0502050101010101" pitchFamily="34" charset="-79"/>
          </a:endParaRPr>
        </a:p>
      </dgm:t>
    </dgm:pt>
    <dgm:pt modelId="{1846189F-3A17-5447-88B1-FF9E8C74148B}" type="parTrans" cxnId="{33E2E2CC-EA6F-7E46-B1FD-A39876EA30BF}">
      <dgm:prSet/>
      <dgm:spPr/>
      <dgm:t>
        <a:bodyPr/>
        <a:lstStyle/>
        <a:p>
          <a:endParaRPr lang="tr-TR" sz="2800" b="1">
            <a:latin typeface="Miriam" panose="020B0502050101010101" pitchFamily="34" charset="-79"/>
            <a:cs typeface="Miriam" panose="020B0502050101010101" pitchFamily="34" charset="-79"/>
          </a:endParaRPr>
        </a:p>
      </dgm:t>
    </dgm:pt>
    <dgm:pt modelId="{F0E9CAD1-24DD-A04A-A38C-F13C442E18B0}" type="sibTrans" cxnId="{33E2E2CC-EA6F-7E46-B1FD-A39876EA30BF}">
      <dgm:prSet/>
      <dgm:spPr/>
      <dgm:t>
        <a:bodyPr/>
        <a:lstStyle/>
        <a:p>
          <a:endParaRPr lang="tr-TR" sz="2800" b="1">
            <a:latin typeface="Miriam" panose="020B0502050101010101" pitchFamily="34" charset="-79"/>
            <a:cs typeface="Miriam" panose="020B0502050101010101" pitchFamily="34" charset="-79"/>
          </a:endParaRPr>
        </a:p>
      </dgm:t>
    </dgm:pt>
    <dgm:pt modelId="{DA1EBAFD-FC32-E447-80A4-2FF2AB1E2127}">
      <dgm:prSet phldrT="[Metin]" custT="1"/>
      <dgm:spPr/>
      <dgm:t>
        <a:bodyPr/>
        <a:lstStyle/>
        <a:p>
          <a:r>
            <a:rPr lang="tr-TR" sz="1100" b="1" dirty="0">
              <a:latin typeface="Miriam" panose="020B0502050101010101" pitchFamily="34" charset="-79"/>
              <a:cs typeface="Miriam" panose="020B0502050101010101" pitchFamily="34" charset="-79"/>
            </a:rPr>
            <a:t>Run </a:t>
          </a:r>
          <a:r>
            <a:rPr lang="tr-TR" sz="1100" b="1" dirty="0" err="1">
              <a:latin typeface="Miriam" panose="020B0502050101010101" pitchFamily="34" charset="-79"/>
              <a:cs typeface="Miriam" panose="020B0502050101010101" pitchFamily="34" charset="-79"/>
            </a:rPr>
            <a:t>the</a:t>
          </a:r>
          <a:r>
            <a:rPr lang="tr-TR" sz="1100" b="1" dirty="0">
              <a:latin typeface="Miriam" panose="020B0502050101010101" pitchFamily="34" charset="-79"/>
              <a:cs typeface="Miriam" panose="020B0502050101010101" pitchFamily="34" charset="-79"/>
            </a:rPr>
            <a:t> </a:t>
          </a:r>
          <a:r>
            <a:rPr lang="tr-TR" sz="1100" b="1" dirty="0" err="1">
              <a:latin typeface="Miriam" panose="020B0502050101010101" pitchFamily="34" charset="-79"/>
              <a:cs typeface="Miriam" panose="020B0502050101010101" pitchFamily="34" charset="-79"/>
            </a:rPr>
            <a:t>Recommendations</a:t>
          </a:r>
          <a:r>
            <a:rPr lang="tr-TR" sz="1100" b="1" dirty="0">
              <a:latin typeface="Miriam" panose="020B0502050101010101" pitchFamily="34" charset="-79"/>
              <a:cs typeface="Miriam" panose="020B0502050101010101" pitchFamily="34" charset="-79"/>
            </a:rPr>
            <a:t> </a:t>
          </a:r>
          <a:r>
            <a:rPr lang="tr-TR" sz="1100" b="1" dirty="0" err="1">
              <a:latin typeface="Miriam" panose="020B0502050101010101" pitchFamily="34" charset="-79"/>
              <a:cs typeface="Miriam" panose="020B0502050101010101" pitchFamily="34" charset="-79"/>
            </a:rPr>
            <a:t>throughRecommender</a:t>
          </a:r>
          <a:r>
            <a:rPr lang="tr-TR" sz="1100" b="1" dirty="0">
              <a:latin typeface="Miriam" panose="020B0502050101010101" pitchFamily="34" charset="-79"/>
              <a:cs typeface="Miriam" panose="020B0502050101010101" pitchFamily="34" charset="-79"/>
            </a:rPr>
            <a:t> </a:t>
          </a:r>
          <a:r>
            <a:rPr lang="tr-TR" sz="1100" b="1" dirty="0" err="1">
              <a:latin typeface="Miriam" panose="020B0502050101010101" pitchFamily="34" charset="-79"/>
              <a:cs typeface="Miriam" panose="020B0502050101010101" pitchFamily="34" charset="-79"/>
            </a:rPr>
            <a:t>system</a:t>
          </a:r>
          <a:endParaRPr lang="tr-TR" sz="1100" b="1" dirty="0">
            <a:latin typeface="Miriam" panose="020B0502050101010101" pitchFamily="34" charset="-79"/>
            <a:cs typeface="Miriam" panose="020B0502050101010101" pitchFamily="34" charset="-79"/>
          </a:endParaRPr>
        </a:p>
      </dgm:t>
    </dgm:pt>
    <dgm:pt modelId="{539DD0ED-4D72-4046-8F0B-AFC1EDC60631}" type="parTrans" cxnId="{50E6C314-E638-E146-8BAC-C7BB65C563FE}">
      <dgm:prSet/>
      <dgm:spPr/>
      <dgm:t>
        <a:bodyPr/>
        <a:lstStyle/>
        <a:p>
          <a:endParaRPr lang="tr-TR" sz="2800" b="1">
            <a:latin typeface="Miriam" panose="020B0502050101010101" pitchFamily="34" charset="-79"/>
            <a:cs typeface="Miriam" panose="020B0502050101010101" pitchFamily="34" charset="-79"/>
          </a:endParaRPr>
        </a:p>
      </dgm:t>
    </dgm:pt>
    <dgm:pt modelId="{1FD1FEEC-A830-584A-90A7-508B146D9558}" type="sibTrans" cxnId="{50E6C314-E638-E146-8BAC-C7BB65C563FE}">
      <dgm:prSet/>
      <dgm:spPr/>
      <dgm:t>
        <a:bodyPr/>
        <a:lstStyle/>
        <a:p>
          <a:endParaRPr lang="tr-TR" sz="2800" b="1">
            <a:latin typeface="Miriam" panose="020B0502050101010101" pitchFamily="34" charset="-79"/>
            <a:cs typeface="Miriam" panose="020B0502050101010101" pitchFamily="34" charset="-79"/>
          </a:endParaRPr>
        </a:p>
      </dgm:t>
    </dgm:pt>
    <dgm:pt modelId="{69EBE341-84C5-2949-9F4B-9CA5418F391A}">
      <dgm:prSet phldrT="[Metin]" custT="1"/>
      <dgm:spPr/>
      <dgm:t>
        <a:bodyPr/>
        <a:lstStyle/>
        <a:p>
          <a:r>
            <a:rPr lang="tr-TR" sz="1100" b="1" dirty="0" err="1">
              <a:latin typeface="Miriam" panose="020B0502050101010101" pitchFamily="34" charset="-79"/>
              <a:cs typeface="Miriam" panose="020B0502050101010101" pitchFamily="34" charset="-79"/>
            </a:rPr>
            <a:t>Make</a:t>
          </a:r>
          <a:r>
            <a:rPr lang="tr-TR" sz="1100" b="1" dirty="0">
              <a:latin typeface="Miriam" panose="020B0502050101010101" pitchFamily="34" charset="-79"/>
              <a:cs typeface="Miriam" panose="020B0502050101010101" pitchFamily="34" charset="-79"/>
            </a:rPr>
            <a:t> </a:t>
          </a:r>
          <a:r>
            <a:rPr lang="tr-TR" sz="1100" b="1" dirty="0" err="1">
              <a:latin typeface="Miriam" panose="020B0502050101010101" pitchFamily="34" charset="-79"/>
              <a:cs typeface="Miriam" panose="020B0502050101010101" pitchFamily="34" charset="-79"/>
            </a:rPr>
            <a:t>recommendations</a:t>
          </a:r>
          <a:r>
            <a:rPr lang="tr-TR" sz="1100" b="1" dirty="0">
              <a:latin typeface="Miriam" panose="020B0502050101010101" pitchFamily="34" charset="-79"/>
              <a:cs typeface="Miriam" panose="020B0502050101010101" pitchFamily="34" charset="-79"/>
            </a:rPr>
            <a:t> </a:t>
          </a:r>
          <a:r>
            <a:rPr lang="tr-TR" sz="1100" b="1" dirty="0" err="1">
              <a:latin typeface="Miriam" panose="020B0502050101010101" pitchFamily="34" charset="-79"/>
              <a:cs typeface="Miriam" panose="020B0502050101010101" pitchFamily="34" charset="-79"/>
            </a:rPr>
            <a:t>based</a:t>
          </a:r>
          <a:r>
            <a:rPr lang="tr-TR" sz="1100" b="1" dirty="0">
              <a:latin typeface="Miriam" panose="020B0502050101010101" pitchFamily="34" charset="-79"/>
              <a:cs typeface="Miriam" panose="020B0502050101010101" pitchFamily="34" charset="-79"/>
            </a:rPr>
            <a:t> on </a:t>
          </a:r>
          <a:r>
            <a:rPr lang="tr-TR" sz="1100" b="1" dirty="0" err="1">
              <a:latin typeface="Miriam" panose="020B0502050101010101" pitchFamily="34" charset="-79"/>
              <a:cs typeface="Miriam" panose="020B0502050101010101" pitchFamily="34" charset="-79"/>
            </a:rPr>
            <a:t>the</a:t>
          </a:r>
          <a:r>
            <a:rPr lang="tr-TR" sz="1100" b="1" dirty="0">
              <a:latin typeface="Miriam" panose="020B0502050101010101" pitchFamily="34" charset="-79"/>
              <a:cs typeface="Miriam" panose="020B0502050101010101" pitchFamily="34" charset="-79"/>
            </a:rPr>
            <a:t> </a:t>
          </a:r>
          <a:r>
            <a:rPr lang="tr-TR" sz="1100" b="1" dirty="0" err="1">
              <a:latin typeface="Miriam" panose="020B0502050101010101" pitchFamily="34" charset="-79"/>
              <a:cs typeface="Miriam" panose="020B0502050101010101" pitchFamily="34" charset="-79"/>
            </a:rPr>
            <a:t>preference</a:t>
          </a:r>
          <a:endParaRPr lang="tr-TR" sz="1100" b="1" dirty="0">
            <a:latin typeface="Miriam" panose="020B0502050101010101" pitchFamily="34" charset="-79"/>
            <a:cs typeface="Miriam" panose="020B0502050101010101" pitchFamily="34" charset="-79"/>
          </a:endParaRPr>
        </a:p>
      </dgm:t>
    </dgm:pt>
    <dgm:pt modelId="{06304B1B-F0A8-CD46-BDDF-44D64830154C}" type="parTrans" cxnId="{8AEB9358-44F0-7449-B051-5D09BB2CAD7F}">
      <dgm:prSet/>
      <dgm:spPr/>
      <dgm:t>
        <a:bodyPr/>
        <a:lstStyle/>
        <a:p>
          <a:endParaRPr lang="tr-TR" sz="2800" b="1">
            <a:latin typeface="Miriam" panose="020B0502050101010101" pitchFamily="34" charset="-79"/>
            <a:cs typeface="Miriam" panose="020B0502050101010101" pitchFamily="34" charset="-79"/>
          </a:endParaRPr>
        </a:p>
      </dgm:t>
    </dgm:pt>
    <dgm:pt modelId="{0D4F7518-EB87-7E4A-BD15-717A7BD957B1}" type="sibTrans" cxnId="{8AEB9358-44F0-7449-B051-5D09BB2CAD7F}">
      <dgm:prSet/>
      <dgm:spPr/>
      <dgm:t>
        <a:bodyPr/>
        <a:lstStyle/>
        <a:p>
          <a:endParaRPr lang="tr-TR" sz="2800" b="1">
            <a:latin typeface="Miriam" panose="020B0502050101010101" pitchFamily="34" charset="-79"/>
            <a:cs typeface="Miriam" panose="020B0502050101010101" pitchFamily="34" charset="-79"/>
          </a:endParaRPr>
        </a:p>
      </dgm:t>
    </dgm:pt>
    <dgm:pt modelId="{66C8BEE9-41FB-2F41-8D01-24CB9CB58F1C}" type="pres">
      <dgm:prSet presAssocID="{64ADB3DD-44B9-B049-A39C-C8CB23EE3552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7566EF84-25FC-D647-BBAD-31E277FD6D3A}" type="pres">
      <dgm:prSet presAssocID="{A41BE860-DA05-FF4C-864B-B6A0A090B59F}" presName="Accent1" presStyleCnt="0"/>
      <dgm:spPr/>
    </dgm:pt>
    <dgm:pt modelId="{69A8C231-8CC0-A247-B039-E7A6AEE138A0}" type="pres">
      <dgm:prSet presAssocID="{A41BE860-DA05-FF4C-864B-B6A0A090B59F}" presName="Accent" presStyleLbl="node1" presStyleIdx="0" presStyleCnt="3"/>
      <dgm:spPr/>
    </dgm:pt>
    <dgm:pt modelId="{BA8C42DF-ED00-6B46-816B-90EDC56CD16A}" type="pres">
      <dgm:prSet presAssocID="{A41BE860-DA05-FF4C-864B-B6A0A090B59F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D60BF535-E781-B447-88A8-DEB15CEB49D8}" type="pres">
      <dgm:prSet presAssocID="{DA1EBAFD-FC32-E447-80A4-2FF2AB1E2127}" presName="Accent2" presStyleCnt="0"/>
      <dgm:spPr/>
    </dgm:pt>
    <dgm:pt modelId="{3A6A2550-90D0-1B45-8592-7ECE29041C9D}" type="pres">
      <dgm:prSet presAssocID="{DA1EBAFD-FC32-E447-80A4-2FF2AB1E2127}" presName="Accent" presStyleLbl="node1" presStyleIdx="1" presStyleCnt="3"/>
      <dgm:spPr/>
    </dgm:pt>
    <dgm:pt modelId="{EB775FFE-37AD-A348-831A-693BDAEE2178}" type="pres">
      <dgm:prSet presAssocID="{DA1EBAFD-FC32-E447-80A4-2FF2AB1E2127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6C87E3A2-8924-5946-A125-CFFDD2233C6E}" type="pres">
      <dgm:prSet presAssocID="{69EBE341-84C5-2949-9F4B-9CA5418F391A}" presName="Accent3" presStyleCnt="0"/>
      <dgm:spPr/>
    </dgm:pt>
    <dgm:pt modelId="{F6E45C68-371E-2446-BC84-C7B070FE809E}" type="pres">
      <dgm:prSet presAssocID="{69EBE341-84C5-2949-9F4B-9CA5418F391A}" presName="Accent" presStyleLbl="node1" presStyleIdx="2" presStyleCnt="3"/>
      <dgm:spPr/>
    </dgm:pt>
    <dgm:pt modelId="{E13F0A30-C7E7-C047-99FA-EFD37AD9D6A3}" type="pres">
      <dgm:prSet presAssocID="{69EBE341-84C5-2949-9F4B-9CA5418F391A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50E6C314-E638-E146-8BAC-C7BB65C563FE}" srcId="{64ADB3DD-44B9-B049-A39C-C8CB23EE3552}" destId="{DA1EBAFD-FC32-E447-80A4-2FF2AB1E2127}" srcOrd="1" destOrd="0" parTransId="{539DD0ED-4D72-4046-8F0B-AFC1EDC60631}" sibTransId="{1FD1FEEC-A830-584A-90A7-508B146D9558}"/>
    <dgm:cxn modelId="{4BB1FA27-81A5-5E46-85CE-C5968BFF4580}" type="presOf" srcId="{69EBE341-84C5-2949-9F4B-9CA5418F391A}" destId="{E13F0A30-C7E7-C047-99FA-EFD37AD9D6A3}" srcOrd="0" destOrd="0" presId="urn:microsoft.com/office/officeart/2009/layout/CircleArrowProcess"/>
    <dgm:cxn modelId="{957FD637-2AE1-FE4C-A513-41E2B3840DAD}" type="presOf" srcId="{64ADB3DD-44B9-B049-A39C-C8CB23EE3552}" destId="{66C8BEE9-41FB-2F41-8D01-24CB9CB58F1C}" srcOrd="0" destOrd="0" presId="urn:microsoft.com/office/officeart/2009/layout/CircleArrowProcess"/>
    <dgm:cxn modelId="{8AEB9358-44F0-7449-B051-5D09BB2CAD7F}" srcId="{64ADB3DD-44B9-B049-A39C-C8CB23EE3552}" destId="{69EBE341-84C5-2949-9F4B-9CA5418F391A}" srcOrd="2" destOrd="0" parTransId="{06304B1B-F0A8-CD46-BDDF-44D64830154C}" sibTransId="{0D4F7518-EB87-7E4A-BD15-717A7BD957B1}"/>
    <dgm:cxn modelId="{79A4BA8B-6DA1-E24D-82CD-EA3FE8783877}" type="presOf" srcId="{DA1EBAFD-FC32-E447-80A4-2FF2AB1E2127}" destId="{EB775FFE-37AD-A348-831A-693BDAEE2178}" srcOrd="0" destOrd="0" presId="urn:microsoft.com/office/officeart/2009/layout/CircleArrowProcess"/>
    <dgm:cxn modelId="{5D550EB5-1E3B-B046-A011-EB18F278E5C8}" type="presOf" srcId="{A41BE860-DA05-FF4C-864B-B6A0A090B59F}" destId="{BA8C42DF-ED00-6B46-816B-90EDC56CD16A}" srcOrd="0" destOrd="0" presId="urn:microsoft.com/office/officeart/2009/layout/CircleArrowProcess"/>
    <dgm:cxn modelId="{33E2E2CC-EA6F-7E46-B1FD-A39876EA30BF}" srcId="{64ADB3DD-44B9-B049-A39C-C8CB23EE3552}" destId="{A41BE860-DA05-FF4C-864B-B6A0A090B59F}" srcOrd="0" destOrd="0" parTransId="{1846189F-3A17-5447-88B1-FF9E8C74148B}" sibTransId="{F0E9CAD1-24DD-A04A-A38C-F13C442E18B0}"/>
    <dgm:cxn modelId="{A61FCB8C-295D-CD4F-B678-EDA2C8E847B7}" type="presParOf" srcId="{66C8BEE9-41FB-2F41-8D01-24CB9CB58F1C}" destId="{7566EF84-25FC-D647-BBAD-31E277FD6D3A}" srcOrd="0" destOrd="0" presId="urn:microsoft.com/office/officeart/2009/layout/CircleArrowProcess"/>
    <dgm:cxn modelId="{7E0EF756-1C4A-9241-8BE2-179129C01787}" type="presParOf" srcId="{7566EF84-25FC-D647-BBAD-31E277FD6D3A}" destId="{69A8C231-8CC0-A247-B039-E7A6AEE138A0}" srcOrd="0" destOrd="0" presId="urn:microsoft.com/office/officeart/2009/layout/CircleArrowProcess"/>
    <dgm:cxn modelId="{EEACF9F5-1378-4B40-B15E-35B80E89455F}" type="presParOf" srcId="{66C8BEE9-41FB-2F41-8D01-24CB9CB58F1C}" destId="{BA8C42DF-ED00-6B46-816B-90EDC56CD16A}" srcOrd="1" destOrd="0" presId="urn:microsoft.com/office/officeart/2009/layout/CircleArrowProcess"/>
    <dgm:cxn modelId="{CAB19E3C-5D81-434D-B38C-75E19943C9BC}" type="presParOf" srcId="{66C8BEE9-41FB-2F41-8D01-24CB9CB58F1C}" destId="{D60BF535-E781-B447-88A8-DEB15CEB49D8}" srcOrd="2" destOrd="0" presId="urn:microsoft.com/office/officeart/2009/layout/CircleArrowProcess"/>
    <dgm:cxn modelId="{F0C98A44-12B1-AE43-A335-CD9AA637D0E1}" type="presParOf" srcId="{D60BF535-E781-B447-88A8-DEB15CEB49D8}" destId="{3A6A2550-90D0-1B45-8592-7ECE29041C9D}" srcOrd="0" destOrd="0" presId="urn:microsoft.com/office/officeart/2009/layout/CircleArrowProcess"/>
    <dgm:cxn modelId="{D362442D-0991-844D-819F-DD855DB99CB8}" type="presParOf" srcId="{66C8BEE9-41FB-2F41-8D01-24CB9CB58F1C}" destId="{EB775FFE-37AD-A348-831A-693BDAEE2178}" srcOrd="3" destOrd="0" presId="urn:microsoft.com/office/officeart/2009/layout/CircleArrowProcess"/>
    <dgm:cxn modelId="{E2BA104A-9CB0-5E4C-AE05-0456F4A5F04C}" type="presParOf" srcId="{66C8BEE9-41FB-2F41-8D01-24CB9CB58F1C}" destId="{6C87E3A2-8924-5946-A125-CFFDD2233C6E}" srcOrd="4" destOrd="0" presId="urn:microsoft.com/office/officeart/2009/layout/CircleArrowProcess"/>
    <dgm:cxn modelId="{91CADAF6-08FB-684F-866B-9EC24CE3FF67}" type="presParOf" srcId="{6C87E3A2-8924-5946-A125-CFFDD2233C6E}" destId="{F6E45C68-371E-2446-BC84-C7B070FE809E}" srcOrd="0" destOrd="0" presId="urn:microsoft.com/office/officeart/2009/layout/CircleArrowProcess"/>
    <dgm:cxn modelId="{0D237E65-54EE-4641-B6DC-08CD916C3D5A}" type="presParOf" srcId="{66C8BEE9-41FB-2F41-8D01-24CB9CB58F1C}" destId="{E13F0A30-C7E7-C047-99FA-EFD37AD9D6A3}" srcOrd="5" destOrd="0" presId="urn:microsoft.com/office/officeart/2009/layout/CircleArrowProcess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F24EB-1ABB-4D4C-83E8-BCC191928CAC}">
      <dsp:nvSpPr>
        <dsp:cNvPr id="0" name=""/>
        <dsp:cNvSpPr/>
      </dsp:nvSpPr>
      <dsp:spPr>
        <a:xfrm>
          <a:off x="0" y="38319"/>
          <a:ext cx="5665328" cy="912600"/>
        </a:xfrm>
        <a:prstGeom prst="roundRect">
          <a:avLst/>
        </a:prstGeom>
        <a:blipFill dpi="0" rotWithShape="0">
          <a:blip xmlns:r="http://schemas.openxmlformats.org/officeDocument/2006/relationships" r:embed="rId1">
            <a:alphaModFix amt="70000"/>
          </a:blip>
          <a:srcRect/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900" kern="1200" dirty="0"/>
            <a:t>Introduction</a:t>
          </a:r>
        </a:p>
      </dsp:txBody>
      <dsp:txXfrm>
        <a:off x="44549" y="82868"/>
        <a:ext cx="5576230" cy="823502"/>
      </dsp:txXfrm>
    </dsp:sp>
    <dsp:sp modelId="{58617171-3472-A547-8A0B-ADEC424623DE}">
      <dsp:nvSpPr>
        <dsp:cNvPr id="0" name=""/>
        <dsp:cNvSpPr/>
      </dsp:nvSpPr>
      <dsp:spPr>
        <a:xfrm>
          <a:off x="0" y="1063239"/>
          <a:ext cx="5665328" cy="912600"/>
        </a:xfrm>
        <a:prstGeom prst="roundRect">
          <a:avLst/>
        </a:prstGeom>
        <a:blipFill dpi="0" rotWithShape="0">
          <a:blip xmlns:r="http://schemas.openxmlformats.org/officeDocument/2006/relationships" r:embed="rId1">
            <a:alphaModFix amt="70000"/>
          </a:blip>
          <a:srcRect/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900" kern="1200" dirty="0"/>
            <a:t>Development</a:t>
          </a:r>
        </a:p>
      </dsp:txBody>
      <dsp:txXfrm>
        <a:off x="44549" y="1107788"/>
        <a:ext cx="5576230" cy="823502"/>
      </dsp:txXfrm>
    </dsp:sp>
    <dsp:sp modelId="{F8A63D9C-A319-DF49-99B4-6FDED11544E1}">
      <dsp:nvSpPr>
        <dsp:cNvPr id="0" name=""/>
        <dsp:cNvSpPr/>
      </dsp:nvSpPr>
      <dsp:spPr>
        <a:xfrm>
          <a:off x="0" y="2088159"/>
          <a:ext cx="5665328" cy="912600"/>
        </a:xfrm>
        <a:prstGeom prst="roundRect">
          <a:avLst/>
        </a:prstGeom>
        <a:blipFill dpi="0" rotWithShape="0">
          <a:blip xmlns:r="http://schemas.openxmlformats.org/officeDocument/2006/relationships" r:embed="rId1">
            <a:alphaModFix amt="70000"/>
          </a:blip>
          <a:srcRect/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900" kern="1200" dirty="0" err="1"/>
            <a:t>Work</a:t>
          </a:r>
          <a:r>
            <a:rPr lang="tr-TR" sz="3900" kern="1200" dirty="0"/>
            <a:t> Plan</a:t>
          </a:r>
        </a:p>
      </dsp:txBody>
      <dsp:txXfrm>
        <a:off x="44549" y="2132708"/>
        <a:ext cx="5576230" cy="823502"/>
      </dsp:txXfrm>
    </dsp:sp>
    <dsp:sp modelId="{7D0E44C5-27C2-B541-9323-E6C53553FE05}">
      <dsp:nvSpPr>
        <dsp:cNvPr id="0" name=""/>
        <dsp:cNvSpPr/>
      </dsp:nvSpPr>
      <dsp:spPr>
        <a:xfrm>
          <a:off x="0" y="3113080"/>
          <a:ext cx="5665328" cy="912600"/>
        </a:xfrm>
        <a:prstGeom prst="roundRect">
          <a:avLst/>
        </a:prstGeom>
        <a:blipFill dpi="0" rotWithShape="0">
          <a:blip xmlns:r="http://schemas.openxmlformats.org/officeDocument/2006/relationships" r:embed="rId1">
            <a:alphaModFix amt="70000"/>
          </a:blip>
          <a:srcRect/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900" kern="1200" dirty="0" err="1"/>
            <a:t>Conclusion</a:t>
          </a:r>
          <a:endParaRPr lang="tr-TR" sz="3900" kern="1200" dirty="0"/>
        </a:p>
      </dsp:txBody>
      <dsp:txXfrm>
        <a:off x="44549" y="3157629"/>
        <a:ext cx="5576230" cy="8235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8C231-8CC0-A247-B039-E7A6AEE138A0}">
      <dsp:nvSpPr>
        <dsp:cNvPr id="0" name=""/>
        <dsp:cNvSpPr/>
      </dsp:nvSpPr>
      <dsp:spPr>
        <a:xfrm>
          <a:off x="2341595" y="0"/>
          <a:ext cx="1956111" cy="195640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C42DF-ED00-6B46-816B-90EDC56CD16A}">
      <dsp:nvSpPr>
        <dsp:cNvPr id="0" name=""/>
        <dsp:cNvSpPr/>
      </dsp:nvSpPr>
      <dsp:spPr>
        <a:xfrm>
          <a:off x="2773960" y="706323"/>
          <a:ext cx="1086973" cy="543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b="1" kern="1200" dirty="0" err="1">
              <a:latin typeface="Miriam" panose="020B0502050101010101" pitchFamily="34" charset="-79"/>
              <a:cs typeface="Miriam" panose="020B0502050101010101" pitchFamily="34" charset="-79"/>
            </a:rPr>
            <a:t>Get</a:t>
          </a:r>
          <a:r>
            <a:rPr lang="tr-TR" sz="1100" b="1" kern="1200" dirty="0">
              <a:latin typeface="Miriam" panose="020B0502050101010101" pitchFamily="34" charset="-79"/>
              <a:cs typeface="Miriam" panose="020B0502050101010101" pitchFamily="34" charset="-79"/>
            </a:rPr>
            <a:t> </a:t>
          </a:r>
          <a:r>
            <a:rPr lang="tr-TR" sz="1100" b="1" kern="1200" dirty="0" err="1">
              <a:latin typeface="Miriam" panose="020B0502050101010101" pitchFamily="34" charset="-79"/>
              <a:cs typeface="Miriam" panose="020B0502050101010101" pitchFamily="34" charset="-79"/>
            </a:rPr>
            <a:t>customer</a:t>
          </a:r>
          <a:r>
            <a:rPr lang="tr-TR" sz="1100" b="1" kern="1200" dirty="0">
              <a:latin typeface="Miriam" panose="020B0502050101010101" pitchFamily="34" charset="-79"/>
              <a:cs typeface="Miriam" panose="020B0502050101010101" pitchFamily="34" charset="-79"/>
            </a:rPr>
            <a:t> </a:t>
          </a:r>
          <a:r>
            <a:rPr lang="tr-TR" sz="1100" b="1" kern="1200" dirty="0" err="1">
              <a:latin typeface="Miriam" panose="020B0502050101010101" pitchFamily="34" charset="-79"/>
              <a:cs typeface="Miriam" panose="020B0502050101010101" pitchFamily="34" charset="-79"/>
            </a:rPr>
            <a:t>preference</a:t>
          </a:r>
          <a:endParaRPr lang="tr-TR" sz="1100" b="1" kern="1200" dirty="0">
            <a:latin typeface="Miriam" panose="020B0502050101010101" pitchFamily="34" charset="-79"/>
            <a:cs typeface="Miriam" panose="020B0502050101010101" pitchFamily="34" charset="-79"/>
          </a:endParaRPr>
        </a:p>
      </dsp:txBody>
      <dsp:txXfrm>
        <a:off x="2773960" y="706323"/>
        <a:ext cx="1086973" cy="543356"/>
      </dsp:txXfrm>
    </dsp:sp>
    <dsp:sp modelId="{3A6A2550-90D0-1B45-8592-7ECE29041C9D}">
      <dsp:nvSpPr>
        <dsp:cNvPr id="0" name=""/>
        <dsp:cNvSpPr/>
      </dsp:nvSpPr>
      <dsp:spPr>
        <a:xfrm>
          <a:off x="1798292" y="1124102"/>
          <a:ext cx="1956111" cy="195640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75FFE-37AD-A348-831A-693BDAEE2178}">
      <dsp:nvSpPr>
        <dsp:cNvPr id="0" name=""/>
        <dsp:cNvSpPr/>
      </dsp:nvSpPr>
      <dsp:spPr>
        <a:xfrm>
          <a:off x="2232861" y="1836927"/>
          <a:ext cx="1086973" cy="543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b="1" kern="1200" dirty="0">
              <a:latin typeface="Miriam" panose="020B0502050101010101" pitchFamily="34" charset="-79"/>
              <a:cs typeface="Miriam" panose="020B0502050101010101" pitchFamily="34" charset="-79"/>
            </a:rPr>
            <a:t>Run </a:t>
          </a:r>
          <a:r>
            <a:rPr lang="tr-TR" sz="1100" b="1" kern="1200" dirty="0" err="1">
              <a:latin typeface="Miriam" panose="020B0502050101010101" pitchFamily="34" charset="-79"/>
              <a:cs typeface="Miriam" panose="020B0502050101010101" pitchFamily="34" charset="-79"/>
            </a:rPr>
            <a:t>the</a:t>
          </a:r>
          <a:r>
            <a:rPr lang="tr-TR" sz="1100" b="1" kern="1200" dirty="0">
              <a:latin typeface="Miriam" panose="020B0502050101010101" pitchFamily="34" charset="-79"/>
              <a:cs typeface="Miriam" panose="020B0502050101010101" pitchFamily="34" charset="-79"/>
            </a:rPr>
            <a:t> </a:t>
          </a:r>
          <a:r>
            <a:rPr lang="tr-TR" sz="1100" b="1" kern="1200" dirty="0" err="1">
              <a:latin typeface="Miriam" panose="020B0502050101010101" pitchFamily="34" charset="-79"/>
              <a:cs typeface="Miriam" panose="020B0502050101010101" pitchFamily="34" charset="-79"/>
            </a:rPr>
            <a:t>Recommendations</a:t>
          </a:r>
          <a:r>
            <a:rPr lang="tr-TR" sz="1100" b="1" kern="1200" dirty="0">
              <a:latin typeface="Miriam" panose="020B0502050101010101" pitchFamily="34" charset="-79"/>
              <a:cs typeface="Miriam" panose="020B0502050101010101" pitchFamily="34" charset="-79"/>
            </a:rPr>
            <a:t> </a:t>
          </a:r>
          <a:r>
            <a:rPr lang="tr-TR" sz="1100" b="1" kern="1200" dirty="0" err="1">
              <a:latin typeface="Miriam" panose="020B0502050101010101" pitchFamily="34" charset="-79"/>
              <a:cs typeface="Miriam" panose="020B0502050101010101" pitchFamily="34" charset="-79"/>
            </a:rPr>
            <a:t>throughRecommender</a:t>
          </a:r>
          <a:r>
            <a:rPr lang="tr-TR" sz="1100" b="1" kern="1200" dirty="0">
              <a:latin typeface="Miriam" panose="020B0502050101010101" pitchFamily="34" charset="-79"/>
              <a:cs typeface="Miriam" panose="020B0502050101010101" pitchFamily="34" charset="-79"/>
            </a:rPr>
            <a:t> </a:t>
          </a:r>
          <a:r>
            <a:rPr lang="tr-TR" sz="1100" b="1" kern="1200" dirty="0" err="1">
              <a:latin typeface="Miriam" panose="020B0502050101010101" pitchFamily="34" charset="-79"/>
              <a:cs typeface="Miriam" panose="020B0502050101010101" pitchFamily="34" charset="-79"/>
            </a:rPr>
            <a:t>system</a:t>
          </a:r>
          <a:endParaRPr lang="tr-TR" sz="1100" b="1" kern="1200" dirty="0">
            <a:latin typeface="Miriam" panose="020B0502050101010101" pitchFamily="34" charset="-79"/>
            <a:cs typeface="Miriam" panose="020B0502050101010101" pitchFamily="34" charset="-79"/>
          </a:endParaRPr>
        </a:p>
      </dsp:txBody>
      <dsp:txXfrm>
        <a:off x="2232861" y="1836927"/>
        <a:ext cx="1086973" cy="543356"/>
      </dsp:txXfrm>
    </dsp:sp>
    <dsp:sp modelId="{F6E45C68-371E-2446-BC84-C7B070FE809E}">
      <dsp:nvSpPr>
        <dsp:cNvPr id="0" name=""/>
        <dsp:cNvSpPr/>
      </dsp:nvSpPr>
      <dsp:spPr>
        <a:xfrm>
          <a:off x="2480819" y="2382723"/>
          <a:ext cx="1680603" cy="1681276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F0A30-C7E7-C047-99FA-EFD37AD9D6A3}">
      <dsp:nvSpPr>
        <dsp:cNvPr id="0" name=""/>
        <dsp:cNvSpPr/>
      </dsp:nvSpPr>
      <dsp:spPr>
        <a:xfrm>
          <a:off x="2776532" y="2969158"/>
          <a:ext cx="1086973" cy="543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b="1" kern="1200" dirty="0" err="1">
              <a:latin typeface="Miriam" panose="020B0502050101010101" pitchFamily="34" charset="-79"/>
              <a:cs typeface="Miriam" panose="020B0502050101010101" pitchFamily="34" charset="-79"/>
            </a:rPr>
            <a:t>Make</a:t>
          </a:r>
          <a:r>
            <a:rPr lang="tr-TR" sz="1100" b="1" kern="1200" dirty="0">
              <a:latin typeface="Miriam" panose="020B0502050101010101" pitchFamily="34" charset="-79"/>
              <a:cs typeface="Miriam" panose="020B0502050101010101" pitchFamily="34" charset="-79"/>
            </a:rPr>
            <a:t> </a:t>
          </a:r>
          <a:r>
            <a:rPr lang="tr-TR" sz="1100" b="1" kern="1200" dirty="0" err="1">
              <a:latin typeface="Miriam" panose="020B0502050101010101" pitchFamily="34" charset="-79"/>
              <a:cs typeface="Miriam" panose="020B0502050101010101" pitchFamily="34" charset="-79"/>
            </a:rPr>
            <a:t>recommendations</a:t>
          </a:r>
          <a:r>
            <a:rPr lang="tr-TR" sz="1100" b="1" kern="1200" dirty="0">
              <a:latin typeface="Miriam" panose="020B0502050101010101" pitchFamily="34" charset="-79"/>
              <a:cs typeface="Miriam" panose="020B0502050101010101" pitchFamily="34" charset="-79"/>
            </a:rPr>
            <a:t> </a:t>
          </a:r>
          <a:r>
            <a:rPr lang="tr-TR" sz="1100" b="1" kern="1200" dirty="0" err="1">
              <a:latin typeface="Miriam" panose="020B0502050101010101" pitchFamily="34" charset="-79"/>
              <a:cs typeface="Miriam" panose="020B0502050101010101" pitchFamily="34" charset="-79"/>
            </a:rPr>
            <a:t>based</a:t>
          </a:r>
          <a:r>
            <a:rPr lang="tr-TR" sz="1100" b="1" kern="1200" dirty="0">
              <a:latin typeface="Miriam" panose="020B0502050101010101" pitchFamily="34" charset="-79"/>
              <a:cs typeface="Miriam" panose="020B0502050101010101" pitchFamily="34" charset="-79"/>
            </a:rPr>
            <a:t> on </a:t>
          </a:r>
          <a:r>
            <a:rPr lang="tr-TR" sz="1100" b="1" kern="1200" dirty="0" err="1">
              <a:latin typeface="Miriam" panose="020B0502050101010101" pitchFamily="34" charset="-79"/>
              <a:cs typeface="Miriam" panose="020B0502050101010101" pitchFamily="34" charset="-79"/>
            </a:rPr>
            <a:t>the</a:t>
          </a:r>
          <a:r>
            <a:rPr lang="tr-TR" sz="1100" b="1" kern="1200" dirty="0">
              <a:latin typeface="Miriam" panose="020B0502050101010101" pitchFamily="34" charset="-79"/>
              <a:cs typeface="Miriam" panose="020B0502050101010101" pitchFamily="34" charset="-79"/>
            </a:rPr>
            <a:t> </a:t>
          </a:r>
          <a:r>
            <a:rPr lang="tr-TR" sz="1100" b="1" kern="1200" dirty="0" err="1">
              <a:latin typeface="Miriam" panose="020B0502050101010101" pitchFamily="34" charset="-79"/>
              <a:cs typeface="Miriam" panose="020B0502050101010101" pitchFamily="34" charset="-79"/>
            </a:rPr>
            <a:t>preference</a:t>
          </a:r>
          <a:endParaRPr lang="tr-TR" sz="1100" b="1" kern="1200" dirty="0">
            <a:latin typeface="Miriam" panose="020B0502050101010101" pitchFamily="34" charset="-79"/>
            <a:cs typeface="Miriam" panose="020B0502050101010101" pitchFamily="34" charset="-79"/>
          </a:endParaRPr>
        </a:p>
      </dsp:txBody>
      <dsp:txXfrm>
        <a:off x="2776532" y="2969158"/>
        <a:ext cx="1086973" cy="543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2T18:10:51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4916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651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1159727" y="1070517"/>
            <a:ext cx="7036419" cy="21000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chemeClr val="tx1"/>
                </a:solidFill>
              </a:rPr>
              <a:t>A Platform </a:t>
            </a:r>
            <a:r>
              <a:rPr lang="tr-TR" sz="3600" b="1" dirty="0" err="1">
                <a:solidFill>
                  <a:schemeClr val="tx1"/>
                </a:solidFill>
              </a:rPr>
              <a:t>For</a:t>
            </a:r>
            <a:r>
              <a:rPr lang="tr-TR" sz="3600" b="1" dirty="0">
                <a:solidFill>
                  <a:schemeClr val="tx1"/>
                </a:solidFill>
              </a:rPr>
              <a:t> Music, </a:t>
            </a:r>
            <a:r>
              <a:rPr lang="tr-TR" sz="3600" b="1" dirty="0" err="1">
                <a:solidFill>
                  <a:schemeClr val="tx1"/>
                </a:solidFill>
              </a:rPr>
              <a:t>Book</a:t>
            </a:r>
            <a:r>
              <a:rPr lang="tr-TR" sz="3600" b="1" dirty="0">
                <a:solidFill>
                  <a:schemeClr val="tx1"/>
                </a:solidFill>
              </a:rPr>
              <a:t> </a:t>
            </a:r>
            <a:r>
              <a:rPr lang="tr-TR" sz="3600" b="1" dirty="0" err="1">
                <a:solidFill>
                  <a:schemeClr val="tx1"/>
                </a:solidFill>
              </a:rPr>
              <a:t>and</a:t>
            </a:r>
            <a:r>
              <a:rPr lang="tr-TR" sz="3600" b="1" dirty="0">
                <a:solidFill>
                  <a:schemeClr val="tx1"/>
                </a:solidFill>
              </a:rPr>
              <a:t> Movie </a:t>
            </a:r>
            <a:r>
              <a:rPr lang="tr-TR" sz="3600" b="1" dirty="0" err="1">
                <a:solidFill>
                  <a:schemeClr val="tx1"/>
                </a:solidFill>
              </a:rPr>
              <a:t>Recommendation</a:t>
            </a:r>
            <a:endParaRPr sz="3600" b="1" dirty="0">
              <a:solidFill>
                <a:schemeClr val="tx1"/>
              </a:solidFill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87800CA-9AA6-0845-90FE-33F3CB0F679E}"/>
              </a:ext>
            </a:extLst>
          </p:cNvPr>
          <p:cNvSpPr txBox="1"/>
          <p:nvPr/>
        </p:nvSpPr>
        <p:spPr>
          <a:xfrm>
            <a:off x="3448755" y="3170613"/>
            <a:ext cx="22464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Miriam" panose="020F0502020204030204" pitchFamily="34" charset="0"/>
                <a:cs typeface="Miriam" panose="020F0502020204030204" pitchFamily="34" charset="0"/>
              </a:rPr>
              <a:t>By</a:t>
            </a:r>
          </a:p>
          <a:p>
            <a:pPr algn="ctr"/>
            <a:r>
              <a:rPr lang="en-GB" b="1" dirty="0">
                <a:latin typeface="Miriam" panose="020F0502020204030204" pitchFamily="34" charset="0"/>
                <a:cs typeface="Miriam" panose="020F0502020204030204" pitchFamily="34" charset="0"/>
              </a:rPr>
              <a:t>Yaren İpek</a:t>
            </a:r>
          </a:p>
          <a:p>
            <a:pPr algn="ctr"/>
            <a:r>
              <a:rPr lang="en-GB" b="1" dirty="0">
                <a:latin typeface="Miriam" panose="020F0502020204030204" pitchFamily="34" charset="0"/>
                <a:cs typeface="Miriam" panose="020F0502020204030204" pitchFamily="34" charset="0"/>
              </a:rPr>
              <a:t>Enzel Ege Sarı</a:t>
            </a:r>
          </a:p>
          <a:p>
            <a:pPr algn="ctr"/>
            <a:r>
              <a:rPr lang="en-GB" b="1" dirty="0">
                <a:latin typeface="Miriam" panose="020F0502020204030204" pitchFamily="34" charset="0"/>
                <a:cs typeface="Miriam" panose="020F0502020204030204" pitchFamily="34" charset="0"/>
              </a:rPr>
              <a:t>Pelinsu Serimer</a:t>
            </a:r>
          </a:p>
          <a:p>
            <a:pPr algn="ctr"/>
            <a:r>
              <a:rPr lang="en-GB" b="1" dirty="0">
                <a:latin typeface="Miriam" panose="020F0502020204030204" pitchFamily="34" charset="0"/>
                <a:cs typeface="Miriam" panose="020F0502020204030204" pitchFamily="34" charset="0"/>
              </a:rPr>
              <a:t>Ege Varolgüneş</a:t>
            </a:r>
          </a:p>
          <a:p>
            <a:pPr algn="ctr"/>
            <a:r>
              <a:rPr lang="en-GB" b="1" dirty="0">
                <a:latin typeface="Miriam" panose="020F0502020204030204" pitchFamily="34" charset="0"/>
                <a:cs typeface="Miriam" panose="020F0502020204030204" pitchFamily="34" charset="0"/>
              </a:rPr>
              <a:t>Advisor: </a:t>
            </a:r>
            <a:r>
              <a:rPr lang="en-GB" b="1" dirty="0" err="1">
                <a:latin typeface="Miriam" panose="020F0502020204030204" pitchFamily="34" charset="0"/>
                <a:cs typeface="Miriam" panose="020F0502020204030204" pitchFamily="34" charset="0"/>
              </a:rPr>
              <a:t>Abdül</a:t>
            </a:r>
            <a:r>
              <a:rPr lang="tr-TR" b="1" dirty="0">
                <a:latin typeface="Miriam" panose="020F0502020204030204" pitchFamily="34" charset="0"/>
                <a:cs typeface="Miriam" panose="020F0502020204030204" pitchFamily="34" charset="0"/>
              </a:rPr>
              <a:t> K</a:t>
            </a:r>
            <a:r>
              <a:rPr lang="en-GB" b="1" dirty="0" err="1">
                <a:latin typeface="Miriam" panose="020F0502020204030204" pitchFamily="34" charset="0"/>
                <a:cs typeface="Miriam" panose="020F0502020204030204" pitchFamily="34" charset="0"/>
              </a:rPr>
              <a:t>adir</a:t>
            </a:r>
            <a:r>
              <a:rPr lang="en-GB" b="1" dirty="0">
                <a:latin typeface="Miriam" panose="020F0502020204030204" pitchFamily="34" charset="0"/>
                <a:cs typeface="Miriam" panose="020F0502020204030204" pitchFamily="34" charset="0"/>
              </a:rPr>
              <a:t> Görür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7FD72A8A-37F1-F745-B152-D8C43F9476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Google Shape;240;p13">
            <a:extLst>
              <a:ext uri="{FF2B5EF4-FFF2-40B4-BE49-F238E27FC236}">
                <a16:creationId xmlns:a16="http://schemas.microsoft.com/office/drawing/2014/main" id="{FE0BA86E-127D-274E-A627-368E28F46475}"/>
              </a:ext>
            </a:extLst>
          </p:cNvPr>
          <p:cNvSpPr txBox="1">
            <a:spLocks/>
          </p:cNvSpPr>
          <p:nvPr/>
        </p:nvSpPr>
        <p:spPr>
          <a:xfrm>
            <a:off x="2840978" y="0"/>
            <a:ext cx="564428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400" b="1" dirty="0">
                <a:latin typeface="Miriam" panose="020B0502050101010101" pitchFamily="34" charset="-79"/>
                <a:cs typeface="Miriam" panose="020B0502050101010101" pitchFamily="34" charset="-79"/>
              </a:rPr>
              <a:t>Deep Learning</a:t>
            </a:r>
          </a:p>
        </p:txBody>
      </p:sp>
      <p:grpSp>
        <p:nvGrpSpPr>
          <p:cNvPr id="14" name="Google Shape;587;p39">
            <a:extLst>
              <a:ext uri="{FF2B5EF4-FFF2-40B4-BE49-F238E27FC236}">
                <a16:creationId xmlns:a16="http://schemas.microsoft.com/office/drawing/2014/main" id="{92A2675E-7568-C646-AF36-8AEF7BC347C3}"/>
              </a:ext>
            </a:extLst>
          </p:cNvPr>
          <p:cNvGrpSpPr/>
          <p:nvPr/>
        </p:nvGrpSpPr>
        <p:grpSpPr>
          <a:xfrm rot="10800000" flipH="1">
            <a:off x="859462" y="892834"/>
            <a:ext cx="1652159" cy="1547097"/>
            <a:chOff x="9598025" y="882650"/>
            <a:chExt cx="2070139" cy="1754203"/>
          </a:xfrm>
        </p:grpSpPr>
        <p:sp>
          <p:nvSpPr>
            <p:cNvPr id="15" name="Google Shape;588;p39">
              <a:extLst>
                <a:ext uri="{FF2B5EF4-FFF2-40B4-BE49-F238E27FC236}">
                  <a16:creationId xmlns:a16="http://schemas.microsoft.com/office/drawing/2014/main" id="{8A93695C-CE38-004C-B828-FC6E09681C48}"/>
                </a:ext>
              </a:extLst>
            </p:cNvPr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589;p39">
              <a:extLst>
                <a:ext uri="{FF2B5EF4-FFF2-40B4-BE49-F238E27FC236}">
                  <a16:creationId xmlns:a16="http://schemas.microsoft.com/office/drawing/2014/main" id="{DFE0AA0C-F3A1-6041-B76F-27C3359846FE}"/>
                </a:ext>
              </a:extLst>
            </p:cNvPr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590;p39">
              <a:extLst>
                <a:ext uri="{FF2B5EF4-FFF2-40B4-BE49-F238E27FC236}">
                  <a16:creationId xmlns:a16="http://schemas.microsoft.com/office/drawing/2014/main" id="{8E246F03-95D4-D94F-B3A1-CA4F24881A5A}"/>
                </a:ext>
              </a:extLst>
            </p:cNvPr>
            <p:cNvSpPr/>
            <p:nvPr/>
          </p:nvSpPr>
          <p:spPr>
            <a:xfrm>
              <a:off x="10672764" y="1758070"/>
              <a:ext cx="995400" cy="8787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" name="Google Shape;592;p39">
            <a:extLst>
              <a:ext uri="{FF2B5EF4-FFF2-40B4-BE49-F238E27FC236}">
                <a16:creationId xmlns:a16="http://schemas.microsoft.com/office/drawing/2014/main" id="{F3B95087-6166-7643-A1C1-AE0159DF29D2}"/>
              </a:ext>
            </a:extLst>
          </p:cNvPr>
          <p:cNvGrpSpPr/>
          <p:nvPr/>
        </p:nvGrpSpPr>
        <p:grpSpPr>
          <a:xfrm>
            <a:off x="6032811" y="2761219"/>
            <a:ext cx="2029522" cy="1993483"/>
            <a:chOff x="10248107" y="4203701"/>
            <a:chExt cx="1943993" cy="1803374"/>
          </a:xfrm>
        </p:grpSpPr>
        <p:sp>
          <p:nvSpPr>
            <p:cNvPr id="20" name="Google Shape;593;p39">
              <a:extLst>
                <a:ext uri="{FF2B5EF4-FFF2-40B4-BE49-F238E27FC236}">
                  <a16:creationId xmlns:a16="http://schemas.microsoft.com/office/drawing/2014/main" id="{2EEF405D-6382-4B4A-BB43-A9CA98865D9B}"/>
                </a:ext>
              </a:extLst>
            </p:cNvPr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594;p39">
              <a:extLst>
                <a:ext uri="{FF2B5EF4-FFF2-40B4-BE49-F238E27FC236}">
                  <a16:creationId xmlns:a16="http://schemas.microsoft.com/office/drawing/2014/main" id="{B4B2467D-FA76-2741-BE99-45666ED2BFDB}"/>
                </a:ext>
              </a:extLst>
            </p:cNvPr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595;p39">
              <a:extLst>
                <a:ext uri="{FF2B5EF4-FFF2-40B4-BE49-F238E27FC236}">
                  <a16:creationId xmlns:a16="http://schemas.microsoft.com/office/drawing/2014/main" id="{63640D17-022A-9343-B89F-9B758F623A85}"/>
                </a:ext>
              </a:extLst>
            </p:cNvPr>
            <p:cNvSpPr/>
            <p:nvPr/>
          </p:nvSpPr>
          <p:spPr>
            <a:xfrm>
              <a:off x="10248107" y="4203701"/>
              <a:ext cx="810343" cy="83527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96BF9019-D8A1-5B48-AB3F-789B27AFE948}"/>
              </a:ext>
            </a:extLst>
          </p:cNvPr>
          <p:cNvSpPr txBox="1"/>
          <p:nvPr/>
        </p:nvSpPr>
        <p:spPr>
          <a:xfrm>
            <a:off x="7616283" y="375796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33" name="Dikdörtgen 32">
            <a:extLst>
              <a:ext uri="{FF2B5EF4-FFF2-40B4-BE49-F238E27FC236}">
                <a16:creationId xmlns:a16="http://schemas.microsoft.com/office/drawing/2014/main" id="{9B380A95-291F-AF4B-9856-31B5A72B3344}"/>
              </a:ext>
            </a:extLst>
          </p:cNvPr>
          <p:cNvSpPr/>
          <p:nvPr/>
        </p:nvSpPr>
        <p:spPr>
          <a:xfrm>
            <a:off x="2723952" y="1166681"/>
            <a:ext cx="59954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Convolutional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Neural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Networks (CNN)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based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recommendation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is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also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a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feed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forward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neural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network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like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the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MLPs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but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there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are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convolution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layers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and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pooling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operations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included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. </a:t>
            </a:r>
          </a:p>
        </p:txBody>
      </p:sp>
      <p:sp>
        <p:nvSpPr>
          <p:cNvPr id="34" name="Dikdörtgen 33">
            <a:extLst>
              <a:ext uri="{FF2B5EF4-FFF2-40B4-BE49-F238E27FC236}">
                <a16:creationId xmlns:a16="http://schemas.microsoft.com/office/drawing/2014/main" id="{C7A041D4-C227-E143-8C28-6949FAE52251}"/>
              </a:ext>
            </a:extLst>
          </p:cNvPr>
          <p:cNvSpPr/>
          <p:nvPr/>
        </p:nvSpPr>
        <p:spPr>
          <a:xfrm>
            <a:off x="234658" y="3060184"/>
            <a:ext cx="55600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Restricted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Boltzmann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Machines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(RBM)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based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recommendation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method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is a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two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layered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neural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network model </a:t>
            </a:r>
          </a:p>
        </p:txBody>
      </p:sp>
    </p:spTree>
    <p:extLst>
      <p:ext uri="{BB962C8B-B14F-4D97-AF65-F5344CB8AC3E}">
        <p14:creationId xmlns:p14="http://schemas.microsoft.com/office/powerpoint/2010/main" val="1172037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8F10AB65-1130-364F-B5E3-98CAD7E09F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Google Shape;240;p13">
            <a:extLst>
              <a:ext uri="{FF2B5EF4-FFF2-40B4-BE49-F238E27FC236}">
                <a16:creationId xmlns:a16="http://schemas.microsoft.com/office/drawing/2014/main" id="{809EA1DC-125E-3646-AE80-DB828C32A2F3}"/>
              </a:ext>
            </a:extLst>
          </p:cNvPr>
          <p:cNvSpPr txBox="1">
            <a:spLocks/>
          </p:cNvSpPr>
          <p:nvPr/>
        </p:nvSpPr>
        <p:spPr>
          <a:xfrm>
            <a:off x="2205359" y="0"/>
            <a:ext cx="564428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400" b="1" dirty="0">
                <a:latin typeface="Miriam" panose="020B0502050101010101" pitchFamily="34" charset="-79"/>
                <a:cs typeface="Miriam" panose="020B0502050101010101" pitchFamily="34" charset="-79"/>
              </a:rPr>
              <a:t>Web Development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374BC9F-8D3E-7546-B26F-4D8414A04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628" y="1383387"/>
            <a:ext cx="4813300" cy="106680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4D723C16-64B1-8743-AA45-4ACA40B5B54F}"/>
              </a:ext>
            </a:extLst>
          </p:cNvPr>
          <p:cNvSpPr txBox="1"/>
          <p:nvPr/>
        </p:nvSpPr>
        <p:spPr>
          <a:xfrm>
            <a:off x="791737" y="2840231"/>
            <a:ext cx="7370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REST (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Representational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State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Transfer) is an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architectural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style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which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provides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a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fast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client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-server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communication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. </a:t>
            </a:r>
          </a:p>
          <a:p>
            <a:pPr algn="ctr"/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API (Application Programming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Interface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) is a set of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definitions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and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protocols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for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building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and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integrating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application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software. </a:t>
            </a:r>
          </a:p>
          <a:p>
            <a:endParaRPr lang="en-GB" sz="1800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68581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2FF82D4E-22F6-3549-9A61-68C7DBAF7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Google Shape;240;p13">
            <a:extLst>
              <a:ext uri="{FF2B5EF4-FFF2-40B4-BE49-F238E27FC236}">
                <a16:creationId xmlns:a16="http://schemas.microsoft.com/office/drawing/2014/main" id="{228FCF5C-00C5-2444-829A-BA90AAC8A2AC}"/>
              </a:ext>
            </a:extLst>
          </p:cNvPr>
          <p:cNvSpPr txBox="1">
            <a:spLocks/>
          </p:cNvSpPr>
          <p:nvPr/>
        </p:nvSpPr>
        <p:spPr>
          <a:xfrm>
            <a:off x="2205359" y="0"/>
            <a:ext cx="564428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400" b="1" dirty="0">
                <a:latin typeface="Miriam" panose="020B0502050101010101" pitchFamily="34" charset="-79"/>
                <a:cs typeface="Miriam" panose="020B0502050101010101" pitchFamily="34" charset="-79"/>
              </a:rPr>
              <a:t>Mobile Development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AB5AA47-4542-E247-87BE-F3D096567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28" t="4770" r="19946" b="4174"/>
          <a:stretch/>
        </p:blipFill>
        <p:spPr>
          <a:xfrm>
            <a:off x="959005" y="1400872"/>
            <a:ext cx="2319453" cy="234175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F1C6BA47-12C6-8C40-BD03-106756F05F90}"/>
              </a:ext>
            </a:extLst>
          </p:cNvPr>
          <p:cNvSpPr/>
          <p:nvPr/>
        </p:nvSpPr>
        <p:spPr>
          <a:xfrm>
            <a:off x="3769111" y="1736872"/>
            <a:ext cx="48173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Native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development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aims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to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develop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software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applications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for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use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on a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particular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target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platform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or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device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.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Major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mobile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development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platforms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are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iOS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by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Apple,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Android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by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Google,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and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others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,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such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as Microsoft Windows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phones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or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RIM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Blackberry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5076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4F09BC95-1982-644D-9CB7-E25E785A06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Google Shape;240;p13">
            <a:extLst>
              <a:ext uri="{FF2B5EF4-FFF2-40B4-BE49-F238E27FC236}">
                <a16:creationId xmlns:a16="http://schemas.microsoft.com/office/drawing/2014/main" id="{50B504F9-0FDA-744E-9F0D-426B3019E80F}"/>
              </a:ext>
            </a:extLst>
          </p:cNvPr>
          <p:cNvSpPr txBox="1">
            <a:spLocks/>
          </p:cNvSpPr>
          <p:nvPr/>
        </p:nvSpPr>
        <p:spPr>
          <a:xfrm>
            <a:off x="2309670" y="0"/>
            <a:ext cx="6469203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400" b="1" dirty="0">
                <a:latin typeface="Miriam" panose="020B0502050101010101" pitchFamily="34" charset="-79"/>
                <a:cs typeface="Miriam" panose="020B0502050101010101" pitchFamily="34" charset="-79"/>
              </a:rPr>
              <a:t>Technologies Used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6D54256-EA0B-2043-AECB-254BD1834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112" y="1159800"/>
            <a:ext cx="2307616" cy="238069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D4DEFED-C285-4A4D-9946-93CB9671F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5138" y="1350020"/>
            <a:ext cx="3810000" cy="200025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8A675D94-AFBD-9046-AA4D-D1A798947F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090" y="1411109"/>
            <a:ext cx="1878073" cy="1878073"/>
          </a:xfrm>
          <a:prstGeom prst="rect">
            <a:avLst/>
          </a:prstGeom>
        </p:spPr>
      </p:pic>
      <p:sp>
        <p:nvSpPr>
          <p:cNvPr id="10" name="Google Shape;240;p13">
            <a:extLst>
              <a:ext uri="{FF2B5EF4-FFF2-40B4-BE49-F238E27FC236}">
                <a16:creationId xmlns:a16="http://schemas.microsoft.com/office/drawing/2014/main" id="{CF6E1D82-353C-7145-997D-884F903855DC}"/>
              </a:ext>
            </a:extLst>
          </p:cNvPr>
          <p:cNvSpPr txBox="1">
            <a:spLocks/>
          </p:cNvSpPr>
          <p:nvPr/>
        </p:nvSpPr>
        <p:spPr>
          <a:xfrm>
            <a:off x="1308539" y="3265433"/>
            <a:ext cx="1051174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400" b="1" dirty="0" err="1">
                <a:latin typeface="Miriam" panose="020B0502050101010101" pitchFamily="34" charset="-79"/>
                <a:cs typeface="Miriam" panose="020B0502050101010101" pitchFamily="34" charset="-79"/>
              </a:rPr>
              <a:t>Vue.js</a:t>
            </a:r>
            <a:endParaRPr lang="en-GB" sz="2400" b="1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11" name="Google Shape;240;p13">
            <a:extLst>
              <a:ext uri="{FF2B5EF4-FFF2-40B4-BE49-F238E27FC236}">
                <a16:creationId xmlns:a16="http://schemas.microsoft.com/office/drawing/2014/main" id="{3AF4CFBD-7EE2-344E-B660-72E3B706965C}"/>
              </a:ext>
            </a:extLst>
          </p:cNvPr>
          <p:cNvSpPr txBox="1">
            <a:spLocks/>
          </p:cNvSpPr>
          <p:nvPr/>
        </p:nvSpPr>
        <p:spPr>
          <a:xfrm>
            <a:off x="3762503" y="3265433"/>
            <a:ext cx="20487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400" b="1" dirty="0">
                <a:latin typeface="Miriam" panose="020B0502050101010101" pitchFamily="34" charset="-79"/>
                <a:cs typeface="Miriam" panose="020B0502050101010101" pitchFamily="34" charset="-79"/>
              </a:rPr>
              <a:t>Spring Boot</a:t>
            </a:r>
          </a:p>
        </p:txBody>
      </p:sp>
      <p:sp>
        <p:nvSpPr>
          <p:cNvPr id="12" name="Google Shape;240;p13">
            <a:extLst>
              <a:ext uri="{FF2B5EF4-FFF2-40B4-BE49-F238E27FC236}">
                <a16:creationId xmlns:a16="http://schemas.microsoft.com/office/drawing/2014/main" id="{83B3BE7C-105B-1B44-9F20-F69562F10003}"/>
              </a:ext>
            </a:extLst>
          </p:cNvPr>
          <p:cNvSpPr txBox="1">
            <a:spLocks/>
          </p:cNvSpPr>
          <p:nvPr/>
        </p:nvSpPr>
        <p:spPr>
          <a:xfrm>
            <a:off x="6676854" y="3265433"/>
            <a:ext cx="1826157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400" b="1" dirty="0" err="1">
                <a:latin typeface="Miriam" panose="020B0502050101010101" pitchFamily="34" charset="-79"/>
                <a:cs typeface="Miriam" panose="020B0502050101010101" pitchFamily="34" charset="-79"/>
              </a:rPr>
              <a:t>postgreSQL</a:t>
            </a:r>
            <a:endParaRPr lang="en-GB" sz="2400" b="1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75391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437CEA0B-1A5B-CB49-8ABA-597ADF57B4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77960EC-F2BC-7341-BD50-847D150AB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348" y="1038089"/>
            <a:ext cx="6469203" cy="3368263"/>
          </a:xfrm>
          <a:prstGeom prst="rect">
            <a:avLst/>
          </a:prstGeom>
        </p:spPr>
      </p:pic>
      <p:sp>
        <p:nvSpPr>
          <p:cNvPr id="5" name="Google Shape;240;p13">
            <a:extLst>
              <a:ext uri="{FF2B5EF4-FFF2-40B4-BE49-F238E27FC236}">
                <a16:creationId xmlns:a16="http://schemas.microsoft.com/office/drawing/2014/main" id="{2F49EBF3-618B-9644-8241-71209AD067D3}"/>
              </a:ext>
            </a:extLst>
          </p:cNvPr>
          <p:cNvSpPr txBox="1">
            <a:spLocks/>
          </p:cNvSpPr>
          <p:nvPr/>
        </p:nvSpPr>
        <p:spPr>
          <a:xfrm>
            <a:off x="1487868" y="0"/>
            <a:ext cx="6469203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400" b="1" dirty="0">
                <a:latin typeface="Miriam" panose="020B0502050101010101" pitchFamily="34" charset="-79"/>
                <a:cs typeface="Miriam" panose="020B0502050101010101" pitchFamily="34" charset="-79"/>
              </a:rPr>
              <a:t>Development Methodology</a:t>
            </a:r>
          </a:p>
        </p:txBody>
      </p:sp>
    </p:spTree>
    <p:extLst>
      <p:ext uri="{BB962C8B-B14F-4D97-AF65-F5344CB8AC3E}">
        <p14:creationId xmlns:p14="http://schemas.microsoft.com/office/powerpoint/2010/main" val="4047518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ctivity Diagram for &quot;Users&quot;">
            <a:extLst>
              <a:ext uri="{FF2B5EF4-FFF2-40B4-BE49-F238E27FC236}">
                <a16:creationId xmlns:a16="http://schemas.microsoft.com/office/drawing/2014/main" id="{843F525A-2C24-8F46-BE2B-A865B30B8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975" y="457201"/>
            <a:ext cx="4368703" cy="407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BA78BDE5-C8C6-424A-8579-B4E3B453B329}"/>
              </a:ext>
            </a:extLst>
          </p:cNvPr>
          <p:cNvSpPr/>
          <p:nvPr/>
        </p:nvSpPr>
        <p:spPr>
          <a:xfrm>
            <a:off x="426321" y="1981171"/>
            <a:ext cx="3655025" cy="1759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000"/>
              </a:spcBef>
            </a:pP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The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user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will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use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the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platform to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receive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recommendations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for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any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kind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of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music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,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books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and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movies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,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according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to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their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preferences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.</a:t>
            </a:r>
          </a:p>
          <a:p>
            <a:pPr>
              <a:spcBef>
                <a:spcPts val="1000"/>
              </a:spcBef>
            </a:pPr>
            <a:br>
              <a:rPr lang="tr-TR" dirty="0"/>
            </a:br>
            <a:endParaRPr lang="en-GB" dirty="0"/>
          </a:p>
        </p:txBody>
      </p:sp>
      <p:sp>
        <p:nvSpPr>
          <p:cNvPr id="18" name="Google Shape;240;p13">
            <a:extLst>
              <a:ext uri="{FF2B5EF4-FFF2-40B4-BE49-F238E27FC236}">
                <a16:creationId xmlns:a16="http://schemas.microsoft.com/office/drawing/2014/main" id="{B4894F7F-8560-ED43-9873-5AD4D600CAF8}"/>
              </a:ext>
            </a:extLst>
          </p:cNvPr>
          <p:cNvSpPr txBox="1">
            <a:spLocks/>
          </p:cNvSpPr>
          <p:nvPr/>
        </p:nvSpPr>
        <p:spPr>
          <a:xfrm>
            <a:off x="1526834" y="614881"/>
            <a:ext cx="564428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400" b="1" dirty="0">
                <a:latin typeface="Miriam" panose="020B0502050101010101" pitchFamily="34" charset="-79"/>
                <a:cs typeface="Miriam" panose="020B0502050101010101" pitchFamily="34" charset="-79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208589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76764CCF-3F3D-F34D-A9C5-FADC43A211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9DE2DE6-BBEE-C741-85D9-A6D5F5A9A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600" y="0"/>
            <a:ext cx="73028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43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A868B31B-D193-D945-A11D-585A625C14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232B87F-1DDF-E04D-A332-BA969DC744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7" r="8950"/>
          <a:stretch/>
        </p:blipFill>
        <p:spPr bwMode="auto">
          <a:xfrm>
            <a:off x="4316972" y="525308"/>
            <a:ext cx="4369778" cy="401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240;p13">
            <a:extLst>
              <a:ext uri="{FF2B5EF4-FFF2-40B4-BE49-F238E27FC236}">
                <a16:creationId xmlns:a16="http://schemas.microsoft.com/office/drawing/2014/main" id="{8E6B6220-D73F-1A4E-A13A-2E0482EADA8E}"/>
              </a:ext>
            </a:extLst>
          </p:cNvPr>
          <p:cNvSpPr txBox="1">
            <a:spLocks/>
          </p:cNvSpPr>
          <p:nvPr/>
        </p:nvSpPr>
        <p:spPr>
          <a:xfrm>
            <a:off x="1494831" y="604954"/>
            <a:ext cx="564428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400" b="1" dirty="0">
                <a:latin typeface="Miriam" panose="020B0502050101010101" pitchFamily="34" charset="-79"/>
                <a:cs typeface="Miriam" panose="020B0502050101010101" pitchFamily="34" charset="-79"/>
              </a:rPr>
              <a:t>Admin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D6537155-0A2A-2E4B-887B-77E0A71FBE23}"/>
              </a:ext>
            </a:extLst>
          </p:cNvPr>
          <p:cNvSpPr/>
          <p:nvPr/>
        </p:nvSpPr>
        <p:spPr>
          <a:xfrm>
            <a:off x="455500" y="1841952"/>
            <a:ext cx="36609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000"/>
              </a:spcBef>
            </a:pP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The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admin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will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be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responsible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for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observing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the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recommendation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performances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and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maintaining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the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quality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of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the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platform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by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operating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necessary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updates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on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the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system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.</a:t>
            </a:r>
          </a:p>
          <a:p>
            <a:br>
              <a:rPr lang="tr-TR" dirty="0"/>
            </a:br>
            <a:br>
              <a:rPr lang="tr-TR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05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6ACC53F1-FDC9-C14F-8884-2C8D69D30D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DE4693E-8F54-6D4B-B44A-6719383C9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205" y="0"/>
            <a:ext cx="408748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23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F9B189BF-35EF-7E40-B4BB-D33ADDD49D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073EF8A-937A-6546-9D9E-2F9B839AE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85" y="769454"/>
            <a:ext cx="2675677" cy="1908313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B9F82ABA-5292-F74C-A9E4-6283591F1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516" y="769453"/>
            <a:ext cx="2686526" cy="1908313"/>
          </a:xfrm>
          <a:prstGeom prst="rect">
            <a:avLst/>
          </a:prstGeom>
        </p:spPr>
      </p:pic>
      <p:pic>
        <p:nvPicPr>
          <p:cNvPr id="8" name="Resim 7" descr="metin, siyah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EDD6769E-A984-0C4C-BA8E-E6AC4AF6E8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8346" y="759301"/>
            <a:ext cx="2686527" cy="1918465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DC76B083-A03D-3B42-95F7-9C8910A67B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685" y="2851509"/>
            <a:ext cx="2664247" cy="1908313"/>
          </a:xfrm>
          <a:prstGeom prst="rect">
            <a:avLst/>
          </a:prstGeom>
        </p:spPr>
      </p:pic>
      <p:pic>
        <p:nvPicPr>
          <p:cNvPr id="12" name="Resim 11" descr="metin, iPod, elektronik eşyalar içeren bir resim&#10;&#10;Açıklama otomatik olarak oluşturuldu">
            <a:extLst>
              <a:ext uri="{FF2B5EF4-FFF2-40B4-BE49-F238E27FC236}">
                <a16:creationId xmlns:a16="http://schemas.microsoft.com/office/drawing/2014/main" id="{85DF54EC-9D44-7148-9319-B08597F27B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8006" y="2851509"/>
            <a:ext cx="2746867" cy="1908313"/>
          </a:xfrm>
          <a:prstGeom prst="rect">
            <a:avLst/>
          </a:prstGeom>
        </p:spPr>
      </p:pic>
      <p:pic>
        <p:nvPicPr>
          <p:cNvPr id="14" name="Resim 13" descr="metin, ekran, ekran görüntüsü, mutfak aleti içeren bir resim&#10;&#10;Açıklama otomatik olarak oluşturuldu">
            <a:extLst>
              <a:ext uri="{FF2B5EF4-FFF2-40B4-BE49-F238E27FC236}">
                <a16:creationId xmlns:a16="http://schemas.microsoft.com/office/drawing/2014/main" id="{174DFFA5-35D4-424B-9FCF-E9982DC8E2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6657" y="2851509"/>
            <a:ext cx="2733624" cy="1908313"/>
          </a:xfrm>
          <a:prstGeom prst="rect">
            <a:avLst/>
          </a:prstGeom>
        </p:spPr>
      </p:pic>
      <p:sp>
        <p:nvSpPr>
          <p:cNvPr id="15" name="Google Shape;240;p13">
            <a:extLst>
              <a:ext uri="{FF2B5EF4-FFF2-40B4-BE49-F238E27FC236}">
                <a16:creationId xmlns:a16="http://schemas.microsoft.com/office/drawing/2014/main" id="{0EC93DDC-B5AC-4C4C-874C-67F1063D794D}"/>
              </a:ext>
            </a:extLst>
          </p:cNvPr>
          <p:cNvSpPr txBox="1">
            <a:spLocks/>
          </p:cNvSpPr>
          <p:nvPr/>
        </p:nvSpPr>
        <p:spPr>
          <a:xfrm>
            <a:off x="3499719" y="-108984"/>
            <a:ext cx="564428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400" b="1" dirty="0">
                <a:latin typeface="Miriam" panose="020B0502050101010101" pitchFamily="34" charset="-79"/>
                <a:cs typeface="Miriam" panose="020B0502050101010101" pitchFamily="34" charset="-79"/>
              </a:rPr>
              <a:t>Preview</a:t>
            </a:r>
          </a:p>
        </p:txBody>
      </p:sp>
    </p:spTree>
    <p:extLst>
      <p:ext uri="{BB962C8B-B14F-4D97-AF65-F5344CB8AC3E}">
        <p14:creationId xmlns:p14="http://schemas.microsoft.com/office/powerpoint/2010/main" val="196233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261339" y="45950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CONTENTS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50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8" name="Diyagram 7">
            <a:extLst>
              <a:ext uri="{FF2B5EF4-FFF2-40B4-BE49-F238E27FC236}">
                <a16:creationId xmlns:a16="http://schemas.microsoft.com/office/drawing/2014/main" id="{32F0106A-43E9-A347-9DCF-D9252AC4B3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1927269"/>
              </p:ext>
            </p:extLst>
          </p:nvPr>
        </p:nvGraphicFramePr>
        <p:xfrm>
          <a:off x="172129" y="802989"/>
          <a:ext cx="566532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65CB67-400D-944B-B08A-4AAFD3282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6350" y="1991850"/>
            <a:ext cx="3891300" cy="1159800"/>
          </a:xfrm>
        </p:spPr>
        <p:txBody>
          <a:bodyPr/>
          <a:lstStyle/>
          <a:p>
            <a:r>
              <a:rPr lang="en-GB" sz="4800" b="1" dirty="0">
                <a:solidFill>
                  <a:schemeClr val="tx1"/>
                </a:solidFill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4147275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C1F13514-6626-AF4D-9E33-4D16BFA013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06907B6-14DB-1E4B-9459-73CF97B24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980" y="983088"/>
            <a:ext cx="7106040" cy="317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28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2F5A6C-6FD4-6D45-9ED6-B1D676420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5279" y="1888150"/>
            <a:ext cx="4694662" cy="1159800"/>
          </a:xfrm>
        </p:spPr>
        <p:txBody>
          <a:bodyPr/>
          <a:lstStyle/>
          <a:p>
            <a:r>
              <a:rPr lang="en-GB" sz="5400" b="1" dirty="0">
                <a:solidFill>
                  <a:schemeClr val="tx1"/>
                </a:solidFill>
              </a:rPr>
              <a:t>CONCLUSION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096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0F4AB137-8F88-5B4E-8287-00B2D2B4A3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3" name="Başlık 1">
            <a:extLst>
              <a:ext uri="{FF2B5EF4-FFF2-40B4-BE49-F238E27FC236}">
                <a16:creationId xmlns:a16="http://schemas.microsoft.com/office/drawing/2014/main" id="{30508152-5EAC-CA4F-975E-4039E730FF0D}"/>
              </a:ext>
            </a:extLst>
          </p:cNvPr>
          <p:cNvSpPr txBox="1">
            <a:spLocks/>
          </p:cNvSpPr>
          <p:nvPr/>
        </p:nvSpPr>
        <p:spPr>
          <a:xfrm>
            <a:off x="795130" y="236859"/>
            <a:ext cx="7898296" cy="1159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800" b="1" dirty="0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How QuiRec Will Recommend?</a:t>
            </a:r>
            <a:endParaRPr lang="en-GB" sz="1200" b="1" dirty="0">
              <a:solidFill>
                <a:schemeClr val="tx1"/>
              </a:solidFill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graphicFrame>
        <p:nvGraphicFramePr>
          <p:cNvPr id="4" name="Diyagram 3">
            <a:extLst>
              <a:ext uri="{FF2B5EF4-FFF2-40B4-BE49-F238E27FC236}">
                <a16:creationId xmlns:a16="http://schemas.microsoft.com/office/drawing/2014/main" id="{B98E0964-C8F4-3D4C-BFF8-2F780CE3A1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7931497"/>
              </p:ext>
            </p:extLst>
          </p:nvPr>
        </p:nvGraphicFramePr>
        <p:xfrm>
          <a:off x="1364974" y="74337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1635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C1F13514-6626-AF4D-9E33-4D16BFA013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4" name="Google Shape;843;p40">
            <a:extLst>
              <a:ext uri="{FF2B5EF4-FFF2-40B4-BE49-F238E27FC236}">
                <a16:creationId xmlns:a16="http://schemas.microsoft.com/office/drawing/2014/main" id="{9BC60A80-F08C-1F4C-A017-5972BF59127E}"/>
              </a:ext>
            </a:extLst>
          </p:cNvPr>
          <p:cNvSpPr/>
          <p:nvPr/>
        </p:nvSpPr>
        <p:spPr>
          <a:xfrm>
            <a:off x="547036" y="1181789"/>
            <a:ext cx="3569364" cy="3119364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762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0A06124D-30EB-5F48-AB74-5C0E46AF71E9}"/>
              </a:ext>
            </a:extLst>
          </p:cNvPr>
          <p:cNvSpPr txBox="1">
            <a:spLocks/>
          </p:cNvSpPr>
          <p:nvPr/>
        </p:nvSpPr>
        <p:spPr>
          <a:xfrm>
            <a:off x="4215182" y="634424"/>
            <a:ext cx="5375695" cy="1159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800" b="1" dirty="0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Expected Risks</a:t>
            </a:r>
            <a:endParaRPr lang="en-GB" sz="1200" b="1" dirty="0">
              <a:solidFill>
                <a:schemeClr val="tx1"/>
              </a:solidFill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046EF7EA-C7CC-4044-9107-EB1E8B9D7EC3}"/>
              </a:ext>
            </a:extLst>
          </p:cNvPr>
          <p:cNvSpPr/>
          <p:nvPr/>
        </p:nvSpPr>
        <p:spPr>
          <a:xfrm>
            <a:off x="4215182" y="1616360"/>
            <a:ext cx="4572000" cy="191077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tr-TR" dirty="0"/>
          </a:p>
          <a:p>
            <a:pPr marL="457200" lvl="1" fontAlgn="base">
              <a:spcBef>
                <a:spcPts val="500"/>
              </a:spcBef>
            </a:pPr>
            <a:r>
              <a:rPr lang="tr-TR" sz="2000" dirty="0">
                <a:latin typeface="Miriam" panose="020B0502050101010101" pitchFamily="34" charset="-79"/>
                <a:cs typeface="Miriam" panose="020B0502050101010101" pitchFamily="34" charset="-79"/>
              </a:rPr>
              <a:t>Bugs, Application </a:t>
            </a:r>
            <a:r>
              <a:rPr lang="tr-TR" sz="2000" dirty="0" err="1">
                <a:latin typeface="Miriam" panose="020B0502050101010101" pitchFamily="34" charset="-79"/>
                <a:cs typeface="Miriam" panose="020B0502050101010101" pitchFamily="34" charset="-79"/>
              </a:rPr>
              <a:t>crushes</a:t>
            </a:r>
            <a:r>
              <a:rPr lang="tr-TR" sz="2000" dirty="0">
                <a:latin typeface="Miriam" panose="020B0502050101010101" pitchFamily="34" charset="-79"/>
                <a:cs typeface="Miriam" panose="020B0502050101010101" pitchFamily="34" charset="-79"/>
              </a:rPr>
              <a:t> -&gt; </a:t>
            </a:r>
            <a:r>
              <a:rPr lang="tr-TR" sz="2000" dirty="0" err="1">
                <a:latin typeface="Miriam" panose="020B0502050101010101" pitchFamily="34" charset="-79"/>
                <a:cs typeface="Miriam" panose="020B0502050101010101" pitchFamily="34" charset="-79"/>
              </a:rPr>
              <a:t>BugFix</a:t>
            </a:r>
            <a:endParaRPr lang="tr-TR" sz="2000" dirty="0">
              <a:latin typeface="Miriam" panose="020B0502050101010101" pitchFamily="34" charset="-79"/>
              <a:cs typeface="Miriam" panose="020B0502050101010101" pitchFamily="34" charset="-79"/>
            </a:endParaRPr>
          </a:p>
          <a:p>
            <a:pPr marL="457200" lvl="1" fontAlgn="base"/>
            <a:endParaRPr lang="tr-TR" sz="2000" dirty="0">
              <a:latin typeface="Miriam" panose="020B0502050101010101" pitchFamily="34" charset="-79"/>
              <a:cs typeface="Miriam" panose="020B0502050101010101" pitchFamily="34" charset="-79"/>
            </a:endParaRPr>
          </a:p>
          <a:p>
            <a:pPr marL="457200" lvl="1" fontAlgn="base"/>
            <a:r>
              <a:rPr lang="tr-TR" sz="2000" dirty="0" err="1">
                <a:latin typeface="Miriam" panose="020B0502050101010101" pitchFamily="34" charset="-79"/>
                <a:cs typeface="Miriam" panose="020B0502050101010101" pitchFamily="34" charset="-79"/>
              </a:rPr>
              <a:t>Low</a:t>
            </a:r>
            <a:r>
              <a:rPr lang="tr-TR" sz="20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000" dirty="0" err="1">
                <a:latin typeface="Miriam" panose="020B0502050101010101" pitchFamily="34" charset="-79"/>
                <a:cs typeface="Miriam" panose="020B0502050101010101" pitchFamily="34" charset="-79"/>
              </a:rPr>
              <a:t>performance</a:t>
            </a:r>
            <a:r>
              <a:rPr lang="tr-TR" sz="2000" dirty="0">
                <a:latin typeface="Miriam" panose="020B0502050101010101" pitchFamily="34" charset="-79"/>
                <a:cs typeface="Miriam" panose="020B0502050101010101" pitchFamily="34" charset="-79"/>
              </a:rPr>
              <a:t> on </a:t>
            </a:r>
            <a:r>
              <a:rPr lang="tr-TR" sz="2000" dirty="0" err="1">
                <a:latin typeface="Miriam" panose="020B0502050101010101" pitchFamily="34" charset="-79"/>
                <a:cs typeface="Miriam" panose="020B0502050101010101" pitchFamily="34" charset="-79"/>
              </a:rPr>
              <a:t>recommender</a:t>
            </a:r>
            <a:r>
              <a:rPr lang="tr-TR" sz="20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000" dirty="0" err="1">
                <a:latin typeface="Miriam" panose="020B0502050101010101" pitchFamily="34" charset="-79"/>
                <a:cs typeface="Miriam" panose="020B0502050101010101" pitchFamily="34" charset="-79"/>
              </a:rPr>
              <a:t>system</a:t>
            </a:r>
            <a:r>
              <a:rPr lang="tr-TR" sz="2000" dirty="0">
                <a:latin typeface="Miriam" panose="020B0502050101010101" pitchFamily="34" charset="-79"/>
                <a:cs typeface="Miriam" panose="020B0502050101010101" pitchFamily="34" charset="-79"/>
              </a:rPr>
              <a:t> -&gt; </a:t>
            </a:r>
            <a:r>
              <a:rPr lang="tr-TR" sz="2000" dirty="0" err="1">
                <a:latin typeface="Miriam" panose="020B0502050101010101" pitchFamily="34" charset="-79"/>
                <a:cs typeface="Miriam" panose="020B0502050101010101" pitchFamily="34" charset="-79"/>
              </a:rPr>
              <a:t>Recommendation</a:t>
            </a:r>
            <a:r>
              <a:rPr lang="tr-TR" sz="20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000" dirty="0" err="1">
                <a:latin typeface="Miriam" panose="020B0502050101010101" pitchFamily="34" charset="-79"/>
                <a:cs typeface="Miriam" panose="020B0502050101010101" pitchFamily="34" charset="-79"/>
              </a:rPr>
              <a:t>algorithm</a:t>
            </a:r>
            <a:r>
              <a:rPr lang="tr-TR" sz="20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000" dirty="0" err="1">
                <a:latin typeface="Miriam" panose="020B0502050101010101" pitchFamily="34" charset="-79"/>
                <a:cs typeface="Miriam" panose="020B0502050101010101" pitchFamily="34" charset="-79"/>
              </a:rPr>
              <a:t>improvements</a:t>
            </a:r>
            <a:endParaRPr lang="tr-TR" sz="2000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59263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45CC9E61-8D38-DD4C-920B-13D70CC391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3" name="Google Shape;842;p40">
            <a:extLst>
              <a:ext uri="{FF2B5EF4-FFF2-40B4-BE49-F238E27FC236}">
                <a16:creationId xmlns:a16="http://schemas.microsoft.com/office/drawing/2014/main" id="{B10048F6-6A57-7748-B5CD-323220571880}"/>
              </a:ext>
            </a:extLst>
          </p:cNvPr>
          <p:cNvSpPr/>
          <p:nvPr/>
        </p:nvSpPr>
        <p:spPr>
          <a:xfrm>
            <a:off x="992455" y="1318614"/>
            <a:ext cx="2506118" cy="2506272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762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7F31442-B96B-2540-BA64-06396956553C}"/>
              </a:ext>
            </a:extLst>
          </p:cNvPr>
          <p:cNvSpPr txBox="1">
            <a:spLocks/>
          </p:cNvSpPr>
          <p:nvPr/>
        </p:nvSpPr>
        <p:spPr>
          <a:xfrm>
            <a:off x="4116400" y="568163"/>
            <a:ext cx="5375695" cy="1159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800" b="1" dirty="0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Success Criteria</a:t>
            </a:r>
            <a:endParaRPr lang="en-GB" sz="1200" b="1" dirty="0">
              <a:solidFill>
                <a:schemeClr val="tx1"/>
              </a:solidFill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F2C44FB-089C-1341-B44A-70ACC76B97D3}"/>
              </a:ext>
            </a:extLst>
          </p:cNvPr>
          <p:cNvSpPr txBox="1"/>
          <p:nvPr/>
        </p:nvSpPr>
        <p:spPr>
          <a:xfrm>
            <a:off x="4741637" y="2217807"/>
            <a:ext cx="34099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Miriam" panose="020B0502050101010101" pitchFamily="34" charset="-79"/>
                <a:cs typeface="Miriam" panose="020B0502050101010101" pitchFamily="34" charset="-79"/>
              </a:rPr>
              <a:t>Working and Stable Application</a:t>
            </a:r>
          </a:p>
          <a:p>
            <a:endParaRPr lang="en-GB" sz="2000" dirty="0">
              <a:latin typeface="Miriam" panose="020B0502050101010101" pitchFamily="34" charset="-79"/>
              <a:cs typeface="Miriam" panose="020B0502050101010101" pitchFamily="34" charset="-79"/>
            </a:endParaRPr>
          </a:p>
          <a:p>
            <a:r>
              <a:rPr lang="en-GB" sz="2000" dirty="0">
                <a:latin typeface="Miriam" panose="020B0502050101010101" pitchFamily="34" charset="-79"/>
                <a:cs typeface="Miriam" panose="020B0502050101010101" pitchFamily="34" charset="-79"/>
              </a:rPr>
              <a:t>Correct Recommendations</a:t>
            </a:r>
          </a:p>
          <a:p>
            <a:endParaRPr lang="en-GB" sz="2000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9951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4668E1E4-7B70-FC4F-A603-736F735ACA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4A7BC635-5AB9-F848-A563-91DD028C1FE3}"/>
              </a:ext>
            </a:extLst>
          </p:cNvPr>
          <p:cNvSpPr/>
          <p:nvPr/>
        </p:nvSpPr>
        <p:spPr>
          <a:xfrm>
            <a:off x="2036568" y="593709"/>
            <a:ext cx="507061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</a:t>
            </a:r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</a:t>
            </a:r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  <a:p>
            <a:pPr algn="ctr"/>
            <a:r>
              <a:rPr lang="tr-T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</a:t>
            </a:r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5" name="Google Shape;637;p40">
            <a:extLst>
              <a:ext uri="{FF2B5EF4-FFF2-40B4-BE49-F238E27FC236}">
                <a16:creationId xmlns:a16="http://schemas.microsoft.com/office/drawing/2014/main" id="{847F498D-FB40-4D42-AB0B-EF08A069CD13}"/>
              </a:ext>
            </a:extLst>
          </p:cNvPr>
          <p:cNvSpPr/>
          <p:nvPr/>
        </p:nvSpPr>
        <p:spPr>
          <a:xfrm>
            <a:off x="733667" y="2613512"/>
            <a:ext cx="1869921" cy="2152101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762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653;p40">
            <a:extLst>
              <a:ext uri="{FF2B5EF4-FFF2-40B4-BE49-F238E27FC236}">
                <a16:creationId xmlns:a16="http://schemas.microsoft.com/office/drawing/2014/main" id="{41D4C67B-0B0B-D141-B06F-5E64A53CF2F7}"/>
              </a:ext>
            </a:extLst>
          </p:cNvPr>
          <p:cNvGrpSpPr/>
          <p:nvPr/>
        </p:nvGrpSpPr>
        <p:grpSpPr>
          <a:xfrm>
            <a:off x="3556732" y="2646136"/>
            <a:ext cx="2030536" cy="1738647"/>
            <a:chOff x="1934025" y="1001650"/>
            <a:chExt cx="415300" cy="355600"/>
          </a:xfrm>
        </p:grpSpPr>
        <p:sp>
          <p:nvSpPr>
            <p:cNvPr id="7" name="Google Shape;654;p40">
              <a:extLst>
                <a:ext uri="{FF2B5EF4-FFF2-40B4-BE49-F238E27FC236}">
                  <a16:creationId xmlns:a16="http://schemas.microsoft.com/office/drawing/2014/main" id="{A388C159-21B2-6140-BFDA-88D18BAA0F66}"/>
                </a:ext>
              </a:extLst>
            </p:cNvPr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8" name="Google Shape;655;p40">
              <a:extLst>
                <a:ext uri="{FF2B5EF4-FFF2-40B4-BE49-F238E27FC236}">
                  <a16:creationId xmlns:a16="http://schemas.microsoft.com/office/drawing/2014/main" id="{F4AEF6E4-121B-354D-9121-D1D6090B0E21}"/>
                </a:ext>
              </a:extLst>
            </p:cNvPr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Google Shape;656;p40">
              <a:extLst>
                <a:ext uri="{FF2B5EF4-FFF2-40B4-BE49-F238E27FC236}">
                  <a16:creationId xmlns:a16="http://schemas.microsoft.com/office/drawing/2014/main" id="{62138DBA-33A0-6646-97F0-3ADCD805A215}"/>
                </a:ext>
              </a:extLst>
            </p:cNvPr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" name="Google Shape;657;p40">
              <a:extLst>
                <a:ext uri="{FF2B5EF4-FFF2-40B4-BE49-F238E27FC236}">
                  <a16:creationId xmlns:a16="http://schemas.microsoft.com/office/drawing/2014/main" id="{38468630-253D-9141-B2DD-90FCCF64DAD2}"/>
                </a:ext>
              </a:extLst>
            </p:cNvPr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oogle Shape;767;p40">
            <a:extLst>
              <a:ext uri="{FF2B5EF4-FFF2-40B4-BE49-F238E27FC236}">
                <a16:creationId xmlns:a16="http://schemas.microsoft.com/office/drawing/2014/main" id="{65D6681D-4E28-A246-B47F-B94F4F78E8DE}"/>
              </a:ext>
            </a:extLst>
          </p:cNvPr>
          <p:cNvGrpSpPr/>
          <p:nvPr/>
        </p:nvGrpSpPr>
        <p:grpSpPr>
          <a:xfrm>
            <a:off x="6602414" y="2613512"/>
            <a:ext cx="1869921" cy="1771271"/>
            <a:chOff x="2583100" y="2973775"/>
            <a:chExt cx="461550" cy="437200"/>
          </a:xfrm>
        </p:grpSpPr>
        <p:sp>
          <p:nvSpPr>
            <p:cNvPr id="12" name="Google Shape;768;p40">
              <a:extLst>
                <a:ext uri="{FF2B5EF4-FFF2-40B4-BE49-F238E27FC236}">
                  <a16:creationId xmlns:a16="http://schemas.microsoft.com/office/drawing/2014/main" id="{A0C193DD-4B06-094D-9E26-10A0F9396733}"/>
                </a:ext>
              </a:extLst>
            </p:cNvPr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69;p40">
              <a:extLst>
                <a:ext uri="{FF2B5EF4-FFF2-40B4-BE49-F238E27FC236}">
                  <a16:creationId xmlns:a16="http://schemas.microsoft.com/office/drawing/2014/main" id="{1262B7A4-BE7A-5449-A760-C7D7F3F5B09C}"/>
                </a:ext>
              </a:extLst>
            </p:cNvPr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65909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A81E7E30-BB9D-9044-A701-7B3B1F78FB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4" name="Resim 3" descr="metin, ekran görüntüsü, elektronik eşyalar, bilgisayar içeren bir resim&#10;&#10;Açıklama otomatik olarak oluşturuldu">
            <a:extLst>
              <a:ext uri="{FF2B5EF4-FFF2-40B4-BE49-F238E27FC236}">
                <a16:creationId xmlns:a16="http://schemas.microsoft.com/office/drawing/2014/main" id="{DD0D1985-2A15-E540-96A0-6F1A47B9F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152"/>
            <a:ext cx="9144000" cy="498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83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9FB4D496-FC40-1249-8E9C-EC3AA4FD8A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4" name="Resim 3" descr="metin, elektronik eşyalar, ekran görüntüsü, bilgisayar içeren bir resim&#10;&#10;Açıklama otomatik olarak oluşturuldu">
            <a:extLst>
              <a:ext uri="{FF2B5EF4-FFF2-40B4-BE49-F238E27FC236}">
                <a16:creationId xmlns:a16="http://schemas.microsoft.com/office/drawing/2014/main" id="{DA65A356-8D57-084A-9B68-2C17D8049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152"/>
            <a:ext cx="9144000" cy="498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04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5F9925E9-0A44-CD48-B286-7E42C99548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4" name="Resim 3" descr="metin, ekran görüntüsü, elektronik eşyalar, bilgisayar içeren bir resim&#10;&#10;Açıklama otomatik olarak oluşturuldu">
            <a:extLst>
              <a:ext uri="{FF2B5EF4-FFF2-40B4-BE49-F238E27FC236}">
                <a16:creationId xmlns:a16="http://schemas.microsoft.com/office/drawing/2014/main" id="{1D527CF8-8B3E-6144-8882-43D7A7DA9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295"/>
            <a:ext cx="9144000" cy="499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98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1749859" y="1991850"/>
            <a:ext cx="564428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r-TR" sz="4400" b="1" dirty="0"/>
              <a:t>INTRODUCTION</a:t>
            </a:r>
            <a:endParaRPr lang="tr-TR" sz="4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F9150C5B-69D7-A748-BBD2-971E674580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DB3AD1A-CACA-034C-BAC0-752B7BE9B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71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F34BD5DE-EBC3-2149-8A1B-64C5ED17D0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pic>
        <p:nvPicPr>
          <p:cNvPr id="4" name="Resim 3" descr="metin, ekran görüntüsü, elektronik eşyalar, ekran içeren bir resim&#10;&#10;Açıklama otomatik olarak oluşturuldu">
            <a:extLst>
              <a:ext uri="{FF2B5EF4-FFF2-40B4-BE49-F238E27FC236}">
                <a16:creationId xmlns:a16="http://schemas.microsoft.com/office/drawing/2014/main" id="{A14234A4-3318-7549-B011-C6C233622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92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3BAD461F-1012-3543-8DAB-6B3898BD7E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pic>
        <p:nvPicPr>
          <p:cNvPr id="4" name="Resim 3" descr="metin, ekran görüntüsü, ekran, elektronik eşyalar içeren bir resim&#10;&#10;Açıklama otomatik olarak oluşturuldu">
            <a:extLst>
              <a:ext uri="{FF2B5EF4-FFF2-40B4-BE49-F238E27FC236}">
                <a16:creationId xmlns:a16="http://schemas.microsoft.com/office/drawing/2014/main" id="{DE842873-953A-D043-AD78-E9D5ACE0E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9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C1F13514-6626-AF4D-9E33-4D16BFA013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Google Shape;240;p13">
            <a:extLst>
              <a:ext uri="{FF2B5EF4-FFF2-40B4-BE49-F238E27FC236}">
                <a16:creationId xmlns:a16="http://schemas.microsoft.com/office/drawing/2014/main" id="{429D2B35-4379-D743-BCBE-5A8B1241554E}"/>
              </a:ext>
            </a:extLst>
          </p:cNvPr>
          <p:cNvSpPr txBox="1">
            <a:spLocks/>
          </p:cNvSpPr>
          <p:nvPr/>
        </p:nvSpPr>
        <p:spPr>
          <a:xfrm>
            <a:off x="2176235" y="-24612"/>
            <a:ext cx="564428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r-TR" sz="4400" b="1" dirty="0">
                <a:latin typeface="Miriam" panose="020B0502050101010101" pitchFamily="34" charset="-79"/>
                <a:cs typeface="Miriam" panose="020B0502050101010101" pitchFamily="34" charset="-79"/>
              </a:rPr>
              <a:t>Project </a:t>
            </a:r>
            <a:r>
              <a:rPr lang="en-GB" sz="4400" b="1" dirty="0">
                <a:latin typeface="Miriam" panose="020B0502050101010101" pitchFamily="34" charset="-79"/>
                <a:cs typeface="Miriam" panose="020B0502050101010101" pitchFamily="34" charset="-79"/>
              </a:rPr>
              <a:t>Description</a:t>
            </a:r>
            <a:endParaRPr lang="en-GB" sz="4400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8BE0ECFF-44CF-3D43-B319-72158AB23E14}"/>
              </a:ext>
            </a:extLst>
          </p:cNvPr>
          <p:cNvSpPr/>
          <p:nvPr/>
        </p:nvSpPr>
        <p:spPr>
          <a:xfrm>
            <a:off x="523535" y="1159800"/>
            <a:ext cx="80968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Building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a platform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which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makes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recommendations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for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music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,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books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and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movies</a:t>
            </a:r>
            <a:endParaRPr lang="en-GB" sz="2400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5" name="Google Shape;637;p40">
            <a:extLst>
              <a:ext uri="{FF2B5EF4-FFF2-40B4-BE49-F238E27FC236}">
                <a16:creationId xmlns:a16="http://schemas.microsoft.com/office/drawing/2014/main" id="{2E7476DC-3259-E943-A1E4-916E474FE706}"/>
              </a:ext>
            </a:extLst>
          </p:cNvPr>
          <p:cNvSpPr/>
          <p:nvPr/>
        </p:nvSpPr>
        <p:spPr>
          <a:xfrm>
            <a:off x="652470" y="2167921"/>
            <a:ext cx="1869921" cy="2152101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762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653;p40">
            <a:extLst>
              <a:ext uri="{FF2B5EF4-FFF2-40B4-BE49-F238E27FC236}">
                <a16:creationId xmlns:a16="http://schemas.microsoft.com/office/drawing/2014/main" id="{6A8D0350-AEA7-D74B-B589-58E186CFC42A}"/>
              </a:ext>
            </a:extLst>
          </p:cNvPr>
          <p:cNvGrpSpPr/>
          <p:nvPr/>
        </p:nvGrpSpPr>
        <p:grpSpPr>
          <a:xfrm>
            <a:off x="3475535" y="2200545"/>
            <a:ext cx="2030536" cy="1738647"/>
            <a:chOff x="1934025" y="1001650"/>
            <a:chExt cx="415300" cy="355600"/>
          </a:xfrm>
        </p:grpSpPr>
        <p:sp>
          <p:nvSpPr>
            <p:cNvPr id="7" name="Google Shape;654;p40">
              <a:extLst>
                <a:ext uri="{FF2B5EF4-FFF2-40B4-BE49-F238E27FC236}">
                  <a16:creationId xmlns:a16="http://schemas.microsoft.com/office/drawing/2014/main" id="{E827AB88-B84C-B749-8BC6-B33AF6D03F74}"/>
                </a:ext>
              </a:extLst>
            </p:cNvPr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8" name="Google Shape;655;p40">
              <a:extLst>
                <a:ext uri="{FF2B5EF4-FFF2-40B4-BE49-F238E27FC236}">
                  <a16:creationId xmlns:a16="http://schemas.microsoft.com/office/drawing/2014/main" id="{F197CCE5-722C-9346-91E9-0A1F5330D5D5}"/>
                </a:ext>
              </a:extLst>
            </p:cNvPr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Google Shape;656;p40">
              <a:extLst>
                <a:ext uri="{FF2B5EF4-FFF2-40B4-BE49-F238E27FC236}">
                  <a16:creationId xmlns:a16="http://schemas.microsoft.com/office/drawing/2014/main" id="{D7504B65-D6FD-3F43-A48A-8E867D008B8E}"/>
                </a:ext>
              </a:extLst>
            </p:cNvPr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" name="Google Shape;657;p40">
              <a:extLst>
                <a:ext uri="{FF2B5EF4-FFF2-40B4-BE49-F238E27FC236}">
                  <a16:creationId xmlns:a16="http://schemas.microsoft.com/office/drawing/2014/main" id="{FBDDA029-3A8A-C941-AD77-62E3C5437B64}"/>
                </a:ext>
              </a:extLst>
            </p:cNvPr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oogle Shape;767;p40">
            <a:extLst>
              <a:ext uri="{FF2B5EF4-FFF2-40B4-BE49-F238E27FC236}">
                <a16:creationId xmlns:a16="http://schemas.microsoft.com/office/drawing/2014/main" id="{7FFAF067-AE2E-1B4F-BD64-36312A74CA8D}"/>
              </a:ext>
            </a:extLst>
          </p:cNvPr>
          <p:cNvGrpSpPr/>
          <p:nvPr/>
        </p:nvGrpSpPr>
        <p:grpSpPr>
          <a:xfrm>
            <a:off x="6521217" y="2167921"/>
            <a:ext cx="1869921" cy="1771271"/>
            <a:chOff x="2583100" y="2973775"/>
            <a:chExt cx="461550" cy="437200"/>
          </a:xfrm>
        </p:grpSpPr>
        <p:sp>
          <p:nvSpPr>
            <p:cNvPr id="12" name="Google Shape;768;p40">
              <a:extLst>
                <a:ext uri="{FF2B5EF4-FFF2-40B4-BE49-F238E27FC236}">
                  <a16:creationId xmlns:a16="http://schemas.microsoft.com/office/drawing/2014/main" id="{738DC023-28A5-E14F-9E31-03C02715C4AA}"/>
                </a:ext>
              </a:extLst>
            </p:cNvPr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69;p40">
              <a:extLst>
                <a:ext uri="{FF2B5EF4-FFF2-40B4-BE49-F238E27FC236}">
                  <a16:creationId xmlns:a16="http://schemas.microsoft.com/office/drawing/2014/main" id="{2ADCA8DA-ACE9-1548-9E40-07A639364B9D}"/>
                </a:ext>
              </a:extLst>
            </p:cNvPr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1381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C1F13514-6626-AF4D-9E33-4D16BFA013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Google Shape;240;p13">
            <a:extLst>
              <a:ext uri="{FF2B5EF4-FFF2-40B4-BE49-F238E27FC236}">
                <a16:creationId xmlns:a16="http://schemas.microsoft.com/office/drawing/2014/main" id="{71AFB7D1-074A-0441-AAB7-AF0AE2AFBA75}"/>
              </a:ext>
            </a:extLst>
          </p:cNvPr>
          <p:cNvSpPr txBox="1">
            <a:spLocks/>
          </p:cNvSpPr>
          <p:nvPr/>
        </p:nvSpPr>
        <p:spPr>
          <a:xfrm>
            <a:off x="3199519" y="0"/>
            <a:ext cx="564428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r-TR" sz="4400" b="1" dirty="0" err="1">
                <a:latin typeface="Miriam" panose="020B0502050101010101" pitchFamily="34" charset="-79"/>
                <a:cs typeface="Miriam" panose="020B0502050101010101" pitchFamily="34" charset="-79"/>
              </a:rPr>
              <a:t>Motivation</a:t>
            </a:r>
            <a:endParaRPr lang="en-GB" sz="4400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49968E8D-DD4C-304B-8ED1-4E0E2C519B73}"/>
              </a:ext>
            </a:extLst>
          </p:cNvPr>
          <p:cNvSpPr/>
          <p:nvPr/>
        </p:nvSpPr>
        <p:spPr>
          <a:xfrm>
            <a:off x="300200" y="1071265"/>
            <a:ext cx="41032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ts val="1000"/>
              </a:spcBef>
            </a:pPr>
            <a:r>
              <a:rPr lang="tr-TR" sz="2400" dirty="0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People </a:t>
            </a:r>
            <a:r>
              <a:rPr lang="tr-TR" sz="2400" dirty="0" err="1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use</a:t>
            </a:r>
            <a:r>
              <a:rPr lang="tr-TR" sz="2400" dirty="0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recommender</a:t>
            </a:r>
            <a:r>
              <a:rPr lang="tr-TR" sz="2400" dirty="0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systems</a:t>
            </a:r>
            <a:r>
              <a:rPr lang="tr-TR" sz="2400" dirty="0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 to </a:t>
            </a:r>
            <a:r>
              <a:rPr lang="tr-TR" sz="2400" dirty="0" err="1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find</a:t>
            </a:r>
            <a:r>
              <a:rPr lang="tr-TR" sz="2400" dirty="0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items</a:t>
            </a:r>
            <a:r>
              <a:rPr lang="tr-TR" sz="2400" dirty="0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that</a:t>
            </a:r>
            <a:r>
              <a:rPr lang="tr-TR" sz="2400" dirty="0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match</a:t>
            </a:r>
            <a:r>
              <a:rPr lang="tr-TR" sz="2400" dirty="0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their</a:t>
            </a:r>
            <a:r>
              <a:rPr lang="tr-TR" sz="2400" dirty="0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preferences</a:t>
            </a:r>
            <a:r>
              <a:rPr lang="tr-TR" sz="2400" dirty="0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. But </a:t>
            </a:r>
            <a:r>
              <a:rPr lang="tr-TR" sz="2400" dirty="0" err="1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they</a:t>
            </a:r>
            <a:r>
              <a:rPr lang="tr-TR" sz="2400" dirty="0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have</a:t>
            </a:r>
            <a:r>
              <a:rPr lang="tr-TR" sz="2400" dirty="0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 to </a:t>
            </a:r>
            <a:r>
              <a:rPr lang="tr-TR" sz="2400" dirty="0" err="1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use</a:t>
            </a:r>
            <a:r>
              <a:rPr lang="tr-TR" sz="2400" dirty="0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different</a:t>
            </a:r>
            <a:r>
              <a:rPr lang="tr-TR" sz="2400" dirty="0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applications</a:t>
            </a:r>
            <a:r>
              <a:rPr lang="tr-TR" sz="2400" dirty="0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for</a:t>
            </a:r>
            <a:r>
              <a:rPr lang="tr-TR" sz="2400" dirty="0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different</a:t>
            </a:r>
            <a:r>
              <a:rPr lang="tr-TR" sz="2400" dirty="0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subjects</a:t>
            </a:r>
            <a:r>
              <a:rPr lang="tr-TR" sz="2400" dirty="0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.</a:t>
            </a:r>
          </a:p>
          <a:p>
            <a:pPr algn="ctr"/>
            <a:br>
              <a:rPr lang="tr-TR" sz="2400" dirty="0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</a:br>
            <a:br>
              <a:rPr lang="tr-TR" sz="2400" dirty="0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</a:br>
            <a:endParaRPr lang="en-GB" sz="2400" dirty="0">
              <a:solidFill>
                <a:schemeClr val="tx1"/>
              </a:solidFill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grpSp>
        <p:nvGrpSpPr>
          <p:cNvPr id="7" name="Google Shape;693;p40">
            <a:extLst>
              <a:ext uri="{FF2B5EF4-FFF2-40B4-BE49-F238E27FC236}">
                <a16:creationId xmlns:a16="http://schemas.microsoft.com/office/drawing/2014/main" id="{902CE7E5-C884-2847-9B56-E9047FD55FD0}"/>
              </a:ext>
            </a:extLst>
          </p:cNvPr>
          <p:cNvGrpSpPr/>
          <p:nvPr/>
        </p:nvGrpSpPr>
        <p:grpSpPr>
          <a:xfrm rot="19262556" flipH="1">
            <a:off x="6580197" y="693528"/>
            <a:ext cx="794617" cy="1224698"/>
            <a:chOff x="3979850" y="1598950"/>
            <a:chExt cx="356825" cy="505375"/>
          </a:xfrm>
        </p:grpSpPr>
        <p:sp>
          <p:nvSpPr>
            <p:cNvPr id="8" name="Google Shape;694;p40">
              <a:extLst>
                <a:ext uri="{FF2B5EF4-FFF2-40B4-BE49-F238E27FC236}">
                  <a16:creationId xmlns:a16="http://schemas.microsoft.com/office/drawing/2014/main" id="{0D4AF682-02B2-654A-9DC2-EDF63978D309}"/>
                </a:ext>
              </a:extLst>
            </p:cNvPr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95;p40">
              <a:extLst>
                <a:ext uri="{FF2B5EF4-FFF2-40B4-BE49-F238E27FC236}">
                  <a16:creationId xmlns:a16="http://schemas.microsoft.com/office/drawing/2014/main" id="{1C05D691-7890-1444-ABEA-EC0B474999A8}"/>
                </a:ext>
              </a:extLst>
            </p:cNvPr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33;p40">
            <a:extLst>
              <a:ext uri="{FF2B5EF4-FFF2-40B4-BE49-F238E27FC236}">
                <a16:creationId xmlns:a16="http://schemas.microsoft.com/office/drawing/2014/main" id="{A9628089-3736-154A-82A7-2AA29E223D15}"/>
              </a:ext>
            </a:extLst>
          </p:cNvPr>
          <p:cNvGrpSpPr/>
          <p:nvPr/>
        </p:nvGrpSpPr>
        <p:grpSpPr>
          <a:xfrm>
            <a:off x="7324048" y="1329841"/>
            <a:ext cx="1345324" cy="1238756"/>
            <a:chOff x="6643075" y="3664250"/>
            <a:chExt cx="407950" cy="407975"/>
          </a:xfrm>
        </p:grpSpPr>
        <p:sp>
          <p:nvSpPr>
            <p:cNvPr id="11" name="Google Shape;834;p40">
              <a:extLst>
                <a:ext uri="{FF2B5EF4-FFF2-40B4-BE49-F238E27FC236}">
                  <a16:creationId xmlns:a16="http://schemas.microsoft.com/office/drawing/2014/main" id="{E25DA6C1-DC4E-E74B-A2FE-48FE1149680A}"/>
                </a:ext>
              </a:extLst>
            </p:cNvPr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35;p40">
              <a:extLst>
                <a:ext uri="{FF2B5EF4-FFF2-40B4-BE49-F238E27FC236}">
                  <a16:creationId xmlns:a16="http://schemas.microsoft.com/office/drawing/2014/main" id="{C466F45E-E55F-4747-85C5-F502C97B5F87}"/>
                </a:ext>
              </a:extLst>
            </p:cNvPr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836;p40">
            <a:extLst>
              <a:ext uri="{FF2B5EF4-FFF2-40B4-BE49-F238E27FC236}">
                <a16:creationId xmlns:a16="http://schemas.microsoft.com/office/drawing/2014/main" id="{74E37EB7-54A7-4443-BE75-42CD87BB3D3E}"/>
              </a:ext>
            </a:extLst>
          </p:cNvPr>
          <p:cNvGrpSpPr/>
          <p:nvPr/>
        </p:nvGrpSpPr>
        <p:grpSpPr>
          <a:xfrm>
            <a:off x="4369177" y="3174022"/>
            <a:ext cx="1302182" cy="1302108"/>
            <a:chOff x="576250" y="4319400"/>
            <a:chExt cx="442075" cy="442050"/>
          </a:xfrm>
        </p:grpSpPr>
        <p:sp>
          <p:nvSpPr>
            <p:cNvPr id="14" name="Google Shape;837;p40">
              <a:extLst>
                <a:ext uri="{FF2B5EF4-FFF2-40B4-BE49-F238E27FC236}">
                  <a16:creationId xmlns:a16="http://schemas.microsoft.com/office/drawing/2014/main" id="{919C6F95-AE41-8E40-9CFC-AA1CC589C980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38;p40">
              <a:extLst>
                <a:ext uri="{FF2B5EF4-FFF2-40B4-BE49-F238E27FC236}">
                  <a16:creationId xmlns:a16="http://schemas.microsoft.com/office/drawing/2014/main" id="{366ED740-0761-3749-B927-A0462E10369F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39;p40">
              <a:extLst>
                <a:ext uri="{FF2B5EF4-FFF2-40B4-BE49-F238E27FC236}">
                  <a16:creationId xmlns:a16="http://schemas.microsoft.com/office/drawing/2014/main" id="{F5F842B7-2A55-8641-8AC4-B7937FAE7824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40;p40">
              <a:extLst>
                <a:ext uri="{FF2B5EF4-FFF2-40B4-BE49-F238E27FC236}">
                  <a16:creationId xmlns:a16="http://schemas.microsoft.com/office/drawing/2014/main" id="{AD54CACA-6B47-0F43-9CF7-4A75586E32AC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Mürekkep 17">
                <a:extLst>
                  <a:ext uri="{FF2B5EF4-FFF2-40B4-BE49-F238E27FC236}">
                    <a16:creationId xmlns:a16="http://schemas.microsoft.com/office/drawing/2014/main" id="{B8BDA632-B904-5343-B0BD-116AD5D48D94}"/>
                  </a:ext>
                </a:extLst>
              </p14:cNvPr>
              <p14:cNvContentPartPr/>
              <p14:nvPr/>
            </p14:nvContentPartPr>
            <p14:xfrm>
              <a:off x="1461082" y="-111697"/>
              <a:ext cx="360" cy="360"/>
            </p14:xfrm>
          </p:contentPart>
        </mc:Choice>
        <mc:Fallback xmlns="">
          <p:pic>
            <p:nvPicPr>
              <p:cNvPr id="18" name="Mürekkep 17">
                <a:extLst>
                  <a:ext uri="{FF2B5EF4-FFF2-40B4-BE49-F238E27FC236}">
                    <a16:creationId xmlns:a16="http://schemas.microsoft.com/office/drawing/2014/main" id="{B8BDA632-B904-5343-B0BD-116AD5D48D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2442" y="-12033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Serbest Form 23">
            <a:extLst>
              <a:ext uri="{FF2B5EF4-FFF2-40B4-BE49-F238E27FC236}">
                <a16:creationId xmlns:a16="http://schemas.microsoft.com/office/drawing/2014/main" id="{F23E3108-E388-624A-9D96-E630D25F3A6B}"/>
              </a:ext>
            </a:extLst>
          </p:cNvPr>
          <p:cNvSpPr/>
          <p:nvPr/>
        </p:nvSpPr>
        <p:spPr>
          <a:xfrm>
            <a:off x="5256243" y="1906329"/>
            <a:ext cx="2114713" cy="1260617"/>
          </a:xfrm>
          <a:custGeom>
            <a:avLst/>
            <a:gdLst>
              <a:gd name="connsiteX0" fmla="*/ 419728 w 2114713"/>
              <a:gd name="connsiteY0" fmla="*/ 1260617 h 1260617"/>
              <a:gd name="connsiteX1" fmla="*/ 430879 w 2114713"/>
              <a:gd name="connsiteY1" fmla="*/ 1204861 h 1260617"/>
              <a:gd name="connsiteX2" fmla="*/ 453181 w 2114713"/>
              <a:gd name="connsiteY2" fmla="*/ 1171408 h 1260617"/>
              <a:gd name="connsiteX3" fmla="*/ 486635 w 2114713"/>
              <a:gd name="connsiteY3" fmla="*/ 1082198 h 1260617"/>
              <a:gd name="connsiteX4" fmla="*/ 508937 w 2114713"/>
              <a:gd name="connsiteY4" fmla="*/ 981837 h 1260617"/>
              <a:gd name="connsiteX5" fmla="*/ 520089 w 2114713"/>
              <a:gd name="connsiteY5" fmla="*/ 937232 h 1260617"/>
              <a:gd name="connsiteX6" fmla="*/ 542391 w 2114713"/>
              <a:gd name="connsiteY6" fmla="*/ 747661 h 1260617"/>
              <a:gd name="connsiteX7" fmla="*/ 553542 w 2114713"/>
              <a:gd name="connsiteY7" fmla="*/ 691905 h 1260617"/>
              <a:gd name="connsiteX8" fmla="*/ 564694 w 2114713"/>
              <a:gd name="connsiteY8" fmla="*/ 602695 h 1260617"/>
              <a:gd name="connsiteX9" fmla="*/ 586996 w 2114713"/>
              <a:gd name="connsiteY9" fmla="*/ 446578 h 1260617"/>
              <a:gd name="connsiteX10" fmla="*/ 598147 w 2114713"/>
              <a:gd name="connsiteY10" fmla="*/ 368520 h 1260617"/>
              <a:gd name="connsiteX11" fmla="*/ 586996 w 2114713"/>
              <a:gd name="connsiteY11" fmla="*/ 123193 h 1260617"/>
              <a:gd name="connsiteX12" fmla="*/ 520089 w 2114713"/>
              <a:gd name="connsiteY12" fmla="*/ 56286 h 1260617"/>
              <a:gd name="connsiteX13" fmla="*/ 453181 w 2114713"/>
              <a:gd name="connsiteY13" fmla="*/ 33983 h 1260617"/>
              <a:gd name="connsiteX14" fmla="*/ 419728 w 2114713"/>
              <a:gd name="connsiteY14" fmla="*/ 11681 h 1260617"/>
              <a:gd name="connsiteX15" fmla="*/ 219006 w 2114713"/>
              <a:gd name="connsiteY15" fmla="*/ 11681 h 1260617"/>
              <a:gd name="connsiteX16" fmla="*/ 185552 w 2114713"/>
              <a:gd name="connsiteY16" fmla="*/ 33983 h 1260617"/>
              <a:gd name="connsiteX17" fmla="*/ 152098 w 2114713"/>
              <a:gd name="connsiteY17" fmla="*/ 45134 h 1260617"/>
              <a:gd name="connsiteX18" fmla="*/ 129796 w 2114713"/>
              <a:gd name="connsiteY18" fmla="*/ 67437 h 1260617"/>
              <a:gd name="connsiteX19" fmla="*/ 96342 w 2114713"/>
              <a:gd name="connsiteY19" fmla="*/ 89739 h 1260617"/>
              <a:gd name="connsiteX20" fmla="*/ 40586 w 2114713"/>
              <a:gd name="connsiteY20" fmla="*/ 145495 h 1260617"/>
              <a:gd name="connsiteX21" fmla="*/ 18284 w 2114713"/>
              <a:gd name="connsiteY21" fmla="*/ 190100 h 1260617"/>
              <a:gd name="connsiteX22" fmla="*/ 29435 w 2114713"/>
              <a:gd name="connsiteY22" fmla="*/ 468881 h 1260617"/>
              <a:gd name="connsiteX23" fmla="*/ 118645 w 2114713"/>
              <a:gd name="connsiteY23" fmla="*/ 591544 h 1260617"/>
              <a:gd name="connsiteX24" fmla="*/ 163250 w 2114713"/>
              <a:gd name="connsiteY24" fmla="*/ 658451 h 1260617"/>
              <a:gd name="connsiteX25" fmla="*/ 241308 w 2114713"/>
              <a:gd name="connsiteY25" fmla="*/ 725359 h 1260617"/>
              <a:gd name="connsiteX26" fmla="*/ 285913 w 2114713"/>
              <a:gd name="connsiteY26" fmla="*/ 769964 h 1260617"/>
              <a:gd name="connsiteX27" fmla="*/ 430879 w 2114713"/>
              <a:gd name="connsiteY27" fmla="*/ 825720 h 1260617"/>
              <a:gd name="connsiteX28" fmla="*/ 854625 w 2114713"/>
              <a:gd name="connsiteY28" fmla="*/ 792266 h 1260617"/>
              <a:gd name="connsiteX29" fmla="*/ 899230 w 2114713"/>
              <a:gd name="connsiteY29" fmla="*/ 781115 h 1260617"/>
              <a:gd name="connsiteX30" fmla="*/ 1010742 w 2114713"/>
              <a:gd name="connsiteY30" fmla="*/ 747661 h 1260617"/>
              <a:gd name="connsiteX31" fmla="*/ 1267220 w 2114713"/>
              <a:gd name="connsiteY31" fmla="*/ 636149 h 1260617"/>
              <a:gd name="connsiteX32" fmla="*/ 1378733 w 2114713"/>
              <a:gd name="connsiteY32" fmla="*/ 569242 h 1260617"/>
              <a:gd name="connsiteX33" fmla="*/ 1401035 w 2114713"/>
              <a:gd name="connsiteY33" fmla="*/ 546939 h 1260617"/>
              <a:gd name="connsiteX34" fmla="*/ 1467942 w 2114713"/>
              <a:gd name="connsiteY34" fmla="*/ 513486 h 1260617"/>
              <a:gd name="connsiteX35" fmla="*/ 1546001 w 2114713"/>
              <a:gd name="connsiteY35" fmla="*/ 457730 h 1260617"/>
              <a:gd name="connsiteX36" fmla="*/ 1690967 w 2114713"/>
              <a:gd name="connsiteY36" fmla="*/ 390822 h 1260617"/>
              <a:gd name="connsiteX37" fmla="*/ 1735572 w 2114713"/>
              <a:gd name="connsiteY37" fmla="*/ 357369 h 1260617"/>
              <a:gd name="connsiteX38" fmla="*/ 1880537 w 2114713"/>
              <a:gd name="connsiteY38" fmla="*/ 323915 h 1260617"/>
              <a:gd name="connsiteX39" fmla="*/ 1913991 w 2114713"/>
              <a:gd name="connsiteY39" fmla="*/ 312764 h 1260617"/>
              <a:gd name="connsiteX40" fmla="*/ 1969747 w 2114713"/>
              <a:gd name="connsiteY40" fmla="*/ 290461 h 1260617"/>
              <a:gd name="connsiteX41" fmla="*/ 2114713 w 2114713"/>
              <a:gd name="connsiteY41" fmla="*/ 290461 h 126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114713" h="1260617">
                <a:moveTo>
                  <a:pt x="419728" y="1260617"/>
                </a:moveTo>
                <a:cubicBezTo>
                  <a:pt x="423445" y="1242032"/>
                  <a:pt x="424224" y="1222608"/>
                  <a:pt x="430879" y="1204861"/>
                </a:cubicBezTo>
                <a:cubicBezTo>
                  <a:pt x="435585" y="1192312"/>
                  <a:pt x="447635" y="1183609"/>
                  <a:pt x="453181" y="1171408"/>
                </a:cubicBezTo>
                <a:cubicBezTo>
                  <a:pt x="466323" y="1142496"/>
                  <a:pt x="477674" y="1112666"/>
                  <a:pt x="486635" y="1082198"/>
                </a:cubicBezTo>
                <a:cubicBezTo>
                  <a:pt x="496305" y="1049321"/>
                  <a:pt x="501231" y="1015229"/>
                  <a:pt x="508937" y="981837"/>
                </a:cubicBezTo>
                <a:cubicBezTo>
                  <a:pt x="512383" y="966903"/>
                  <a:pt x="516372" y="952100"/>
                  <a:pt x="520089" y="937232"/>
                </a:cubicBezTo>
                <a:cubicBezTo>
                  <a:pt x="524221" y="900043"/>
                  <a:pt x="536261" y="787508"/>
                  <a:pt x="542391" y="747661"/>
                </a:cubicBezTo>
                <a:cubicBezTo>
                  <a:pt x="545273" y="728928"/>
                  <a:pt x="550660" y="710638"/>
                  <a:pt x="553542" y="691905"/>
                </a:cubicBezTo>
                <a:cubicBezTo>
                  <a:pt x="558099" y="662285"/>
                  <a:pt x="560645" y="632388"/>
                  <a:pt x="564694" y="602695"/>
                </a:cubicBezTo>
                <a:cubicBezTo>
                  <a:pt x="571797" y="550610"/>
                  <a:pt x="579562" y="498617"/>
                  <a:pt x="586996" y="446578"/>
                </a:cubicBezTo>
                <a:lnTo>
                  <a:pt x="598147" y="368520"/>
                </a:lnTo>
                <a:cubicBezTo>
                  <a:pt x="594430" y="286744"/>
                  <a:pt x="606850" y="202609"/>
                  <a:pt x="586996" y="123193"/>
                </a:cubicBezTo>
                <a:cubicBezTo>
                  <a:pt x="579346" y="92594"/>
                  <a:pt x="550011" y="66260"/>
                  <a:pt x="520089" y="56286"/>
                </a:cubicBezTo>
                <a:lnTo>
                  <a:pt x="453181" y="33983"/>
                </a:lnTo>
                <a:cubicBezTo>
                  <a:pt x="442030" y="26549"/>
                  <a:pt x="432277" y="16387"/>
                  <a:pt x="419728" y="11681"/>
                </a:cubicBezTo>
                <a:cubicBezTo>
                  <a:pt x="356442" y="-12051"/>
                  <a:pt x="280604" y="6943"/>
                  <a:pt x="219006" y="11681"/>
                </a:cubicBezTo>
                <a:cubicBezTo>
                  <a:pt x="207855" y="19115"/>
                  <a:pt x="197539" y="27990"/>
                  <a:pt x="185552" y="33983"/>
                </a:cubicBezTo>
                <a:cubicBezTo>
                  <a:pt x="175038" y="39240"/>
                  <a:pt x="162177" y="39086"/>
                  <a:pt x="152098" y="45134"/>
                </a:cubicBezTo>
                <a:cubicBezTo>
                  <a:pt x="143083" y="50543"/>
                  <a:pt x="138006" y="60869"/>
                  <a:pt x="129796" y="67437"/>
                </a:cubicBezTo>
                <a:cubicBezTo>
                  <a:pt x="119331" y="75809"/>
                  <a:pt x="106428" y="80914"/>
                  <a:pt x="96342" y="89739"/>
                </a:cubicBezTo>
                <a:cubicBezTo>
                  <a:pt x="76561" y="107047"/>
                  <a:pt x="40586" y="145495"/>
                  <a:pt x="40586" y="145495"/>
                </a:cubicBezTo>
                <a:cubicBezTo>
                  <a:pt x="33152" y="160363"/>
                  <a:pt x="24832" y="174821"/>
                  <a:pt x="18284" y="190100"/>
                </a:cubicBezTo>
                <a:cubicBezTo>
                  <a:pt x="-19341" y="277895"/>
                  <a:pt x="9622" y="376420"/>
                  <a:pt x="29435" y="468881"/>
                </a:cubicBezTo>
                <a:cubicBezTo>
                  <a:pt x="34254" y="491369"/>
                  <a:pt x="104347" y="571885"/>
                  <a:pt x="118645" y="591544"/>
                </a:cubicBezTo>
                <a:cubicBezTo>
                  <a:pt x="134410" y="613221"/>
                  <a:pt x="147168" y="637008"/>
                  <a:pt x="163250" y="658451"/>
                </a:cubicBezTo>
                <a:cubicBezTo>
                  <a:pt x="178687" y="679034"/>
                  <a:pt x="230982" y="716180"/>
                  <a:pt x="241308" y="725359"/>
                </a:cubicBezTo>
                <a:cubicBezTo>
                  <a:pt x="257024" y="739329"/>
                  <a:pt x="266586" y="761681"/>
                  <a:pt x="285913" y="769964"/>
                </a:cubicBezTo>
                <a:cubicBezTo>
                  <a:pt x="385580" y="812677"/>
                  <a:pt x="337116" y="794465"/>
                  <a:pt x="430879" y="825720"/>
                </a:cubicBezTo>
                <a:lnTo>
                  <a:pt x="854625" y="792266"/>
                </a:lnTo>
                <a:cubicBezTo>
                  <a:pt x="869882" y="790813"/>
                  <a:pt x="884494" y="785325"/>
                  <a:pt x="899230" y="781115"/>
                </a:cubicBezTo>
                <a:cubicBezTo>
                  <a:pt x="936544" y="770454"/>
                  <a:pt x="973926" y="759933"/>
                  <a:pt x="1010742" y="747661"/>
                </a:cubicBezTo>
                <a:cubicBezTo>
                  <a:pt x="1108926" y="714933"/>
                  <a:pt x="1165401" y="684379"/>
                  <a:pt x="1267220" y="636149"/>
                </a:cubicBezTo>
                <a:cubicBezTo>
                  <a:pt x="1314169" y="613910"/>
                  <a:pt x="1332873" y="603637"/>
                  <a:pt x="1378733" y="569242"/>
                </a:cubicBezTo>
                <a:cubicBezTo>
                  <a:pt x="1387144" y="562934"/>
                  <a:pt x="1392120" y="552511"/>
                  <a:pt x="1401035" y="546939"/>
                </a:cubicBezTo>
                <a:cubicBezTo>
                  <a:pt x="1422180" y="533724"/>
                  <a:pt x="1446561" y="526315"/>
                  <a:pt x="1467942" y="513486"/>
                </a:cubicBezTo>
                <a:cubicBezTo>
                  <a:pt x="1493213" y="498323"/>
                  <a:pt x="1518756" y="471352"/>
                  <a:pt x="1546001" y="457730"/>
                </a:cubicBezTo>
                <a:cubicBezTo>
                  <a:pt x="1632949" y="414256"/>
                  <a:pt x="1519201" y="519644"/>
                  <a:pt x="1690967" y="390822"/>
                </a:cubicBezTo>
                <a:cubicBezTo>
                  <a:pt x="1705835" y="379671"/>
                  <a:pt x="1719326" y="366395"/>
                  <a:pt x="1735572" y="357369"/>
                </a:cubicBezTo>
                <a:cubicBezTo>
                  <a:pt x="1788958" y="327710"/>
                  <a:pt x="1816670" y="331898"/>
                  <a:pt x="1880537" y="323915"/>
                </a:cubicBezTo>
                <a:cubicBezTo>
                  <a:pt x="1891688" y="320198"/>
                  <a:pt x="1902985" y="316891"/>
                  <a:pt x="1913991" y="312764"/>
                </a:cubicBezTo>
                <a:cubicBezTo>
                  <a:pt x="1932734" y="305735"/>
                  <a:pt x="1949852" y="292672"/>
                  <a:pt x="1969747" y="290461"/>
                </a:cubicBezTo>
                <a:cubicBezTo>
                  <a:pt x="2017773" y="285125"/>
                  <a:pt x="2066391" y="290461"/>
                  <a:pt x="2114713" y="290461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217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C1F13514-6626-AF4D-9E33-4D16BFA013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Google Shape;240;p13">
            <a:extLst>
              <a:ext uri="{FF2B5EF4-FFF2-40B4-BE49-F238E27FC236}">
                <a16:creationId xmlns:a16="http://schemas.microsoft.com/office/drawing/2014/main" id="{5F992E01-290B-7B42-AD00-4424B5AFBBB2}"/>
              </a:ext>
            </a:extLst>
          </p:cNvPr>
          <p:cNvSpPr txBox="1">
            <a:spLocks/>
          </p:cNvSpPr>
          <p:nvPr/>
        </p:nvSpPr>
        <p:spPr>
          <a:xfrm>
            <a:off x="3846216" y="32806"/>
            <a:ext cx="564428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400" b="1" dirty="0">
                <a:latin typeface="Miriam" panose="020B0502050101010101" pitchFamily="34" charset="-79"/>
                <a:cs typeface="Miriam" panose="020B0502050101010101" pitchFamily="34" charset="-79"/>
              </a:rPr>
              <a:t>Aim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A10450F4-6E75-2840-83D0-DFDC85D66EF3}"/>
              </a:ext>
            </a:extLst>
          </p:cNvPr>
          <p:cNvSpPr/>
          <p:nvPr/>
        </p:nvSpPr>
        <p:spPr>
          <a:xfrm>
            <a:off x="309503" y="1709558"/>
            <a:ext cx="44844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Improving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existing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recommendation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systems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by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combining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three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different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systems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into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a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single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platform</a:t>
            </a:r>
            <a:endParaRPr lang="en-GB" sz="2400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grpSp>
        <p:nvGrpSpPr>
          <p:cNvPr id="13" name="Google Shape;705;p40">
            <a:extLst>
              <a:ext uri="{FF2B5EF4-FFF2-40B4-BE49-F238E27FC236}">
                <a16:creationId xmlns:a16="http://schemas.microsoft.com/office/drawing/2014/main" id="{4E895D88-E23A-8B45-BA4F-8BF608C0DAC7}"/>
              </a:ext>
            </a:extLst>
          </p:cNvPr>
          <p:cNvGrpSpPr/>
          <p:nvPr/>
        </p:nvGrpSpPr>
        <p:grpSpPr>
          <a:xfrm>
            <a:off x="5959498" y="1593396"/>
            <a:ext cx="1607864" cy="1685822"/>
            <a:chOff x="5961125" y="1623900"/>
            <a:chExt cx="427450" cy="448175"/>
          </a:xfrm>
        </p:grpSpPr>
        <p:sp>
          <p:nvSpPr>
            <p:cNvPr id="14" name="Google Shape;706;p40">
              <a:extLst>
                <a:ext uri="{FF2B5EF4-FFF2-40B4-BE49-F238E27FC236}">
                  <a16:creationId xmlns:a16="http://schemas.microsoft.com/office/drawing/2014/main" id="{F2BBD3EC-6E8C-6845-9F73-B001183432FC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07;p40">
              <a:extLst>
                <a:ext uri="{FF2B5EF4-FFF2-40B4-BE49-F238E27FC236}">
                  <a16:creationId xmlns:a16="http://schemas.microsoft.com/office/drawing/2014/main" id="{2B554F66-453A-FD47-8D46-BF4B62A6B9BD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08;p40">
              <a:extLst>
                <a:ext uri="{FF2B5EF4-FFF2-40B4-BE49-F238E27FC236}">
                  <a16:creationId xmlns:a16="http://schemas.microsoft.com/office/drawing/2014/main" id="{51877B52-64B4-794E-8C12-E3FE2325B6E1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09;p40">
              <a:extLst>
                <a:ext uri="{FF2B5EF4-FFF2-40B4-BE49-F238E27FC236}">
                  <a16:creationId xmlns:a16="http://schemas.microsoft.com/office/drawing/2014/main" id="{1664C13D-34E9-244F-82DF-D478B977CB7C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10;p40">
              <a:extLst>
                <a:ext uri="{FF2B5EF4-FFF2-40B4-BE49-F238E27FC236}">
                  <a16:creationId xmlns:a16="http://schemas.microsoft.com/office/drawing/2014/main" id="{3ABBD8AF-CB6A-B744-99E2-CE9B9463537B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1;p40">
              <a:extLst>
                <a:ext uri="{FF2B5EF4-FFF2-40B4-BE49-F238E27FC236}">
                  <a16:creationId xmlns:a16="http://schemas.microsoft.com/office/drawing/2014/main" id="{95FCAEC9-9F9B-0443-B22A-53ADE544F4E0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12;p40">
              <a:extLst>
                <a:ext uri="{FF2B5EF4-FFF2-40B4-BE49-F238E27FC236}">
                  <a16:creationId xmlns:a16="http://schemas.microsoft.com/office/drawing/2014/main" id="{C32E979D-7214-9B46-A8F3-19C0D3B3E5C0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19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C1F13514-6626-AF4D-9E33-4D16BFA013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Google Shape;240;p13">
            <a:extLst>
              <a:ext uri="{FF2B5EF4-FFF2-40B4-BE49-F238E27FC236}">
                <a16:creationId xmlns:a16="http://schemas.microsoft.com/office/drawing/2014/main" id="{247B9893-8D5A-7D4A-BCAD-9F3D434BA3F4}"/>
              </a:ext>
            </a:extLst>
          </p:cNvPr>
          <p:cNvSpPr txBox="1">
            <a:spLocks/>
          </p:cNvSpPr>
          <p:nvPr/>
        </p:nvSpPr>
        <p:spPr>
          <a:xfrm>
            <a:off x="3389088" y="144830"/>
            <a:ext cx="564428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400" b="1" dirty="0">
                <a:latin typeface="Miriam" panose="020B0502050101010101" pitchFamily="34" charset="-79"/>
                <a:cs typeface="Miriam" panose="020B0502050101010101" pitchFamily="34" charset="-79"/>
              </a:rPr>
              <a:t>Objective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2508BFAB-87FB-5545-A388-BBE1403BA41A}"/>
              </a:ext>
            </a:extLst>
          </p:cNvPr>
          <p:cNvSpPr/>
          <p:nvPr/>
        </p:nvSpPr>
        <p:spPr>
          <a:xfrm>
            <a:off x="300200" y="1771293"/>
            <a:ext cx="41379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Reducing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the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number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of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applications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and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time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taken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to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get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recommendations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for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three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different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subjects</a:t>
            </a:r>
            <a:endParaRPr lang="en-GB" sz="2400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grpSp>
        <p:nvGrpSpPr>
          <p:cNvPr id="8" name="Google Shape;639;p40">
            <a:extLst>
              <a:ext uri="{FF2B5EF4-FFF2-40B4-BE49-F238E27FC236}">
                <a16:creationId xmlns:a16="http://schemas.microsoft.com/office/drawing/2014/main" id="{F5AD4559-805F-B14B-9E2A-1F8DF1E6D85E}"/>
              </a:ext>
            </a:extLst>
          </p:cNvPr>
          <p:cNvGrpSpPr/>
          <p:nvPr/>
        </p:nvGrpSpPr>
        <p:grpSpPr>
          <a:xfrm>
            <a:off x="5675403" y="1457941"/>
            <a:ext cx="1927034" cy="2196363"/>
            <a:chOff x="4630125" y="278900"/>
            <a:chExt cx="400675" cy="456675"/>
          </a:xfrm>
        </p:grpSpPr>
        <p:sp>
          <p:nvSpPr>
            <p:cNvPr id="9" name="Google Shape;640;p40">
              <a:extLst>
                <a:ext uri="{FF2B5EF4-FFF2-40B4-BE49-F238E27FC236}">
                  <a16:creationId xmlns:a16="http://schemas.microsoft.com/office/drawing/2014/main" id="{9107A987-6B39-FB4F-B3F6-F894F9156FF4}"/>
                </a:ext>
              </a:extLst>
            </p:cNvPr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41;p40">
              <a:extLst>
                <a:ext uri="{FF2B5EF4-FFF2-40B4-BE49-F238E27FC236}">
                  <a16:creationId xmlns:a16="http://schemas.microsoft.com/office/drawing/2014/main" id="{F227DB4F-513B-6E4D-BDA9-9FEE73338FE6}"/>
                </a:ext>
              </a:extLst>
            </p:cNvPr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42;p40">
              <a:extLst>
                <a:ext uri="{FF2B5EF4-FFF2-40B4-BE49-F238E27FC236}">
                  <a16:creationId xmlns:a16="http://schemas.microsoft.com/office/drawing/2014/main" id="{5340FF4B-B55E-D04D-983C-42965C7FACBF}"/>
                </a:ext>
              </a:extLst>
            </p:cNvPr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43;p40">
              <a:extLst>
                <a:ext uri="{FF2B5EF4-FFF2-40B4-BE49-F238E27FC236}">
                  <a16:creationId xmlns:a16="http://schemas.microsoft.com/office/drawing/2014/main" id="{5D55A43A-2CD8-B346-A5FD-5D9050F0F17F}"/>
                </a:ext>
              </a:extLst>
            </p:cNvPr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8251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40;p13">
            <a:extLst>
              <a:ext uri="{FF2B5EF4-FFF2-40B4-BE49-F238E27FC236}">
                <a16:creationId xmlns:a16="http://schemas.microsoft.com/office/drawing/2014/main" id="{DEB3B40E-FF0A-204F-B12F-A10CDE61499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749859" y="1991850"/>
            <a:ext cx="564428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r-TR" sz="4400" b="1" dirty="0">
                <a:solidFill>
                  <a:schemeClr val="tx1"/>
                </a:solidFill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375347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C1F13514-6626-AF4D-9E33-4D16BFA013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Google Shape;240;p13">
            <a:extLst>
              <a:ext uri="{FF2B5EF4-FFF2-40B4-BE49-F238E27FC236}">
                <a16:creationId xmlns:a16="http://schemas.microsoft.com/office/drawing/2014/main" id="{247B9893-8D5A-7D4A-BCAD-9F3D434BA3F4}"/>
              </a:ext>
            </a:extLst>
          </p:cNvPr>
          <p:cNvSpPr txBox="1">
            <a:spLocks/>
          </p:cNvSpPr>
          <p:nvPr/>
        </p:nvSpPr>
        <p:spPr>
          <a:xfrm>
            <a:off x="1958156" y="65303"/>
            <a:ext cx="564428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400" b="1" dirty="0">
                <a:latin typeface="Miriam" panose="020B0502050101010101" pitchFamily="34" charset="-79"/>
                <a:cs typeface="Miriam" panose="020B0502050101010101" pitchFamily="34" charset="-79"/>
              </a:rPr>
              <a:t>Recommender System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C6AFC8E-5D1D-564A-93BB-B5840DA69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26" y="1411950"/>
            <a:ext cx="1553694" cy="1159800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D8C9EE35-D0F2-3341-9B03-D321EE7179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7334" y="1285812"/>
            <a:ext cx="1412075" cy="1412075"/>
          </a:xfrm>
          <a:prstGeom prst="rect">
            <a:avLst/>
          </a:prstGeom>
        </p:spPr>
      </p:pic>
      <p:pic>
        <p:nvPicPr>
          <p:cNvPr id="19" name="Resim 18" descr="metin, küçük resim içeren bir resim&#10;&#10;Açıklama otomatik olarak oluşturuldu">
            <a:extLst>
              <a:ext uri="{FF2B5EF4-FFF2-40B4-BE49-F238E27FC236}">
                <a16:creationId xmlns:a16="http://schemas.microsoft.com/office/drawing/2014/main" id="{74A36BC5-7A7E-1F4D-8FD8-CE638E909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239" y="1766424"/>
            <a:ext cx="2235200" cy="450850"/>
          </a:xfrm>
          <a:prstGeom prst="rect">
            <a:avLst/>
          </a:prstGeom>
        </p:spPr>
      </p:pic>
      <p:sp>
        <p:nvSpPr>
          <p:cNvPr id="20" name="Metin kutusu 19">
            <a:extLst>
              <a:ext uri="{FF2B5EF4-FFF2-40B4-BE49-F238E27FC236}">
                <a16:creationId xmlns:a16="http://schemas.microsoft.com/office/drawing/2014/main" id="{E817DD0C-A9A7-6C4F-B565-ADDC93B843FE}"/>
              </a:ext>
            </a:extLst>
          </p:cNvPr>
          <p:cNvSpPr txBox="1"/>
          <p:nvPr/>
        </p:nvSpPr>
        <p:spPr>
          <a:xfrm>
            <a:off x="981307" y="3189249"/>
            <a:ext cx="7069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Collaborative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Filtering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(CF)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based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methods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use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the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ratings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given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by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the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users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as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the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main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source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of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the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behaviors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to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make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a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recommendation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. </a:t>
            </a:r>
          </a:p>
          <a:p>
            <a:pPr algn="ctr"/>
            <a:endParaRPr lang="en-GB" sz="1800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99600507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{5E29A810-9007-DD42-8E1F-9ACBFBAB930F}tf16401378</Template>
  <TotalTime>2300</TotalTime>
  <Words>403</Words>
  <Application>Microsoft Macintosh PowerPoint</Application>
  <PresentationFormat>Ekran Gösterisi (16:9)</PresentationFormat>
  <Paragraphs>88</Paragraphs>
  <Slides>32</Slides>
  <Notes>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32</vt:i4>
      </vt:variant>
    </vt:vector>
  </HeadingPairs>
  <TitlesOfParts>
    <vt:vector size="39" baseType="lpstr">
      <vt:lpstr>Calibri</vt:lpstr>
      <vt:lpstr>Arial</vt:lpstr>
      <vt:lpstr>Miriam</vt:lpstr>
      <vt:lpstr>Miriam Libre</vt:lpstr>
      <vt:lpstr>Barlow Light</vt:lpstr>
      <vt:lpstr>Barlow</vt:lpstr>
      <vt:lpstr>Roderigo template</vt:lpstr>
      <vt:lpstr>A Platform For Music, Book and Movie Recommendation</vt:lpstr>
      <vt:lpstr>CONTENTS</vt:lpstr>
      <vt:lpstr>INTRODUCTION</vt:lpstr>
      <vt:lpstr>PowerPoint Sunusu</vt:lpstr>
      <vt:lpstr>PowerPoint Sunusu</vt:lpstr>
      <vt:lpstr>PowerPoint Sunusu</vt:lpstr>
      <vt:lpstr>PowerPoint Sunusu</vt:lpstr>
      <vt:lpstr>DEVELOPMENT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WORK PLAN</vt:lpstr>
      <vt:lpstr>PowerPoint Sunusu</vt:lpstr>
      <vt:lpstr>CONCLUSION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Platform For Music, Book And Movie Recommendation</dc:title>
  <dc:creator>Yaren</dc:creator>
  <cp:lastModifiedBy>Enzel Ege Sarı</cp:lastModifiedBy>
  <cp:revision>39</cp:revision>
  <dcterms:modified xsi:type="dcterms:W3CDTF">2021-01-25T21:43:50Z</dcterms:modified>
</cp:coreProperties>
</file>