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4"/>
  </p:sldMasterIdLst>
  <p:notesMasterIdLst>
    <p:notesMasterId r:id="rId22"/>
  </p:notesMasterIdLst>
  <p:sldIdLst>
    <p:sldId id="256" r:id="rId5"/>
    <p:sldId id="262" r:id="rId6"/>
    <p:sldId id="267" r:id="rId7"/>
    <p:sldId id="263" r:id="rId8"/>
    <p:sldId id="268" r:id="rId9"/>
    <p:sldId id="264" r:id="rId10"/>
    <p:sldId id="275" r:id="rId11"/>
    <p:sldId id="274" r:id="rId12"/>
    <p:sldId id="271" r:id="rId13"/>
    <p:sldId id="265" r:id="rId14"/>
    <p:sldId id="266" r:id="rId15"/>
    <p:sldId id="257" r:id="rId16"/>
    <p:sldId id="258" r:id="rId17"/>
    <p:sldId id="259" r:id="rId18"/>
    <p:sldId id="260" r:id="rId19"/>
    <p:sldId id="26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ve Karakaya" initials="MK" lastIdx="4" clrIdx="0">
    <p:extLst>
      <p:ext uri="{19B8F6BF-5375-455C-9EA6-DF929625EA0E}">
        <p15:presenceInfo xmlns:p15="http://schemas.microsoft.com/office/powerpoint/2012/main" userId="Merve Karakaya" providerId="None"/>
      </p:ext>
    </p:extLst>
  </p:cmAuthor>
  <p:cmAuthor id="2" name="Rana Gürcü DELİÖMEROĞLU" initials="RGD" lastIdx="5" clrIdx="1">
    <p:extLst>
      <p:ext uri="{19B8F6BF-5375-455C-9EA6-DF929625EA0E}">
        <p15:presenceInfo xmlns:p15="http://schemas.microsoft.com/office/powerpoint/2012/main" userId="Rana Gürcü DELİÖMEROĞ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00FF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544EF-7650-4047-A14B-A7A8CCF1855A}" v="4" dt="2021-01-25T21:14:22.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sa yildiz" userId="890b3a82837c8428" providerId="LiveId" clId="{419544EF-7650-4047-A14B-A7A8CCF1855A}"/>
    <pc:docChg chg="undo custSel mod addSld delSld modSld sldOrd">
      <pc:chgData name="melisa yildiz" userId="890b3a82837c8428" providerId="LiveId" clId="{419544EF-7650-4047-A14B-A7A8CCF1855A}" dt="2021-01-25T21:27:54.649" v="431" actId="1076"/>
      <pc:docMkLst>
        <pc:docMk/>
      </pc:docMkLst>
      <pc:sldChg chg="modSp mod">
        <pc:chgData name="melisa yildiz" userId="890b3a82837c8428" providerId="LiveId" clId="{419544EF-7650-4047-A14B-A7A8CCF1855A}" dt="2021-01-25T13:36:16.706" v="1" actId="20577"/>
        <pc:sldMkLst>
          <pc:docMk/>
          <pc:sldMk cId="2280984797" sldId="256"/>
        </pc:sldMkLst>
        <pc:spChg chg="mod">
          <ac:chgData name="melisa yildiz" userId="890b3a82837c8428" providerId="LiveId" clId="{419544EF-7650-4047-A14B-A7A8CCF1855A}" dt="2021-01-25T13:36:16.706" v="1" actId="20577"/>
          <ac:spMkLst>
            <pc:docMk/>
            <pc:sldMk cId="2280984797" sldId="256"/>
            <ac:spMk id="2" creationId="{EDF08645-7346-4DF6-885D-09C7F6FF3808}"/>
          </ac:spMkLst>
        </pc:spChg>
      </pc:sldChg>
      <pc:sldChg chg="ord">
        <pc:chgData name="melisa yildiz" userId="890b3a82837c8428" providerId="LiveId" clId="{419544EF-7650-4047-A14B-A7A8CCF1855A}" dt="2021-01-25T20:50:17.748" v="367"/>
        <pc:sldMkLst>
          <pc:docMk/>
          <pc:sldMk cId="3138542626" sldId="259"/>
        </pc:sldMkLst>
      </pc:sldChg>
      <pc:sldChg chg="modSp mod">
        <pc:chgData name="melisa yildiz" userId="890b3a82837c8428" providerId="LiveId" clId="{419544EF-7650-4047-A14B-A7A8CCF1855A}" dt="2021-01-25T20:50:46.989" v="368" actId="20577"/>
        <pc:sldMkLst>
          <pc:docMk/>
          <pc:sldMk cId="3604715480" sldId="260"/>
        </pc:sldMkLst>
        <pc:spChg chg="mod">
          <ac:chgData name="melisa yildiz" userId="890b3a82837c8428" providerId="LiveId" clId="{419544EF-7650-4047-A14B-A7A8CCF1855A}" dt="2021-01-25T20:50:46.989" v="368" actId="20577"/>
          <ac:spMkLst>
            <pc:docMk/>
            <pc:sldMk cId="3604715480" sldId="260"/>
            <ac:spMk id="3" creationId="{279FDF4B-6B5C-4155-836B-6D923A019A2F}"/>
          </ac:spMkLst>
        </pc:spChg>
      </pc:sldChg>
      <pc:sldChg chg="modSp mod">
        <pc:chgData name="melisa yildiz" userId="890b3a82837c8428" providerId="LiveId" clId="{419544EF-7650-4047-A14B-A7A8CCF1855A}" dt="2021-01-25T20:48:16.109" v="365" actId="115"/>
        <pc:sldMkLst>
          <pc:docMk/>
          <pc:sldMk cId="1815002147" sldId="261"/>
        </pc:sldMkLst>
        <pc:spChg chg="mod">
          <ac:chgData name="melisa yildiz" userId="890b3a82837c8428" providerId="LiveId" clId="{419544EF-7650-4047-A14B-A7A8CCF1855A}" dt="2021-01-25T20:48:16.109" v="365" actId="115"/>
          <ac:spMkLst>
            <pc:docMk/>
            <pc:sldMk cId="1815002147" sldId="261"/>
            <ac:spMk id="3" creationId="{1D1CFD07-5482-49E6-A45F-D2720176106F}"/>
          </ac:spMkLst>
        </pc:spChg>
      </pc:sldChg>
      <pc:sldChg chg="modSp mod">
        <pc:chgData name="melisa yildiz" userId="890b3a82837c8428" providerId="LiveId" clId="{419544EF-7650-4047-A14B-A7A8CCF1855A}" dt="2021-01-25T19:35:01.649" v="131" actId="20577"/>
        <pc:sldMkLst>
          <pc:docMk/>
          <pc:sldMk cId="2072270791" sldId="263"/>
        </pc:sldMkLst>
        <pc:spChg chg="mod">
          <ac:chgData name="melisa yildiz" userId="890b3a82837c8428" providerId="LiveId" clId="{419544EF-7650-4047-A14B-A7A8CCF1855A}" dt="2021-01-25T19:35:01.649" v="131" actId="20577"/>
          <ac:spMkLst>
            <pc:docMk/>
            <pc:sldMk cId="2072270791" sldId="263"/>
            <ac:spMk id="2" creationId="{CC9DF2F1-1A7E-4625-B6D5-9DD08E13D634}"/>
          </ac:spMkLst>
        </pc:spChg>
      </pc:sldChg>
      <pc:sldChg chg="modSp mod">
        <pc:chgData name="melisa yildiz" userId="890b3a82837c8428" providerId="LiveId" clId="{419544EF-7650-4047-A14B-A7A8CCF1855A}" dt="2021-01-25T20:04:41.887" v="235" actId="20577"/>
        <pc:sldMkLst>
          <pc:docMk/>
          <pc:sldMk cId="1795889087" sldId="264"/>
        </pc:sldMkLst>
        <pc:spChg chg="mod">
          <ac:chgData name="melisa yildiz" userId="890b3a82837c8428" providerId="LiveId" clId="{419544EF-7650-4047-A14B-A7A8CCF1855A}" dt="2021-01-25T20:04:41.887" v="235" actId="20577"/>
          <ac:spMkLst>
            <pc:docMk/>
            <pc:sldMk cId="1795889087" sldId="264"/>
            <ac:spMk id="3" creationId="{9DA05A25-35AD-42D4-9356-8477D7AFC262}"/>
          </ac:spMkLst>
        </pc:spChg>
      </pc:sldChg>
      <pc:sldChg chg="modSp mod">
        <pc:chgData name="melisa yildiz" userId="890b3a82837c8428" providerId="LiveId" clId="{419544EF-7650-4047-A14B-A7A8CCF1855A}" dt="2021-01-25T18:05:26.205" v="97" actId="20577"/>
        <pc:sldMkLst>
          <pc:docMk/>
          <pc:sldMk cId="197325688" sldId="265"/>
        </pc:sldMkLst>
        <pc:spChg chg="mod">
          <ac:chgData name="melisa yildiz" userId="890b3a82837c8428" providerId="LiveId" clId="{419544EF-7650-4047-A14B-A7A8CCF1855A}" dt="2021-01-25T18:05:26.205" v="97" actId="20577"/>
          <ac:spMkLst>
            <pc:docMk/>
            <pc:sldMk cId="197325688" sldId="265"/>
            <ac:spMk id="9" creationId="{575BA69A-F914-4226-9BEA-C06D7D015905}"/>
          </ac:spMkLst>
        </pc:spChg>
      </pc:sldChg>
      <pc:sldChg chg="modSp mod">
        <pc:chgData name="melisa yildiz" userId="890b3a82837c8428" providerId="LiveId" clId="{419544EF-7650-4047-A14B-A7A8CCF1855A}" dt="2021-01-25T20:35:36.581" v="360" actId="20577"/>
        <pc:sldMkLst>
          <pc:docMk/>
          <pc:sldMk cId="3876692254" sldId="266"/>
        </pc:sldMkLst>
        <pc:spChg chg="mod">
          <ac:chgData name="melisa yildiz" userId="890b3a82837c8428" providerId="LiveId" clId="{419544EF-7650-4047-A14B-A7A8CCF1855A}" dt="2021-01-25T20:35:36.581" v="360" actId="20577"/>
          <ac:spMkLst>
            <pc:docMk/>
            <pc:sldMk cId="3876692254" sldId="266"/>
            <ac:spMk id="2" creationId="{1D3FD6E5-E3E1-4FF3-A8B7-7E47F72E7AE6}"/>
          </ac:spMkLst>
        </pc:spChg>
      </pc:sldChg>
      <pc:sldChg chg="addSp modSp mod">
        <pc:chgData name="melisa yildiz" userId="890b3a82837c8428" providerId="LiveId" clId="{419544EF-7650-4047-A14B-A7A8CCF1855A}" dt="2021-01-25T21:13:52.169" v="416" actId="14861"/>
        <pc:sldMkLst>
          <pc:docMk/>
          <pc:sldMk cId="3972864006" sldId="267"/>
        </pc:sldMkLst>
        <pc:spChg chg="mod">
          <ac:chgData name="melisa yildiz" userId="890b3a82837c8428" providerId="LiveId" clId="{419544EF-7650-4047-A14B-A7A8CCF1855A}" dt="2021-01-25T21:13:39.880" v="414" actId="20577"/>
          <ac:spMkLst>
            <pc:docMk/>
            <pc:sldMk cId="3972864006" sldId="267"/>
            <ac:spMk id="2" creationId="{8D69C72D-4889-4E53-9907-998C2CAC02F7}"/>
          </ac:spMkLst>
        </pc:spChg>
        <pc:picChg chg="add mod">
          <ac:chgData name="melisa yildiz" userId="890b3a82837c8428" providerId="LiveId" clId="{419544EF-7650-4047-A14B-A7A8CCF1855A}" dt="2021-01-25T21:13:52.169" v="416" actId="14861"/>
          <ac:picMkLst>
            <pc:docMk/>
            <pc:sldMk cId="3972864006" sldId="267"/>
            <ac:picMk id="7" creationId="{F5CEDA1E-8AE9-4264-8928-B45293FA7F79}"/>
          </ac:picMkLst>
        </pc:picChg>
      </pc:sldChg>
      <pc:sldChg chg="modSp mod">
        <pc:chgData name="melisa yildiz" userId="890b3a82837c8428" providerId="LiveId" clId="{419544EF-7650-4047-A14B-A7A8CCF1855A}" dt="2021-01-25T19:41:29.259" v="153" actId="20577"/>
        <pc:sldMkLst>
          <pc:docMk/>
          <pc:sldMk cId="2809045226" sldId="268"/>
        </pc:sldMkLst>
        <pc:spChg chg="mod">
          <ac:chgData name="melisa yildiz" userId="890b3a82837c8428" providerId="LiveId" clId="{419544EF-7650-4047-A14B-A7A8CCF1855A}" dt="2021-01-25T19:41:29.259" v="153" actId="20577"/>
          <ac:spMkLst>
            <pc:docMk/>
            <pc:sldMk cId="2809045226" sldId="268"/>
            <ac:spMk id="3" creationId="{EBDA2372-AB37-4311-91A6-A1B74A83BA16}"/>
          </ac:spMkLst>
        </pc:spChg>
      </pc:sldChg>
      <pc:sldChg chg="delSp del mod">
        <pc:chgData name="melisa yildiz" userId="890b3a82837c8428" providerId="LiveId" clId="{419544EF-7650-4047-A14B-A7A8CCF1855A}" dt="2021-01-25T20:11:53.728" v="256" actId="47"/>
        <pc:sldMkLst>
          <pc:docMk/>
          <pc:sldMk cId="4081518079" sldId="269"/>
        </pc:sldMkLst>
        <pc:picChg chg="del">
          <ac:chgData name="melisa yildiz" userId="890b3a82837c8428" providerId="LiveId" clId="{419544EF-7650-4047-A14B-A7A8CCF1855A}" dt="2021-01-25T20:11:36.647" v="255" actId="478"/>
          <ac:picMkLst>
            <pc:docMk/>
            <pc:sldMk cId="4081518079" sldId="269"/>
            <ac:picMk id="5" creationId="{5FB8146C-E93A-4D37-8D38-D62EC1DAB372}"/>
          </ac:picMkLst>
        </pc:picChg>
      </pc:sldChg>
      <pc:sldChg chg="ord">
        <pc:chgData name="melisa yildiz" userId="890b3a82837c8428" providerId="LiveId" clId="{419544EF-7650-4047-A14B-A7A8CCF1855A}" dt="2021-01-25T20:20:53.531" v="287"/>
        <pc:sldMkLst>
          <pc:docMk/>
          <pc:sldMk cId="2141622759" sldId="271"/>
        </pc:sldMkLst>
      </pc:sldChg>
      <pc:sldChg chg="addSp delSp modSp mod">
        <pc:chgData name="melisa yildiz" userId="890b3a82837c8428" providerId="LiveId" clId="{419544EF-7650-4047-A14B-A7A8CCF1855A}" dt="2021-01-25T21:27:54.649" v="431" actId="1076"/>
        <pc:sldMkLst>
          <pc:docMk/>
          <pc:sldMk cId="1720844449" sldId="272"/>
        </pc:sldMkLst>
        <pc:spChg chg="mod">
          <ac:chgData name="melisa yildiz" userId="890b3a82837c8428" providerId="LiveId" clId="{419544EF-7650-4047-A14B-A7A8CCF1855A}" dt="2021-01-25T20:59:29.375" v="388" actId="20577"/>
          <ac:spMkLst>
            <pc:docMk/>
            <pc:sldMk cId="1720844449" sldId="272"/>
            <ac:spMk id="2" creationId="{C9A93DD7-0A40-47BC-A01C-9623E8340C33}"/>
          </ac:spMkLst>
        </pc:spChg>
        <pc:spChg chg="add del mod">
          <ac:chgData name="melisa yildiz" userId="890b3a82837c8428" providerId="LiveId" clId="{419544EF-7650-4047-A14B-A7A8CCF1855A}" dt="2021-01-25T20:56:36.674" v="371" actId="22"/>
          <ac:spMkLst>
            <pc:docMk/>
            <pc:sldMk cId="1720844449" sldId="272"/>
            <ac:spMk id="3" creationId="{6C22693D-5ED2-4284-B275-F3AC353DF12E}"/>
          </ac:spMkLst>
        </pc:spChg>
        <pc:spChg chg="add mod">
          <ac:chgData name="melisa yildiz" userId="890b3a82837c8428" providerId="LiveId" clId="{419544EF-7650-4047-A14B-A7A8CCF1855A}" dt="2021-01-25T21:27:30.887" v="430" actId="207"/>
          <ac:spMkLst>
            <pc:docMk/>
            <pc:sldMk cId="1720844449" sldId="272"/>
            <ac:spMk id="8" creationId="{8072D84F-39D7-4489-BD74-16712B9DC7A6}"/>
          </ac:spMkLst>
        </pc:spChg>
        <pc:picChg chg="add del mod ord">
          <ac:chgData name="melisa yildiz" userId="890b3a82837c8428" providerId="LiveId" clId="{419544EF-7650-4047-A14B-A7A8CCF1855A}" dt="2021-01-25T21:11:25.012" v="393" actId="21"/>
          <ac:picMkLst>
            <pc:docMk/>
            <pc:sldMk cId="1720844449" sldId="272"/>
            <ac:picMk id="6" creationId="{816C67CD-10C6-40B1-AEA2-04817C3EF79C}"/>
          </ac:picMkLst>
        </pc:picChg>
        <pc:picChg chg="add mod">
          <ac:chgData name="melisa yildiz" userId="890b3a82837c8428" providerId="LiveId" clId="{419544EF-7650-4047-A14B-A7A8CCF1855A}" dt="2021-01-25T21:27:54.649" v="431" actId="1076"/>
          <ac:picMkLst>
            <pc:docMk/>
            <pc:sldMk cId="1720844449" sldId="272"/>
            <ac:picMk id="19" creationId="{A4292684-4EAF-46E4-83D3-A40C4C55BDD9}"/>
          </ac:picMkLst>
        </pc:picChg>
        <pc:picChg chg="del">
          <ac:chgData name="melisa yildiz" userId="890b3a82837c8428" providerId="LiveId" clId="{419544EF-7650-4047-A14B-A7A8CCF1855A}" dt="2021-01-25T20:52:41.570" v="369" actId="478"/>
          <ac:picMkLst>
            <pc:docMk/>
            <pc:sldMk cId="1720844449" sldId="272"/>
            <ac:picMk id="9218" creationId="{9FF5BF09-09F7-4265-AA57-0F6A5ECA4075}"/>
          </ac:picMkLst>
        </pc:picChg>
      </pc:sldChg>
      <pc:sldChg chg="modSp new del mod">
        <pc:chgData name="melisa yildiz" userId="890b3a82837c8428" providerId="LiveId" clId="{419544EF-7650-4047-A14B-A7A8CCF1855A}" dt="2021-01-25T20:54:17.372" v="370" actId="47"/>
        <pc:sldMkLst>
          <pc:docMk/>
          <pc:sldMk cId="2375689787" sldId="273"/>
        </pc:sldMkLst>
        <pc:spChg chg="mod">
          <ac:chgData name="melisa yildiz" userId="890b3a82837c8428" providerId="LiveId" clId="{419544EF-7650-4047-A14B-A7A8CCF1855A}" dt="2021-01-25T19:42:39.621" v="187" actId="20577"/>
          <ac:spMkLst>
            <pc:docMk/>
            <pc:sldMk cId="2375689787" sldId="273"/>
            <ac:spMk id="2" creationId="{90494A1B-61CC-4B05-8123-3BD68A0A7712}"/>
          </ac:spMkLst>
        </pc:spChg>
        <pc:spChg chg="mod">
          <ac:chgData name="melisa yildiz" userId="890b3a82837c8428" providerId="LiveId" clId="{419544EF-7650-4047-A14B-A7A8CCF1855A}" dt="2021-01-25T19:42:01.363" v="178" actId="20577"/>
          <ac:spMkLst>
            <pc:docMk/>
            <pc:sldMk cId="2375689787" sldId="273"/>
            <ac:spMk id="3" creationId="{DB6D9713-F661-4738-82BF-9D6CA509236E}"/>
          </ac:spMkLst>
        </pc:spChg>
      </pc:sldChg>
      <pc:sldChg chg="addSp delSp modSp new mod ord setBg">
        <pc:chgData name="melisa yildiz" userId="890b3a82837c8428" providerId="LiveId" clId="{419544EF-7650-4047-A14B-A7A8CCF1855A}" dt="2021-01-25T21:15:25.498" v="424" actId="1076"/>
        <pc:sldMkLst>
          <pc:docMk/>
          <pc:sldMk cId="2058713864" sldId="274"/>
        </pc:sldMkLst>
        <pc:spChg chg="del mod">
          <ac:chgData name="melisa yildiz" userId="890b3a82837c8428" providerId="LiveId" clId="{419544EF-7650-4047-A14B-A7A8CCF1855A}" dt="2021-01-25T21:14:59.207" v="419" actId="26606"/>
          <ac:spMkLst>
            <pc:docMk/>
            <pc:sldMk cId="2058713864" sldId="274"/>
            <ac:spMk id="2" creationId="{ACDE15F7-147A-4208-93F4-802B6073717E}"/>
          </ac:spMkLst>
        </pc:spChg>
        <pc:spChg chg="del">
          <ac:chgData name="melisa yildiz" userId="890b3a82837c8428" providerId="LiveId" clId="{419544EF-7650-4047-A14B-A7A8CCF1855A}" dt="2021-01-25T20:09:38.103" v="237"/>
          <ac:spMkLst>
            <pc:docMk/>
            <pc:sldMk cId="2058713864" sldId="274"/>
            <ac:spMk id="3" creationId="{D4A5888F-09DA-4FD0-AE66-DBB049675895}"/>
          </ac:spMkLst>
        </pc:spChg>
        <pc:spChg chg="mod ord">
          <ac:chgData name="melisa yildiz" userId="890b3a82837c8428" providerId="LiveId" clId="{419544EF-7650-4047-A14B-A7A8CCF1855A}" dt="2021-01-25T21:15:25.498" v="424" actId="1076"/>
          <ac:spMkLst>
            <pc:docMk/>
            <pc:sldMk cId="2058713864" sldId="274"/>
            <ac:spMk id="4" creationId="{5B6C8B00-F995-45E4-8113-F6D9FE3EB8C5}"/>
          </ac:spMkLst>
        </pc:spChg>
        <pc:spChg chg="add del mod">
          <ac:chgData name="melisa yildiz" userId="890b3a82837c8428" providerId="LiveId" clId="{419544EF-7650-4047-A14B-A7A8CCF1855A}" dt="2021-01-25T21:14:22.909" v="417"/>
          <ac:spMkLst>
            <pc:docMk/>
            <pc:sldMk cId="2058713864" sldId="274"/>
            <ac:spMk id="7" creationId="{BC2611AB-16B4-499F-A98C-15234267F3C6}"/>
          </ac:spMkLst>
        </pc:spChg>
        <pc:spChg chg="add del">
          <ac:chgData name="melisa yildiz" userId="890b3a82837c8428" providerId="LiveId" clId="{419544EF-7650-4047-A14B-A7A8CCF1855A}" dt="2021-01-25T21:15:20.145" v="423" actId="26606"/>
          <ac:spMkLst>
            <pc:docMk/>
            <pc:sldMk cId="2058713864" sldId="274"/>
            <ac:spMk id="14" creationId="{CDDE5CDF-1512-4CDA-B956-23D223F8DE44}"/>
          </ac:spMkLst>
        </pc:spChg>
        <pc:spChg chg="add del">
          <ac:chgData name="melisa yildiz" userId="890b3a82837c8428" providerId="LiveId" clId="{419544EF-7650-4047-A14B-A7A8CCF1855A}" dt="2021-01-25T21:15:20.145" v="423" actId="26606"/>
          <ac:spMkLst>
            <pc:docMk/>
            <pc:sldMk cId="2058713864" sldId="274"/>
            <ac:spMk id="20" creationId="{F1176DA6-4BBF-42A4-9C94-E6613CCD6B37}"/>
          </ac:spMkLst>
        </pc:spChg>
        <pc:spChg chg="add del">
          <ac:chgData name="melisa yildiz" userId="890b3a82837c8428" providerId="LiveId" clId="{419544EF-7650-4047-A14B-A7A8CCF1855A}" dt="2021-01-25T21:15:20.145" v="423" actId="26606"/>
          <ac:spMkLst>
            <pc:docMk/>
            <pc:sldMk cId="2058713864" sldId="274"/>
            <ac:spMk id="22" creationId="{99AAB0AE-172B-4FB4-80C2-86CD6B824220}"/>
          </ac:spMkLst>
        </pc:spChg>
        <pc:spChg chg="add del">
          <ac:chgData name="melisa yildiz" userId="890b3a82837c8428" providerId="LiveId" clId="{419544EF-7650-4047-A14B-A7A8CCF1855A}" dt="2021-01-25T21:15:20.130" v="422" actId="26606"/>
          <ac:spMkLst>
            <pc:docMk/>
            <pc:sldMk cId="2058713864" sldId="274"/>
            <ac:spMk id="27" creationId="{CDDE5CDF-1512-4CDA-B956-23D223F8DE44}"/>
          </ac:spMkLst>
        </pc:spChg>
        <pc:spChg chg="add del">
          <ac:chgData name="melisa yildiz" userId="890b3a82837c8428" providerId="LiveId" clId="{419544EF-7650-4047-A14B-A7A8CCF1855A}" dt="2021-01-25T21:15:20.130" v="422" actId="26606"/>
          <ac:spMkLst>
            <pc:docMk/>
            <pc:sldMk cId="2058713864" sldId="274"/>
            <ac:spMk id="33" creationId="{2C6F198E-F7A1-4125-910D-641C0C2A76D5}"/>
          </ac:spMkLst>
        </pc:spChg>
        <pc:spChg chg="add del">
          <ac:chgData name="melisa yildiz" userId="890b3a82837c8428" providerId="LiveId" clId="{419544EF-7650-4047-A14B-A7A8CCF1855A}" dt="2021-01-25T21:15:20.130" v="422" actId="26606"/>
          <ac:spMkLst>
            <pc:docMk/>
            <pc:sldMk cId="2058713864" sldId="274"/>
            <ac:spMk id="35" creationId="{907C3A25-D9A7-4F2D-B44C-FA8EB24C7AFD}"/>
          </ac:spMkLst>
        </pc:spChg>
        <pc:spChg chg="add del">
          <ac:chgData name="melisa yildiz" userId="890b3a82837c8428" providerId="LiveId" clId="{419544EF-7650-4047-A14B-A7A8CCF1855A}" dt="2021-01-25T21:15:20.130" v="422" actId="26606"/>
          <ac:spMkLst>
            <pc:docMk/>
            <pc:sldMk cId="2058713864" sldId="274"/>
            <ac:spMk id="37" creationId="{18E8515E-B8C8-482A-A9B5-CE57BC080AAD}"/>
          </ac:spMkLst>
        </pc:spChg>
        <pc:spChg chg="add">
          <ac:chgData name="melisa yildiz" userId="890b3a82837c8428" providerId="LiveId" clId="{419544EF-7650-4047-A14B-A7A8CCF1855A}" dt="2021-01-25T21:15:20.145" v="423" actId="26606"/>
          <ac:spMkLst>
            <pc:docMk/>
            <pc:sldMk cId="2058713864" sldId="274"/>
            <ac:spMk id="39" creationId="{CDDE5CDF-1512-4CDA-B956-23D223F8DE44}"/>
          </ac:spMkLst>
        </pc:spChg>
        <pc:spChg chg="add">
          <ac:chgData name="melisa yildiz" userId="890b3a82837c8428" providerId="LiveId" clId="{419544EF-7650-4047-A14B-A7A8CCF1855A}" dt="2021-01-25T21:15:20.145" v="423" actId="26606"/>
          <ac:spMkLst>
            <pc:docMk/>
            <pc:sldMk cId="2058713864" sldId="274"/>
            <ac:spMk id="42" creationId="{F1176DA6-4BBF-42A4-9C94-E6613CCD6B37}"/>
          </ac:spMkLst>
        </pc:spChg>
        <pc:spChg chg="add">
          <ac:chgData name="melisa yildiz" userId="890b3a82837c8428" providerId="LiveId" clId="{419544EF-7650-4047-A14B-A7A8CCF1855A}" dt="2021-01-25T21:15:20.145" v="423" actId="26606"/>
          <ac:spMkLst>
            <pc:docMk/>
            <pc:sldMk cId="2058713864" sldId="274"/>
            <ac:spMk id="43" creationId="{99AAB0AE-172B-4FB4-80C2-86CD6B824220}"/>
          </ac:spMkLst>
        </pc:spChg>
        <pc:picChg chg="add del mod">
          <ac:chgData name="melisa yildiz" userId="890b3a82837c8428" providerId="LiveId" clId="{419544EF-7650-4047-A14B-A7A8CCF1855A}" dt="2021-01-25T21:10:46.192" v="392" actId="478"/>
          <ac:picMkLst>
            <pc:docMk/>
            <pc:sldMk cId="2058713864" sldId="274"/>
            <ac:picMk id="5" creationId="{994A34D5-6CD1-4B18-AF86-286FDE3D8A0F}"/>
          </ac:picMkLst>
        </pc:picChg>
        <pc:picChg chg="add mod">
          <ac:chgData name="melisa yildiz" userId="890b3a82837c8428" providerId="LiveId" clId="{419544EF-7650-4047-A14B-A7A8CCF1855A}" dt="2021-01-25T21:15:20.130" v="422" actId="26606"/>
          <ac:picMkLst>
            <pc:docMk/>
            <pc:sldMk cId="2058713864" sldId="274"/>
            <ac:picMk id="9" creationId="{EEAFBD6C-6E3A-458F-AE86-16C7C00ACC1C}"/>
          </ac:picMkLst>
        </pc:picChg>
        <pc:picChg chg="add del">
          <ac:chgData name="melisa yildiz" userId="890b3a82837c8428" providerId="LiveId" clId="{419544EF-7650-4047-A14B-A7A8CCF1855A}" dt="2021-01-25T21:15:20.145" v="423" actId="26606"/>
          <ac:picMkLst>
            <pc:docMk/>
            <pc:sldMk cId="2058713864" sldId="274"/>
            <ac:picMk id="16" creationId="{B029D7D8-5A6B-4C76-94C8-15798C6C5ADB}"/>
          </ac:picMkLst>
        </pc:picChg>
        <pc:picChg chg="add del">
          <ac:chgData name="melisa yildiz" userId="890b3a82837c8428" providerId="LiveId" clId="{419544EF-7650-4047-A14B-A7A8CCF1855A}" dt="2021-01-25T21:15:20.130" v="422" actId="26606"/>
          <ac:picMkLst>
            <pc:docMk/>
            <pc:sldMk cId="2058713864" sldId="274"/>
            <ac:picMk id="29" creationId="{B029D7D8-5A6B-4C76-94C8-15798C6C5ADB}"/>
          </ac:picMkLst>
        </pc:picChg>
        <pc:picChg chg="add">
          <ac:chgData name="melisa yildiz" userId="890b3a82837c8428" providerId="LiveId" clId="{419544EF-7650-4047-A14B-A7A8CCF1855A}" dt="2021-01-25T21:15:20.145" v="423" actId="26606"/>
          <ac:picMkLst>
            <pc:docMk/>
            <pc:sldMk cId="2058713864" sldId="274"/>
            <ac:picMk id="40" creationId="{B029D7D8-5A6B-4C76-94C8-15798C6C5ADB}"/>
          </ac:picMkLst>
        </pc:picChg>
        <pc:cxnChg chg="add del">
          <ac:chgData name="melisa yildiz" userId="890b3a82837c8428" providerId="LiveId" clId="{419544EF-7650-4047-A14B-A7A8CCF1855A}" dt="2021-01-25T21:15:20.145" v="423" actId="26606"/>
          <ac:cxnSpMkLst>
            <pc:docMk/>
            <pc:sldMk cId="2058713864" sldId="274"/>
            <ac:cxnSpMk id="18" creationId="{A5C9319C-E20D-4884-952F-60B6A58C3E34}"/>
          </ac:cxnSpMkLst>
        </pc:cxnChg>
        <pc:cxnChg chg="add del">
          <ac:chgData name="melisa yildiz" userId="890b3a82837c8428" providerId="LiveId" clId="{419544EF-7650-4047-A14B-A7A8CCF1855A}" dt="2021-01-25T21:15:20.130" v="422" actId="26606"/>
          <ac:cxnSpMkLst>
            <pc:docMk/>
            <pc:sldMk cId="2058713864" sldId="274"/>
            <ac:cxnSpMk id="31" creationId="{A5C9319C-E20D-4884-952F-60B6A58C3E34}"/>
          </ac:cxnSpMkLst>
        </pc:cxnChg>
        <pc:cxnChg chg="add">
          <ac:chgData name="melisa yildiz" userId="890b3a82837c8428" providerId="LiveId" clId="{419544EF-7650-4047-A14B-A7A8CCF1855A}" dt="2021-01-25T21:15:20.145" v="423" actId="26606"/>
          <ac:cxnSpMkLst>
            <pc:docMk/>
            <pc:sldMk cId="2058713864" sldId="274"/>
            <ac:cxnSpMk id="41" creationId="{A5C9319C-E20D-4884-952F-60B6A58C3E34}"/>
          </ac:cxnSpMkLst>
        </pc:cxnChg>
      </pc:sldChg>
      <pc:sldChg chg="modSp new mod">
        <pc:chgData name="melisa yildiz" userId="890b3a82837c8428" providerId="LiveId" clId="{419544EF-7650-4047-A14B-A7A8CCF1855A}" dt="2021-01-25T21:09:51.856" v="390"/>
        <pc:sldMkLst>
          <pc:docMk/>
          <pc:sldMk cId="3155027066" sldId="275"/>
        </pc:sldMkLst>
        <pc:spChg chg="mod">
          <ac:chgData name="melisa yildiz" userId="890b3a82837c8428" providerId="LiveId" clId="{419544EF-7650-4047-A14B-A7A8CCF1855A}" dt="2021-01-25T20:31:28.506" v="297" actId="20577"/>
          <ac:spMkLst>
            <pc:docMk/>
            <pc:sldMk cId="3155027066" sldId="275"/>
            <ac:spMk id="2" creationId="{7DA35B17-4D64-41CC-ADD3-A55D823F8570}"/>
          </ac:spMkLst>
        </pc:spChg>
        <pc:spChg chg="mod">
          <ac:chgData name="melisa yildiz" userId="890b3a82837c8428" providerId="LiveId" clId="{419544EF-7650-4047-A14B-A7A8CCF1855A}" dt="2021-01-25T21:09:51.856" v="390"/>
          <ac:spMkLst>
            <pc:docMk/>
            <pc:sldMk cId="3155027066" sldId="275"/>
            <ac:spMk id="3" creationId="{F61DD963-6457-4A1F-8CB8-8E156FC648EA}"/>
          </ac:spMkLst>
        </pc:spChg>
        <pc:spChg chg="mod">
          <ac:chgData name="melisa yildiz" userId="890b3a82837c8428" providerId="LiveId" clId="{419544EF-7650-4047-A14B-A7A8CCF1855A}" dt="2021-01-25T20:13:47.621" v="283" actId="2711"/>
          <ac:spMkLst>
            <pc:docMk/>
            <pc:sldMk cId="3155027066" sldId="275"/>
            <ac:spMk id="4" creationId="{6DFCB6C3-571D-4C3F-B5F9-50EF7004582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1-01-24T16:22:04.217" idx="2">
    <p:pos x="10" y="10"/>
    <p:text>SELİN</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23T21:22:59.367" idx="1">
    <p:pos x="10" y="10"/>
    <p:text>When we look at the literature studies on this subject, different effects of the factors on pricing policies are observed. For example, some factors have a great effect on price determination, while some do not have a positive or negative effect. Some are still up for debate. The aim of this project is to develop a necessary subsidiary platform for Airbnb that can help with the difficulties that arise in the price determination policy mentioned above. Therefore, this platform can be easily used by Airbnb hosts.</p:text>
    <p:extLst>
      <p:ext uri="{C676402C-5697-4E1C-873F-D02D1690AC5C}">
        <p15:threadingInfo xmlns:p15="http://schemas.microsoft.com/office/powerpoint/2012/main" timeZoneBias="-180"/>
      </p:ext>
    </p:extLst>
  </p:cm>
  <p:cm authorId="2" dt="2021-01-24T16:22:29.211" idx="3">
    <p:pos x="106" y="106"/>
    <p:text>MERVE</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3T21:37:16.852" idx="2">
    <p:pos x="10" y="10"/>
    <p:text>We researched the algorithms which are used in classification and regression. According to the researches, We examined Logistic Regression, KNN, Naive Bayes, Random Forest and Decision Tree algorithms. This models and algorithms can use easily in a price determinant system. Because of that, We will use these algorithms and models in our project.</p:text>
    <p:extLst>
      <p:ext uri="{C676402C-5697-4E1C-873F-D02D1690AC5C}">
        <p15:threadingInfo xmlns:p15="http://schemas.microsoft.com/office/powerpoint/2012/main" timeZoneBias="-180"/>
      </p:ext>
    </p:extLst>
  </p:cm>
  <p:cm authorId="1" dt="2021-01-23T22:20:30.516" idx="4">
    <p:pos x="10" y="106"/>
    <p:text>**It is concluded that a price setting system is required for these platform users.</p:text>
    <p:extLst>
      <p:ext uri="{C676402C-5697-4E1C-873F-D02D1690AC5C}">
        <p15:threadingInfo xmlns:p15="http://schemas.microsoft.com/office/powerpoint/2012/main" timeZoneBias="-18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23T21:41:35.348" idx="3">
    <p:pos x="10" y="10"/>
    <p:text>The system flow diagram of the machine learning model that will work for price determination on this platform is as in Figure 1. Accordingly, data from Airbnb is primarily divided into train and test. It then uses the data reserved for training to develop the model. Test data are used to observe the prediction performance of this model. The model can be used if it gives satisfactory estimates, and if it does not, the model should be developed again.</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01-24T16:23:21.827" idx="5">
    <p:pos x="10" y="10"/>
    <p:text>MERVE</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6DF35-67C4-44DF-B538-FC00495B8175}" type="doc">
      <dgm:prSet loTypeId="urn:microsoft.com/office/officeart/2005/8/layout/hierarchy1" loCatId="hierarchy" qsTypeId="urn:microsoft.com/office/officeart/2005/8/quickstyle/simple2" qsCatId="simple" csTypeId="urn:microsoft.com/office/officeart/2005/8/colors/accent6_2" csCatId="accent6" phldr="1"/>
      <dgm:spPr/>
      <dgm:t>
        <a:bodyPr/>
        <a:lstStyle/>
        <a:p>
          <a:endParaRPr lang="en-US"/>
        </a:p>
      </dgm:t>
    </dgm:pt>
    <dgm:pt modelId="{3F473C14-AB98-4ACA-AC95-C9C86B46DA02}">
      <dgm:prSet/>
      <dgm:spPr/>
      <dgm:t>
        <a:bodyPr/>
        <a:lstStyle/>
        <a:p>
          <a:r>
            <a:rPr lang="en-US"/>
            <a:t>Model Training</a:t>
          </a:r>
        </a:p>
      </dgm:t>
    </dgm:pt>
    <dgm:pt modelId="{66008706-1784-4613-BE07-07B0679E83F8}" type="parTrans" cxnId="{271F0F6E-D9AC-4284-A5DE-7285C977FCAA}">
      <dgm:prSet/>
      <dgm:spPr/>
      <dgm:t>
        <a:bodyPr/>
        <a:lstStyle/>
        <a:p>
          <a:endParaRPr lang="en-US"/>
        </a:p>
      </dgm:t>
    </dgm:pt>
    <dgm:pt modelId="{0E77452D-C103-4DAB-9BD7-239B96F674B4}" type="sibTrans" cxnId="{271F0F6E-D9AC-4284-A5DE-7285C977FCAA}">
      <dgm:prSet/>
      <dgm:spPr/>
      <dgm:t>
        <a:bodyPr/>
        <a:lstStyle/>
        <a:p>
          <a:endParaRPr lang="en-US"/>
        </a:p>
      </dgm:t>
    </dgm:pt>
    <dgm:pt modelId="{8DCB53E6-D030-490A-9FBE-9BF0BC62132A}">
      <dgm:prSet/>
      <dgm:spPr/>
      <dgm:t>
        <a:bodyPr/>
        <a:lstStyle/>
        <a:p>
          <a:r>
            <a:rPr lang="tr-TR"/>
            <a:t>Model </a:t>
          </a:r>
          <a:r>
            <a:rPr lang="en-US"/>
            <a:t>Test</a:t>
          </a:r>
          <a:r>
            <a:rPr lang="tr-TR"/>
            <a:t>ing </a:t>
          </a:r>
          <a:endParaRPr lang="en-US"/>
        </a:p>
      </dgm:t>
    </dgm:pt>
    <dgm:pt modelId="{81F3A582-9516-492E-B6D5-CF99053C998F}" type="parTrans" cxnId="{9AF79611-DFC2-4FEA-8D44-91BB33A9F8F1}">
      <dgm:prSet/>
      <dgm:spPr/>
      <dgm:t>
        <a:bodyPr/>
        <a:lstStyle/>
        <a:p>
          <a:endParaRPr lang="en-US"/>
        </a:p>
      </dgm:t>
    </dgm:pt>
    <dgm:pt modelId="{26D03F91-1DA2-484E-8015-061F4AA316CA}" type="sibTrans" cxnId="{9AF79611-DFC2-4FEA-8D44-91BB33A9F8F1}">
      <dgm:prSet/>
      <dgm:spPr/>
      <dgm:t>
        <a:bodyPr/>
        <a:lstStyle/>
        <a:p>
          <a:endParaRPr lang="en-US"/>
        </a:p>
      </dgm:t>
    </dgm:pt>
    <dgm:pt modelId="{88D8066C-BC54-4F0A-A777-62A1A7FBBA4D}">
      <dgm:prSet/>
      <dgm:spPr/>
      <dgm:t>
        <a:bodyPr/>
        <a:lstStyle/>
        <a:p>
          <a:r>
            <a:rPr lang="en-US"/>
            <a:t>Implementation</a:t>
          </a:r>
        </a:p>
      </dgm:t>
    </dgm:pt>
    <dgm:pt modelId="{09E5BF5A-A9C1-4DF8-AC38-384C9A8FFE2D}" type="parTrans" cxnId="{FE312679-4BDE-4691-A13B-D1CFCAD1F230}">
      <dgm:prSet/>
      <dgm:spPr/>
      <dgm:t>
        <a:bodyPr/>
        <a:lstStyle/>
        <a:p>
          <a:endParaRPr lang="en-US"/>
        </a:p>
      </dgm:t>
    </dgm:pt>
    <dgm:pt modelId="{D5CCD8D0-15D2-47FA-8E5F-2F8FECC96241}" type="sibTrans" cxnId="{FE312679-4BDE-4691-A13B-D1CFCAD1F230}">
      <dgm:prSet/>
      <dgm:spPr/>
      <dgm:t>
        <a:bodyPr/>
        <a:lstStyle/>
        <a:p>
          <a:endParaRPr lang="en-US"/>
        </a:p>
      </dgm:t>
    </dgm:pt>
    <dgm:pt modelId="{CF7A564C-2ED2-4E33-A5C1-664260B433A4}" type="pres">
      <dgm:prSet presAssocID="{38C6DF35-67C4-44DF-B538-FC00495B8175}" presName="hierChild1" presStyleCnt="0">
        <dgm:presLayoutVars>
          <dgm:chPref val="1"/>
          <dgm:dir/>
          <dgm:animOne val="branch"/>
          <dgm:animLvl val="lvl"/>
          <dgm:resizeHandles/>
        </dgm:presLayoutVars>
      </dgm:prSet>
      <dgm:spPr/>
    </dgm:pt>
    <dgm:pt modelId="{C2E2EB27-9211-4FDB-9B43-0D431F850269}" type="pres">
      <dgm:prSet presAssocID="{3F473C14-AB98-4ACA-AC95-C9C86B46DA02}" presName="hierRoot1" presStyleCnt="0"/>
      <dgm:spPr/>
    </dgm:pt>
    <dgm:pt modelId="{181E72E3-9301-4F73-820E-E01FF3DEB7D8}" type="pres">
      <dgm:prSet presAssocID="{3F473C14-AB98-4ACA-AC95-C9C86B46DA02}" presName="composite" presStyleCnt="0"/>
      <dgm:spPr/>
    </dgm:pt>
    <dgm:pt modelId="{854C55A2-55E2-453F-8CF2-6466FAA210E9}" type="pres">
      <dgm:prSet presAssocID="{3F473C14-AB98-4ACA-AC95-C9C86B46DA02}" presName="background" presStyleLbl="node0" presStyleIdx="0" presStyleCnt="3"/>
      <dgm:spPr/>
    </dgm:pt>
    <dgm:pt modelId="{7F31E7BB-91C2-4558-BF60-519A9C171C58}" type="pres">
      <dgm:prSet presAssocID="{3F473C14-AB98-4ACA-AC95-C9C86B46DA02}" presName="text" presStyleLbl="fgAcc0" presStyleIdx="0" presStyleCnt="3">
        <dgm:presLayoutVars>
          <dgm:chPref val="3"/>
        </dgm:presLayoutVars>
      </dgm:prSet>
      <dgm:spPr/>
    </dgm:pt>
    <dgm:pt modelId="{784087EA-0B09-4AEE-936D-95B31495987D}" type="pres">
      <dgm:prSet presAssocID="{3F473C14-AB98-4ACA-AC95-C9C86B46DA02}" presName="hierChild2" presStyleCnt="0"/>
      <dgm:spPr/>
    </dgm:pt>
    <dgm:pt modelId="{20E94A9A-B13C-4A38-B532-79C3480EAE46}" type="pres">
      <dgm:prSet presAssocID="{8DCB53E6-D030-490A-9FBE-9BF0BC62132A}" presName="hierRoot1" presStyleCnt="0"/>
      <dgm:spPr/>
    </dgm:pt>
    <dgm:pt modelId="{1FBB3439-ADEF-4206-BEB8-646A983D4F0D}" type="pres">
      <dgm:prSet presAssocID="{8DCB53E6-D030-490A-9FBE-9BF0BC62132A}" presName="composite" presStyleCnt="0"/>
      <dgm:spPr/>
    </dgm:pt>
    <dgm:pt modelId="{16209F02-52F5-4DA7-BB55-7029DF61D7B2}" type="pres">
      <dgm:prSet presAssocID="{8DCB53E6-D030-490A-9FBE-9BF0BC62132A}" presName="background" presStyleLbl="node0" presStyleIdx="1" presStyleCnt="3"/>
      <dgm:spPr/>
    </dgm:pt>
    <dgm:pt modelId="{927C92C9-2D1F-4B38-AEA5-0361AE721BA5}" type="pres">
      <dgm:prSet presAssocID="{8DCB53E6-D030-490A-9FBE-9BF0BC62132A}" presName="text" presStyleLbl="fgAcc0" presStyleIdx="1" presStyleCnt="3">
        <dgm:presLayoutVars>
          <dgm:chPref val="3"/>
        </dgm:presLayoutVars>
      </dgm:prSet>
      <dgm:spPr/>
    </dgm:pt>
    <dgm:pt modelId="{8F965A7C-B158-4746-98DA-B1F6D2946B9D}" type="pres">
      <dgm:prSet presAssocID="{8DCB53E6-D030-490A-9FBE-9BF0BC62132A}" presName="hierChild2" presStyleCnt="0"/>
      <dgm:spPr/>
    </dgm:pt>
    <dgm:pt modelId="{5CE99560-DB4D-4CA0-883A-DF53BB7593DC}" type="pres">
      <dgm:prSet presAssocID="{88D8066C-BC54-4F0A-A777-62A1A7FBBA4D}" presName="hierRoot1" presStyleCnt="0"/>
      <dgm:spPr/>
    </dgm:pt>
    <dgm:pt modelId="{F22D9502-98C1-4F97-BAFF-AAB2CA89A3F8}" type="pres">
      <dgm:prSet presAssocID="{88D8066C-BC54-4F0A-A777-62A1A7FBBA4D}" presName="composite" presStyleCnt="0"/>
      <dgm:spPr/>
    </dgm:pt>
    <dgm:pt modelId="{225B3C11-6485-4716-B307-E51B43515A54}" type="pres">
      <dgm:prSet presAssocID="{88D8066C-BC54-4F0A-A777-62A1A7FBBA4D}" presName="background" presStyleLbl="node0" presStyleIdx="2" presStyleCnt="3"/>
      <dgm:spPr/>
    </dgm:pt>
    <dgm:pt modelId="{35A07684-736B-444E-8D00-9F721D002663}" type="pres">
      <dgm:prSet presAssocID="{88D8066C-BC54-4F0A-A777-62A1A7FBBA4D}" presName="text" presStyleLbl="fgAcc0" presStyleIdx="2" presStyleCnt="3">
        <dgm:presLayoutVars>
          <dgm:chPref val="3"/>
        </dgm:presLayoutVars>
      </dgm:prSet>
      <dgm:spPr/>
    </dgm:pt>
    <dgm:pt modelId="{C8B20AF7-CBF7-4A68-8CE5-07B84EB91717}" type="pres">
      <dgm:prSet presAssocID="{88D8066C-BC54-4F0A-A777-62A1A7FBBA4D}" presName="hierChild2" presStyleCnt="0"/>
      <dgm:spPr/>
    </dgm:pt>
  </dgm:ptLst>
  <dgm:cxnLst>
    <dgm:cxn modelId="{9AF79611-DFC2-4FEA-8D44-91BB33A9F8F1}" srcId="{38C6DF35-67C4-44DF-B538-FC00495B8175}" destId="{8DCB53E6-D030-490A-9FBE-9BF0BC62132A}" srcOrd="1" destOrd="0" parTransId="{81F3A582-9516-492E-B6D5-CF99053C998F}" sibTransId="{26D03F91-1DA2-484E-8015-061F4AA316CA}"/>
    <dgm:cxn modelId="{271F0F6E-D9AC-4284-A5DE-7285C977FCAA}" srcId="{38C6DF35-67C4-44DF-B538-FC00495B8175}" destId="{3F473C14-AB98-4ACA-AC95-C9C86B46DA02}" srcOrd="0" destOrd="0" parTransId="{66008706-1784-4613-BE07-07B0679E83F8}" sibTransId="{0E77452D-C103-4DAB-9BD7-239B96F674B4}"/>
    <dgm:cxn modelId="{313B5753-54A6-468F-B55A-C5151332E3CB}" type="presOf" srcId="{88D8066C-BC54-4F0A-A777-62A1A7FBBA4D}" destId="{35A07684-736B-444E-8D00-9F721D002663}" srcOrd="0" destOrd="0" presId="urn:microsoft.com/office/officeart/2005/8/layout/hierarchy1"/>
    <dgm:cxn modelId="{FE312679-4BDE-4691-A13B-D1CFCAD1F230}" srcId="{38C6DF35-67C4-44DF-B538-FC00495B8175}" destId="{88D8066C-BC54-4F0A-A777-62A1A7FBBA4D}" srcOrd="2" destOrd="0" parTransId="{09E5BF5A-A9C1-4DF8-AC38-384C9A8FFE2D}" sibTransId="{D5CCD8D0-15D2-47FA-8E5F-2F8FECC96241}"/>
    <dgm:cxn modelId="{90B2E988-011F-4D9B-8DD2-DA9A5B5185DF}" type="presOf" srcId="{8DCB53E6-D030-490A-9FBE-9BF0BC62132A}" destId="{927C92C9-2D1F-4B38-AEA5-0361AE721BA5}" srcOrd="0" destOrd="0" presId="urn:microsoft.com/office/officeart/2005/8/layout/hierarchy1"/>
    <dgm:cxn modelId="{D6B83ACA-1703-4B53-AB6F-3930F48FC1DD}" type="presOf" srcId="{3F473C14-AB98-4ACA-AC95-C9C86B46DA02}" destId="{7F31E7BB-91C2-4558-BF60-519A9C171C58}" srcOrd="0" destOrd="0" presId="urn:microsoft.com/office/officeart/2005/8/layout/hierarchy1"/>
    <dgm:cxn modelId="{3FEB69E8-DA20-4B6E-B1FB-2C08774E8B92}" type="presOf" srcId="{38C6DF35-67C4-44DF-B538-FC00495B8175}" destId="{CF7A564C-2ED2-4E33-A5C1-664260B433A4}" srcOrd="0" destOrd="0" presId="urn:microsoft.com/office/officeart/2005/8/layout/hierarchy1"/>
    <dgm:cxn modelId="{56E28C5F-F886-44DC-82C4-905620BE2433}" type="presParOf" srcId="{CF7A564C-2ED2-4E33-A5C1-664260B433A4}" destId="{C2E2EB27-9211-4FDB-9B43-0D431F850269}" srcOrd="0" destOrd="0" presId="urn:microsoft.com/office/officeart/2005/8/layout/hierarchy1"/>
    <dgm:cxn modelId="{8238774C-D0B6-4700-85FB-FCC25F42556D}" type="presParOf" srcId="{C2E2EB27-9211-4FDB-9B43-0D431F850269}" destId="{181E72E3-9301-4F73-820E-E01FF3DEB7D8}" srcOrd="0" destOrd="0" presId="urn:microsoft.com/office/officeart/2005/8/layout/hierarchy1"/>
    <dgm:cxn modelId="{7B930A62-1085-42F2-AD74-09AAB3198FAE}" type="presParOf" srcId="{181E72E3-9301-4F73-820E-E01FF3DEB7D8}" destId="{854C55A2-55E2-453F-8CF2-6466FAA210E9}" srcOrd="0" destOrd="0" presId="urn:microsoft.com/office/officeart/2005/8/layout/hierarchy1"/>
    <dgm:cxn modelId="{91C3B128-6D4F-45BB-9957-CE5E97AFEB68}" type="presParOf" srcId="{181E72E3-9301-4F73-820E-E01FF3DEB7D8}" destId="{7F31E7BB-91C2-4558-BF60-519A9C171C58}" srcOrd="1" destOrd="0" presId="urn:microsoft.com/office/officeart/2005/8/layout/hierarchy1"/>
    <dgm:cxn modelId="{8701BFC6-24B6-4E6B-AAE1-F36E952770F0}" type="presParOf" srcId="{C2E2EB27-9211-4FDB-9B43-0D431F850269}" destId="{784087EA-0B09-4AEE-936D-95B31495987D}" srcOrd="1" destOrd="0" presId="urn:microsoft.com/office/officeart/2005/8/layout/hierarchy1"/>
    <dgm:cxn modelId="{21BF0534-FBF5-4FA0-BF36-29123208B48B}" type="presParOf" srcId="{CF7A564C-2ED2-4E33-A5C1-664260B433A4}" destId="{20E94A9A-B13C-4A38-B532-79C3480EAE46}" srcOrd="1" destOrd="0" presId="urn:microsoft.com/office/officeart/2005/8/layout/hierarchy1"/>
    <dgm:cxn modelId="{EA8ABC6C-23BE-49E6-9DC4-DAF3D1BB4397}" type="presParOf" srcId="{20E94A9A-B13C-4A38-B532-79C3480EAE46}" destId="{1FBB3439-ADEF-4206-BEB8-646A983D4F0D}" srcOrd="0" destOrd="0" presId="urn:microsoft.com/office/officeart/2005/8/layout/hierarchy1"/>
    <dgm:cxn modelId="{7607E207-8FA9-4402-BD6E-F32F27D91F78}" type="presParOf" srcId="{1FBB3439-ADEF-4206-BEB8-646A983D4F0D}" destId="{16209F02-52F5-4DA7-BB55-7029DF61D7B2}" srcOrd="0" destOrd="0" presId="urn:microsoft.com/office/officeart/2005/8/layout/hierarchy1"/>
    <dgm:cxn modelId="{4FE14E7B-09D2-4AB0-8516-22777D015BCD}" type="presParOf" srcId="{1FBB3439-ADEF-4206-BEB8-646A983D4F0D}" destId="{927C92C9-2D1F-4B38-AEA5-0361AE721BA5}" srcOrd="1" destOrd="0" presId="urn:microsoft.com/office/officeart/2005/8/layout/hierarchy1"/>
    <dgm:cxn modelId="{949353C8-EA6F-47EE-8E3A-A69C5634AF52}" type="presParOf" srcId="{20E94A9A-B13C-4A38-B532-79C3480EAE46}" destId="{8F965A7C-B158-4746-98DA-B1F6D2946B9D}" srcOrd="1" destOrd="0" presId="urn:microsoft.com/office/officeart/2005/8/layout/hierarchy1"/>
    <dgm:cxn modelId="{E970D9B3-B756-4BC7-B97D-0AAECF82CCB3}" type="presParOf" srcId="{CF7A564C-2ED2-4E33-A5C1-664260B433A4}" destId="{5CE99560-DB4D-4CA0-883A-DF53BB7593DC}" srcOrd="2" destOrd="0" presId="urn:microsoft.com/office/officeart/2005/8/layout/hierarchy1"/>
    <dgm:cxn modelId="{FCACB9CC-60B2-4E9B-B378-84F8B5F21938}" type="presParOf" srcId="{5CE99560-DB4D-4CA0-883A-DF53BB7593DC}" destId="{F22D9502-98C1-4F97-BAFF-AAB2CA89A3F8}" srcOrd="0" destOrd="0" presId="urn:microsoft.com/office/officeart/2005/8/layout/hierarchy1"/>
    <dgm:cxn modelId="{DC5A172A-A026-4235-B66F-2013A5361B7D}" type="presParOf" srcId="{F22D9502-98C1-4F97-BAFF-AAB2CA89A3F8}" destId="{225B3C11-6485-4716-B307-E51B43515A54}" srcOrd="0" destOrd="0" presId="urn:microsoft.com/office/officeart/2005/8/layout/hierarchy1"/>
    <dgm:cxn modelId="{D975227A-3206-44EB-9F70-EDDAED423AAC}" type="presParOf" srcId="{F22D9502-98C1-4F97-BAFF-AAB2CA89A3F8}" destId="{35A07684-736B-444E-8D00-9F721D002663}" srcOrd="1" destOrd="0" presId="urn:microsoft.com/office/officeart/2005/8/layout/hierarchy1"/>
    <dgm:cxn modelId="{0FBEDD12-8DAF-43E8-8A6D-8BF3FEC177B5}" type="presParOf" srcId="{5CE99560-DB4D-4CA0-883A-DF53BB7593DC}" destId="{C8B20AF7-CBF7-4A68-8CE5-07B84EB9171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C55A2-55E2-453F-8CF2-6466FAA210E9}">
      <dsp:nvSpPr>
        <dsp:cNvPr id="0" name=""/>
        <dsp:cNvSpPr/>
      </dsp:nvSpPr>
      <dsp:spPr>
        <a:xfrm>
          <a:off x="0" y="1300839"/>
          <a:ext cx="1916924" cy="1217246"/>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F31E7BB-91C2-4558-BF60-519A9C171C58}">
      <dsp:nvSpPr>
        <dsp:cNvPr id="0" name=""/>
        <dsp:cNvSpPr/>
      </dsp:nvSpPr>
      <dsp:spPr>
        <a:xfrm>
          <a:off x="212991" y="1503181"/>
          <a:ext cx="1916924" cy="1217246"/>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Model Training</a:t>
          </a:r>
        </a:p>
      </dsp:txBody>
      <dsp:txXfrm>
        <a:off x="248643" y="1538833"/>
        <a:ext cx="1845620" cy="1145942"/>
      </dsp:txXfrm>
    </dsp:sp>
    <dsp:sp modelId="{16209F02-52F5-4DA7-BB55-7029DF61D7B2}">
      <dsp:nvSpPr>
        <dsp:cNvPr id="0" name=""/>
        <dsp:cNvSpPr/>
      </dsp:nvSpPr>
      <dsp:spPr>
        <a:xfrm>
          <a:off x="2342907" y="1300839"/>
          <a:ext cx="1916924" cy="1217246"/>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27C92C9-2D1F-4B38-AEA5-0361AE721BA5}">
      <dsp:nvSpPr>
        <dsp:cNvPr id="0" name=""/>
        <dsp:cNvSpPr/>
      </dsp:nvSpPr>
      <dsp:spPr>
        <a:xfrm>
          <a:off x="2555899" y="1503181"/>
          <a:ext cx="1916924" cy="1217246"/>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kern="1200"/>
            <a:t>Model </a:t>
          </a:r>
          <a:r>
            <a:rPr lang="en-US" sz="2000" kern="1200"/>
            <a:t>Test</a:t>
          </a:r>
          <a:r>
            <a:rPr lang="tr-TR" sz="2000" kern="1200"/>
            <a:t>ing </a:t>
          </a:r>
          <a:endParaRPr lang="en-US" sz="2000" kern="1200"/>
        </a:p>
      </dsp:txBody>
      <dsp:txXfrm>
        <a:off x="2591551" y="1538833"/>
        <a:ext cx="1845620" cy="1145942"/>
      </dsp:txXfrm>
    </dsp:sp>
    <dsp:sp modelId="{225B3C11-6485-4716-B307-E51B43515A54}">
      <dsp:nvSpPr>
        <dsp:cNvPr id="0" name=""/>
        <dsp:cNvSpPr/>
      </dsp:nvSpPr>
      <dsp:spPr>
        <a:xfrm>
          <a:off x="4685815" y="1300839"/>
          <a:ext cx="1916924" cy="1217246"/>
        </a:xfrm>
        <a:prstGeom prst="roundRect">
          <a:avLst>
            <a:gd name="adj" fmla="val 10000"/>
          </a:avLst>
        </a:prstGeom>
        <a:solidFill>
          <a:schemeClr val="accent6">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5A07684-736B-444E-8D00-9F721D002663}">
      <dsp:nvSpPr>
        <dsp:cNvPr id="0" name=""/>
        <dsp:cNvSpPr/>
      </dsp:nvSpPr>
      <dsp:spPr>
        <a:xfrm>
          <a:off x="4898806" y="1503181"/>
          <a:ext cx="1916924" cy="1217246"/>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Implementation</a:t>
          </a:r>
        </a:p>
      </dsp:txBody>
      <dsp:txXfrm>
        <a:off x="4934458" y="1538833"/>
        <a:ext cx="1845620" cy="11459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9752D-A9F8-4852-AEB8-C58399B6D7C3}" type="datetimeFigureOut">
              <a:rPr lang="tr-TR" smtClean="0"/>
              <a:t>26.01.2021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B0924-CD75-46B0-8B7C-DEF734302879}" type="slidenum">
              <a:rPr lang="tr-TR" smtClean="0"/>
              <a:t>‹#›</a:t>
            </a:fld>
            <a:endParaRPr lang="tr-TR"/>
          </a:p>
        </p:txBody>
      </p:sp>
    </p:spTree>
    <p:extLst>
      <p:ext uri="{BB962C8B-B14F-4D97-AF65-F5344CB8AC3E}">
        <p14:creationId xmlns:p14="http://schemas.microsoft.com/office/powerpoint/2010/main" val="3317730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69717E-5A9F-4DBC-853A-4953E3B9FA53}" type="datetime1">
              <a:rPr lang="en-US" smtClean="0"/>
              <a:t>1/26/2021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A06D748-1EC3-497B-9B41-F7F54815AB7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29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ACF13-9900-406D-9516-6FEAABBD557C}"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D748-1EC3-497B-9B41-F7F54815AB7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320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1DA12-9D51-4D13-B478-CC09765814AB}"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D748-1EC3-497B-9B41-F7F54815AB7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534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30C19-86B4-4E09-B52D-EF2113BCBD23}"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D748-1EC3-497B-9B41-F7F54815AB7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613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AE184-0A87-4339-9420-252761BE68FD}"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D748-1EC3-497B-9B41-F7F54815AB7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362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A3762-F1A0-411A-8B53-3F20CB091182}" type="datetime1">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D748-1EC3-497B-9B41-F7F54815AB7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58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D023E-F682-4032-8E7F-665A950C6F60}" type="datetime1">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6D748-1EC3-497B-9B41-F7F54815AB7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770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B371B4-5370-4BF2-A789-0A645EADE0EC}" type="datetime1">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6D748-1EC3-497B-9B41-F7F54815AB7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884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EF26B-BBA5-44B9-B078-0EA61818A67C}" type="datetime1">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6D748-1EC3-497B-9B41-F7F54815AB7F}" type="slidenum">
              <a:rPr lang="en-US" smtClean="0"/>
              <a:t>‹#›</a:t>
            </a:fld>
            <a:endParaRPr lang="en-US"/>
          </a:p>
        </p:txBody>
      </p:sp>
    </p:spTree>
    <p:extLst>
      <p:ext uri="{BB962C8B-B14F-4D97-AF65-F5344CB8AC3E}">
        <p14:creationId xmlns:p14="http://schemas.microsoft.com/office/powerpoint/2010/main" val="230983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7F84B7-2727-46FB-82C1-E0430594821E}" type="datetime1">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D748-1EC3-497B-9B41-F7F54815AB7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933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C91863-6DC9-4CB5-B761-AA78203A9DA6}" type="datetime1">
              <a:rPr lang="en-US" smtClean="0"/>
              <a:t>1/26/2021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A06D748-1EC3-497B-9B41-F7F54815AB7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27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6820E2-CF7E-4B40-8EC2-C6F4C46DA780}" type="datetime1">
              <a:rPr lang="en-US" smtClean="0"/>
              <a:t>1/26/2021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A06D748-1EC3-497B-9B41-F7F54815AB7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5934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85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8645-7346-4DF6-885D-09C7F6FF3808}"/>
              </a:ext>
            </a:extLst>
          </p:cNvPr>
          <p:cNvSpPr>
            <a:spLocks noGrp="1"/>
          </p:cNvSpPr>
          <p:nvPr>
            <p:ph type="ctrTitle"/>
          </p:nvPr>
        </p:nvSpPr>
        <p:spPr>
          <a:xfrm>
            <a:off x="2152735" y="0"/>
            <a:ext cx="8637073" cy="2541431"/>
          </a:xfrm>
        </p:spPr>
        <p:txBody>
          <a:bodyPr/>
          <a:lstStyle/>
          <a:p>
            <a:pPr algn="ctr"/>
            <a:r>
              <a:rPr lang="en-US" dirty="0">
                <a:latin typeface="Arial" panose="020B0604020202020204" pitchFamily="34" charset="0"/>
                <a:cs typeface="Arial" panose="020B0604020202020204" pitchFamily="34" charset="0"/>
              </a:rPr>
              <a:t>AIRBNB PRICE DETERMINANT</a:t>
            </a:r>
            <a:r>
              <a:rPr lang="tr-TR">
                <a:latin typeface="Arial" panose="020B0604020202020204" pitchFamily="34" charset="0"/>
                <a:cs typeface="Arial" panose="020B0604020202020204" pitchFamily="34" charset="0"/>
              </a:rPr>
              <a:t>s</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E751039-6EA5-471E-9586-8411C33EF1E7}"/>
              </a:ext>
            </a:extLst>
          </p:cNvPr>
          <p:cNvSpPr>
            <a:spLocks noGrp="1"/>
          </p:cNvSpPr>
          <p:nvPr>
            <p:ph type="subTitle" idx="1"/>
          </p:nvPr>
        </p:nvSpPr>
        <p:spPr>
          <a:xfrm>
            <a:off x="2417780" y="3564835"/>
            <a:ext cx="8637072" cy="2332382"/>
          </a:xfrm>
        </p:spPr>
        <p:txBody>
          <a:bodyPr>
            <a:normAutofit fontScale="40000" lnSpcReduction="20000"/>
          </a:bodyPr>
          <a:lstStyle/>
          <a:p>
            <a:pPr algn="ctr"/>
            <a:r>
              <a:rPr lang="en-US" sz="3200" b="1" dirty="0">
                <a:latin typeface="Arial" panose="020B0604020202020204" pitchFamily="34" charset="0"/>
                <a:cs typeface="Arial" panose="020B0604020202020204" pitchFamily="34" charset="0"/>
              </a:rPr>
              <a:t>Team MEMBERS</a:t>
            </a:r>
          </a:p>
          <a:p>
            <a:pPr algn="ctr"/>
            <a:r>
              <a:rPr lang="en-US" sz="3200" dirty="0">
                <a:latin typeface="Arial" panose="020B0604020202020204" pitchFamily="34" charset="0"/>
                <a:cs typeface="Arial" panose="020B0604020202020204" pitchFamily="34" charset="0"/>
              </a:rPr>
              <a:t>201627015 Mel</a:t>
            </a:r>
            <a:r>
              <a:rPr lang="tr-TR" sz="3200" dirty="0">
                <a:latin typeface="Arial" panose="020B0604020202020204" pitchFamily="34" charset="0"/>
                <a:cs typeface="Arial" panose="020B0604020202020204" pitchFamily="34" charset="0"/>
              </a:rPr>
              <a:t>İ</a:t>
            </a:r>
            <a:r>
              <a:rPr lang="en-US" sz="3200" dirty="0" err="1">
                <a:latin typeface="Arial" panose="020B0604020202020204" pitchFamily="34" charset="0"/>
                <a:cs typeface="Arial" panose="020B0604020202020204" pitchFamily="34" charset="0"/>
              </a:rPr>
              <a:t>sa</a:t>
            </a:r>
            <a:r>
              <a:rPr lang="en-US" sz="3200" dirty="0">
                <a:latin typeface="Arial" panose="020B0604020202020204" pitchFamily="34" charset="0"/>
                <a:cs typeface="Arial" panose="020B0604020202020204" pitchFamily="34" charset="0"/>
              </a:rPr>
              <a:t> YILDIZ ​  </a:t>
            </a:r>
          </a:p>
          <a:p>
            <a:pPr algn="ctr"/>
            <a:r>
              <a:rPr lang="en-US" sz="3200" dirty="0">
                <a:latin typeface="Arial" panose="020B0604020202020204" pitchFamily="34" charset="0"/>
                <a:cs typeface="Arial" panose="020B0604020202020204" pitchFamily="34" charset="0"/>
              </a:rPr>
              <a:t>201611033 </a:t>
            </a:r>
            <a:r>
              <a:rPr lang="en-US" sz="3200" dirty="0" err="1">
                <a:latin typeface="Arial" panose="020B0604020202020204" pitchFamily="34" charset="0"/>
                <a:cs typeface="Arial" panose="020B0604020202020204" pitchFamily="34" charset="0"/>
              </a:rPr>
              <a:t>Sel</a:t>
            </a:r>
            <a:r>
              <a:rPr lang="tr-TR" sz="3200" dirty="0">
                <a:latin typeface="Arial" panose="020B0604020202020204" pitchFamily="34" charset="0"/>
                <a:cs typeface="Arial" panose="020B0604020202020204" pitchFamily="34" charset="0"/>
              </a:rPr>
              <a:t>İ</a:t>
            </a:r>
            <a:r>
              <a:rPr lang="en-US" sz="3200" dirty="0">
                <a:latin typeface="Arial" panose="020B0604020202020204" pitchFamily="34" charset="0"/>
                <a:cs typeface="Arial" panose="020B0604020202020204" pitchFamily="34" charset="0"/>
              </a:rPr>
              <a:t>n KARA </a:t>
            </a:r>
          </a:p>
          <a:p>
            <a:pPr algn="ctr"/>
            <a:r>
              <a:rPr lang="en-US" sz="3200" dirty="0">
                <a:latin typeface="Arial" panose="020B0604020202020204" pitchFamily="34" charset="0"/>
                <a:cs typeface="Arial" panose="020B0604020202020204" pitchFamily="34" charset="0"/>
              </a:rPr>
              <a:t>201514039 Merve KARAKAYA ​  </a:t>
            </a:r>
          </a:p>
          <a:p>
            <a:pPr algn="ctr"/>
            <a:r>
              <a:rPr lang="en-US" sz="3200" dirty="0">
                <a:latin typeface="Arial" panose="020B0604020202020204" pitchFamily="34" charset="0"/>
                <a:cs typeface="Arial" panose="020B0604020202020204" pitchFamily="34" charset="0"/>
              </a:rPr>
              <a:t>201512019 Rana G</a:t>
            </a:r>
            <a:r>
              <a:rPr lang="tr-TR" sz="3200" dirty="0">
                <a:latin typeface="Arial" panose="020B0604020202020204" pitchFamily="34" charset="0"/>
                <a:cs typeface="Arial" panose="020B0604020202020204" pitchFamily="34" charset="0"/>
              </a:rPr>
              <a:t>Ü</a:t>
            </a:r>
            <a:r>
              <a:rPr lang="en-US" sz="3200" dirty="0" err="1">
                <a:latin typeface="Arial" panose="020B0604020202020204" pitchFamily="34" charset="0"/>
                <a:cs typeface="Arial" panose="020B0604020202020204" pitchFamily="34" charset="0"/>
              </a:rPr>
              <a:t>rcü</a:t>
            </a:r>
            <a:r>
              <a:rPr lang="en-US" sz="3200" dirty="0">
                <a:latin typeface="Arial" panose="020B0604020202020204" pitchFamily="34" charset="0"/>
                <a:cs typeface="Arial" panose="020B0604020202020204" pitchFamily="34" charset="0"/>
              </a:rPr>
              <a:t> DELİÖMEROĞLU</a:t>
            </a:r>
          </a:p>
          <a:p>
            <a:pPr algn="ctr"/>
            <a:r>
              <a:rPr lang="en-US" sz="3200" b="1" dirty="0">
                <a:latin typeface="Arial" panose="020B0604020202020204" pitchFamily="34" charset="0"/>
                <a:cs typeface="Arial" panose="020B0604020202020204" pitchFamily="34" charset="0"/>
              </a:rPr>
              <a:t>Advisor</a:t>
            </a:r>
          </a:p>
          <a:p>
            <a:pPr algn="ctr"/>
            <a:r>
              <a:rPr lang="en-US" sz="3200" dirty="0">
                <a:latin typeface="Arial" panose="020B0604020202020204" pitchFamily="34" charset="0"/>
                <a:cs typeface="Arial" panose="020B0604020202020204" pitchFamily="34" charset="0"/>
              </a:rPr>
              <a:t>​Dr. Roya CHOUPANI  </a:t>
            </a:r>
            <a:r>
              <a:rPr lang="en-US" dirty="0"/>
              <a:t>​</a:t>
            </a:r>
          </a:p>
        </p:txBody>
      </p:sp>
    </p:spTree>
    <p:extLst>
      <p:ext uri="{BB962C8B-B14F-4D97-AF65-F5344CB8AC3E}">
        <p14:creationId xmlns:p14="http://schemas.microsoft.com/office/powerpoint/2010/main" val="228098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8FEF-7B1A-4C0D-8703-282ED05B70FD}"/>
              </a:ext>
            </a:extLst>
          </p:cNvPr>
          <p:cNvSpPr>
            <a:spLocks noGrp="1"/>
          </p:cNvSpPr>
          <p:nvPr>
            <p:ph type="title"/>
          </p:nvPr>
        </p:nvSpPr>
        <p:spPr>
          <a:xfrm>
            <a:off x="1451579" y="829769"/>
            <a:ext cx="4325112" cy="1049235"/>
          </a:xfrm>
        </p:spPr>
        <p:txBody>
          <a:bodyPr>
            <a:normAutofit/>
          </a:bodyPr>
          <a:lstStyle/>
          <a:p>
            <a:pPr algn="ctr"/>
            <a:r>
              <a:rPr lang="en-US" dirty="0">
                <a:latin typeface="Arial" panose="020B0604020202020204" pitchFamily="34" charset="0"/>
                <a:cs typeface="Arial" panose="020B0604020202020204" pitchFamily="34" charset="0"/>
              </a:rPr>
              <a:t>MODEL &amp; METHODOLOGIES</a:t>
            </a:r>
          </a:p>
        </p:txBody>
      </p:sp>
      <p:cxnSp>
        <p:nvCxnSpPr>
          <p:cNvPr id="14" name="Straight Connector 13">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575BA69A-F914-4226-9BEA-C06D7D015905}"/>
              </a:ext>
            </a:extLst>
          </p:cNvPr>
          <p:cNvSpPr>
            <a:spLocks noGrp="1"/>
          </p:cNvSpPr>
          <p:nvPr>
            <p:ph idx="1"/>
          </p:nvPr>
        </p:nvSpPr>
        <p:spPr>
          <a:xfrm>
            <a:off x="1451579" y="2015732"/>
            <a:ext cx="4325113" cy="4074172"/>
          </a:xfrm>
        </p:spPr>
        <p:txBody>
          <a:bodyPr>
            <a:normAutofit/>
          </a:bodyPr>
          <a:lstStyle/>
          <a:p>
            <a:pPr algn="just"/>
            <a:r>
              <a:rPr lang="en-US" b="0" i="0" dirty="0">
                <a:solidFill>
                  <a:srgbClr val="24292E"/>
                </a:solidFill>
                <a:effectLst/>
                <a:latin typeface="Arial" panose="020B0604020202020204" pitchFamily="34" charset="0"/>
                <a:cs typeface="Arial" panose="020B0604020202020204" pitchFamily="34" charset="0"/>
              </a:rPr>
              <a:t>The system flow diagram of the machine learning model that will work for price determination on this platform</a:t>
            </a:r>
            <a:r>
              <a:rPr lang="tr-TR" b="0" i="0" dirty="0">
                <a:solidFill>
                  <a:srgbClr val="24292E"/>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5" name="Content Placeholder 4" descr="Diagram&#10;&#10;Description automatically generated">
            <a:extLst>
              <a:ext uri="{FF2B5EF4-FFF2-40B4-BE49-F238E27FC236}">
                <a16:creationId xmlns:a16="http://schemas.microsoft.com/office/drawing/2014/main" id="{0E14A34B-7625-48CF-A8F3-C0DC601BA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744" y="804519"/>
            <a:ext cx="3039096" cy="5285385"/>
          </a:xfrm>
          <a:prstGeom prst="rect">
            <a:avLst/>
          </a:prstGeom>
          <a:effectLst>
            <a:glow rad="127000">
              <a:schemeClr val="tx1">
                <a:lumMod val="50000"/>
                <a:lumOff val="50000"/>
              </a:schemeClr>
            </a:glow>
          </a:effectLst>
        </p:spPr>
      </p:pic>
      <p:sp>
        <p:nvSpPr>
          <p:cNvPr id="3" name="Slayt Numarası Yer Tutucusu 2">
            <a:extLst>
              <a:ext uri="{FF2B5EF4-FFF2-40B4-BE49-F238E27FC236}">
                <a16:creationId xmlns:a16="http://schemas.microsoft.com/office/drawing/2014/main" id="{83E9A6C9-874A-4D1A-81B2-8B3AFA1FDDDD}"/>
              </a:ext>
            </a:extLst>
          </p:cNvPr>
          <p:cNvSpPr>
            <a:spLocks noGrp="1"/>
          </p:cNvSpPr>
          <p:nvPr>
            <p:ph type="sldNum" sz="quarter" idx="12"/>
          </p:nvPr>
        </p:nvSpPr>
        <p:spPr>
          <a:xfrm>
            <a:off x="11380981" y="635442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10</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25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D6E5-E3E1-4FF3-A8B7-7E47F72E7AE6}"/>
              </a:ext>
            </a:extLst>
          </p:cNvPr>
          <p:cNvSpPr>
            <a:spLocks noGrp="1"/>
          </p:cNvSpPr>
          <p:nvPr>
            <p:ph type="title"/>
          </p:nvPr>
        </p:nvSpPr>
        <p:spPr/>
        <p:txBody>
          <a:bodyPr/>
          <a:lstStyle/>
          <a:p>
            <a:pPr algn="ctr"/>
            <a:r>
              <a:rPr lang="tr-TR" dirty="0" err="1">
                <a:latin typeface="Arial" panose="020B0604020202020204" pitchFamily="34" charset="0"/>
                <a:cs typeface="Arial" panose="020B0604020202020204" pitchFamily="34" charset="0"/>
              </a:rPr>
              <a:t>Use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cases</a:t>
            </a:r>
            <a:r>
              <a:rPr lang="tr-TR" dirty="0">
                <a:latin typeface="Arial" panose="020B0604020202020204" pitchFamily="34" charset="0"/>
                <a:cs typeface="Arial" panose="020B0604020202020204" pitchFamily="34" charset="0"/>
              </a:rPr>
              <a:t> of </a:t>
            </a:r>
            <a:r>
              <a:rPr lang="en-US" dirty="0">
                <a:latin typeface="Arial" panose="020B0604020202020204" pitchFamily="34" charset="0"/>
                <a:cs typeface="Arial" panose="020B0604020202020204" pitchFamily="34" charset="0"/>
              </a:rPr>
              <a:t>the PLATFORM</a:t>
            </a:r>
          </a:p>
        </p:txBody>
      </p:sp>
      <p:sp>
        <p:nvSpPr>
          <p:cNvPr id="3" name="Content Placeholder 2">
            <a:extLst>
              <a:ext uri="{FF2B5EF4-FFF2-40B4-BE49-F238E27FC236}">
                <a16:creationId xmlns:a16="http://schemas.microsoft.com/office/drawing/2014/main" id="{9AD85EAB-F86D-4F7C-B637-57657B01F586}"/>
              </a:ext>
            </a:extLst>
          </p:cNvPr>
          <p:cNvSpPr>
            <a:spLocks noGrp="1"/>
          </p:cNvSpPr>
          <p:nvPr>
            <p:ph idx="1"/>
          </p:nvPr>
        </p:nvSpPr>
        <p:spPr/>
        <p:txBody>
          <a:bodyPr/>
          <a:lstStyle/>
          <a:p>
            <a:endParaRPr lang="en-US" dirty="0"/>
          </a:p>
        </p:txBody>
      </p:sp>
      <p:pic>
        <p:nvPicPr>
          <p:cNvPr id="4" name="Picture 3" descr="Table&#10;&#10;Description automatically generated with medium confidence">
            <a:extLst>
              <a:ext uri="{FF2B5EF4-FFF2-40B4-BE49-F238E27FC236}">
                <a16:creationId xmlns:a16="http://schemas.microsoft.com/office/drawing/2014/main" id="{BB7F333A-732E-4867-8F18-C91E6780D89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5732"/>
            <a:ext cx="9603275" cy="3450613"/>
          </a:xfrm>
          <a:prstGeom prst="rect">
            <a:avLst/>
          </a:prstGeom>
          <a:noFill/>
          <a:ln>
            <a:noFill/>
          </a:ln>
          <a:effectLst>
            <a:glow rad="127000">
              <a:schemeClr val="tx1">
                <a:lumMod val="50000"/>
                <a:lumOff val="50000"/>
              </a:schemeClr>
            </a:glow>
          </a:effectLst>
        </p:spPr>
      </p:pic>
      <p:sp>
        <p:nvSpPr>
          <p:cNvPr id="5" name="Slayt Numarası Yer Tutucusu 4">
            <a:extLst>
              <a:ext uri="{FF2B5EF4-FFF2-40B4-BE49-F238E27FC236}">
                <a16:creationId xmlns:a16="http://schemas.microsoft.com/office/drawing/2014/main" id="{C358A6DD-7556-4F5F-85A6-CFE65F588396}"/>
              </a:ext>
            </a:extLst>
          </p:cNvPr>
          <p:cNvSpPr>
            <a:spLocks noGrp="1"/>
          </p:cNvSpPr>
          <p:nvPr>
            <p:ph type="sldNum" sz="quarter" idx="12"/>
          </p:nvPr>
        </p:nvSpPr>
        <p:spPr>
          <a:xfrm>
            <a:off x="11380981" y="562419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11</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669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5" name="Resim 14">
            <a:extLst>
              <a:ext uri="{FF2B5EF4-FFF2-40B4-BE49-F238E27FC236}">
                <a16:creationId xmlns:a16="http://schemas.microsoft.com/office/drawing/2014/main" id="{007EF64D-AB9D-4B7F-AC1C-0A11B26E832A}"/>
              </a:ext>
            </a:extLst>
          </p:cNvPr>
          <p:cNvPicPr>
            <a:picLocks noChangeAspect="1"/>
          </p:cNvPicPr>
          <p:nvPr/>
        </p:nvPicPr>
        <p:blipFill rotWithShape="1">
          <a:blip r:embed="rId2">
            <a:extLst>
              <a:ext uri="{28A0092B-C50C-407E-A947-70E740481C1C}">
                <a14:useLocalDpi xmlns:a14="http://schemas.microsoft.com/office/drawing/2010/main" val="0"/>
              </a:ext>
            </a:extLst>
          </a:blip>
          <a:srcRect l="24452" r="24450" b="-1"/>
          <a:stretch/>
        </p:blipFill>
        <p:spPr>
          <a:xfrm>
            <a:off x="2" y="10"/>
            <a:ext cx="6094409" cy="6857990"/>
          </a:xfrm>
          <a:prstGeom prst="rect">
            <a:avLst/>
          </a:prstGeom>
        </p:spPr>
      </p:pic>
      <p:pic>
        <p:nvPicPr>
          <p:cNvPr id="19" name="Resim 18">
            <a:extLst>
              <a:ext uri="{FF2B5EF4-FFF2-40B4-BE49-F238E27FC236}">
                <a16:creationId xmlns:a16="http://schemas.microsoft.com/office/drawing/2014/main" id="{15DA964D-2EFA-42BB-A16D-6808A6B4597C}"/>
              </a:ext>
            </a:extLst>
          </p:cNvPr>
          <p:cNvPicPr>
            <a:picLocks noChangeAspect="1"/>
          </p:cNvPicPr>
          <p:nvPr/>
        </p:nvPicPr>
        <p:blipFill rotWithShape="1">
          <a:blip r:embed="rId3">
            <a:extLst>
              <a:ext uri="{28A0092B-C50C-407E-A947-70E740481C1C}">
                <a14:useLocalDpi xmlns:a14="http://schemas.microsoft.com/office/drawing/2010/main" val="0"/>
              </a:ext>
            </a:extLst>
          </a:blip>
          <a:srcRect l="29735" r="21167" b="1"/>
          <a:stretch/>
        </p:blipFill>
        <p:spPr>
          <a:xfrm>
            <a:off x="6096051" y="10"/>
            <a:ext cx="6094409" cy="6857990"/>
          </a:xfrm>
          <a:prstGeom prst="rect">
            <a:avLst/>
          </a:prstGeom>
        </p:spPr>
      </p:pic>
      <p:sp>
        <p:nvSpPr>
          <p:cNvPr id="46" name="Rectangle 45">
            <a:extLst>
              <a:ext uri="{FF2B5EF4-FFF2-40B4-BE49-F238E27FC236}">
                <a16:creationId xmlns:a16="http://schemas.microsoft.com/office/drawing/2014/main" id="{D3356D18-B5E6-44B1-ADBC-7094E0DCC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7192" y="1353662"/>
            <a:ext cx="4414440" cy="4150676"/>
          </a:xfrm>
          <a:prstGeom prst="rect">
            <a:avLst/>
          </a:prstGeom>
          <a:solidFill>
            <a:srgbClr val="000001">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BE7A374D-06C5-4ECA-9F91-7183DD3D8A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3127" y="2579935"/>
            <a:ext cx="4070579" cy="0"/>
          </a:xfrm>
          <a:prstGeom prst="line">
            <a:avLst/>
          </a:prstGeom>
          <a:ln w="31750">
            <a:solidFill>
              <a:srgbClr val="FDCC3A"/>
            </a:solidFill>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25D23D0-65F6-4DB6-A873-30B65408C05F}"/>
              </a:ext>
            </a:extLst>
          </p:cNvPr>
          <p:cNvSpPr>
            <a:spLocks noGrp="1"/>
          </p:cNvSpPr>
          <p:nvPr>
            <p:ph type="title"/>
          </p:nvPr>
        </p:nvSpPr>
        <p:spPr>
          <a:xfrm>
            <a:off x="4053128" y="1530700"/>
            <a:ext cx="4070578" cy="1049235"/>
          </a:xfrm>
        </p:spPr>
        <p:txBody>
          <a:bodyPr anchor="ctr">
            <a:normAutofit/>
          </a:bodyPr>
          <a:lstStyle/>
          <a:p>
            <a:pPr algn="ctr"/>
            <a:r>
              <a:rPr lang="en-US" dirty="0">
                <a:solidFill>
                  <a:srgbClr val="FFFFF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Technology Used</a:t>
            </a:r>
            <a:endParaRPr lang="en-US" dirty="0">
              <a:solidFill>
                <a:srgbClr val="FFFFFE"/>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7B8DAB1-2F73-493C-8B2D-4A41222B32CD}"/>
              </a:ext>
            </a:extLst>
          </p:cNvPr>
          <p:cNvSpPr>
            <a:spLocks noGrp="1"/>
          </p:cNvSpPr>
          <p:nvPr>
            <p:ph idx="1"/>
          </p:nvPr>
        </p:nvSpPr>
        <p:spPr>
          <a:xfrm>
            <a:off x="4053128" y="2723314"/>
            <a:ext cx="4070578" cy="2613612"/>
          </a:xfrm>
        </p:spPr>
        <p:txBody>
          <a:bodyPr anchor="t">
            <a:normAutofit/>
          </a:bodyPr>
          <a:lstStyle/>
          <a:p>
            <a:pPr>
              <a:buClr>
                <a:srgbClr val="FDCC3A"/>
              </a:buClr>
            </a:pPr>
            <a:r>
              <a:rPr lang="en-US" dirty="0">
                <a:solidFill>
                  <a:srgbClr val="FFFFFE"/>
                </a:solidFill>
                <a:latin typeface="Arial" panose="020B0604020202020204" pitchFamily="34" charset="0"/>
                <a:cs typeface="Arial" panose="020B0604020202020204" pitchFamily="34" charset="0"/>
              </a:rPr>
              <a:t>Python (Pandas, </a:t>
            </a:r>
            <a:r>
              <a:rPr lang="tr-TR" dirty="0" err="1">
                <a:solidFill>
                  <a:srgbClr val="FFFFFE"/>
                </a:solidFill>
                <a:latin typeface="Arial" panose="020B0604020202020204" pitchFamily="34" charset="0"/>
                <a:cs typeface="Arial" panose="020B0604020202020204" pitchFamily="34" charset="0"/>
              </a:rPr>
              <a:t>SkLearn</a:t>
            </a:r>
            <a:r>
              <a:rPr lang="tr-TR" dirty="0">
                <a:solidFill>
                  <a:srgbClr val="FFFFFE"/>
                </a:solidFill>
                <a:latin typeface="Arial" panose="020B0604020202020204" pitchFamily="34" charset="0"/>
                <a:cs typeface="Arial" panose="020B0604020202020204" pitchFamily="34" charset="0"/>
              </a:rPr>
              <a:t>, </a:t>
            </a:r>
            <a:r>
              <a:rPr lang="en-US" dirty="0" err="1">
                <a:solidFill>
                  <a:srgbClr val="FFFFFE"/>
                </a:solidFill>
                <a:latin typeface="Arial" panose="020B0604020202020204" pitchFamily="34" charset="0"/>
                <a:cs typeface="Arial" panose="020B0604020202020204" pitchFamily="34" charset="0"/>
              </a:rPr>
              <a:t>Keras,TensorFlow</a:t>
            </a:r>
            <a:r>
              <a:rPr lang="tr-TR" dirty="0">
                <a:solidFill>
                  <a:srgbClr val="FFFFFE"/>
                </a:solidFill>
                <a:latin typeface="Arial" panose="020B0604020202020204" pitchFamily="34" charset="0"/>
                <a:cs typeface="Arial" panose="020B0604020202020204" pitchFamily="34" charset="0"/>
              </a:rPr>
              <a:t> </a:t>
            </a:r>
            <a:r>
              <a:rPr lang="tr-TR" dirty="0" err="1">
                <a:solidFill>
                  <a:srgbClr val="FFFFFE"/>
                </a:solidFill>
                <a:latin typeface="Arial" panose="020B0604020202020204" pitchFamily="34" charset="0"/>
                <a:cs typeface="Arial" panose="020B0604020202020204" pitchFamily="34" charset="0"/>
              </a:rPr>
              <a:t>etc</a:t>
            </a:r>
            <a:r>
              <a:rPr lang="tr-TR" dirty="0">
                <a:solidFill>
                  <a:srgbClr val="FFFFFE"/>
                </a:solidFill>
                <a:latin typeface="Arial" panose="020B0604020202020204" pitchFamily="34" charset="0"/>
                <a:cs typeface="Arial" panose="020B0604020202020204" pitchFamily="34" charset="0"/>
              </a:rPr>
              <a:t>.</a:t>
            </a:r>
            <a:r>
              <a:rPr lang="en-US" dirty="0">
                <a:solidFill>
                  <a:srgbClr val="FFFFFE"/>
                </a:solidFill>
                <a:latin typeface="Arial" panose="020B0604020202020204" pitchFamily="34" charset="0"/>
                <a:cs typeface="Arial" panose="020B0604020202020204" pitchFamily="34" charset="0"/>
              </a:rPr>
              <a:t>)</a:t>
            </a:r>
          </a:p>
          <a:p>
            <a:pPr>
              <a:buClr>
                <a:srgbClr val="FDCC3A"/>
              </a:buClr>
            </a:pPr>
            <a:r>
              <a:rPr lang="en-US" dirty="0">
                <a:solidFill>
                  <a:srgbClr val="FFFFFE"/>
                </a:solidFill>
                <a:latin typeface="Arial" panose="020B0604020202020204" pitchFamily="34" charset="0"/>
                <a:cs typeface="Arial" panose="020B0604020202020204" pitchFamily="34" charset="0"/>
              </a:rPr>
              <a:t>ASP .NET</a:t>
            </a:r>
          </a:p>
          <a:p>
            <a:pPr>
              <a:buClr>
                <a:srgbClr val="FDCC3A"/>
              </a:buClr>
            </a:pPr>
            <a:r>
              <a:rPr lang="en-US" b="0" i="0" dirty="0">
                <a:solidFill>
                  <a:srgbClr val="FFFFFE"/>
                </a:solidFill>
                <a:effectLst/>
                <a:latin typeface="-apple-system"/>
              </a:rPr>
              <a:t> </a:t>
            </a:r>
            <a:r>
              <a:rPr lang="en-US" b="0" i="0" dirty="0">
                <a:solidFill>
                  <a:srgbClr val="FFFFFE"/>
                </a:solidFill>
                <a:effectLst/>
                <a:latin typeface="Arial" panose="020B0604020202020204" pitchFamily="34" charset="0"/>
                <a:cs typeface="Arial" panose="020B0604020202020204" pitchFamily="34" charset="0"/>
              </a:rPr>
              <a:t>MSSQL</a:t>
            </a:r>
          </a:p>
          <a:p>
            <a:pPr>
              <a:buClr>
                <a:srgbClr val="FDCC3A"/>
              </a:buClr>
            </a:pPr>
            <a:endParaRPr lang="en-US" dirty="0">
              <a:solidFill>
                <a:srgbClr val="FFFFFE"/>
              </a:solidFill>
              <a:latin typeface="Arial" panose="020B0604020202020204" pitchFamily="34" charset="0"/>
              <a:cs typeface="Arial" panose="020B0604020202020204" pitchFamily="34" charset="0"/>
            </a:endParaRPr>
          </a:p>
          <a:p>
            <a:pPr>
              <a:buClr>
                <a:srgbClr val="FDCC3A"/>
              </a:buClr>
            </a:pPr>
            <a:endParaRPr lang="en-US" dirty="0">
              <a:solidFill>
                <a:srgbClr val="FFFFFE"/>
              </a:solidFill>
            </a:endParaRPr>
          </a:p>
        </p:txBody>
      </p:sp>
      <p:sp>
        <p:nvSpPr>
          <p:cNvPr id="21" name="Slayt Numarası Yer Tutucusu 20">
            <a:extLst>
              <a:ext uri="{FF2B5EF4-FFF2-40B4-BE49-F238E27FC236}">
                <a16:creationId xmlns:a16="http://schemas.microsoft.com/office/drawing/2014/main" id="{53BA045D-5D41-430D-8AEE-A03BEA5E4374}"/>
              </a:ext>
            </a:extLst>
          </p:cNvPr>
          <p:cNvSpPr>
            <a:spLocks noGrp="1"/>
          </p:cNvSpPr>
          <p:nvPr>
            <p:ph type="sldNum" sz="quarter" idx="12"/>
          </p:nvPr>
        </p:nvSpPr>
        <p:spPr>
          <a:xfrm>
            <a:off x="11380981" y="635442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12</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55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4FF5-052F-4246-B7DC-5991A00E7A68}"/>
              </a:ext>
            </a:extLst>
          </p:cNvPr>
          <p:cNvSpPr>
            <a:spLocks noGrp="1"/>
          </p:cNvSpPr>
          <p:nvPr>
            <p:ph type="title"/>
          </p:nvPr>
        </p:nvSpPr>
        <p:spPr/>
        <p:txBody>
          <a:bodyPr/>
          <a:lstStyle/>
          <a:p>
            <a:pPr algn="ctr"/>
            <a:r>
              <a:rPr lang="en-US" b="0" i="0" dirty="0">
                <a:effectLst/>
                <a:latin typeface="Arial" panose="020B0604020202020204" pitchFamily="34" charset="0"/>
                <a:cs typeface="Arial" panose="020B0604020202020204" pitchFamily="34" charset="0"/>
              </a:rPr>
              <a:t>Project Work Plan</a:t>
            </a:r>
            <a:br>
              <a:rPr lang="en-US" b="0" i="0" dirty="0">
                <a:solidFill>
                  <a:srgbClr val="24292E"/>
                </a:solidFill>
                <a:effectLst/>
                <a:latin typeface="-apple-system"/>
              </a:rPr>
            </a:br>
            <a:endParaRPr lang="en-US" dirty="0"/>
          </a:p>
        </p:txBody>
      </p:sp>
      <p:pic>
        <p:nvPicPr>
          <p:cNvPr id="7" name="Content Placeholder 6" descr="Chart, bar chart&#10;&#10;Description automatically generated">
            <a:extLst>
              <a:ext uri="{FF2B5EF4-FFF2-40B4-BE49-F238E27FC236}">
                <a16:creationId xmlns:a16="http://schemas.microsoft.com/office/drawing/2014/main" id="{E1FEDEDB-87CB-4EC1-A5AD-C1FDB2713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9349" y="2016125"/>
            <a:ext cx="8167627" cy="3449638"/>
          </a:xfrm>
          <a:effectLst>
            <a:glow rad="127000">
              <a:schemeClr val="tx1">
                <a:lumMod val="50000"/>
                <a:lumOff val="50000"/>
              </a:schemeClr>
            </a:glow>
          </a:effectLst>
        </p:spPr>
      </p:pic>
      <p:sp>
        <p:nvSpPr>
          <p:cNvPr id="3" name="Slayt Numarası Yer Tutucusu 2">
            <a:extLst>
              <a:ext uri="{FF2B5EF4-FFF2-40B4-BE49-F238E27FC236}">
                <a16:creationId xmlns:a16="http://schemas.microsoft.com/office/drawing/2014/main" id="{76B20F2D-DD8D-444E-9743-DFA6A43D9164}"/>
              </a:ext>
            </a:extLst>
          </p:cNvPr>
          <p:cNvSpPr>
            <a:spLocks noGrp="1"/>
          </p:cNvSpPr>
          <p:nvPr>
            <p:ph type="sldNum" sz="quarter" idx="12"/>
          </p:nvPr>
        </p:nvSpPr>
        <p:spPr>
          <a:xfrm>
            <a:off x="11380981" y="562419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13</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05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Packing List for Your Next Doctor's Visit">
            <a:extLst>
              <a:ext uri="{FF2B5EF4-FFF2-40B4-BE49-F238E27FC236}">
                <a16:creationId xmlns:a16="http://schemas.microsoft.com/office/drawing/2014/main" id="{13E3FAF8-6D8E-4F46-9B79-9917E4B937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82" t="28000" r="-1" b="-1"/>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053A6-1B6D-4F85-B9BE-C35E71AC8D23}"/>
              </a:ext>
            </a:extLst>
          </p:cNvPr>
          <p:cNvSpPr>
            <a:spLocks noGrp="1"/>
          </p:cNvSpPr>
          <p:nvPr>
            <p:ph type="title"/>
          </p:nvPr>
        </p:nvSpPr>
        <p:spPr>
          <a:xfrm>
            <a:off x="4063421" y="804520"/>
            <a:ext cx="6815731" cy="1049235"/>
          </a:xfrm>
        </p:spPr>
        <p:txBody>
          <a:bodyPr>
            <a:normAutofit/>
          </a:bodyPr>
          <a:lstStyle/>
          <a:p>
            <a:r>
              <a:rPr lang="en-US" b="1">
                <a:solidFill>
                  <a:srgbClr val="FFFFFE"/>
                </a:solidFill>
                <a:latin typeface="Arial" panose="020B0604020202020204" pitchFamily="34" charset="0"/>
                <a:cs typeface="Arial" panose="020B0604020202020204" pitchFamily="34" charset="0"/>
              </a:rPr>
              <a:t>FUTURE WORKS</a:t>
            </a:r>
          </a:p>
        </p:txBody>
      </p:sp>
      <p:sp>
        <p:nvSpPr>
          <p:cNvPr id="4" name="Slayt Numarası Yer Tutucusu 3">
            <a:extLst>
              <a:ext uri="{FF2B5EF4-FFF2-40B4-BE49-F238E27FC236}">
                <a16:creationId xmlns:a16="http://schemas.microsoft.com/office/drawing/2014/main" id="{79D78DE4-287D-4783-A5FE-AEC7F48EAD5F}"/>
              </a:ext>
            </a:extLst>
          </p:cNvPr>
          <p:cNvSpPr>
            <a:spLocks noGrp="1"/>
          </p:cNvSpPr>
          <p:nvPr>
            <p:ph type="sldNum" sz="quarter" idx="12"/>
          </p:nvPr>
        </p:nvSpPr>
        <p:spPr>
          <a:xfrm>
            <a:off x="11380059" y="6354421"/>
            <a:ext cx="811019" cy="503579"/>
          </a:xfrm>
        </p:spPr>
        <p:txBody>
          <a:bodyPr>
            <a:normAutofit/>
          </a:bodyPr>
          <a:lstStyle/>
          <a:p>
            <a:pPr algn="l">
              <a:lnSpc>
                <a:spcPct val="90000"/>
              </a:lnSpc>
              <a:spcAft>
                <a:spcPts val="600"/>
              </a:spcAft>
            </a:pPr>
            <a:fld id="{DA06D748-1EC3-497B-9B41-F7F54815AB7F}" type="slidenum">
              <a:rPr lang="en-US" sz="2000" smtClean="0">
                <a:solidFill>
                  <a:srgbClr val="F16541"/>
                </a:solidFill>
                <a:latin typeface="Arial" panose="020B0604020202020204" pitchFamily="34" charset="0"/>
                <a:cs typeface="Arial" panose="020B0604020202020204" pitchFamily="34" charset="0"/>
              </a:rPr>
              <a:pPr algn="l">
                <a:lnSpc>
                  <a:spcPct val="90000"/>
                </a:lnSpc>
                <a:spcAft>
                  <a:spcPts val="600"/>
                </a:spcAft>
              </a:pPr>
              <a:t>14</a:t>
            </a:fld>
            <a:endParaRPr lang="en-US" sz="2000" dirty="0">
              <a:solidFill>
                <a:srgbClr val="F16541"/>
              </a:solidFill>
              <a:latin typeface="Arial" panose="020B0604020202020204"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F16541"/>
            </a:solidFill>
          </a:ln>
        </p:spPr>
        <p:style>
          <a:lnRef idx="3">
            <a:schemeClr val="accent1"/>
          </a:lnRef>
          <a:fillRef idx="0">
            <a:schemeClr val="accent1"/>
          </a:fillRef>
          <a:effectRef idx="2">
            <a:schemeClr val="accent1"/>
          </a:effectRef>
          <a:fontRef idx="minor">
            <a:schemeClr val="tx1"/>
          </a:fontRef>
        </p:style>
      </p:cxnSp>
      <p:graphicFrame>
        <p:nvGraphicFramePr>
          <p:cNvPr id="27" name="Content Placeholder 2">
            <a:extLst>
              <a:ext uri="{FF2B5EF4-FFF2-40B4-BE49-F238E27FC236}">
                <a16:creationId xmlns:a16="http://schemas.microsoft.com/office/drawing/2014/main" id="{22A8D8DF-02AC-4EAE-9588-9A4D38056081}"/>
              </a:ext>
            </a:extLst>
          </p:cNvPr>
          <p:cNvGraphicFramePr>
            <a:graphicFrameLocks noGrp="1"/>
          </p:cNvGraphicFramePr>
          <p:nvPr>
            <p:ph idx="1"/>
            <p:extLst>
              <p:ext uri="{D42A27DB-BD31-4B8C-83A1-F6EECF244321}">
                <p14:modId xmlns:p14="http://schemas.microsoft.com/office/powerpoint/2010/main" val="3685776092"/>
              </p:ext>
            </p:extLst>
          </p:nvPr>
        </p:nvGraphicFramePr>
        <p:xfrm>
          <a:off x="4063421" y="2015733"/>
          <a:ext cx="6815731" cy="4021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854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B678-1207-4EC1-A28D-EF051A544B1B}"/>
              </a:ext>
            </a:extLst>
          </p:cNvPr>
          <p:cNvSpPr>
            <a:spLocks noGrp="1"/>
          </p:cNvSpPr>
          <p:nvPr>
            <p:ph type="title"/>
          </p:nvPr>
        </p:nvSpPr>
        <p:spPr/>
        <p:txBody>
          <a:bodyPr/>
          <a:lstStyle/>
          <a:p>
            <a:pPr algn="ctr"/>
            <a:r>
              <a:rPr lang="tr-TR" dirty="0">
                <a:latin typeface="Arial" panose="020B0604020202020204" pitchFamily="34" charset="0"/>
                <a:cs typeface="Arial" panose="020B0604020202020204" pitchFamily="34" charset="0"/>
              </a:rPr>
              <a:t>Conclus</a:t>
            </a:r>
            <a:r>
              <a:rPr lang="en-US" dirty="0">
                <a:latin typeface="Arial" panose="020B0604020202020204" pitchFamily="34" charset="0"/>
                <a:cs typeface="Arial" panose="020B0604020202020204" pitchFamily="34" charset="0"/>
              </a:rPr>
              <a:t>I</a:t>
            </a:r>
            <a:r>
              <a:rPr lang="tr-TR" dirty="0">
                <a:latin typeface="Arial" panose="020B0604020202020204" pitchFamily="34" charset="0"/>
                <a:cs typeface="Arial" panose="020B0604020202020204" pitchFamily="34" charset="0"/>
              </a:rPr>
              <a:t>on</a:t>
            </a:r>
            <a:br>
              <a:rPr lang="tr-TR"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79FDF4B-6B5C-4155-836B-6D923A019A2F}"/>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As a result of this project, an analysis of past studies was carried out to create a price setting system.</a:t>
            </a:r>
          </a:p>
          <a:p>
            <a:pPr algn="just"/>
            <a:r>
              <a:rPr lang="en-US" dirty="0">
                <a:latin typeface="Arial" panose="020B0604020202020204" pitchFamily="34" charset="0"/>
                <a:cs typeface="Arial" panose="020B0604020202020204" pitchFamily="34" charset="0"/>
              </a:rPr>
              <a:t>Researches on Machine learning and Deep learning algorithms that can work in harmony with the project were carried out, and the studies of classification and regression models were also examined.</a:t>
            </a:r>
            <a:endParaRPr lang="tr-TR" dirty="0">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9C95D9FD-80AC-4DB0-9442-63AD1FE4348A}"/>
              </a:ext>
            </a:extLst>
          </p:cNvPr>
          <p:cNvSpPr>
            <a:spLocks noGrp="1"/>
          </p:cNvSpPr>
          <p:nvPr>
            <p:ph type="sldNum" sz="quarter" idx="12"/>
          </p:nvPr>
        </p:nvSpPr>
        <p:spPr>
          <a:xfrm>
            <a:off x="11380981" y="5596057"/>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15</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471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5396E-91C7-45A2-A930-1D0B9BAE348F}"/>
              </a:ext>
            </a:extLst>
          </p:cNvPr>
          <p:cNvSpPr>
            <a:spLocks noGrp="1"/>
          </p:cNvSpPr>
          <p:nvPr>
            <p:ph type="title"/>
          </p:nvPr>
        </p:nvSpPr>
        <p:spPr>
          <a:xfrm>
            <a:off x="844476" y="1600199"/>
            <a:ext cx="3539266" cy="4297680"/>
          </a:xfrm>
        </p:spPr>
        <p:txBody>
          <a:bodyPr anchor="ctr">
            <a:normAutofit/>
          </a:bodyPr>
          <a:lstStyle/>
          <a:p>
            <a:r>
              <a:rPr lang="tr-TR">
                <a:latin typeface="Arial" panose="020B0604020202020204" pitchFamily="34" charset="0"/>
                <a:cs typeface="Arial" panose="020B0604020202020204" pitchFamily="34" charset="0"/>
              </a:rPr>
              <a:t>References</a:t>
            </a:r>
            <a:br>
              <a:rPr lang="tr-TR">
                <a:latin typeface="Arial" panose="020B0604020202020204" pitchFamily="34" charset="0"/>
                <a:cs typeface="Arial" panose="020B0604020202020204" pitchFamily="34" charset="0"/>
              </a:rPr>
            </a:br>
            <a:endParaRPr lang="en-US"/>
          </a:p>
        </p:txBody>
      </p:sp>
      <p:sp>
        <p:nvSpPr>
          <p:cNvPr id="4" name="Slayt Numarası Yer Tutucusu 3">
            <a:extLst>
              <a:ext uri="{FF2B5EF4-FFF2-40B4-BE49-F238E27FC236}">
                <a16:creationId xmlns:a16="http://schemas.microsoft.com/office/drawing/2014/main" id="{A96ECA2D-2472-48AF-803A-E2BF3D197FD8}"/>
              </a:ext>
            </a:extLst>
          </p:cNvPr>
          <p:cNvSpPr>
            <a:spLocks noGrp="1"/>
          </p:cNvSpPr>
          <p:nvPr>
            <p:ph type="sldNum" sz="quarter" idx="12"/>
          </p:nvPr>
        </p:nvSpPr>
        <p:spPr>
          <a:xfrm>
            <a:off x="11380678" y="6354422"/>
            <a:ext cx="811019" cy="503578"/>
          </a:xfrm>
        </p:spPr>
        <p:txBody>
          <a:bodyPr>
            <a:normAutofit/>
          </a:bodyPr>
          <a:lstStyle/>
          <a:p>
            <a:pPr>
              <a:lnSpc>
                <a:spcPct val="90000"/>
              </a:lnSpc>
              <a:spcAft>
                <a:spcPts val="600"/>
              </a:spcAft>
            </a:pPr>
            <a:fld id="{DA06D748-1EC3-497B-9B41-F7F54815AB7F}" type="slidenum">
              <a:rPr lang="en-US" sz="2000" smtClean="0">
                <a:latin typeface="Arial" panose="020B0604020202020204" pitchFamily="34" charset="0"/>
                <a:cs typeface="Arial" panose="020B0604020202020204" pitchFamily="34" charset="0"/>
              </a:rPr>
              <a:pPr>
                <a:lnSpc>
                  <a:spcPct val="90000"/>
                </a:lnSpc>
                <a:spcAft>
                  <a:spcPts val="600"/>
                </a:spcAft>
              </a:pPr>
              <a:t>16</a:t>
            </a:fld>
            <a:endParaRPr lang="en-US" sz="2000" dirty="0">
              <a:latin typeface="Arial" panose="020B0604020202020204" pitchFamily="34" charset="0"/>
              <a:cs typeface="Arial" panose="020B0604020202020204" pitchFamily="34" charset="0"/>
            </a:endParaRPr>
          </a:p>
        </p:txBody>
      </p:sp>
      <p:cxnSp>
        <p:nvCxnSpPr>
          <p:cNvPr id="18"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1CFD07-5482-49E6-A45F-D2720176106F}"/>
              </a:ext>
            </a:extLst>
          </p:cNvPr>
          <p:cNvSpPr>
            <a:spLocks noGrp="1"/>
          </p:cNvSpPr>
          <p:nvPr>
            <p:ph idx="1"/>
          </p:nvPr>
        </p:nvSpPr>
        <p:spPr>
          <a:xfrm>
            <a:off x="4924851" y="1786597"/>
            <a:ext cx="5921340" cy="4111282"/>
          </a:xfrm>
        </p:spPr>
        <p:txBody>
          <a:bodyPr anchor="ctr">
            <a:normAutofit/>
          </a:bodyPr>
          <a:lstStyle/>
          <a:p>
            <a:pPr algn="just">
              <a:lnSpc>
                <a:spcPct val="110000"/>
              </a:lnSpc>
            </a:pPr>
            <a:r>
              <a:rPr lang="tr-TR" sz="1400" u="sng" dirty="0">
                <a:solidFill>
                  <a:srgbClr val="00B0F0"/>
                </a:solidFill>
                <a:latin typeface="Arial" panose="020B0604020202020204" pitchFamily="34" charset="0"/>
                <a:cs typeface="Arial" panose="020B0604020202020204" pitchFamily="34" charset="0"/>
              </a:rPr>
              <a:t>https://www.airbnb.com</a:t>
            </a:r>
          </a:p>
          <a:p>
            <a:pPr algn="just">
              <a:lnSpc>
                <a:spcPct val="110000"/>
              </a:lnSpc>
            </a:pPr>
            <a:r>
              <a:rPr lang="tr-TR" sz="1400" u="sng" dirty="0">
                <a:solidFill>
                  <a:srgbClr val="00B0F0"/>
                </a:solidFill>
                <a:latin typeface="Arial" panose="020B0604020202020204" pitchFamily="34" charset="0"/>
                <a:cs typeface="Arial" panose="020B0604020202020204" pitchFamily="34" charset="0"/>
              </a:rPr>
              <a:t>http://insideairbnb.com/get-the-data.html </a:t>
            </a:r>
          </a:p>
          <a:p>
            <a:pPr algn="just">
              <a:lnSpc>
                <a:spcPct val="110000"/>
              </a:lnSpc>
            </a:pPr>
            <a:r>
              <a:rPr lang="tr-TR" sz="1400" dirty="0">
                <a:latin typeface="Arial" panose="020B0604020202020204" pitchFamily="34" charset="0"/>
                <a:cs typeface="Arial" panose="020B0604020202020204" pitchFamily="34" charset="0"/>
              </a:rPr>
              <a:t>Malay </a:t>
            </a:r>
            <a:r>
              <a:rPr lang="tr-TR" sz="1400" dirty="0" err="1">
                <a:latin typeface="Arial" panose="020B0604020202020204" pitchFamily="34" charset="0"/>
                <a:cs typeface="Arial" panose="020B0604020202020204" pitchFamily="34" charset="0"/>
              </a:rPr>
              <a:t>Haldar</a:t>
            </a:r>
            <a:r>
              <a:rPr lang="tr-TR" sz="1400" dirty="0">
                <a:latin typeface="Arial" panose="020B0604020202020204" pitchFamily="34" charset="0"/>
                <a:cs typeface="Arial" panose="020B0604020202020204" pitchFamily="34" charset="0"/>
              </a:rPr>
              <a:t>, Mustafa </a:t>
            </a:r>
            <a:r>
              <a:rPr lang="tr-TR" sz="1400" dirty="0" err="1">
                <a:latin typeface="Arial" panose="020B0604020202020204" pitchFamily="34" charset="0"/>
                <a:cs typeface="Arial" panose="020B0604020202020204" pitchFamily="34" charset="0"/>
              </a:rPr>
              <a:t>Abdool</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Prashant</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Ramanathan</a:t>
            </a:r>
            <a:r>
              <a:rPr lang="tr-TR" sz="1400" dirty="0">
                <a:latin typeface="Arial" panose="020B0604020202020204" pitchFamily="34" charset="0"/>
                <a:cs typeface="Arial" panose="020B0604020202020204" pitchFamily="34" charset="0"/>
              </a:rPr>
              <a:t>, Tao </a:t>
            </a:r>
            <a:r>
              <a:rPr lang="tr-TR" sz="1400" dirty="0" err="1">
                <a:latin typeface="Arial" panose="020B0604020202020204" pitchFamily="34" charset="0"/>
                <a:cs typeface="Arial" panose="020B0604020202020204" pitchFamily="34" charset="0"/>
              </a:rPr>
              <a:t>Xu</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Shulin</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Yang</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Huizhong</a:t>
            </a:r>
            <a:r>
              <a:rPr lang="tr-TR" sz="1400" dirty="0">
                <a:latin typeface="Arial" panose="020B0604020202020204" pitchFamily="34" charset="0"/>
                <a:cs typeface="Arial" panose="020B0604020202020204" pitchFamily="34" charset="0"/>
              </a:rPr>
              <a:t> Duan, </a:t>
            </a:r>
            <a:r>
              <a:rPr lang="tr-TR" sz="1400" dirty="0" err="1">
                <a:latin typeface="Arial" panose="020B0604020202020204" pitchFamily="34" charset="0"/>
                <a:cs typeface="Arial" panose="020B0604020202020204" pitchFamily="34" charset="0"/>
              </a:rPr>
              <a:t>Qing</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Zhang</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Nick</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Barrow</a:t>
            </a:r>
            <a:r>
              <a:rPr lang="tr-TR" sz="1400" dirty="0">
                <a:latin typeface="Arial" panose="020B0604020202020204" pitchFamily="34" charset="0"/>
                <a:cs typeface="Arial" panose="020B0604020202020204" pitchFamily="34" charset="0"/>
              </a:rPr>
              <a:t>-Williams, </a:t>
            </a:r>
            <a:r>
              <a:rPr lang="tr-TR" sz="1400" dirty="0" err="1">
                <a:latin typeface="Arial" panose="020B0604020202020204" pitchFamily="34" charset="0"/>
                <a:cs typeface="Arial" panose="020B0604020202020204" pitchFamily="34" charset="0"/>
              </a:rPr>
              <a:t>Bradley</a:t>
            </a:r>
            <a:r>
              <a:rPr lang="tr-TR" sz="1400" dirty="0">
                <a:latin typeface="Arial" panose="020B0604020202020204" pitchFamily="34" charset="0"/>
                <a:cs typeface="Arial" panose="020B0604020202020204" pitchFamily="34" charset="0"/>
              </a:rPr>
              <a:t> C. </a:t>
            </a:r>
            <a:r>
              <a:rPr lang="tr-TR" sz="1400" dirty="0" err="1">
                <a:latin typeface="Arial" panose="020B0604020202020204" pitchFamily="34" charset="0"/>
                <a:cs typeface="Arial" panose="020B0604020202020204" pitchFamily="34" charset="0"/>
              </a:rPr>
              <a:t>Turnbull</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Brendan</a:t>
            </a:r>
            <a:r>
              <a:rPr lang="tr-TR" sz="1400" dirty="0">
                <a:latin typeface="Arial" panose="020B0604020202020204" pitchFamily="34" charset="0"/>
                <a:cs typeface="Arial" panose="020B0604020202020204" pitchFamily="34" charset="0"/>
              </a:rPr>
              <a:t> M. </a:t>
            </a:r>
            <a:r>
              <a:rPr lang="tr-TR" sz="1400" dirty="0" err="1">
                <a:latin typeface="Arial" panose="020B0604020202020204" pitchFamily="34" charset="0"/>
                <a:cs typeface="Arial" panose="020B0604020202020204" pitchFamily="34" charset="0"/>
              </a:rPr>
              <a:t>Collins</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and</a:t>
            </a:r>
            <a:r>
              <a:rPr lang="tr-TR" sz="1400" dirty="0">
                <a:latin typeface="Arial" panose="020B0604020202020204" pitchFamily="34" charset="0"/>
                <a:cs typeface="Arial" panose="020B0604020202020204" pitchFamily="34" charset="0"/>
              </a:rPr>
              <a:t> Thomas </a:t>
            </a:r>
            <a:r>
              <a:rPr lang="tr-TR" sz="1400" dirty="0" err="1">
                <a:latin typeface="Arial" panose="020B0604020202020204" pitchFamily="34" charset="0"/>
                <a:cs typeface="Arial" panose="020B0604020202020204" pitchFamily="34" charset="0"/>
              </a:rPr>
              <a:t>Legrand</a:t>
            </a:r>
            <a:r>
              <a:rPr lang="tr-TR"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Applying Deep Learning To Airbnb Search</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August</a:t>
            </a:r>
            <a:r>
              <a:rPr lang="tr-TR" sz="1400" dirty="0">
                <a:latin typeface="Arial" panose="020B0604020202020204" pitchFamily="34" charset="0"/>
                <a:cs typeface="Arial" panose="020B0604020202020204" pitchFamily="34" charset="0"/>
              </a:rPr>
              <a:t> 2019.</a:t>
            </a:r>
          </a:p>
          <a:p>
            <a:pPr algn="just">
              <a:lnSpc>
                <a:spcPct val="110000"/>
              </a:lnSpc>
            </a:pPr>
            <a:r>
              <a:rPr lang="tr-TR" sz="1400" dirty="0">
                <a:latin typeface="Arial" panose="020B0604020202020204" pitchFamily="34" charset="0"/>
                <a:cs typeface="Arial" panose="020B0604020202020204" pitchFamily="34" charset="0"/>
              </a:rPr>
              <a:t>V. </a:t>
            </a:r>
            <a:r>
              <a:rPr lang="tr-TR" sz="1400" dirty="0" err="1">
                <a:latin typeface="Arial" panose="020B0604020202020204" pitchFamily="34" charset="0"/>
                <a:cs typeface="Arial" panose="020B0604020202020204" pitchFamily="34" charset="0"/>
              </a:rPr>
              <a:t>Raul</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Perez-Sanchez</a:t>
            </a:r>
            <a:r>
              <a:rPr lang="tr-TR" sz="1400" dirty="0">
                <a:latin typeface="Arial" panose="020B0604020202020204" pitchFamily="34" charset="0"/>
                <a:cs typeface="Arial" panose="020B0604020202020204" pitchFamily="34" charset="0"/>
              </a:rPr>
              <a:t> , </a:t>
            </a:r>
            <a:r>
              <a:rPr lang="tr-TR" sz="1400" dirty="0" err="1">
                <a:latin typeface="Arial" panose="020B0604020202020204" pitchFamily="34" charset="0"/>
                <a:cs typeface="Arial" panose="020B0604020202020204" pitchFamily="34" charset="0"/>
              </a:rPr>
              <a:t>Leticia</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Serrano-Estrada</a:t>
            </a:r>
            <a:r>
              <a:rPr lang="tr-TR" sz="1400" dirty="0">
                <a:latin typeface="Arial" panose="020B0604020202020204" pitchFamily="34" charset="0"/>
                <a:cs typeface="Arial" panose="020B0604020202020204" pitchFamily="34" charset="0"/>
              </a:rPr>
              <a:t> , Pablo </a:t>
            </a:r>
            <a:r>
              <a:rPr lang="tr-TR" sz="1400" dirty="0" err="1">
                <a:latin typeface="Arial" panose="020B0604020202020204" pitchFamily="34" charset="0"/>
                <a:cs typeface="Arial" panose="020B0604020202020204" pitchFamily="34" charset="0"/>
              </a:rPr>
              <a:t>Marti</a:t>
            </a:r>
            <a:r>
              <a:rPr lang="tr-TR" sz="1400" dirty="0">
                <a:latin typeface="Arial" panose="020B0604020202020204" pitchFamily="34" charset="0"/>
                <a:cs typeface="Arial" panose="020B0604020202020204" pitchFamily="34" charset="0"/>
              </a:rPr>
              <a:t> , </a:t>
            </a:r>
            <a:r>
              <a:rPr lang="tr-TR" sz="1400" dirty="0" err="1">
                <a:latin typeface="Arial" panose="020B0604020202020204" pitchFamily="34" charset="0"/>
                <a:cs typeface="Arial" panose="020B0604020202020204" pitchFamily="34" charset="0"/>
              </a:rPr>
              <a:t>Raul-Tomas</a:t>
            </a:r>
            <a:r>
              <a:rPr lang="tr-TR" sz="1400" dirty="0">
                <a:latin typeface="Arial" panose="020B0604020202020204" pitchFamily="34" charset="0"/>
                <a:cs typeface="Arial" panose="020B0604020202020204" pitchFamily="34" charset="0"/>
              </a:rPr>
              <a:t> Mora-</a:t>
            </a:r>
            <a:r>
              <a:rPr lang="tr-TR" sz="1400" dirty="0" err="1">
                <a:latin typeface="Arial" panose="020B0604020202020204" pitchFamily="34" charset="0"/>
                <a:cs typeface="Arial" panose="020B0604020202020204" pitchFamily="34" charset="0"/>
              </a:rPr>
              <a:t>Garcia</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The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What</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Where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and</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Why</a:t>
            </a:r>
            <a:r>
              <a:rPr lang="tr-TR" sz="1400" dirty="0">
                <a:latin typeface="Arial" panose="020B0604020202020204" pitchFamily="34" charset="0"/>
                <a:cs typeface="Arial" panose="020B0604020202020204" pitchFamily="34" charset="0"/>
              </a:rPr>
              <a:t> of </a:t>
            </a:r>
            <a:r>
              <a:rPr lang="tr-TR" sz="1400" dirty="0" err="1">
                <a:latin typeface="Arial" panose="020B0604020202020204" pitchFamily="34" charset="0"/>
                <a:cs typeface="Arial" panose="020B0604020202020204" pitchFamily="34" charset="0"/>
              </a:rPr>
              <a:t>Airbnb</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Price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Determinants</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December</a:t>
            </a:r>
            <a:r>
              <a:rPr lang="tr-TR" sz="1400" dirty="0">
                <a:latin typeface="Arial" panose="020B0604020202020204" pitchFamily="34" charset="0"/>
                <a:cs typeface="Arial" panose="020B0604020202020204" pitchFamily="34" charset="0"/>
              </a:rPr>
              <a:t> 2018.</a:t>
            </a:r>
          </a:p>
          <a:p>
            <a:pPr>
              <a:lnSpc>
                <a:spcPct val="110000"/>
              </a:lnSpc>
            </a:pP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5002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549C65-8CCF-4534-88A4-D8949FA3B8DB}"/>
              </a:ext>
            </a:extLst>
          </p:cNvPr>
          <p:cNvSpPr>
            <a:spLocks noGrp="1"/>
          </p:cNvSpPr>
          <p:nvPr>
            <p:ph type="title"/>
          </p:nvPr>
        </p:nvSpPr>
        <p:spPr>
          <a:xfrm>
            <a:off x="1391660" y="1086072"/>
            <a:ext cx="9408679" cy="785130"/>
          </a:xfrm>
        </p:spPr>
        <p:txBody>
          <a:bodyPr>
            <a:normAutofit fontScale="90000"/>
          </a:bodyPr>
          <a:lstStyle/>
          <a:p>
            <a:pPr algn="ctr"/>
            <a:r>
              <a:rPr lang="tr-TR" sz="3200" b="1" dirty="0">
                <a:latin typeface="Arial" panose="020B0604020202020204" pitchFamily="34" charset="0"/>
                <a:cs typeface="Arial" panose="020B0604020202020204" pitchFamily="34" charset="0"/>
              </a:rPr>
              <a:t>THANK YOU!</a:t>
            </a:r>
            <a:br>
              <a:rPr lang="tr-TR" sz="3200" b="1" dirty="0">
                <a:latin typeface="Arial" panose="020B0604020202020204" pitchFamily="34" charset="0"/>
                <a:cs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80F541DE-49A7-4FA7-8C1F-0D5EA5CDFE30}"/>
              </a:ext>
            </a:extLst>
          </p:cNvPr>
          <p:cNvSpPr>
            <a:spLocks noGrp="1"/>
          </p:cNvSpPr>
          <p:nvPr>
            <p:ph idx="1"/>
          </p:nvPr>
        </p:nvSpPr>
        <p:spPr/>
        <p:txBody>
          <a:bodyPr>
            <a:normAutofit/>
          </a:bodyPr>
          <a:lstStyle/>
          <a:p>
            <a:pPr marL="0" indent="0">
              <a:buNone/>
            </a:pPr>
            <a:endParaRPr lang="tr-TR" sz="3200" dirty="0">
              <a:latin typeface="Arial" panose="020B0604020202020204" pitchFamily="34" charset="0"/>
              <a:cs typeface="Arial" panose="020B0604020202020204" pitchFamily="34" charset="0"/>
            </a:endParaRPr>
          </a:p>
          <a:p>
            <a:pPr marL="0" indent="0">
              <a:buNone/>
            </a:pPr>
            <a:endParaRPr lang="tr-TR" sz="3200" dirty="0">
              <a:latin typeface="Arial" panose="020B0604020202020204" pitchFamily="34" charset="0"/>
              <a:cs typeface="Arial" panose="020B0604020202020204" pitchFamily="34" charset="0"/>
            </a:endParaRPr>
          </a:p>
          <a:p>
            <a:pPr marL="0" indent="0">
              <a:buNone/>
            </a:pPr>
            <a:endParaRPr lang="tr-TR" sz="3200" dirty="0">
              <a:latin typeface="Arial" panose="020B0604020202020204" pitchFamily="34" charset="0"/>
              <a:cs typeface="Arial" panose="020B0604020202020204" pitchFamily="34" charset="0"/>
            </a:endParaRPr>
          </a:p>
          <a:p>
            <a:pPr marL="0" indent="0">
              <a:buNone/>
            </a:pPr>
            <a:endParaRPr lang="tr-TR" sz="3200" dirty="0">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5154ABB8-39BB-4037-912C-3B907A28419A}"/>
              </a:ext>
            </a:extLst>
          </p:cNvPr>
          <p:cNvSpPr>
            <a:spLocks noGrp="1"/>
          </p:cNvSpPr>
          <p:nvPr>
            <p:ph type="sldNum" sz="quarter" idx="12"/>
          </p:nvPr>
        </p:nvSpPr>
        <p:spPr>
          <a:xfrm>
            <a:off x="11380981" y="5567920"/>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17</a:t>
            </a:fld>
            <a:endParaRPr lang="en-US" sz="2000" dirty="0">
              <a:latin typeface="Arial" panose="020B0604020202020204" pitchFamily="34" charset="0"/>
              <a:cs typeface="Arial" panose="020B0604020202020204" pitchFamily="34" charset="0"/>
            </a:endParaRPr>
          </a:p>
        </p:txBody>
      </p:sp>
      <p:pic>
        <p:nvPicPr>
          <p:cNvPr id="5" name="Content Placeholder 5">
            <a:extLst>
              <a:ext uri="{FF2B5EF4-FFF2-40B4-BE49-F238E27FC236}">
                <a16:creationId xmlns:a16="http://schemas.microsoft.com/office/drawing/2014/main" id="{F6FC5F16-4D8E-4981-9454-DD24073C5C0E}"/>
              </a:ext>
            </a:extLst>
          </p:cNvPr>
          <p:cNvPicPr>
            <a:picLocks noChangeAspect="1"/>
          </p:cNvPicPr>
          <p:nvPr/>
        </p:nvPicPr>
        <p:blipFill>
          <a:blip r:embed="rId2"/>
          <a:stretch>
            <a:fillRect/>
          </a:stretch>
        </p:blipFill>
        <p:spPr>
          <a:xfrm>
            <a:off x="4319974" y="2185920"/>
            <a:ext cx="3552052" cy="3280425"/>
          </a:xfrm>
          <a:prstGeom prst="rect">
            <a:avLst/>
          </a:prstGeom>
          <a:effectLst>
            <a:glow rad="127000">
              <a:schemeClr val="tx1">
                <a:lumMod val="50000"/>
                <a:lumOff val="50000"/>
              </a:schemeClr>
            </a:glow>
          </a:effectLst>
        </p:spPr>
      </p:pic>
    </p:spTree>
    <p:extLst>
      <p:ext uri="{BB962C8B-B14F-4D97-AF65-F5344CB8AC3E}">
        <p14:creationId xmlns:p14="http://schemas.microsoft.com/office/powerpoint/2010/main" val="369879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0C1C-AD92-4D84-B509-8AFFFD7E1C5B}"/>
              </a:ext>
            </a:extLst>
          </p:cNvPr>
          <p:cNvSpPr>
            <a:spLocks noGrp="1"/>
          </p:cNvSpPr>
          <p:nvPr>
            <p:ph type="title"/>
          </p:nvPr>
        </p:nvSpPr>
        <p:spPr/>
        <p:txBody>
          <a:bodyPr/>
          <a:lstStyle/>
          <a:p>
            <a:pPr algn="ctr"/>
            <a:r>
              <a:rPr lang="tr-TR" dirty="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9FEBA7-650F-426D-8D58-BE2BCC008DA2}"/>
              </a:ext>
            </a:extLst>
          </p:cNvPr>
          <p:cNvSpPr>
            <a:spLocks noGrp="1"/>
          </p:cNvSpPr>
          <p:nvPr>
            <p:ph idx="1"/>
          </p:nvPr>
        </p:nvSpPr>
        <p:spPr/>
        <p:txBody>
          <a:bodyPr>
            <a:normAutofit fontScale="85000" lnSpcReduction="10000"/>
          </a:bodyPr>
          <a:lstStyle/>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Problem</a:t>
            </a:r>
            <a:endParaRPr lang="en-US"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Objectives</a:t>
            </a:r>
            <a:endParaRPr lang="tr-TR"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Analysis</a:t>
            </a:r>
          </a:p>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Conclusion</a:t>
            </a: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Future Works</a:t>
            </a:r>
          </a:p>
          <a:p>
            <a:pPr marL="457200" indent="-457200">
              <a:lnSpc>
                <a:spcPct val="150000"/>
              </a:lnSpc>
              <a:buFont typeface="+mj-lt"/>
              <a:buAutoNum type="arabicPeriod"/>
            </a:pPr>
            <a:r>
              <a:rPr lang="tr-TR" dirty="0">
                <a:latin typeface="Arial" panose="020B0604020202020204" pitchFamily="34" charset="0"/>
                <a:cs typeface="Arial" panose="020B0604020202020204" pitchFamily="34" charset="0"/>
              </a:rPr>
              <a:t>References</a:t>
            </a:r>
          </a:p>
          <a:p>
            <a:pPr marL="0" indent="0">
              <a:buNone/>
            </a:pPr>
            <a:endParaRPr lang="en-US" dirty="0"/>
          </a:p>
        </p:txBody>
      </p:sp>
      <p:sp>
        <p:nvSpPr>
          <p:cNvPr id="4" name="Slayt Numarası Yer Tutucusu 3">
            <a:extLst>
              <a:ext uri="{FF2B5EF4-FFF2-40B4-BE49-F238E27FC236}">
                <a16:creationId xmlns:a16="http://schemas.microsoft.com/office/drawing/2014/main" id="{1A715C9A-63EA-421C-B952-6500DF984AD0}"/>
              </a:ext>
            </a:extLst>
          </p:cNvPr>
          <p:cNvSpPr>
            <a:spLocks noGrp="1"/>
          </p:cNvSpPr>
          <p:nvPr>
            <p:ph type="sldNum" sz="quarter" idx="12"/>
          </p:nvPr>
        </p:nvSpPr>
        <p:spPr>
          <a:xfrm>
            <a:off x="11380981" y="5610124"/>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2</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67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9C72D-4889-4E53-9907-998C2CAC02F7}"/>
              </a:ext>
            </a:extLst>
          </p:cNvPr>
          <p:cNvSpPr>
            <a:spLocks noGrp="1"/>
          </p:cNvSpPr>
          <p:nvPr>
            <p:ph type="title"/>
          </p:nvPr>
        </p:nvSpPr>
        <p:spPr>
          <a:xfrm>
            <a:off x="1451580" y="804519"/>
            <a:ext cx="4325112" cy="1049235"/>
          </a:xfrm>
        </p:spPr>
        <p:txBody>
          <a:bodyPr>
            <a:normAutofit/>
          </a:bodyPr>
          <a:lstStyle/>
          <a:p>
            <a:r>
              <a:rPr lang="tr-TR" dirty="0">
                <a:latin typeface="Arial" panose="020B0604020202020204" pitchFamily="34" charset="0"/>
                <a:cs typeface="Arial" panose="020B0604020202020204" pitchFamily="34" charset="0"/>
              </a:rPr>
              <a:t>       Problem…</a:t>
            </a:r>
            <a:endParaRPr lang="en-US"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93FA91D-DE2A-47CD-A119-1F712A1FEB9C}"/>
              </a:ext>
            </a:extLst>
          </p:cNvPr>
          <p:cNvSpPr>
            <a:spLocks noGrp="1"/>
          </p:cNvSpPr>
          <p:nvPr>
            <p:ph idx="1"/>
          </p:nvPr>
        </p:nvSpPr>
        <p:spPr>
          <a:xfrm>
            <a:off x="1451579" y="2015732"/>
            <a:ext cx="4325113" cy="4074172"/>
          </a:xfrm>
        </p:spPr>
        <p:txBody>
          <a:bodyPr>
            <a:normAutofit/>
          </a:bodyPr>
          <a:lstStyle/>
          <a:p>
            <a:r>
              <a:rPr lang="en-US" b="0" i="0" dirty="0">
                <a:effectLst/>
                <a:latin typeface="Arial" panose="020B0604020202020204" pitchFamily="34" charset="0"/>
                <a:cs typeface="Arial" panose="020B0604020202020204" pitchFamily="34" charset="0"/>
              </a:rPr>
              <a:t>Airbnb is a worldwide house and property rental platform that provides short-term accommodation services to those who prefer houses to hotels.</a:t>
            </a:r>
          </a:p>
          <a:p>
            <a:r>
              <a:rPr lang="en-US" b="0" i="0" dirty="0">
                <a:effectLst/>
                <a:latin typeface="Arial" panose="020B0604020202020204" pitchFamily="34" charset="0"/>
                <a:cs typeface="Arial" panose="020B0604020202020204" pitchFamily="34" charset="0"/>
              </a:rPr>
              <a:t> Airbnb is getting more popular day by day. </a:t>
            </a:r>
            <a:endParaRPr lang="en-US" dirty="0">
              <a:latin typeface="Arial" panose="020B0604020202020204" pitchFamily="34" charset="0"/>
              <a:cs typeface="Arial" panose="020B0604020202020204" pitchFamily="34" charset="0"/>
            </a:endParaRPr>
          </a:p>
        </p:txBody>
      </p:sp>
      <p:pic>
        <p:nvPicPr>
          <p:cNvPr id="4" name="Picture 4" descr="The History of Airbnb. Short-term rentals have been around for… | by  Keycafe Team | Keycafe | Medium">
            <a:extLst>
              <a:ext uri="{FF2B5EF4-FFF2-40B4-BE49-F238E27FC236}">
                <a16:creationId xmlns:a16="http://schemas.microsoft.com/office/drawing/2014/main" id="{0D921376-6F46-4EB0-9E05-9B2E90991A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3" y="2392267"/>
            <a:ext cx="4637119" cy="2109889"/>
          </a:xfrm>
          <a:prstGeom prst="rect">
            <a:avLst/>
          </a:prstGeom>
          <a:noFill/>
          <a:effectLst>
            <a:glow rad="127000">
              <a:schemeClr val="tx1">
                <a:lumMod val="50000"/>
                <a:lumOff val="50000"/>
              </a:schemeClr>
            </a:glow>
          </a:effectLst>
          <a:extLst>
            <a:ext uri="{909E8E84-426E-40DD-AFC4-6F175D3DCCD1}">
              <a14:hiddenFill xmlns:a14="http://schemas.microsoft.com/office/drawing/2010/main">
                <a:solidFill>
                  <a:srgbClr val="FFFFFF"/>
                </a:solidFill>
              </a14:hiddenFill>
            </a:ext>
          </a:extLst>
        </p:spPr>
      </p:pic>
      <p:sp>
        <p:nvSpPr>
          <p:cNvPr id="5" name="Slayt Numarası Yer Tutucusu 4">
            <a:extLst>
              <a:ext uri="{FF2B5EF4-FFF2-40B4-BE49-F238E27FC236}">
                <a16:creationId xmlns:a16="http://schemas.microsoft.com/office/drawing/2014/main" id="{BC0B1351-91FC-4A11-A5C5-2DBCC7B8C65B}"/>
              </a:ext>
            </a:extLst>
          </p:cNvPr>
          <p:cNvSpPr>
            <a:spLocks noGrp="1"/>
          </p:cNvSpPr>
          <p:nvPr>
            <p:ph type="sldNum" sz="quarter" idx="12"/>
          </p:nvPr>
        </p:nvSpPr>
        <p:spPr>
          <a:xfrm>
            <a:off x="11380678" y="6354422"/>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3</a:t>
            </a:fld>
            <a:endParaRPr lang="en-US"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5CEDA1E-8AE9-4264-8928-B45293FA7F79}"/>
              </a:ext>
            </a:extLst>
          </p:cNvPr>
          <p:cNvPicPr>
            <a:picLocks noChangeAspect="1"/>
          </p:cNvPicPr>
          <p:nvPr/>
        </p:nvPicPr>
        <p:blipFill>
          <a:blip r:embed="rId3"/>
          <a:stretch>
            <a:fillRect/>
          </a:stretch>
        </p:blipFill>
        <p:spPr>
          <a:xfrm>
            <a:off x="1506851" y="804518"/>
            <a:ext cx="713794" cy="607610"/>
          </a:xfrm>
          <a:prstGeom prst="rect">
            <a:avLst/>
          </a:prstGeom>
          <a:effectLst>
            <a:glow rad="127000">
              <a:schemeClr val="tx1">
                <a:lumMod val="50000"/>
                <a:lumOff val="50000"/>
              </a:schemeClr>
            </a:glow>
          </a:effectLst>
        </p:spPr>
      </p:pic>
    </p:spTree>
    <p:extLst>
      <p:ext uri="{BB962C8B-B14F-4D97-AF65-F5344CB8AC3E}">
        <p14:creationId xmlns:p14="http://schemas.microsoft.com/office/powerpoint/2010/main" val="397286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F2F1-1A7E-4625-B6D5-9DD08E13D634}"/>
              </a:ext>
            </a:extLst>
          </p:cNvPr>
          <p:cNvSpPr>
            <a:spLocks noGrp="1"/>
          </p:cNvSpPr>
          <p:nvPr>
            <p:ph type="title"/>
          </p:nvPr>
        </p:nvSpPr>
        <p:spPr>
          <a:xfrm>
            <a:off x="1451579" y="804519"/>
            <a:ext cx="9603275" cy="1049235"/>
          </a:xfrm>
        </p:spPr>
        <p:txBody>
          <a:bodyPr>
            <a:normAutofit/>
          </a:bodyPr>
          <a:lstStyle/>
          <a:p>
            <a:r>
              <a:rPr lang="tr-TR" dirty="0">
                <a:latin typeface="Arial" panose="020B0604020202020204" pitchFamily="34" charset="0"/>
                <a:cs typeface="Arial" panose="020B0604020202020204" pitchFamily="34" charset="0"/>
              </a:rPr>
              <a:t>Problem</a:t>
            </a:r>
            <a:br>
              <a:rPr lang="tr-TR" dirty="0">
                <a:latin typeface="Arial" panose="020B0604020202020204" pitchFamily="34" charset="0"/>
                <a:cs typeface="Arial" panose="020B0604020202020204" pitchFamily="34" charset="0"/>
              </a:rPr>
            </a:br>
            <a:endParaRPr lang="en-US" dirty="0"/>
          </a:p>
        </p:txBody>
      </p:sp>
      <p:sp>
        <p:nvSpPr>
          <p:cNvPr id="4" name="Slayt Numarası Yer Tutucusu 3">
            <a:extLst>
              <a:ext uri="{FF2B5EF4-FFF2-40B4-BE49-F238E27FC236}">
                <a16:creationId xmlns:a16="http://schemas.microsoft.com/office/drawing/2014/main" id="{0CF40675-DD9F-4682-BF9A-25B2A3B8B00A}"/>
              </a:ext>
            </a:extLst>
          </p:cNvPr>
          <p:cNvSpPr>
            <a:spLocks noGrp="1"/>
          </p:cNvSpPr>
          <p:nvPr>
            <p:ph type="sldNum" sz="quarter" idx="12"/>
          </p:nvPr>
        </p:nvSpPr>
        <p:spPr>
          <a:xfrm>
            <a:off x="11380981" y="5596057"/>
            <a:ext cx="811019" cy="503578"/>
          </a:xfrm>
        </p:spPr>
        <p:txBody>
          <a:bodyPr>
            <a:normAutofit/>
          </a:bodyPr>
          <a:lstStyle/>
          <a:p>
            <a:pPr>
              <a:lnSpc>
                <a:spcPct val="90000"/>
              </a:lnSpc>
              <a:spcAft>
                <a:spcPts val="600"/>
              </a:spcAft>
            </a:pPr>
            <a:fld id="{DA06D748-1EC3-497B-9B41-F7F54815AB7F}" type="slidenum">
              <a:rPr lang="en-US" sz="2000" smtClean="0">
                <a:latin typeface="Arial" panose="020B0604020202020204" pitchFamily="34" charset="0"/>
                <a:cs typeface="Arial" panose="020B0604020202020204" pitchFamily="34" charset="0"/>
              </a:rPr>
              <a:pPr>
                <a:lnSpc>
                  <a:spcPct val="90000"/>
                </a:lnSpc>
                <a:spcAft>
                  <a:spcPts val="600"/>
                </a:spcAft>
              </a:pPr>
              <a:t>4</a:t>
            </a:fld>
            <a:endParaRPr lang="en-US" sz="2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715AA7-AA8E-486C-89A9-8B29AD666D6B}"/>
              </a:ext>
            </a:extLst>
          </p:cNvPr>
          <p:cNvSpPr>
            <a:spLocks noGrp="1"/>
          </p:cNvSpPr>
          <p:nvPr>
            <p:ph idx="1"/>
          </p:nvPr>
        </p:nvSpPr>
        <p:spPr>
          <a:xfrm>
            <a:off x="1451579" y="2015734"/>
            <a:ext cx="6003015" cy="3450613"/>
          </a:xfrm>
        </p:spPr>
        <p:txBody>
          <a:bodyPr>
            <a:normAutofit/>
          </a:bodyPr>
          <a:lstStyle/>
          <a:p>
            <a:pPr algn="just">
              <a:lnSpc>
                <a:spcPct val="110000"/>
              </a:lnSpc>
              <a:buClr>
                <a:srgbClr val="FF3200"/>
              </a:buClr>
            </a:pPr>
            <a:r>
              <a:rPr lang="en-US" b="0" i="0" dirty="0">
                <a:effectLst/>
                <a:latin typeface="Arial" panose="020B0604020202020204" pitchFamily="34" charset="0"/>
                <a:cs typeface="Arial" panose="020B0604020202020204" pitchFamily="34" charset="0"/>
              </a:rPr>
              <a:t>In recent years, people prefer to use platforms such as Airbnb, which determine the price according to the characteristics of the place they will stay, instead of fixed and generally high-priced hotels during their touristic trips and holidays.</a:t>
            </a:r>
          </a:p>
          <a:p>
            <a:pPr algn="just">
              <a:lnSpc>
                <a:spcPct val="110000"/>
              </a:lnSpc>
              <a:buClr>
                <a:srgbClr val="FF3200"/>
              </a:buClr>
            </a:pPr>
            <a:r>
              <a:rPr lang="en-US" b="0" i="0" dirty="0">
                <a:effectLst/>
                <a:latin typeface="Arial" panose="020B0604020202020204" pitchFamily="34" charset="0"/>
                <a:cs typeface="Arial" panose="020B0604020202020204" pitchFamily="34" charset="0"/>
              </a:rPr>
              <a:t> Although hosts can compare prices manually with other houses and they can determine a price for their house but this is not a healthy method.</a:t>
            </a:r>
            <a:endParaRPr lang="en-US" dirty="0">
              <a:latin typeface="Arial" panose="020B0604020202020204" pitchFamily="34" charset="0"/>
              <a:cs typeface="Arial" panose="020B0604020202020204" pitchFamily="34" charset="0"/>
            </a:endParaRPr>
          </a:p>
        </p:txBody>
      </p:sp>
      <p:grpSp>
        <p:nvGrpSpPr>
          <p:cNvPr id="4102" name="Group 75">
            <a:extLst>
              <a:ext uri="{FF2B5EF4-FFF2-40B4-BE49-F238E27FC236}">
                <a16:creationId xmlns:a16="http://schemas.microsoft.com/office/drawing/2014/main" id="{7B733C3F-9682-42F2-95C8-440BBDB77D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4103" name="Rectangle 76">
              <a:extLst>
                <a:ext uri="{FF2B5EF4-FFF2-40B4-BE49-F238E27FC236}">
                  <a16:creationId xmlns:a16="http://schemas.microsoft.com/office/drawing/2014/main" id="{7DAA79E5-501E-47F1-B927-7C05579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4" name="Rectangle 77">
              <a:extLst>
                <a:ext uri="{FF2B5EF4-FFF2-40B4-BE49-F238E27FC236}">
                  <a16:creationId xmlns:a16="http://schemas.microsoft.com/office/drawing/2014/main" id="{FF65AAE0-FA0E-4FC3-95C8-629AB6541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100" name="Picture 4" descr="The 5 Steps of Price Negotiation: How to Win The Price Negotiation War -  TopLine Leadership">
            <a:extLst>
              <a:ext uri="{FF2B5EF4-FFF2-40B4-BE49-F238E27FC236}">
                <a16:creationId xmlns:a16="http://schemas.microsoft.com/office/drawing/2014/main" id="{716C99CC-C95B-4BF6-9F03-00332A376F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51" r="2" b="2"/>
          <a:stretch/>
        </p:blipFill>
        <p:spPr bwMode="auto">
          <a:xfrm>
            <a:off x="8128756" y="2174242"/>
            <a:ext cx="2762372"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7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Online Training with a Purpose: The Magic of Learning Objectives">
            <a:extLst>
              <a:ext uri="{FF2B5EF4-FFF2-40B4-BE49-F238E27FC236}">
                <a16:creationId xmlns:a16="http://schemas.microsoft.com/office/drawing/2014/main" id="{74840547-33F7-42FC-AA7D-838BFD0E3883}"/>
              </a:ext>
            </a:extLst>
          </p:cNvPr>
          <p:cNvPicPr>
            <a:picLocks noChangeAspect="1" noChangeArrowheads="1"/>
          </p:cNvPicPr>
          <p:nvPr/>
        </p:nvPicPr>
        <p:blipFill rotWithShape="1">
          <a:blip r:embed="rId2">
            <a:duotone>
              <a:schemeClr val="bg2">
                <a:shade val="45000"/>
                <a:satMod val="135000"/>
              </a:schemeClr>
              <a:prstClr val="white"/>
            </a:duotone>
            <a:alphaModFix amt="50000"/>
            <a:extLst>
              <a:ext uri="{28A0092B-C50C-407E-A947-70E740481C1C}">
                <a14:useLocalDpi xmlns:a14="http://schemas.microsoft.com/office/drawing/2010/main" val="0"/>
              </a:ext>
            </a:extLst>
          </a:blip>
          <a:srcRect r="3"/>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F473445-A135-4A24-A735-FCC055D75E11}"/>
              </a:ext>
            </a:extLst>
          </p:cNvPr>
          <p:cNvSpPr>
            <a:spLocks noGrp="1"/>
          </p:cNvSpPr>
          <p:nvPr>
            <p:ph type="title"/>
          </p:nvPr>
        </p:nvSpPr>
        <p:spPr>
          <a:xfrm>
            <a:off x="1451579" y="804519"/>
            <a:ext cx="9603275" cy="1049235"/>
          </a:xfrm>
        </p:spPr>
        <p:txBody>
          <a:bodyPr>
            <a:normAutofit/>
          </a:bodyPr>
          <a:lstStyle/>
          <a:p>
            <a:r>
              <a:rPr lang="en-US">
                <a:latin typeface="Arial" panose="020B0604020202020204" pitchFamily="34" charset="0"/>
                <a:cs typeface="Arial" panose="020B0604020202020204" pitchFamily="34" charset="0"/>
              </a:rPr>
              <a:t>OBJECTIVES</a:t>
            </a:r>
          </a:p>
        </p:txBody>
      </p:sp>
      <p:sp>
        <p:nvSpPr>
          <p:cNvPr id="4" name="Slayt Numarası Yer Tutucusu 3">
            <a:extLst>
              <a:ext uri="{FF2B5EF4-FFF2-40B4-BE49-F238E27FC236}">
                <a16:creationId xmlns:a16="http://schemas.microsoft.com/office/drawing/2014/main" id="{E17CA8FD-59E4-46CC-9E60-2C676DB14F01}"/>
              </a:ext>
            </a:extLst>
          </p:cNvPr>
          <p:cNvSpPr>
            <a:spLocks noGrp="1"/>
          </p:cNvSpPr>
          <p:nvPr>
            <p:ph type="sldNum" sz="quarter" idx="12"/>
          </p:nvPr>
        </p:nvSpPr>
        <p:spPr>
          <a:xfrm>
            <a:off x="11380676" y="5611472"/>
            <a:ext cx="811019" cy="503578"/>
          </a:xfrm>
        </p:spPr>
        <p:txBody>
          <a:bodyPr>
            <a:normAutofit/>
          </a:bodyPr>
          <a:lstStyle/>
          <a:p>
            <a:pPr>
              <a:lnSpc>
                <a:spcPct val="90000"/>
              </a:lnSpc>
              <a:spcAft>
                <a:spcPts val="600"/>
              </a:spcAft>
            </a:pPr>
            <a:fld id="{DA06D748-1EC3-497B-9B41-F7F54815AB7F}" type="slidenum">
              <a:rPr lang="en-US" sz="2000" b="1" smtClean="0">
                <a:latin typeface="Arial" panose="020B0604020202020204" pitchFamily="34" charset="0"/>
                <a:cs typeface="Arial" panose="020B0604020202020204" pitchFamily="34" charset="0"/>
              </a:rPr>
              <a:pPr>
                <a:lnSpc>
                  <a:spcPct val="90000"/>
                </a:lnSpc>
                <a:spcAft>
                  <a:spcPts val="600"/>
                </a:spcAft>
              </a:pPr>
              <a:t>5</a:t>
            </a:fld>
            <a:endParaRPr lang="en-US" sz="2000" b="1"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DA2372-AB37-4311-91A6-A1B74A83BA16}"/>
              </a:ext>
            </a:extLst>
          </p:cNvPr>
          <p:cNvSpPr>
            <a:spLocks noGrp="1"/>
          </p:cNvSpPr>
          <p:nvPr>
            <p:ph idx="1"/>
          </p:nvPr>
        </p:nvSpPr>
        <p:spPr>
          <a:xfrm>
            <a:off x="1451579" y="2015732"/>
            <a:ext cx="9603275" cy="3450613"/>
          </a:xfrm>
        </p:spPr>
        <p:txBody>
          <a:bodyPr>
            <a:normAutofit/>
          </a:bodyPr>
          <a:lstStyle/>
          <a:p>
            <a:r>
              <a:rPr lang="en-US" b="0" i="0" dirty="0">
                <a:effectLst/>
                <a:latin typeface="Arial" panose="020B0604020202020204" pitchFamily="34" charset="0"/>
                <a:cs typeface="Arial" panose="020B0604020202020204" pitchFamily="34" charset="0"/>
              </a:rPr>
              <a:t>Airbnb is different from other types of accommodation due to its structure. This is why Airbnb pricing strategy requires different approaches. </a:t>
            </a:r>
          </a:p>
          <a:p>
            <a:r>
              <a:rPr lang="en-US" b="0" i="0" dirty="0">
                <a:effectLst/>
                <a:latin typeface="Arial" panose="020B0604020202020204" pitchFamily="34" charset="0"/>
                <a:cs typeface="Arial" panose="020B0604020202020204" pitchFamily="34" charset="0"/>
              </a:rPr>
              <a:t>Different methods are used in this pricing strategy. This situation differs from country to country, from city to city, and even in regions within the same city. </a:t>
            </a:r>
          </a:p>
          <a:p>
            <a:r>
              <a:rPr lang="en-US" b="0" i="0" dirty="0">
                <a:effectLst/>
                <a:latin typeface="Arial" panose="020B0604020202020204" pitchFamily="34" charset="0"/>
                <a:cs typeface="Arial" panose="020B0604020202020204" pitchFamily="34" charset="0"/>
              </a:rPr>
              <a:t>There are many factors for pricing policy. </a:t>
            </a:r>
            <a:endParaRPr lang="en-US" dirty="0">
              <a:latin typeface="Arial" panose="020B0604020202020204" pitchFamily="34" charset="0"/>
              <a:cs typeface="Arial" panose="020B0604020202020204" pitchFamily="34" charset="0"/>
            </a:endParaRPr>
          </a:p>
        </p:txBody>
      </p:sp>
      <p:pic>
        <p:nvPicPr>
          <p:cNvPr id="77" name="Picture 76">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04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7EB7-4740-40D8-B67F-83327CA8B356}"/>
              </a:ext>
            </a:extLst>
          </p:cNvPr>
          <p:cNvSpPr>
            <a:spLocks noGrp="1"/>
          </p:cNvSpPr>
          <p:nvPr>
            <p:ph type="title"/>
          </p:nvPr>
        </p:nvSpPr>
        <p:spPr/>
        <p:txBody>
          <a:bodyPr/>
          <a:lstStyle/>
          <a:p>
            <a:pPr algn="ctr"/>
            <a:r>
              <a:rPr lang="tr-TR" dirty="0">
                <a:latin typeface="Arial" panose="020B0604020202020204" pitchFamily="34" charset="0"/>
                <a:cs typeface="Arial" panose="020B0604020202020204" pitchFamily="34" charset="0"/>
              </a:rPr>
              <a:t>Analys</a:t>
            </a:r>
            <a:r>
              <a:rPr lang="en-US" dirty="0">
                <a:latin typeface="Arial" panose="020B0604020202020204" pitchFamily="34" charset="0"/>
                <a:cs typeface="Arial" panose="020B0604020202020204" pitchFamily="34" charset="0"/>
              </a:rPr>
              <a:t>I</a:t>
            </a:r>
            <a:r>
              <a:rPr lang="tr-TR" dirty="0">
                <a:latin typeface="Arial" panose="020B0604020202020204" pitchFamily="34" charset="0"/>
                <a:cs typeface="Arial" panose="020B0604020202020204" pitchFamily="34" charset="0"/>
              </a:rPr>
              <a:t>s</a:t>
            </a:r>
            <a:br>
              <a:rPr lang="tr-TR"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9DA05A25-35AD-42D4-9356-8477D7AFC262}"/>
              </a:ext>
            </a:extLst>
          </p:cNvPr>
          <p:cNvSpPr>
            <a:spLocks noGrp="1"/>
          </p:cNvSpPr>
          <p:nvPr>
            <p:ph idx="1"/>
          </p:nvPr>
        </p:nvSpPr>
        <p:spPr/>
        <p:txBody>
          <a:bodyPr>
            <a:normAutofit/>
          </a:bodyPr>
          <a:lstStyle/>
          <a:p>
            <a:pPr algn="just"/>
            <a:r>
              <a:rPr lang="en-US" dirty="0">
                <a:solidFill>
                  <a:srgbClr val="24292E"/>
                </a:solidFill>
                <a:latin typeface="Arial" panose="020B0604020202020204" pitchFamily="34" charset="0"/>
                <a:cs typeface="Arial" panose="020B0604020202020204" pitchFamily="34" charset="0"/>
              </a:rPr>
              <a:t>W</a:t>
            </a:r>
            <a:r>
              <a:rPr lang="en-US" b="0" i="0" dirty="0">
                <a:solidFill>
                  <a:srgbClr val="24292E"/>
                </a:solidFill>
                <a:effectLst/>
                <a:latin typeface="Arial" panose="020B0604020202020204" pitchFamily="34" charset="0"/>
                <a:cs typeface="Arial" panose="020B0604020202020204" pitchFamily="34" charset="0"/>
              </a:rPr>
              <a:t>e examined similar studies conducted in 2017</a:t>
            </a:r>
            <a:r>
              <a:rPr lang="tr-TR" b="0" i="0" dirty="0">
                <a:solidFill>
                  <a:srgbClr val="24292E"/>
                </a:solidFill>
                <a:effectLst/>
                <a:latin typeface="Arial" panose="020B0604020202020204" pitchFamily="34" charset="0"/>
                <a:cs typeface="Arial" panose="020B0604020202020204" pitchFamily="34" charset="0"/>
              </a:rPr>
              <a:t> </a:t>
            </a:r>
            <a:r>
              <a:rPr lang="tr-TR" b="0" i="0" dirty="0" err="1">
                <a:solidFill>
                  <a:srgbClr val="24292E"/>
                </a:solidFill>
                <a:effectLst/>
                <a:latin typeface="Arial" panose="020B0604020202020204" pitchFamily="34" charset="0"/>
                <a:cs typeface="Arial" panose="020B0604020202020204" pitchFamily="34" charset="0"/>
              </a:rPr>
              <a:t>to</a:t>
            </a:r>
            <a:r>
              <a:rPr lang="tr-TR" dirty="0">
                <a:solidFill>
                  <a:srgbClr val="24292E"/>
                </a:solidFill>
                <a:latin typeface="Arial" panose="020B0604020202020204" pitchFamily="34" charset="0"/>
                <a:cs typeface="Arial" panose="020B0604020202020204" pitchFamily="34" charset="0"/>
              </a:rPr>
              <a:t> </a:t>
            </a:r>
            <a:r>
              <a:rPr lang="en-US" b="0" i="0" dirty="0">
                <a:solidFill>
                  <a:srgbClr val="24292E"/>
                </a:solidFill>
                <a:effectLst/>
                <a:latin typeface="Arial" panose="020B0604020202020204" pitchFamily="34" charset="0"/>
                <a:cs typeface="Arial" panose="020B0604020202020204" pitchFamily="34" charset="0"/>
              </a:rPr>
              <a:t>2020 for our Airbnb price determinant project. </a:t>
            </a:r>
          </a:p>
          <a:p>
            <a:pPr algn="just"/>
            <a:r>
              <a:rPr lang="en-US" b="0" i="0" dirty="0">
                <a:solidFill>
                  <a:srgbClr val="24292E"/>
                </a:solidFill>
                <a:effectLst/>
                <a:latin typeface="Arial" panose="020B0604020202020204" pitchFamily="34" charset="0"/>
                <a:cs typeface="Arial" panose="020B0604020202020204" pitchFamily="34" charset="0"/>
              </a:rPr>
              <a:t>It has been observed that regression and classification is the most effective method in project</a:t>
            </a:r>
            <a:r>
              <a:rPr lang="tr-TR" b="0" i="0" dirty="0">
                <a:solidFill>
                  <a:srgbClr val="24292E"/>
                </a:solidFill>
                <a:effectLst/>
                <a:latin typeface="Arial" panose="020B0604020202020204" pitchFamily="34" charset="0"/>
                <a:cs typeface="Arial" panose="020B0604020202020204" pitchFamily="34" charset="0"/>
              </a:rPr>
              <a:t>s</a:t>
            </a:r>
            <a:r>
              <a:rPr lang="en-US" b="0" i="0" dirty="0">
                <a:solidFill>
                  <a:srgbClr val="24292E"/>
                </a:solidFill>
                <a:effectLst/>
                <a:latin typeface="Arial" panose="020B0604020202020204" pitchFamily="34" charset="0"/>
                <a:cs typeface="Arial" panose="020B0604020202020204" pitchFamily="34" charset="0"/>
              </a:rPr>
              <a:t> in the area of price determinants and sharing economy</a:t>
            </a:r>
            <a:r>
              <a:rPr lang="tr-TR" b="0" i="0" dirty="0">
                <a:solidFill>
                  <a:srgbClr val="24292E"/>
                </a:solidFill>
                <a:effectLst/>
                <a:latin typeface="Arial" panose="020B0604020202020204" pitchFamily="34" charset="0"/>
                <a:cs typeface="Arial" panose="020B0604020202020204" pitchFamily="34" charset="0"/>
              </a:rPr>
              <a:t>.</a:t>
            </a:r>
          </a:p>
          <a:p>
            <a:pPr algn="just"/>
            <a:r>
              <a:rPr lang="en-US" dirty="0">
                <a:solidFill>
                  <a:srgbClr val="24292E"/>
                </a:solidFill>
                <a:latin typeface="Arial" panose="020B0604020202020204" pitchFamily="34" charset="0"/>
                <a:cs typeface="Arial" panose="020B0604020202020204" pitchFamily="34" charset="0"/>
              </a:rPr>
              <a:t>Logistic Regression, KNN, Naive Bayes, Random Forest and Decision Tree algorithms were examined.</a:t>
            </a:r>
            <a:endParaRPr lang="en-US" b="0" i="0" dirty="0">
              <a:solidFill>
                <a:srgbClr val="24292E"/>
              </a:solidFill>
              <a:effectLst/>
              <a:latin typeface="Arial" panose="020B0604020202020204" pitchFamily="34" charset="0"/>
              <a:cs typeface="Arial" panose="020B0604020202020204" pitchFamily="34" charset="0"/>
            </a:endParaRPr>
          </a:p>
          <a:p>
            <a:pPr algn="just"/>
            <a:endParaRPr lang="en-US" b="0" i="0" dirty="0">
              <a:solidFill>
                <a:srgbClr val="24292E"/>
              </a:solidFill>
              <a:effectLst/>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6351F149-9E13-4E19-B4DE-AD62E917C5E1}"/>
              </a:ext>
            </a:extLst>
          </p:cNvPr>
          <p:cNvSpPr>
            <a:spLocks noGrp="1"/>
          </p:cNvSpPr>
          <p:nvPr>
            <p:ph type="sldNum" sz="quarter" idx="12"/>
          </p:nvPr>
        </p:nvSpPr>
        <p:spPr>
          <a:xfrm>
            <a:off x="11380981" y="5596056"/>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6</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88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5B17-4D64-41CC-ADD3-A55D823F8570}"/>
              </a:ext>
            </a:extLst>
          </p:cNvPr>
          <p:cNvSpPr>
            <a:spLocks noGrp="1"/>
          </p:cNvSpPr>
          <p:nvPr>
            <p:ph type="title"/>
          </p:nvPr>
        </p:nvSpPr>
        <p:spPr/>
        <p:txBody>
          <a:bodyPr/>
          <a:lstStyle/>
          <a:p>
            <a:pPr algn="ctr"/>
            <a:r>
              <a:rPr lang="tr-TR" dirty="0"/>
              <a:t>SOLUTION...</a:t>
            </a:r>
          </a:p>
        </p:txBody>
      </p:sp>
      <p:sp>
        <p:nvSpPr>
          <p:cNvPr id="3" name="Content Placeholder 2">
            <a:extLst>
              <a:ext uri="{FF2B5EF4-FFF2-40B4-BE49-F238E27FC236}">
                <a16:creationId xmlns:a16="http://schemas.microsoft.com/office/drawing/2014/main" id="{F61DD963-6457-4A1F-8CB8-8E156FC648EA}"/>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 pricing platform is offered as a solution proposal to the specified problem for hosts.</a:t>
            </a:r>
            <a:endParaRPr lang="tr-TR"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That is, the platform we will create to Airbnb for the price determination policy will be a web application.</a:t>
            </a:r>
          </a:p>
          <a:p>
            <a:endParaRPr lang="tr-TR"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tr-TR" dirty="0"/>
          </a:p>
        </p:txBody>
      </p:sp>
      <p:sp>
        <p:nvSpPr>
          <p:cNvPr id="4" name="Slide Number Placeholder 3">
            <a:extLst>
              <a:ext uri="{FF2B5EF4-FFF2-40B4-BE49-F238E27FC236}">
                <a16:creationId xmlns:a16="http://schemas.microsoft.com/office/drawing/2014/main" id="{6DFCB6C3-571D-4C3F-B5F9-50EF70045828}"/>
              </a:ext>
            </a:extLst>
          </p:cNvPr>
          <p:cNvSpPr>
            <a:spLocks noGrp="1"/>
          </p:cNvSpPr>
          <p:nvPr>
            <p:ph type="sldNum" sz="quarter" idx="12"/>
          </p:nvPr>
        </p:nvSpPr>
        <p:spPr>
          <a:xfrm>
            <a:off x="11380981" y="5610670"/>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7</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02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26">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28">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30">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42" name="Rectangle 32">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4">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DB5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EEAFBD6C-6E3A-458F-AE86-16C7C00ACC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4666" y="643467"/>
            <a:ext cx="9482667" cy="5571066"/>
          </a:xfrm>
          <a:prstGeom prst="rect">
            <a:avLst/>
          </a:prstGeom>
        </p:spPr>
      </p:pic>
      <p:sp>
        <p:nvSpPr>
          <p:cNvPr id="4" name="Slide Number Placeholder 3">
            <a:extLst>
              <a:ext uri="{FF2B5EF4-FFF2-40B4-BE49-F238E27FC236}">
                <a16:creationId xmlns:a16="http://schemas.microsoft.com/office/drawing/2014/main" id="{5B6C8B00-F995-45E4-8113-F6D9FE3EB8C5}"/>
              </a:ext>
            </a:extLst>
          </p:cNvPr>
          <p:cNvSpPr>
            <a:spLocks noGrp="1"/>
          </p:cNvSpPr>
          <p:nvPr>
            <p:ph type="sldNum" sz="quarter" idx="12"/>
          </p:nvPr>
        </p:nvSpPr>
        <p:spPr>
          <a:xfrm>
            <a:off x="11380981" y="6342663"/>
            <a:ext cx="811019" cy="503578"/>
          </a:xfrm>
        </p:spPr>
        <p:txBody>
          <a:bodyPr vert="horz" lIns="91440" tIns="45720" rIns="91440" bIns="45720" rtlCol="0" anchor="ctr">
            <a:normAutofit/>
          </a:bodyPr>
          <a:lstStyle/>
          <a:p>
            <a:pPr>
              <a:spcAft>
                <a:spcPts val="600"/>
              </a:spcAft>
            </a:pPr>
            <a:fld id="{DA06D748-1EC3-497B-9B41-F7F54815AB7F}" type="slidenum">
              <a:rPr lang="en-US" sz="2000" smtClean="0">
                <a:solidFill>
                  <a:schemeClr val="tx1">
                    <a:lumMod val="65000"/>
                    <a:lumOff val="35000"/>
                  </a:schemeClr>
                </a:solidFill>
                <a:latin typeface="Arial" panose="020B0604020202020204" pitchFamily="34" charset="0"/>
                <a:cs typeface="Arial" panose="020B0604020202020204" pitchFamily="34" charset="0"/>
              </a:rPr>
              <a:pPr>
                <a:spcAft>
                  <a:spcPts val="600"/>
                </a:spcAft>
              </a:pPr>
              <a:t>8</a:t>
            </a:fld>
            <a:endParaRPr lang="en-US" sz="2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71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0C7A54-D8FB-4E55-8FF2-49830C1C9E77}"/>
              </a:ext>
            </a:extLst>
          </p:cNvPr>
          <p:cNvSpPr>
            <a:spLocks noGrp="1"/>
          </p:cNvSpPr>
          <p:nvPr>
            <p:ph type="title"/>
          </p:nvPr>
        </p:nvSpPr>
        <p:spPr/>
        <p:txBody>
          <a:bodyPr/>
          <a:lstStyle/>
          <a:p>
            <a:pPr algn="ctr"/>
            <a:r>
              <a:rPr lang="tr-TR" dirty="0" err="1">
                <a:latin typeface="Arial" panose="020B0604020202020204" pitchFamily="34" charset="0"/>
                <a:cs typeface="Arial" panose="020B0604020202020204" pitchFamily="34" charset="0"/>
              </a:rPr>
              <a:t>PrICE</a:t>
            </a:r>
            <a:r>
              <a:rPr lang="tr-TR" dirty="0">
                <a:latin typeface="Arial" panose="020B0604020202020204" pitchFamily="34" charset="0"/>
                <a:cs typeface="Arial" panose="020B0604020202020204" pitchFamily="34" charset="0"/>
              </a:rPr>
              <a:t> DETERMINATION</a:t>
            </a:r>
          </a:p>
        </p:txBody>
      </p:sp>
      <p:pic>
        <p:nvPicPr>
          <p:cNvPr id="5" name="İçerik Yer Tutucusu 4">
            <a:extLst>
              <a:ext uri="{FF2B5EF4-FFF2-40B4-BE49-F238E27FC236}">
                <a16:creationId xmlns:a16="http://schemas.microsoft.com/office/drawing/2014/main" id="{8C690A4A-73BC-4373-8AD4-CA1F5859EC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817" y="2016125"/>
            <a:ext cx="7328690" cy="3449638"/>
          </a:xfrm>
          <a:effectLst>
            <a:glow rad="127000">
              <a:schemeClr val="tx1">
                <a:lumMod val="50000"/>
                <a:lumOff val="50000"/>
              </a:schemeClr>
            </a:glow>
          </a:effectLst>
        </p:spPr>
      </p:pic>
      <p:sp>
        <p:nvSpPr>
          <p:cNvPr id="6" name="Slayt Numarası Yer Tutucusu 5">
            <a:extLst>
              <a:ext uri="{FF2B5EF4-FFF2-40B4-BE49-F238E27FC236}">
                <a16:creationId xmlns:a16="http://schemas.microsoft.com/office/drawing/2014/main" id="{1A5B4CDB-9CF9-40A8-B436-EFF25839FF44}"/>
              </a:ext>
            </a:extLst>
          </p:cNvPr>
          <p:cNvSpPr>
            <a:spLocks noGrp="1"/>
          </p:cNvSpPr>
          <p:nvPr>
            <p:ph type="sldNum" sz="quarter" idx="12"/>
          </p:nvPr>
        </p:nvSpPr>
        <p:spPr>
          <a:xfrm>
            <a:off x="11380981" y="5610124"/>
            <a:ext cx="811019" cy="503578"/>
          </a:xfrm>
        </p:spPr>
        <p:txBody>
          <a:bodyPr/>
          <a:lstStyle/>
          <a:p>
            <a:fld id="{DA06D748-1EC3-497B-9B41-F7F54815AB7F}" type="slidenum">
              <a:rPr lang="en-US" sz="2000" smtClean="0">
                <a:latin typeface="Arial" panose="020B0604020202020204" pitchFamily="34" charset="0"/>
                <a:cs typeface="Arial" panose="020B0604020202020204" pitchFamily="34" charset="0"/>
              </a:rPr>
              <a:t>9</a:t>
            </a:fld>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16227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C37EE3582C68CD448313142A0DCD39F5" ma:contentTypeVersion="0" ma:contentTypeDescription="Yeni belge oluşturun." ma:contentTypeScope="" ma:versionID="3a100bcc31db74e93dc53f84f40d9197">
  <xsd:schema xmlns:xsd="http://www.w3.org/2001/XMLSchema" xmlns:xs="http://www.w3.org/2001/XMLSchema" xmlns:p="http://schemas.microsoft.com/office/2006/metadata/properties" targetNamespace="http://schemas.microsoft.com/office/2006/metadata/properties" ma:root="true" ma:fieldsID="7e5a3ce0c1a85225fabd3fab7d756ec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84D775-5749-49B8-947B-BE15A378F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CF2BA3-3D2F-4C96-B734-D728BDD0A95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C76B9BF-AA14-45C0-B0C8-3EC052F60B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TotalTime>
  <Words>546</Words>
  <Application>Microsoft Office PowerPoint</Application>
  <PresentationFormat>Geniş ekran</PresentationFormat>
  <Paragraphs>74</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-apple-system</vt:lpstr>
      <vt:lpstr>Arial</vt:lpstr>
      <vt:lpstr>Calibri</vt:lpstr>
      <vt:lpstr>Gill Sans MT</vt:lpstr>
      <vt:lpstr>Gallery</vt:lpstr>
      <vt:lpstr>AIRBNB PRICE DETERMINANTs</vt:lpstr>
      <vt:lpstr>Contents</vt:lpstr>
      <vt:lpstr>       Problem…</vt:lpstr>
      <vt:lpstr>Problem </vt:lpstr>
      <vt:lpstr>OBJECTIVES</vt:lpstr>
      <vt:lpstr>AnalysIs </vt:lpstr>
      <vt:lpstr>SOLUTION...</vt:lpstr>
      <vt:lpstr>PowerPoint Sunusu</vt:lpstr>
      <vt:lpstr>PrICE DETERMINATION</vt:lpstr>
      <vt:lpstr>MODEL &amp; METHODOLOGIES</vt:lpstr>
      <vt:lpstr>Use cases of the PLATFORM</vt:lpstr>
      <vt:lpstr>Technology Used</vt:lpstr>
      <vt:lpstr>Project Work Plan </vt:lpstr>
      <vt:lpstr>FUTURE WORKS</vt:lpstr>
      <vt:lpstr>ConclusIon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DETERMINANTs</dc:title>
  <dc:creator>melisa yildiz</dc:creator>
  <cp:lastModifiedBy>Rana Gürcü DELİÖMEROĞLU</cp:lastModifiedBy>
  <cp:revision>3</cp:revision>
  <dcterms:created xsi:type="dcterms:W3CDTF">2021-01-25T21:15:20Z</dcterms:created>
  <dcterms:modified xsi:type="dcterms:W3CDTF">2021-01-25T21:38:26Z</dcterms:modified>
</cp:coreProperties>
</file>