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64" r:id="rId6"/>
    <p:sldId id="265" r:id="rId7"/>
    <p:sldId id="260" r:id="rId8"/>
    <p:sldId id="266" r:id="rId9"/>
    <p:sldId id="269" r:id="rId10"/>
    <p:sldId id="261" r:id="rId11"/>
    <p:sldId id="263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8043" autoAdjust="0"/>
  </p:normalViewPr>
  <p:slideViewPr>
    <p:cSldViewPr>
      <p:cViewPr>
        <p:scale>
          <a:sx n="75" d="100"/>
          <a:sy n="75" d="100"/>
        </p:scale>
        <p:origin x="-11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8C82-A9E1-4276-ABA9-B33DB6E4C974}" type="datetimeFigureOut">
              <a:rPr lang="tr-TR" smtClean="0"/>
              <a:pPr/>
              <a:t>26.01.2021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48C7-4D59-4F9F-8DF1-B88103B7BD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14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D457-746A-453E-A471-454C3919D082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F45E-3F23-4471-914D-AD82436B8FA3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F965-205E-45FB-9C6F-2DF8D53E1437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549B-284E-45CA-A027-25C37A2C5D4E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A0BA-3A34-4797-AA46-80C8CFB64837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4294-3417-4408-853A-8149FC65A441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CA8-A961-4E08-82C7-869751F81425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4130-0819-417A-84D4-FFDD73CE20B8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BFD8-E673-4B19-AFB0-7A1482B87243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75E-0329-4707-92DD-2FD16BD72A34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97-6643-4344-BF5E-8407223DB37E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E342D3-ED73-4597-A5F9-15DADAF038D1}" type="datetime1">
              <a:rPr lang="tr-TR" smtClean="0"/>
              <a:pPr/>
              <a:t>26.01.2021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xengine.com/are-you-dying-by-the-hands-of-analysis/" TargetMode="External"/><Relationship Id="rId3" Type="http://schemas.openxmlformats.org/officeDocument/2006/relationships/hyperlink" Target="https://seeklogo.com/vector-logo/274066/visual-studio" TargetMode="External"/><Relationship Id="rId7" Type="http://schemas.openxmlformats.org/officeDocument/2006/relationships/hyperlink" Target="https://medium.com/@sercanuygur/learn-bootstrap-4-in-10-min-9b8cfd29e96f" TargetMode="External"/><Relationship Id="rId2" Type="http://schemas.openxmlformats.org/officeDocument/2006/relationships/hyperlink" Target="http://www.avrasyabir.org/kafasi-karisik-bir-ad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nkayaUniversity/ceng-407-408-2020-2021-Creating-a-website-with-Bootstrap/blob/main/Ceng_407_Project_Report.docx?raw=true" TargetMode="External"/><Relationship Id="rId11" Type="http://schemas.openxmlformats.org/officeDocument/2006/relationships/hyperlink" Target="http://cengproject.cankaya.edu.tr/wp-content/uploads/sites/10/2017/09/Project_Presentation_Long.pptx" TargetMode="External"/><Relationship Id="rId5" Type="http://schemas.openxmlformats.org/officeDocument/2006/relationships/hyperlink" Target="https://dataera.com.tr/solutions/mssql/" TargetMode="External"/><Relationship Id="rId10" Type="http://schemas.openxmlformats.org/officeDocument/2006/relationships/hyperlink" Target="https://barn2.co.uk/woocommerce-short-description/" TargetMode="External"/><Relationship Id="rId4" Type="http://schemas.openxmlformats.org/officeDocument/2006/relationships/hyperlink" Target="https://seeklogo.com/vector-logo/323431/visual-studio-code" TargetMode="External"/><Relationship Id="rId9" Type="http://schemas.openxmlformats.org/officeDocument/2006/relationships/hyperlink" Target="https://www.discprofiles.com/blog/2012/03/motivation-and-the-disc-profiles/#.YA_O8v0zbI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err="1" smtClean="0"/>
              <a:t>Creating</a:t>
            </a:r>
            <a:r>
              <a:rPr lang="tr-TR" b="1" dirty="0" smtClean="0"/>
              <a:t> a </a:t>
            </a:r>
            <a:r>
              <a:rPr lang="tr-TR" b="1" dirty="0" err="1" smtClean="0"/>
              <a:t>website</a:t>
            </a:r>
            <a:r>
              <a:rPr lang="tr-TR" b="1" dirty="0" smtClean="0"/>
              <a:t> </a:t>
            </a:r>
            <a:r>
              <a:rPr lang="tr-TR" b="1" dirty="0" err="1" smtClean="0"/>
              <a:t>with</a:t>
            </a:r>
            <a:r>
              <a:rPr lang="tr-TR" b="1" dirty="0" smtClean="0"/>
              <a:t> </a:t>
            </a:r>
            <a:r>
              <a:rPr lang="tr-TR" b="1" dirty="0" err="1" smtClean="0"/>
              <a:t>bootstrap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30616" cy="1752600"/>
          </a:xfrm>
        </p:spPr>
        <p:txBody>
          <a:bodyPr/>
          <a:lstStyle/>
          <a:p>
            <a:r>
              <a:rPr lang="tr-TR" dirty="0" smtClean="0"/>
              <a:t>Project </a:t>
            </a:r>
            <a:r>
              <a:rPr lang="tr-TR" dirty="0" err="1" smtClean="0"/>
              <a:t>Members</a:t>
            </a:r>
            <a:r>
              <a:rPr lang="tr-TR" dirty="0"/>
              <a:t> </a:t>
            </a:r>
            <a:r>
              <a:rPr lang="tr-TR" dirty="0" smtClean="0"/>
              <a:t>: Füsun Funda AKAY</a:t>
            </a:r>
          </a:p>
          <a:p>
            <a:r>
              <a:rPr lang="tr-TR" dirty="0"/>
              <a:t>	</a:t>
            </a:r>
            <a:r>
              <a:rPr lang="tr-TR" dirty="0" smtClean="0"/>
              <a:t>	         İbrahim Arda ACAR</a:t>
            </a:r>
          </a:p>
          <a:p>
            <a:r>
              <a:rPr lang="tr-TR" dirty="0" smtClean="0"/>
              <a:t>Advisor : </a:t>
            </a:r>
            <a:r>
              <a:rPr lang="tr-TR" dirty="0" smtClean="0"/>
              <a:t>	         </a:t>
            </a:r>
            <a:r>
              <a:rPr lang="en-US" i="1" dirty="0" smtClean="0"/>
              <a:t>Asst</a:t>
            </a:r>
            <a:r>
              <a:rPr lang="en-US" i="1" dirty="0"/>
              <a:t>. Prof. </a:t>
            </a:r>
            <a:r>
              <a:rPr lang="en-US" i="1" dirty="0" err="1"/>
              <a:t>Sibel</a:t>
            </a:r>
            <a:r>
              <a:rPr lang="en-US" i="1" dirty="0"/>
              <a:t> </a:t>
            </a:r>
            <a:r>
              <a:rPr lang="en-US" i="1" dirty="0" err="1"/>
              <a:t>Tarıyan</a:t>
            </a:r>
            <a:r>
              <a:rPr lang="en-US" i="1" dirty="0"/>
              <a:t> </a:t>
            </a:r>
            <a:r>
              <a:rPr lang="en-US" i="1" dirty="0" err="1"/>
              <a:t>Özyer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3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Advantages</a:t>
            </a:r>
            <a:r>
              <a:rPr lang="tr-TR" b="1" dirty="0" smtClean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 smtClean="0"/>
              <a:t>Disadvantages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err="1" smtClean="0">
                <a:solidFill>
                  <a:schemeClr val="bg1"/>
                </a:solidFill>
              </a:rPr>
              <a:t>Advantages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readability of the data will be easy and this will save time.</a:t>
            </a:r>
            <a:endParaRPr lang="tr-TR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err="1" smtClean="0">
                <a:solidFill>
                  <a:schemeClr val="bg1"/>
                </a:solidFill>
              </a:rPr>
              <a:t>Disadvantages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project makes it easier for people to understand the data, but if the necessary protections are not taken, the data will reveal itself directly.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8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890664" cy="9906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smtClean="0"/>
              <a:t>References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dirty="0" smtClean="0"/>
          </a:p>
          <a:p>
            <a:r>
              <a:rPr lang="tr-TR" dirty="0"/>
              <a:t>[1</a:t>
            </a:r>
            <a:r>
              <a:rPr lang="tr-TR" dirty="0" smtClean="0"/>
              <a:t>]. </a:t>
            </a:r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://www.avrasyabir.org/kafasi-karisik-bir-adam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 </a:t>
            </a:r>
          </a:p>
          <a:p>
            <a:r>
              <a:rPr lang="tr-TR" dirty="0" smtClean="0"/>
              <a:t>[2]. </a:t>
            </a:r>
            <a:r>
              <a:rPr lang="tr-TR" dirty="0" smtClean="0">
                <a:hlinkClick r:id="rId3"/>
              </a:rPr>
              <a:t>https://seeklogo.com/vector-logo/274066/visual-studio</a:t>
            </a:r>
            <a:r>
              <a:rPr lang="tr-TR" dirty="0" smtClean="0"/>
              <a:t> </a:t>
            </a:r>
            <a:endParaRPr lang="tr-TR" dirty="0" smtClean="0"/>
          </a:p>
          <a:p>
            <a:r>
              <a:rPr lang="tr-TR" dirty="0" smtClean="0"/>
              <a:t>[</a:t>
            </a:r>
            <a:r>
              <a:rPr lang="tr-TR" dirty="0" smtClean="0"/>
              <a:t>3]. </a:t>
            </a:r>
            <a:r>
              <a:rPr lang="tr-TR" dirty="0" smtClean="0">
                <a:hlinkClick r:id="rId4"/>
              </a:rPr>
              <a:t>https://seeklogo.com/vector-logo/323431/visual-studio- </a:t>
            </a:r>
            <a:r>
              <a:rPr lang="tr-TR" dirty="0" err="1" smtClean="0">
                <a:hlinkClick r:id="rId4"/>
              </a:rPr>
              <a:t>code</a:t>
            </a:r>
            <a:r>
              <a:rPr lang="tr-TR" dirty="0" smtClean="0"/>
              <a:t> </a:t>
            </a:r>
          </a:p>
          <a:p>
            <a:r>
              <a:rPr lang="tr-TR" dirty="0" smtClean="0"/>
              <a:t>[4]. </a:t>
            </a:r>
            <a:r>
              <a:rPr lang="tr-TR" dirty="0" smtClean="0">
                <a:hlinkClick r:id="rId5"/>
              </a:rPr>
              <a:t>https://dataera.com.tr/solutions/mssql/</a:t>
            </a:r>
            <a:r>
              <a:rPr lang="tr-TR" dirty="0" smtClean="0"/>
              <a:t>  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[5]. </a:t>
            </a:r>
            <a:r>
              <a:rPr lang="tr-TR" dirty="0" smtClean="0">
                <a:hlinkClick r:id="rId6"/>
              </a:rPr>
              <a:t>https://github.com/CankayaUniversity/ceng-407-408-2020-2021-Creating-a-website-with-  </a:t>
            </a:r>
            <a:r>
              <a:rPr lang="tr-TR" dirty="0" err="1" smtClean="0">
                <a:hlinkClick r:id="rId6"/>
              </a:rPr>
              <a:t>Bootstrap</a:t>
            </a:r>
            <a:r>
              <a:rPr lang="tr-TR" dirty="0" smtClean="0">
                <a:hlinkClick r:id="rId6"/>
              </a:rPr>
              <a:t>/</a:t>
            </a:r>
            <a:r>
              <a:rPr lang="tr-TR" dirty="0" err="1" smtClean="0">
                <a:hlinkClick r:id="rId6"/>
              </a:rPr>
              <a:t>blob</a:t>
            </a:r>
            <a:r>
              <a:rPr lang="tr-TR" dirty="0" smtClean="0">
                <a:hlinkClick r:id="rId6"/>
              </a:rPr>
              <a:t>/main/Ceng_407_Project_Report.docx?raw=</a:t>
            </a:r>
            <a:r>
              <a:rPr lang="tr-TR" dirty="0" err="1" smtClean="0">
                <a:hlinkClick r:id="rId6"/>
              </a:rPr>
              <a:t>true</a:t>
            </a:r>
            <a:r>
              <a:rPr lang="tr-TR" dirty="0" smtClean="0"/>
              <a:t> </a:t>
            </a:r>
          </a:p>
          <a:p>
            <a:r>
              <a:rPr lang="tr-TR" dirty="0"/>
              <a:t>[6]. </a:t>
            </a:r>
            <a:r>
              <a:rPr lang="tr-TR" dirty="0">
                <a:hlinkClick r:id="rId7"/>
              </a:rPr>
              <a:t>https://medium.com/@</a:t>
            </a:r>
            <a:r>
              <a:rPr lang="tr-TR" dirty="0" smtClean="0">
                <a:hlinkClick r:id="rId7"/>
              </a:rPr>
              <a:t>sercanuygur/learn-bootstrap-4-in-10-min-9b8cfd29e96f</a:t>
            </a:r>
            <a:endParaRPr lang="tr-TR" dirty="0" smtClean="0"/>
          </a:p>
          <a:p>
            <a:r>
              <a:rPr lang="tr-TR" dirty="0"/>
              <a:t>[7]. </a:t>
            </a:r>
            <a:r>
              <a:rPr lang="tr-TR" dirty="0">
                <a:hlinkClick r:id="rId8"/>
              </a:rPr>
              <a:t>https://www.opexengine.com/are-you-dying-by-the-hands-of-analysis</a:t>
            </a:r>
            <a:r>
              <a:rPr lang="tr-TR" dirty="0" smtClean="0">
                <a:hlinkClick r:id="rId8"/>
              </a:rPr>
              <a:t>/</a:t>
            </a:r>
            <a:endParaRPr lang="tr-TR" dirty="0" smtClean="0"/>
          </a:p>
          <a:p>
            <a:r>
              <a:rPr lang="tr-TR" dirty="0"/>
              <a:t>[8]. </a:t>
            </a:r>
            <a:r>
              <a:rPr lang="tr-TR" dirty="0">
                <a:hlinkClick r:id="rId9"/>
              </a:rPr>
              <a:t>https://www.discprofiles.com/blog/2012/03/motivation-and-the-disc-profiles/#.</a:t>
            </a:r>
            <a:r>
              <a:rPr lang="tr-TR" dirty="0" smtClean="0">
                <a:hlinkClick r:id="rId9"/>
              </a:rPr>
              <a:t>YA_O8v0zbIU</a:t>
            </a:r>
            <a:endParaRPr lang="tr-TR" dirty="0" smtClean="0"/>
          </a:p>
          <a:p>
            <a:r>
              <a:rPr lang="tr-TR" dirty="0"/>
              <a:t>[9]. </a:t>
            </a:r>
            <a:r>
              <a:rPr lang="tr-TR" dirty="0">
                <a:hlinkClick r:id="rId10"/>
              </a:rPr>
              <a:t>https://</a:t>
            </a:r>
            <a:r>
              <a:rPr lang="tr-TR">
                <a:hlinkClick r:id="rId10"/>
              </a:rPr>
              <a:t>barn2.co.uk/woocommerce-short-description</a:t>
            </a:r>
            <a:r>
              <a:rPr lang="tr-TR" smtClean="0">
                <a:hlinkClick r:id="rId10"/>
              </a:rPr>
              <a:t>/</a:t>
            </a:r>
            <a:endParaRPr lang="tr-TR" dirty="0" smtClean="0"/>
          </a:p>
          <a:p>
            <a:r>
              <a:rPr lang="tr-TR" dirty="0" smtClean="0">
                <a:hlinkClick r:id="rId11"/>
              </a:rPr>
              <a:t>http</a:t>
            </a:r>
            <a:r>
              <a:rPr lang="tr-TR" dirty="0">
                <a:hlinkClick r:id="rId11"/>
              </a:rPr>
              <a:t>://</a:t>
            </a:r>
            <a:r>
              <a:rPr lang="tr-TR" dirty="0" smtClean="0">
                <a:hlinkClick r:id="rId11"/>
              </a:rPr>
              <a:t>cengproject.cankaya.edu.tr/wp-content/uploads/sites/10/2017/09/Project_Presentation_Long.pptx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9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386608" cy="9906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smtClean="0"/>
              <a:t>Contents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Project </a:t>
            </a:r>
            <a:r>
              <a:rPr lang="tr-TR" dirty="0" err="1" smtClean="0"/>
              <a:t>Description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Motivation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Problem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Solution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Solution </a:t>
            </a:r>
            <a:r>
              <a:rPr lang="tr-TR" dirty="0" err="1" smtClean="0"/>
              <a:t>Flowchart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Advantages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Disadvantages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References</a:t>
            </a:r>
          </a:p>
          <a:p>
            <a:pPr marL="0" indent="0">
              <a:buNone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6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834880" cy="990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Project </a:t>
            </a:r>
            <a:r>
              <a:rPr lang="tr-TR" b="1" dirty="0" err="1" smtClean="0">
                <a:solidFill>
                  <a:schemeClr val="bg1"/>
                </a:solidFill>
              </a:rPr>
              <a:t>Description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admin panel and editing the analysis of the entered data with bootstrap.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3</a:t>
            </a:fld>
            <a:endParaRPr lang="tr-TR"/>
          </a:p>
        </p:txBody>
      </p:sp>
      <p:pic>
        <p:nvPicPr>
          <p:cNvPr id="4098" name="Picture 2" descr="C:\Users\admin\Desktop\574636_FeaturedImage_Description_Op2_103119-e1572619401104-820x3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35211"/>
            <a:ext cx="8149398" cy="3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8702854" y="60119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[9]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4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err="1" smtClean="0"/>
              <a:t>Motivation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students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beautiful</a:t>
            </a:r>
            <a:r>
              <a:rPr lang="tr-TR" dirty="0"/>
              <a:t> </a:t>
            </a:r>
            <a:r>
              <a:rPr lang="tr-TR" dirty="0" err="1"/>
              <a:t>website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technology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"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website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Bootstrap</a:t>
            </a:r>
            <a:r>
              <a:rPr lang="tr-TR" dirty="0"/>
              <a:t>",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aimed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complexity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it in a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visual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 smtClean="0"/>
              <a:t>.[5]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4</a:t>
            </a:fld>
            <a:endParaRPr lang="tr-TR"/>
          </a:p>
        </p:txBody>
      </p:sp>
      <p:pic>
        <p:nvPicPr>
          <p:cNvPr id="3074" name="Picture 2" descr="C:\Users\admin\Desktop\iStock_84442213_SMALL-e15181043382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32194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4080520" y="56390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[8]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99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170584" cy="9906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876800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Understanding</a:t>
            </a:r>
            <a:r>
              <a:rPr lang="tr-TR" dirty="0"/>
              <a:t> data is a </a:t>
            </a:r>
            <a:r>
              <a:rPr lang="tr-TR" dirty="0" err="1"/>
              <a:t>big</a:t>
            </a:r>
            <a:r>
              <a:rPr lang="tr-TR" dirty="0"/>
              <a:t> problem.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is </a:t>
            </a:r>
            <a:r>
              <a:rPr lang="tr-TR" dirty="0" err="1"/>
              <a:t>misunderstood</a:t>
            </a:r>
            <a:r>
              <a:rPr lang="tr-TR" dirty="0"/>
              <a:t>, it can be </a:t>
            </a:r>
            <a:r>
              <a:rPr lang="tr-TR" dirty="0" err="1"/>
              <a:t>difficult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undo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mistake</a:t>
            </a:r>
            <a:r>
              <a:rPr lang="tr-TR" dirty="0"/>
              <a:t>. </a:t>
            </a:r>
            <a:r>
              <a:rPr lang="tr-TR" dirty="0" err="1"/>
              <a:t>Companies</a:t>
            </a:r>
            <a:r>
              <a:rPr lang="tr-TR" dirty="0"/>
              <a:t>, </a:t>
            </a:r>
            <a:r>
              <a:rPr lang="tr-TR" dirty="0" err="1"/>
              <a:t>schools</a:t>
            </a:r>
            <a:r>
              <a:rPr lang="tr-TR" dirty="0"/>
              <a:t>, </a:t>
            </a:r>
            <a:r>
              <a:rPr lang="tr-TR" dirty="0" err="1"/>
              <a:t>governments</a:t>
            </a:r>
            <a:r>
              <a:rPr lang="tr-TR" dirty="0"/>
              <a:t>, </a:t>
            </a:r>
            <a:r>
              <a:rPr lang="tr-TR" dirty="0" err="1"/>
              <a:t>markets</a:t>
            </a:r>
            <a:r>
              <a:rPr lang="tr-TR" dirty="0"/>
              <a:t>, </a:t>
            </a:r>
            <a:r>
              <a:rPr lang="tr-TR" dirty="0" err="1"/>
              <a:t>hospitals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institutions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do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data.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charts</a:t>
            </a:r>
            <a:r>
              <a:rPr lang="tr-TR" dirty="0"/>
              <a:t>, </a:t>
            </a:r>
            <a:r>
              <a:rPr lang="tr-TR" dirty="0" err="1"/>
              <a:t>reducing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difficulty</a:t>
            </a:r>
            <a:r>
              <a:rPr lang="tr-TR" dirty="0"/>
              <a:t> of </a:t>
            </a:r>
            <a:r>
              <a:rPr lang="tr-TR" dirty="0" err="1"/>
              <a:t>understanding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5" name="Picture 2" descr="C:\Users\admin\Desktop\kafası-karışı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9" r="19876"/>
          <a:stretch/>
        </p:blipFill>
        <p:spPr bwMode="auto">
          <a:xfrm>
            <a:off x="4283968" y="1904876"/>
            <a:ext cx="460851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8460432" y="57213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[1]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3847371" y="58556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[5]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57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170584" cy="9906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smtClean="0"/>
              <a:t>Analysis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this time, many companies have not been able to make the right decisions because they misunderstood the </a:t>
            </a:r>
            <a:r>
              <a:rPr lang="en-US" dirty="0" smtClean="0"/>
              <a:t>data</a:t>
            </a:r>
            <a:r>
              <a:rPr lang="tr-TR" dirty="0"/>
              <a:t>.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2050" name="Picture 2" descr="C:\Users\admin\Desktop\Financial-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8" y="2636911"/>
            <a:ext cx="7155656" cy="39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8095843" y="62270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[7]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14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954560" cy="9906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b="1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is to collect all the data of the company on the website and the website shows this data to managers in a more understandable way using charts and graphs.</a:t>
            </a:r>
          </a:p>
          <a:p>
            <a:r>
              <a:rPr lang="tr-TR" dirty="0" err="1" smtClean="0"/>
              <a:t>Technology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: *</a:t>
            </a:r>
            <a:r>
              <a:rPr lang="tr-TR" dirty="0" err="1" smtClean="0"/>
              <a:t>Mssql</a:t>
            </a:r>
            <a:endParaRPr lang="tr-TR" dirty="0" smtClean="0"/>
          </a:p>
          <a:p>
            <a:pPr marL="1737360" lvl="8" indent="0">
              <a:buNone/>
            </a:pPr>
            <a:r>
              <a:rPr lang="tr-TR" dirty="0" smtClean="0"/>
              <a:t>	                  </a:t>
            </a:r>
            <a:r>
              <a:rPr lang="tr-TR" sz="2400" dirty="0" smtClean="0"/>
              <a:t>*Visual </a:t>
            </a:r>
            <a:r>
              <a:rPr lang="tr-TR" sz="2400" dirty="0" err="1" smtClean="0"/>
              <a:t>Studio</a:t>
            </a:r>
            <a:endParaRPr lang="tr-TR" sz="2400" dirty="0" smtClean="0"/>
          </a:p>
          <a:p>
            <a:pPr marL="1737360" lvl="8" indent="0">
              <a:buNone/>
            </a:pPr>
            <a:r>
              <a:rPr lang="tr-TR" sz="2400" dirty="0"/>
              <a:t> </a:t>
            </a:r>
            <a:r>
              <a:rPr lang="tr-TR" sz="2400" dirty="0" smtClean="0"/>
              <a:t>          *Visual </a:t>
            </a:r>
            <a:r>
              <a:rPr lang="tr-TR" sz="2400" dirty="0" err="1" smtClean="0"/>
              <a:t>Studio</a:t>
            </a:r>
            <a:r>
              <a:rPr lang="tr-TR" sz="2400" dirty="0" smtClean="0"/>
              <a:t> </a:t>
            </a:r>
            <a:r>
              <a:rPr lang="tr-TR" sz="2400" dirty="0" err="1" smtClean="0"/>
              <a:t>Code</a:t>
            </a:r>
            <a:endParaRPr lang="tr-TR" sz="2400" dirty="0" smtClean="0"/>
          </a:p>
          <a:p>
            <a:pPr marL="1737360" lvl="8" indent="0">
              <a:buNone/>
            </a:pPr>
            <a:r>
              <a:rPr lang="tr-TR" sz="2400" dirty="0"/>
              <a:t>	 </a:t>
            </a:r>
            <a:r>
              <a:rPr lang="tr-TR" sz="2400" dirty="0" smtClean="0"/>
              <a:t>         *</a:t>
            </a:r>
            <a:r>
              <a:rPr lang="tr-TR" sz="2400" dirty="0" err="1" smtClean="0"/>
              <a:t>Bootstrap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4098" name="Picture 2" descr="C:\Users\admin\Desktop\mssql-logo-1-820x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328036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\Desktop\visual-studio-code-logo-284BC24C39-seeklogo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17032"/>
            <a:ext cx="2857899" cy="284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dmin\Desktop\visual-studio-logo-14F95CF819-seeklo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345375"/>
            <a:ext cx="2099320" cy="21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2454554" y="6124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[4]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5354990" y="6309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[2]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8621270" y="62883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[3]</a:t>
            </a:r>
            <a:endParaRPr lang="tr-TR" dirty="0"/>
          </a:p>
        </p:txBody>
      </p:sp>
      <p:pic>
        <p:nvPicPr>
          <p:cNvPr id="1026" name="Picture 2" descr="C:\Users\admin\Desktop\0__rAD9NgK7l6KSlN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6" y="3392875"/>
            <a:ext cx="1664916" cy="139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1450556" y="4544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[6]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61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258816" cy="9906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r-TR" dirty="0" smtClean="0"/>
              <a:t>Solution </a:t>
            </a:r>
            <a:r>
              <a:rPr lang="tr-TR" dirty="0" err="1" smtClean="0"/>
              <a:t>Flowchart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1028" name="Picture 4" descr="C:\Users\admin\Desktop\CENG-4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54483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İçerik Yer Tutucusu 6" descr="Login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8209" y="1304764"/>
            <a:ext cx="4259387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2" name="İçerik Yer Tutucusu 10"/>
          <p:cNvSpPr txBox="1">
            <a:spLocks/>
          </p:cNvSpPr>
          <p:nvPr/>
        </p:nvSpPr>
        <p:spPr>
          <a:xfrm>
            <a:off x="5004048" y="1628800"/>
            <a:ext cx="4042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3" name="İçerik Yer Tutucusu 10"/>
          <p:cNvSpPr txBox="1">
            <a:spLocks/>
          </p:cNvSpPr>
          <p:nvPr/>
        </p:nvSpPr>
        <p:spPr>
          <a:xfrm>
            <a:off x="4644008" y="1628800"/>
            <a:ext cx="440283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18" name="Resim 17" descr="Index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5040560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etin kutusu 19"/>
          <p:cNvSpPr txBox="1"/>
          <p:nvPr/>
        </p:nvSpPr>
        <p:spPr>
          <a:xfrm>
            <a:off x="5004048" y="1628800"/>
            <a:ext cx="309634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b="1" dirty="0" err="1" smtClean="0"/>
              <a:t>Login</a:t>
            </a:r>
            <a:r>
              <a:rPr lang="tr-TR" b="1" dirty="0" smtClean="0"/>
              <a:t> </a:t>
            </a:r>
            <a:r>
              <a:rPr lang="tr-TR" b="1" dirty="0" err="1" smtClean="0"/>
              <a:t>Page</a:t>
            </a:r>
            <a:endParaRPr lang="tr-TR" b="1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539552" y="4365104"/>
            <a:ext cx="273630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b="1" dirty="0" smtClean="0"/>
              <a:t>Index </a:t>
            </a:r>
            <a:r>
              <a:rPr lang="tr-TR" b="1" dirty="0" err="1" smtClean="0"/>
              <a:t>Page</a:t>
            </a:r>
            <a:endParaRPr lang="tr-TR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539552" y="614224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/>
              <a:t>PREVİEW</a:t>
            </a:r>
            <a:endParaRPr lang="tr-TR" b="1" dirty="0"/>
          </a:p>
        </p:txBody>
      </p:sp>
      <p:sp>
        <p:nvSpPr>
          <p:cNvPr id="3" name="Metin kutusu 2"/>
          <p:cNvSpPr txBox="1"/>
          <p:nvPr/>
        </p:nvSpPr>
        <p:spPr>
          <a:xfrm>
            <a:off x="258029" y="37170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[5]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307318" y="63720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[5]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42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379</Words>
  <Application>Microsoft Office PowerPoint</Application>
  <PresentationFormat>Ekran Gösterisi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Clarity</vt:lpstr>
      <vt:lpstr>Creating a website with bootstrap</vt:lpstr>
      <vt:lpstr>Contents</vt:lpstr>
      <vt:lpstr>Project Description</vt:lpstr>
      <vt:lpstr>Motivation</vt:lpstr>
      <vt:lpstr>Problem</vt:lpstr>
      <vt:lpstr>Analysis</vt:lpstr>
      <vt:lpstr>  Solution  </vt:lpstr>
      <vt:lpstr>Solution Flowchart</vt:lpstr>
      <vt:lpstr>PowerPoint Sunusu</vt:lpstr>
      <vt:lpstr>  Advantages and Disadvantages 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Ugur</dc:creator>
  <cp:lastModifiedBy>admin</cp:lastModifiedBy>
  <cp:revision>78</cp:revision>
  <dcterms:created xsi:type="dcterms:W3CDTF">2013-04-23T05:32:07Z</dcterms:created>
  <dcterms:modified xsi:type="dcterms:W3CDTF">2021-01-26T08:21:04Z</dcterms:modified>
</cp:coreProperties>
</file>