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66" r:id="rId2"/>
    <p:sldId id="257" r:id="rId3"/>
    <p:sldId id="258" r:id="rId4"/>
    <p:sldId id="264" r:id="rId5"/>
    <p:sldId id="267" r:id="rId6"/>
    <p:sldId id="265" r:id="rId7"/>
    <p:sldId id="260" r:id="rId8"/>
    <p:sldId id="268" r:id="rId9"/>
    <p:sldId id="269" r:id="rId10"/>
    <p:sldId id="261" r:id="rId11"/>
    <p:sldId id="270" r:id="rId12"/>
    <p:sldId id="272" r:id="rId13"/>
    <p:sldId id="2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3" autoAdjust="0"/>
    <p:restoredTop sz="94660"/>
  </p:normalViewPr>
  <p:slideViewPr>
    <p:cSldViewPr>
      <p:cViewPr varScale="1">
        <p:scale>
          <a:sx n="108" d="100"/>
          <a:sy n="108" d="100"/>
        </p:scale>
        <p:origin x="92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925442-42B9-4AA0-A8DC-F79C2AC9A1F2}"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2C582B5B-01C1-42B0-9B23-D24335CD1062}">
      <dgm:prSet/>
      <dgm:spPr/>
      <dgm:t>
        <a:bodyPr/>
        <a:lstStyle/>
        <a:p>
          <a:r>
            <a:rPr lang="en-US" b="1" dirty="0"/>
            <a:t>Burak </a:t>
          </a:r>
          <a:r>
            <a:rPr lang="en-US" b="1" dirty="0" err="1"/>
            <a:t>Emrullah</a:t>
          </a:r>
          <a:r>
            <a:rPr lang="en-US" b="1" dirty="0"/>
            <a:t> GÜNEŞ – 201611026</a:t>
          </a:r>
          <a:endParaRPr lang="en-US" dirty="0"/>
        </a:p>
      </dgm:t>
    </dgm:pt>
    <dgm:pt modelId="{DB5BB425-2459-47B5-9E95-7BBE32395B3B}" type="parTrans" cxnId="{CFB47062-42B0-4267-8E3B-64329D885451}">
      <dgm:prSet/>
      <dgm:spPr/>
      <dgm:t>
        <a:bodyPr/>
        <a:lstStyle/>
        <a:p>
          <a:endParaRPr lang="en-US"/>
        </a:p>
      </dgm:t>
    </dgm:pt>
    <dgm:pt modelId="{4E64A02C-7468-4246-A61E-C3C9E16B9687}" type="sibTrans" cxnId="{CFB47062-42B0-4267-8E3B-64329D885451}">
      <dgm:prSet/>
      <dgm:spPr/>
      <dgm:t>
        <a:bodyPr/>
        <a:lstStyle/>
        <a:p>
          <a:endParaRPr lang="en-US"/>
        </a:p>
      </dgm:t>
    </dgm:pt>
    <dgm:pt modelId="{D138FEE2-AB8F-4197-8648-55514BC7CBD2}">
      <dgm:prSet/>
      <dgm:spPr/>
      <dgm:t>
        <a:bodyPr/>
        <a:lstStyle/>
        <a:p>
          <a:r>
            <a:rPr lang="en-US" b="1" dirty="0" err="1"/>
            <a:t>Oğuz</a:t>
          </a:r>
          <a:r>
            <a:rPr lang="en-US" b="1" dirty="0"/>
            <a:t> GÜL – 201411025</a:t>
          </a:r>
          <a:endParaRPr lang="en-US" dirty="0"/>
        </a:p>
      </dgm:t>
    </dgm:pt>
    <dgm:pt modelId="{760FE6C3-CC1E-4473-AC5F-8E4BAE099327}" type="parTrans" cxnId="{EA30FE9E-AD57-4919-B53B-E9326128E0B8}">
      <dgm:prSet/>
      <dgm:spPr/>
      <dgm:t>
        <a:bodyPr/>
        <a:lstStyle/>
        <a:p>
          <a:endParaRPr lang="en-US"/>
        </a:p>
      </dgm:t>
    </dgm:pt>
    <dgm:pt modelId="{F7B3A56F-A723-45CC-A75A-67DCC1E46573}" type="sibTrans" cxnId="{EA30FE9E-AD57-4919-B53B-E9326128E0B8}">
      <dgm:prSet/>
      <dgm:spPr/>
      <dgm:t>
        <a:bodyPr/>
        <a:lstStyle/>
        <a:p>
          <a:endParaRPr lang="en-US"/>
        </a:p>
      </dgm:t>
    </dgm:pt>
    <dgm:pt modelId="{21FB8C22-40DE-4279-A9C6-E60B6525FF17}">
      <dgm:prSet/>
      <dgm:spPr/>
      <dgm:t>
        <a:bodyPr/>
        <a:lstStyle/>
        <a:p>
          <a:r>
            <a:rPr lang="en-US" b="1" dirty="0"/>
            <a:t>Furkan TÜRKMEN – 201511064</a:t>
          </a:r>
          <a:endParaRPr lang="en-US" dirty="0"/>
        </a:p>
      </dgm:t>
    </dgm:pt>
    <dgm:pt modelId="{07CB825B-43C1-4C40-839E-E67F5AD5613F}" type="parTrans" cxnId="{70A01A38-F78C-434D-B763-90C7150A007A}">
      <dgm:prSet/>
      <dgm:spPr/>
      <dgm:t>
        <a:bodyPr/>
        <a:lstStyle/>
        <a:p>
          <a:endParaRPr lang="en-US"/>
        </a:p>
      </dgm:t>
    </dgm:pt>
    <dgm:pt modelId="{81B63740-0BA5-426A-B2B0-745DDECFC0F6}" type="sibTrans" cxnId="{70A01A38-F78C-434D-B763-90C7150A007A}">
      <dgm:prSet/>
      <dgm:spPr/>
      <dgm:t>
        <a:bodyPr/>
        <a:lstStyle/>
        <a:p>
          <a:endParaRPr lang="en-US"/>
        </a:p>
      </dgm:t>
    </dgm:pt>
    <dgm:pt modelId="{A45F1FDC-E39A-48DB-AB25-3126CE753E5F}">
      <dgm:prSet/>
      <dgm:spPr/>
      <dgm:t>
        <a:bodyPr/>
        <a:lstStyle/>
        <a:p>
          <a:r>
            <a:rPr lang="en-US" b="1" dirty="0"/>
            <a:t>Advisor : Murat SARAN, Assist. Prof. Dr.</a:t>
          </a:r>
          <a:endParaRPr lang="en-US" dirty="0"/>
        </a:p>
      </dgm:t>
    </dgm:pt>
    <dgm:pt modelId="{EBB29451-CF42-45E3-BF92-B6F688A51C82}" type="parTrans" cxnId="{E140DB82-3F69-491E-924C-F6EF103046E4}">
      <dgm:prSet/>
      <dgm:spPr/>
      <dgm:t>
        <a:bodyPr/>
        <a:lstStyle/>
        <a:p>
          <a:endParaRPr lang="en-US"/>
        </a:p>
      </dgm:t>
    </dgm:pt>
    <dgm:pt modelId="{D2502A6B-D288-4D75-83CD-1464639D5149}" type="sibTrans" cxnId="{E140DB82-3F69-491E-924C-F6EF103046E4}">
      <dgm:prSet/>
      <dgm:spPr/>
      <dgm:t>
        <a:bodyPr/>
        <a:lstStyle/>
        <a:p>
          <a:endParaRPr lang="en-US"/>
        </a:p>
      </dgm:t>
    </dgm:pt>
    <dgm:pt modelId="{40BE35EF-46D2-48C0-B315-06EB9271B9DD}">
      <dgm:prSet/>
      <dgm:spPr/>
      <dgm:t>
        <a:bodyPr/>
        <a:lstStyle/>
        <a:p>
          <a:r>
            <a:rPr lang="en-US" b="1" dirty="0"/>
            <a:t>Murat ŞANLISAVAŞ - 201011302</a:t>
          </a:r>
        </a:p>
      </dgm:t>
    </dgm:pt>
    <dgm:pt modelId="{BC5C6F8D-FDE2-4136-81C8-9182CB8D2202}" type="parTrans" cxnId="{0391B685-8921-4FC8-9FBA-932B0F7644B6}">
      <dgm:prSet/>
      <dgm:spPr/>
      <dgm:t>
        <a:bodyPr/>
        <a:lstStyle/>
        <a:p>
          <a:endParaRPr lang="en-150"/>
        </a:p>
      </dgm:t>
    </dgm:pt>
    <dgm:pt modelId="{F9D2FE5A-803D-414D-89FB-68A839D86767}" type="sibTrans" cxnId="{0391B685-8921-4FC8-9FBA-932B0F7644B6}">
      <dgm:prSet/>
      <dgm:spPr/>
      <dgm:t>
        <a:bodyPr/>
        <a:lstStyle/>
        <a:p>
          <a:endParaRPr lang="en-150"/>
        </a:p>
      </dgm:t>
    </dgm:pt>
    <dgm:pt modelId="{AC936106-E8CE-4F6A-82D2-49B28D48032F}" type="pres">
      <dgm:prSet presAssocID="{08925442-42B9-4AA0-A8DC-F79C2AC9A1F2}" presName="vert0" presStyleCnt="0">
        <dgm:presLayoutVars>
          <dgm:dir/>
          <dgm:animOne val="branch"/>
          <dgm:animLvl val="lvl"/>
        </dgm:presLayoutVars>
      </dgm:prSet>
      <dgm:spPr/>
    </dgm:pt>
    <dgm:pt modelId="{9DCEEDFC-3EFE-4975-A121-0B06B0F37F17}" type="pres">
      <dgm:prSet presAssocID="{2C582B5B-01C1-42B0-9B23-D24335CD1062}" presName="thickLine" presStyleLbl="alignNode1" presStyleIdx="0" presStyleCnt="5"/>
      <dgm:spPr/>
    </dgm:pt>
    <dgm:pt modelId="{0AC34B87-BB03-4BDC-9D54-344A0E25CD2C}" type="pres">
      <dgm:prSet presAssocID="{2C582B5B-01C1-42B0-9B23-D24335CD1062}" presName="horz1" presStyleCnt="0"/>
      <dgm:spPr/>
    </dgm:pt>
    <dgm:pt modelId="{76392904-E812-46F7-B761-697F9F801566}" type="pres">
      <dgm:prSet presAssocID="{2C582B5B-01C1-42B0-9B23-D24335CD1062}" presName="tx1" presStyleLbl="revTx" presStyleIdx="0" presStyleCnt="5"/>
      <dgm:spPr/>
    </dgm:pt>
    <dgm:pt modelId="{B5C2CCE7-B7F8-4CB1-9433-95AEC67979C8}" type="pres">
      <dgm:prSet presAssocID="{2C582B5B-01C1-42B0-9B23-D24335CD1062}" presName="vert1" presStyleCnt="0"/>
      <dgm:spPr/>
    </dgm:pt>
    <dgm:pt modelId="{6EA299D4-2ED4-4B7F-B35E-D9BEB8ADA14C}" type="pres">
      <dgm:prSet presAssocID="{D138FEE2-AB8F-4197-8648-55514BC7CBD2}" presName="thickLine" presStyleLbl="alignNode1" presStyleIdx="1" presStyleCnt="5"/>
      <dgm:spPr/>
    </dgm:pt>
    <dgm:pt modelId="{B6DAA81D-6D46-493F-A17C-C47E63540A73}" type="pres">
      <dgm:prSet presAssocID="{D138FEE2-AB8F-4197-8648-55514BC7CBD2}" presName="horz1" presStyleCnt="0"/>
      <dgm:spPr/>
    </dgm:pt>
    <dgm:pt modelId="{F3CAC400-BB7C-4399-858F-75B8C338AF35}" type="pres">
      <dgm:prSet presAssocID="{D138FEE2-AB8F-4197-8648-55514BC7CBD2}" presName="tx1" presStyleLbl="revTx" presStyleIdx="1" presStyleCnt="5"/>
      <dgm:spPr/>
    </dgm:pt>
    <dgm:pt modelId="{89D3249C-F714-4BDA-98CD-754D113A5441}" type="pres">
      <dgm:prSet presAssocID="{D138FEE2-AB8F-4197-8648-55514BC7CBD2}" presName="vert1" presStyleCnt="0"/>
      <dgm:spPr/>
    </dgm:pt>
    <dgm:pt modelId="{C5B5AF24-DF01-4701-985B-28C9CB7E5F61}" type="pres">
      <dgm:prSet presAssocID="{21FB8C22-40DE-4279-A9C6-E60B6525FF17}" presName="thickLine" presStyleLbl="alignNode1" presStyleIdx="2" presStyleCnt="5"/>
      <dgm:spPr/>
    </dgm:pt>
    <dgm:pt modelId="{04C53040-00F0-4DE9-BAC2-5FA86D950BFB}" type="pres">
      <dgm:prSet presAssocID="{21FB8C22-40DE-4279-A9C6-E60B6525FF17}" presName="horz1" presStyleCnt="0"/>
      <dgm:spPr/>
    </dgm:pt>
    <dgm:pt modelId="{11FD3684-DAF5-4719-9CAE-89AB839A9B14}" type="pres">
      <dgm:prSet presAssocID="{21FB8C22-40DE-4279-A9C6-E60B6525FF17}" presName="tx1" presStyleLbl="revTx" presStyleIdx="2" presStyleCnt="5"/>
      <dgm:spPr/>
    </dgm:pt>
    <dgm:pt modelId="{21AEE45D-A289-4B96-A1D9-409D26D17E39}" type="pres">
      <dgm:prSet presAssocID="{21FB8C22-40DE-4279-A9C6-E60B6525FF17}" presName="vert1" presStyleCnt="0"/>
      <dgm:spPr/>
    </dgm:pt>
    <dgm:pt modelId="{FE11018E-F070-4782-AC04-98752B0FAE69}" type="pres">
      <dgm:prSet presAssocID="{40BE35EF-46D2-48C0-B315-06EB9271B9DD}" presName="thickLine" presStyleLbl="alignNode1" presStyleIdx="3" presStyleCnt="5"/>
      <dgm:spPr/>
    </dgm:pt>
    <dgm:pt modelId="{458130AB-3712-44D0-ACA1-A6EE8610ED8C}" type="pres">
      <dgm:prSet presAssocID="{40BE35EF-46D2-48C0-B315-06EB9271B9DD}" presName="horz1" presStyleCnt="0"/>
      <dgm:spPr/>
    </dgm:pt>
    <dgm:pt modelId="{A4B46E5D-6944-4B3D-93BD-913A344DD4CA}" type="pres">
      <dgm:prSet presAssocID="{40BE35EF-46D2-48C0-B315-06EB9271B9DD}" presName="tx1" presStyleLbl="revTx" presStyleIdx="3" presStyleCnt="5"/>
      <dgm:spPr/>
    </dgm:pt>
    <dgm:pt modelId="{301E6BB3-A5DC-4A20-BDD3-2FE6D58907FB}" type="pres">
      <dgm:prSet presAssocID="{40BE35EF-46D2-48C0-B315-06EB9271B9DD}" presName="vert1" presStyleCnt="0"/>
      <dgm:spPr/>
    </dgm:pt>
    <dgm:pt modelId="{8C0FFB16-10C4-4F07-BBB3-F94BE2E29AF0}" type="pres">
      <dgm:prSet presAssocID="{A45F1FDC-E39A-48DB-AB25-3126CE753E5F}" presName="thickLine" presStyleLbl="alignNode1" presStyleIdx="4" presStyleCnt="5"/>
      <dgm:spPr/>
    </dgm:pt>
    <dgm:pt modelId="{C1432F2D-47AA-4FE8-B121-EBC930877645}" type="pres">
      <dgm:prSet presAssocID="{A45F1FDC-E39A-48DB-AB25-3126CE753E5F}" presName="horz1" presStyleCnt="0"/>
      <dgm:spPr/>
    </dgm:pt>
    <dgm:pt modelId="{C123BBFC-5F4B-4EB2-9158-E31975CAD686}" type="pres">
      <dgm:prSet presAssocID="{A45F1FDC-E39A-48DB-AB25-3126CE753E5F}" presName="tx1" presStyleLbl="revTx" presStyleIdx="4" presStyleCnt="5"/>
      <dgm:spPr/>
    </dgm:pt>
    <dgm:pt modelId="{6114B607-4931-4A62-ADA4-3B407186E943}" type="pres">
      <dgm:prSet presAssocID="{A45F1FDC-E39A-48DB-AB25-3126CE753E5F}" presName="vert1" presStyleCnt="0"/>
      <dgm:spPr/>
    </dgm:pt>
  </dgm:ptLst>
  <dgm:cxnLst>
    <dgm:cxn modelId="{23451800-98AD-4E54-A7B3-487BE5AEEBDE}" type="presOf" srcId="{2C582B5B-01C1-42B0-9B23-D24335CD1062}" destId="{76392904-E812-46F7-B761-697F9F801566}" srcOrd="0" destOrd="0" presId="urn:microsoft.com/office/officeart/2008/layout/LinedList"/>
    <dgm:cxn modelId="{A7FADA12-A469-47AE-8CFC-73C6385510A7}" type="presOf" srcId="{D138FEE2-AB8F-4197-8648-55514BC7CBD2}" destId="{F3CAC400-BB7C-4399-858F-75B8C338AF35}" srcOrd="0" destOrd="0" presId="urn:microsoft.com/office/officeart/2008/layout/LinedList"/>
    <dgm:cxn modelId="{70A01A38-F78C-434D-B763-90C7150A007A}" srcId="{08925442-42B9-4AA0-A8DC-F79C2AC9A1F2}" destId="{21FB8C22-40DE-4279-A9C6-E60B6525FF17}" srcOrd="2" destOrd="0" parTransId="{07CB825B-43C1-4C40-839E-E67F5AD5613F}" sibTransId="{81B63740-0BA5-426A-B2B0-745DDECFC0F6}"/>
    <dgm:cxn modelId="{CFB47062-42B0-4267-8E3B-64329D885451}" srcId="{08925442-42B9-4AA0-A8DC-F79C2AC9A1F2}" destId="{2C582B5B-01C1-42B0-9B23-D24335CD1062}" srcOrd="0" destOrd="0" parTransId="{DB5BB425-2459-47B5-9E95-7BBE32395B3B}" sibTransId="{4E64A02C-7468-4246-A61E-C3C9E16B9687}"/>
    <dgm:cxn modelId="{8EA88A73-E65A-42A0-A69D-AC72A818D683}" type="presOf" srcId="{21FB8C22-40DE-4279-A9C6-E60B6525FF17}" destId="{11FD3684-DAF5-4719-9CAE-89AB839A9B14}" srcOrd="0" destOrd="0" presId="urn:microsoft.com/office/officeart/2008/layout/LinedList"/>
    <dgm:cxn modelId="{E140DB82-3F69-491E-924C-F6EF103046E4}" srcId="{08925442-42B9-4AA0-A8DC-F79C2AC9A1F2}" destId="{A45F1FDC-E39A-48DB-AB25-3126CE753E5F}" srcOrd="4" destOrd="0" parTransId="{EBB29451-CF42-45E3-BF92-B6F688A51C82}" sibTransId="{D2502A6B-D288-4D75-83CD-1464639D5149}"/>
    <dgm:cxn modelId="{0391B685-8921-4FC8-9FBA-932B0F7644B6}" srcId="{08925442-42B9-4AA0-A8DC-F79C2AC9A1F2}" destId="{40BE35EF-46D2-48C0-B315-06EB9271B9DD}" srcOrd="3" destOrd="0" parTransId="{BC5C6F8D-FDE2-4136-81C8-9182CB8D2202}" sibTransId="{F9D2FE5A-803D-414D-89FB-68A839D86767}"/>
    <dgm:cxn modelId="{EA30FE9E-AD57-4919-B53B-E9326128E0B8}" srcId="{08925442-42B9-4AA0-A8DC-F79C2AC9A1F2}" destId="{D138FEE2-AB8F-4197-8648-55514BC7CBD2}" srcOrd="1" destOrd="0" parTransId="{760FE6C3-CC1E-4473-AC5F-8E4BAE099327}" sibTransId="{F7B3A56F-A723-45CC-A75A-67DCC1E46573}"/>
    <dgm:cxn modelId="{299ED8D5-5E69-4670-AAD9-2E221A0093C6}" type="presOf" srcId="{A45F1FDC-E39A-48DB-AB25-3126CE753E5F}" destId="{C123BBFC-5F4B-4EB2-9158-E31975CAD686}" srcOrd="0" destOrd="0" presId="urn:microsoft.com/office/officeart/2008/layout/LinedList"/>
    <dgm:cxn modelId="{233574F9-B98A-4263-95F0-2CB1310DCCAC}" type="presOf" srcId="{08925442-42B9-4AA0-A8DC-F79C2AC9A1F2}" destId="{AC936106-E8CE-4F6A-82D2-49B28D48032F}" srcOrd="0" destOrd="0" presId="urn:microsoft.com/office/officeart/2008/layout/LinedList"/>
    <dgm:cxn modelId="{699262FF-A4A2-4155-B58C-07856C9EEF8F}" type="presOf" srcId="{40BE35EF-46D2-48C0-B315-06EB9271B9DD}" destId="{A4B46E5D-6944-4B3D-93BD-913A344DD4CA}" srcOrd="0" destOrd="0" presId="urn:microsoft.com/office/officeart/2008/layout/LinedList"/>
    <dgm:cxn modelId="{97E3513B-9306-4522-B3BC-30E7AF5CA1CB}" type="presParOf" srcId="{AC936106-E8CE-4F6A-82D2-49B28D48032F}" destId="{9DCEEDFC-3EFE-4975-A121-0B06B0F37F17}" srcOrd="0" destOrd="0" presId="urn:microsoft.com/office/officeart/2008/layout/LinedList"/>
    <dgm:cxn modelId="{9380DEC0-9E2B-40F4-A9D7-33E53AA3D332}" type="presParOf" srcId="{AC936106-E8CE-4F6A-82D2-49B28D48032F}" destId="{0AC34B87-BB03-4BDC-9D54-344A0E25CD2C}" srcOrd="1" destOrd="0" presId="urn:microsoft.com/office/officeart/2008/layout/LinedList"/>
    <dgm:cxn modelId="{59B1C6BA-7CF6-43E1-BC7C-BFDE0326678F}" type="presParOf" srcId="{0AC34B87-BB03-4BDC-9D54-344A0E25CD2C}" destId="{76392904-E812-46F7-B761-697F9F801566}" srcOrd="0" destOrd="0" presId="urn:microsoft.com/office/officeart/2008/layout/LinedList"/>
    <dgm:cxn modelId="{19ACB328-270E-41AC-A388-AC6EFF1B653E}" type="presParOf" srcId="{0AC34B87-BB03-4BDC-9D54-344A0E25CD2C}" destId="{B5C2CCE7-B7F8-4CB1-9433-95AEC67979C8}" srcOrd="1" destOrd="0" presId="urn:microsoft.com/office/officeart/2008/layout/LinedList"/>
    <dgm:cxn modelId="{F338611E-8B71-4F72-AC1D-4B50E5FB58E5}" type="presParOf" srcId="{AC936106-E8CE-4F6A-82D2-49B28D48032F}" destId="{6EA299D4-2ED4-4B7F-B35E-D9BEB8ADA14C}" srcOrd="2" destOrd="0" presId="urn:microsoft.com/office/officeart/2008/layout/LinedList"/>
    <dgm:cxn modelId="{C3460FB4-B894-4A09-96DF-6B6107ECEC87}" type="presParOf" srcId="{AC936106-E8CE-4F6A-82D2-49B28D48032F}" destId="{B6DAA81D-6D46-493F-A17C-C47E63540A73}" srcOrd="3" destOrd="0" presId="urn:microsoft.com/office/officeart/2008/layout/LinedList"/>
    <dgm:cxn modelId="{5585F1BE-F396-4D85-AB74-C65998E89304}" type="presParOf" srcId="{B6DAA81D-6D46-493F-A17C-C47E63540A73}" destId="{F3CAC400-BB7C-4399-858F-75B8C338AF35}" srcOrd="0" destOrd="0" presId="urn:microsoft.com/office/officeart/2008/layout/LinedList"/>
    <dgm:cxn modelId="{F986C0AC-8FEC-4FED-BF13-7C8C7021E195}" type="presParOf" srcId="{B6DAA81D-6D46-493F-A17C-C47E63540A73}" destId="{89D3249C-F714-4BDA-98CD-754D113A5441}" srcOrd="1" destOrd="0" presId="urn:microsoft.com/office/officeart/2008/layout/LinedList"/>
    <dgm:cxn modelId="{ADC40671-2298-4B41-8360-D3A653131483}" type="presParOf" srcId="{AC936106-E8CE-4F6A-82D2-49B28D48032F}" destId="{C5B5AF24-DF01-4701-985B-28C9CB7E5F61}" srcOrd="4" destOrd="0" presId="urn:microsoft.com/office/officeart/2008/layout/LinedList"/>
    <dgm:cxn modelId="{A4B970AA-3FEF-4AEE-9018-047182AE5974}" type="presParOf" srcId="{AC936106-E8CE-4F6A-82D2-49B28D48032F}" destId="{04C53040-00F0-4DE9-BAC2-5FA86D950BFB}" srcOrd="5" destOrd="0" presId="urn:microsoft.com/office/officeart/2008/layout/LinedList"/>
    <dgm:cxn modelId="{4199CE61-F340-43A1-8ECC-54DE5ACD9251}" type="presParOf" srcId="{04C53040-00F0-4DE9-BAC2-5FA86D950BFB}" destId="{11FD3684-DAF5-4719-9CAE-89AB839A9B14}" srcOrd="0" destOrd="0" presId="urn:microsoft.com/office/officeart/2008/layout/LinedList"/>
    <dgm:cxn modelId="{19FDEFB8-3B5A-4918-9D84-1B3EE4D1466A}" type="presParOf" srcId="{04C53040-00F0-4DE9-BAC2-5FA86D950BFB}" destId="{21AEE45D-A289-4B96-A1D9-409D26D17E39}" srcOrd="1" destOrd="0" presId="urn:microsoft.com/office/officeart/2008/layout/LinedList"/>
    <dgm:cxn modelId="{B914A390-32EF-4260-AC4F-C70F591F41ED}" type="presParOf" srcId="{AC936106-E8CE-4F6A-82D2-49B28D48032F}" destId="{FE11018E-F070-4782-AC04-98752B0FAE69}" srcOrd="6" destOrd="0" presId="urn:microsoft.com/office/officeart/2008/layout/LinedList"/>
    <dgm:cxn modelId="{F316A257-E397-4430-8FC7-FE4CCBA913E7}" type="presParOf" srcId="{AC936106-E8CE-4F6A-82D2-49B28D48032F}" destId="{458130AB-3712-44D0-ACA1-A6EE8610ED8C}" srcOrd="7" destOrd="0" presId="urn:microsoft.com/office/officeart/2008/layout/LinedList"/>
    <dgm:cxn modelId="{4EE95922-9289-480E-A302-A24142151E21}" type="presParOf" srcId="{458130AB-3712-44D0-ACA1-A6EE8610ED8C}" destId="{A4B46E5D-6944-4B3D-93BD-913A344DD4CA}" srcOrd="0" destOrd="0" presId="urn:microsoft.com/office/officeart/2008/layout/LinedList"/>
    <dgm:cxn modelId="{CB82D5BC-19EF-40A0-A24B-493CC13F6A8C}" type="presParOf" srcId="{458130AB-3712-44D0-ACA1-A6EE8610ED8C}" destId="{301E6BB3-A5DC-4A20-BDD3-2FE6D58907FB}" srcOrd="1" destOrd="0" presId="urn:microsoft.com/office/officeart/2008/layout/LinedList"/>
    <dgm:cxn modelId="{ABF2AE19-EF6E-40C9-BC2F-3B8382110926}" type="presParOf" srcId="{AC936106-E8CE-4F6A-82D2-49B28D48032F}" destId="{8C0FFB16-10C4-4F07-BBB3-F94BE2E29AF0}" srcOrd="8" destOrd="0" presId="urn:microsoft.com/office/officeart/2008/layout/LinedList"/>
    <dgm:cxn modelId="{E311FD65-BA09-4DA6-A018-70BBF30C52A1}" type="presParOf" srcId="{AC936106-E8CE-4F6A-82D2-49B28D48032F}" destId="{C1432F2D-47AA-4FE8-B121-EBC930877645}" srcOrd="9" destOrd="0" presId="urn:microsoft.com/office/officeart/2008/layout/LinedList"/>
    <dgm:cxn modelId="{6F9EAB93-407B-4E6E-8337-634149A94D04}" type="presParOf" srcId="{C1432F2D-47AA-4FE8-B121-EBC930877645}" destId="{C123BBFC-5F4B-4EB2-9158-E31975CAD686}" srcOrd="0" destOrd="0" presId="urn:microsoft.com/office/officeart/2008/layout/LinedList"/>
    <dgm:cxn modelId="{5D8662BF-3218-4FD0-AC94-0965538A290D}" type="presParOf" srcId="{C1432F2D-47AA-4FE8-B121-EBC930877645}" destId="{6114B607-4931-4A62-ADA4-3B407186E94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FCA0F-EABA-4BB7-8E7D-AA9288AFAE46}"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AD47AF0-74A4-42E1-8B74-62E843D1A3FA}">
      <dgm:prSet/>
      <dgm:spPr/>
      <dgm:t>
        <a:bodyPr/>
        <a:lstStyle/>
        <a:p>
          <a:pPr>
            <a:lnSpc>
              <a:spcPct val="100000"/>
            </a:lnSpc>
          </a:pPr>
          <a:r>
            <a:rPr lang="en-US"/>
            <a:t>Project</a:t>
          </a:r>
          <a:r>
            <a:rPr lang="tr-TR"/>
            <a:t> Information</a:t>
          </a:r>
          <a:endParaRPr lang="en-US"/>
        </a:p>
      </dgm:t>
    </dgm:pt>
    <dgm:pt modelId="{3E683759-05CA-414F-B137-AB8CFC0746A3}" type="parTrans" cxnId="{B76526A6-B1C1-48FC-87C7-88C1AD23E451}">
      <dgm:prSet/>
      <dgm:spPr/>
      <dgm:t>
        <a:bodyPr/>
        <a:lstStyle/>
        <a:p>
          <a:endParaRPr lang="en-US"/>
        </a:p>
      </dgm:t>
    </dgm:pt>
    <dgm:pt modelId="{EF0D9F3F-C78B-4FF8-A699-D4AFD5DC6C37}" type="sibTrans" cxnId="{B76526A6-B1C1-48FC-87C7-88C1AD23E451}">
      <dgm:prSet/>
      <dgm:spPr/>
      <dgm:t>
        <a:bodyPr/>
        <a:lstStyle/>
        <a:p>
          <a:pPr>
            <a:lnSpc>
              <a:spcPct val="100000"/>
            </a:lnSpc>
          </a:pPr>
          <a:endParaRPr lang="en-US"/>
        </a:p>
      </dgm:t>
    </dgm:pt>
    <dgm:pt modelId="{BE85FABA-900A-43A8-ACB3-83D163D3355D}">
      <dgm:prSet/>
      <dgm:spPr/>
      <dgm:t>
        <a:bodyPr/>
        <a:lstStyle/>
        <a:p>
          <a:pPr>
            <a:lnSpc>
              <a:spcPct val="100000"/>
            </a:lnSpc>
          </a:pPr>
          <a:r>
            <a:rPr lang="tr-TR"/>
            <a:t>Problem</a:t>
          </a:r>
          <a:endParaRPr lang="en-US"/>
        </a:p>
      </dgm:t>
    </dgm:pt>
    <dgm:pt modelId="{2C884EDB-06F8-4D76-845D-EE7870E83C8A}" type="parTrans" cxnId="{EDCE95BD-123A-4B3C-83D0-9165F6C0A056}">
      <dgm:prSet/>
      <dgm:spPr/>
      <dgm:t>
        <a:bodyPr/>
        <a:lstStyle/>
        <a:p>
          <a:endParaRPr lang="en-US"/>
        </a:p>
      </dgm:t>
    </dgm:pt>
    <dgm:pt modelId="{2070E6C7-D593-4669-9CDC-E7394DEAB357}" type="sibTrans" cxnId="{EDCE95BD-123A-4B3C-83D0-9165F6C0A056}">
      <dgm:prSet/>
      <dgm:spPr/>
      <dgm:t>
        <a:bodyPr/>
        <a:lstStyle/>
        <a:p>
          <a:pPr>
            <a:lnSpc>
              <a:spcPct val="100000"/>
            </a:lnSpc>
          </a:pPr>
          <a:endParaRPr lang="en-US"/>
        </a:p>
      </dgm:t>
    </dgm:pt>
    <dgm:pt modelId="{85A9E274-B6E1-4614-9FAF-07AE96E70FF7}">
      <dgm:prSet/>
      <dgm:spPr/>
      <dgm:t>
        <a:bodyPr/>
        <a:lstStyle/>
        <a:p>
          <a:pPr>
            <a:lnSpc>
              <a:spcPct val="100000"/>
            </a:lnSpc>
          </a:pPr>
          <a:r>
            <a:rPr lang="en-US"/>
            <a:t>Objectives</a:t>
          </a:r>
        </a:p>
      </dgm:t>
    </dgm:pt>
    <dgm:pt modelId="{4C46BFF9-4682-4EED-8899-5876172782F1}" type="parTrans" cxnId="{A8707335-D017-4318-918C-6010AF4D3A39}">
      <dgm:prSet/>
      <dgm:spPr/>
      <dgm:t>
        <a:bodyPr/>
        <a:lstStyle/>
        <a:p>
          <a:endParaRPr lang="en-US"/>
        </a:p>
      </dgm:t>
    </dgm:pt>
    <dgm:pt modelId="{92FE416B-94DC-43B8-ADCC-FA76F277BC42}" type="sibTrans" cxnId="{A8707335-D017-4318-918C-6010AF4D3A39}">
      <dgm:prSet/>
      <dgm:spPr/>
      <dgm:t>
        <a:bodyPr/>
        <a:lstStyle/>
        <a:p>
          <a:pPr>
            <a:lnSpc>
              <a:spcPct val="100000"/>
            </a:lnSpc>
          </a:pPr>
          <a:endParaRPr lang="en-US"/>
        </a:p>
      </dgm:t>
    </dgm:pt>
    <dgm:pt modelId="{5216B75E-2392-4A56-9897-C60D61BF10F7}">
      <dgm:prSet/>
      <dgm:spPr/>
      <dgm:t>
        <a:bodyPr/>
        <a:lstStyle/>
        <a:p>
          <a:pPr>
            <a:lnSpc>
              <a:spcPct val="100000"/>
            </a:lnSpc>
          </a:pPr>
          <a:r>
            <a:rPr lang="tr-TR"/>
            <a:t>Analysis</a:t>
          </a:r>
          <a:endParaRPr lang="en-US"/>
        </a:p>
      </dgm:t>
    </dgm:pt>
    <dgm:pt modelId="{B3A71C2F-EA48-4E94-9FB7-1B14330264BF}" type="parTrans" cxnId="{A64EC6F5-8FE4-4546-948F-866035749545}">
      <dgm:prSet/>
      <dgm:spPr/>
      <dgm:t>
        <a:bodyPr/>
        <a:lstStyle/>
        <a:p>
          <a:endParaRPr lang="en-US"/>
        </a:p>
      </dgm:t>
    </dgm:pt>
    <dgm:pt modelId="{FA2A74EF-C39A-43F2-9E2B-61D937F0E5F0}" type="sibTrans" cxnId="{A64EC6F5-8FE4-4546-948F-866035749545}">
      <dgm:prSet/>
      <dgm:spPr/>
      <dgm:t>
        <a:bodyPr/>
        <a:lstStyle/>
        <a:p>
          <a:pPr>
            <a:lnSpc>
              <a:spcPct val="100000"/>
            </a:lnSpc>
          </a:pPr>
          <a:endParaRPr lang="en-US"/>
        </a:p>
      </dgm:t>
    </dgm:pt>
    <dgm:pt modelId="{8FDEC939-8831-470B-84D2-1D545F5BD42C}">
      <dgm:prSet/>
      <dgm:spPr/>
      <dgm:t>
        <a:bodyPr/>
        <a:lstStyle/>
        <a:p>
          <a:pPr>
            <a:lnSpc>
              <a:spcPct val="100000"/>
            </a:lnSpc>
          </a:pPr>
          <a:r>
            <a:rPr lang="tr-TR"/>
            <a:t>Solution</a:t>
          </a:r>
          <a:endParaRPr lang="en-US"/>
        </a:p>
      </dgm:t>
    </dgm:pt>
    <dgm:pt modelId="{7478EACD-0593-4EB4-9BE3-41C9CC0CA77D}" type="parTrans" cxnId="{83EB65B8-5B6C-41FE-9406-F7D00498539E}">
      <dgm:prSet/>
      <dgm:spPr/>
      <dgm:t>
        <a:bodyPr/>
        <a:lstStyle/>
        <a:p>
          <a:endParaRPr lang="en-US"/>
        </a:p>
      </dgm:t>
    </dgm:pt>
    <dgm:pt modelId="{7A3BC67F-68B2-48B6-A510-CBC38664BA0F}" type="sibTrans" cxnId="{83EB65B8-5B6C-41FE-9406-F7D00498539E}">
      <dgm:prSet/>
      <dgm:spPr/>
      <dgm:t>
        <a:bodyPr/>
        <a:lstStyle/>
        <a:p>
          <a:pPr>
            <a:lnSpc>
              <a:spcPct val="100000"/>
            </a:lnSpc>
          </a:pPr>
          <a:endParaRPr lang="en-US"/>
        </a:p>
      </dgm:t>
    </dgm:pt>
    <dgm:pt modelId="{D7A7CC50-6D10-4767-AEED-DF58EF02321B}">
      <dgm:prSet/>
      <dgm:spPr/>
      <dgm:t>
        <a:bodyPr/>
        <a:lstStyle/>
        <a:p>
          <a:pPr>
            <a:lnSpc>
              <a:spcPct val="100000"/>
            </a:lnSpc>
          </a:pPr>
          <a:r>
            <a:rPr lang="tr-TR"/>
            <a:t>Results and Conclusion</a:t>
          </a:r>
          <a:endParaRPr lang="en-US"/>
        </a:p>
      </dgm:t>
    </dgm:pt>
    <dgm:pt modelId="{E4357236-296C-439B-88B0-504BB8930839}" type="parTrans" cxnId="{8C53AB5E-961B-4D2A-B112-5BC342C5B54F}">
      <dgm:prSet/>
      <dgm:spPr/>
      <dgm:t>
        <a:bodyPr/>
        <a:lstStyle/>
        <a:p>
          <a:endParaRPr lang="en-US"/>
        </a:p>
      </dgm:t>
    </dgm:pt>
    <dgm:pt modelId="{53E208D9-D3B7-4D18-A9D4-1AD34FBE76AC}" type="sibTrans" cxnId="{8C53AB5E-961B-4D2A-B112-5BC342C5B54F}">
      <dgm:prSet/>
      <dgm:spPr/>
      <dgm:t>
        <a:bodyPr/>
        <a:lstStyle/>
        <a:p>
          <a:pPr>
            <a:lnSpc>
              <a:spcPct val="100000"/>
            </a:lnSpc>
          </a:pPr>
          <a:endParaRPr lang="en-US"/>
        </a:p>
      </dgm:t>
    </dgm:pt>
    <dgm:pt modelId="{B0B95507-0644-417B-9C38-126131260E69}">
      <dgm:prSet/>
      <dgm:spPr/>
      <dgm:t>
        <a:bodyPr/>
        <a:lstStyle/>
        <a:p>
          <a:pPr>
            <a:lnSpc>
              <a:spcPct val="100000"/>
            </a:lnSpc>
          </a:pPr>
          <a:r>
            <a:rPr lang="tr-TR"/>
            <a:t>References</a:t>
          </a:r>
          <a:endParaRPr lang="en-US"/>
        </a:p>
      </dgm:t>
    </dgm:pt>
    <dgm:pt modelId="{FE08AC30-B238-44CC-B881-5197F0A96960}" type="parTrans" cxnId="{41BF777B-8F3B-4045-969C-DE1D19D09424}">
      <dgm:prSet/>
      <dgm:spPr/>
      <dgm:t>
        <a:bodyPr/>
        <a:lstStyle/>
        <a:p>
          <a:endParaRPr lang="en-US"/>
        </a:p>
      </dgm:t>
    </dgm:pt>
    <dgm:pt modelId="{A10686A5-91D9-47EE-935C-0E655EDBDFED}" type="sibTrans" cxnId="{41BF777B-8F3B-4045-969C-DE1D19D09424}">
      <dgm:prSet/>
      <dgm:spPr/>
      <dgm:t>
        <a:bodyPr/>
        <a:lstStyle/>
        <a:p>
          <a:pPr>
            <a:lnSpc>
              <a:spcPct val="100000"/>
            </a:lnSpc>
          </a:pPr>
          <a:endParaRPr lang="en-US"/>
        </a:p>
      </dgm:t>
    </dgm:pt>
    <dgm:pt modelId="{90E0CAB6-FFE9-4242-9738-89AE0305A6B9}">
      <dgm:prSet/>
      <dgm:spPr/>
      <dgm:t>
        <a:bodyPr/>
        <a:lstStyle/>
        <a:p>
          <a:pPr>
            <a:lnSpc>
              <a:spcPct val="100000"/>
            </a:lnSpc>
          </a:pPr>
          <a:r>
            <a:rPr lang="tr-TR"/>
            <a:t>Demo</a:t>
          </a:r>
          <a:endParaRPr lang="en-US"/>
        </a:p>
      </dgm:t>
    </dgm:pt>
    <dgm:pt modelId="{E895A8A8-A2CE-41DC-9CA9-6CB4D4AE33B6}" type="parTrans" cxnId="{04A10BD6-3379-49C7-8DE8-E58D67955F4E}">
      <dgm:prSet/>
      <dgm:spPr/>
      <dgm:t>
        <a:bodyPr/>
        <a:lstStyle/>
        <a:p>
          <a:endParaRPr lang="en-US"/>
        </a:p>
      </dgm:t>
    </dgm:pt>
    <dgm:pt modelId="{353BA680-0D1D-4F4D-B965-8812321EAB86}" type="sibTrans" cxnId="{04A10BD6-3379-49C7-8DE8-E58D67955F4E}">
      <dgm:prSet/>
      <dgm:spPr/>
      <dgm:t>
        <a:bodyPr/>
        <a:lstStyle/>
        <a:p>
          <a:endParaRPr lang="en-US"/>
        </a:p>
      </dgm:t>
    </dgm:pt>
    <dgm:pt modelId="{2C1309A2-E84C-4F11-ADDC-D1D34F6295D4}" type="pres">
      <dgm:prSet presAssocID="{63CFCA0F-EABA-4BB7-8E7D-AA9288AFAE46}" presName="root" presStyleCnt="0">
        <dgm:presLayoutVars>
          <dgm:dir/>
          <dgm:resizeHandles val="exact"/>
        </dgm:presLayoutVars>
      </dgm:prSet>
      <dgm:spPr/>
    </dgm:pt>
    <dgm:pt modelId="{075F351E-4927-408C-A442-8D03BA52D189}" type="pres">
      <dgm:prSet presAssocID="{63CFCA0F-EABA-4BB7-8E7D-AA9288AFAE46}" presName="container" presStyleCnt="0">
        <dgm:presLayoutVars>
          <dgm:dir/>
          <dgm:resizeHandles val="exact"/>
        </dgm:presLayoutVars>
      </dgm:prSet>
      <dgm:spPr/>
    </dgm:pt>
    <dgm:pt modelId="{1C9699FB-C023-4974-8D23-8030E250A147}" type="pres">
      <dgm:prSet presAssocID="{7AD47AF0-74A4-42E1-8B74-62E843D1A3FA}" presName="compNode" presStyleCnt="0"/>
      <dgm:spPr/>
    </dgm:pt>
    <dgm:pt modelId="{081834AA-3602-47FF-A126-7EF9B201FAB7}" type="pres">
      <dgm:prSet presAssocID="{7AD47AF0-74A4-42E1-8B74-62E843D1A3FA}" presName="iconBgRect" presStyleLbl="bgShp" presStyleIdx="0" presStyleCnt="8"/>
      <dgm:spPr/>
    </dgm:pt>
    <dgm:pt modelId="{6780C141-2AFF-48FC-B089-D2BF525AF896}" type="pres">
      <dgm:prSet presAssocID="{7AD47AF0-74A4-42E1-8B74-62E843D1A3FA}" presName="iconRect" presStyleLbl="node1" presStyleIdx="0" presStyleCnt="8"/>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9AACAF40-5EFD-492F-98CB-502FBDC23E4A}" type="pres">
      <dgm:prSet presAssocID="{7AD47AF0-74A4-42E1-8B74-62E843D1A3FA}" presName="spaceRect" presStyleCnt="0"/>
      <dgm:spPr/>
    </dgm:pt>
    <dgm:pt modelId="{6F24F100-BFB1-499A-9372-9B7B90ACE7BF}" type="pres">
      <dgm:prSet presAssocID="{7AD47AF0-74A4-42E1-8B74-62E843D1A3FA}" presName="textRect" presStyleLbl="revTx" presStyleIdx="0" presStyleCnt="8">
        <dgm:presLayoutVars>
          <dgm:chMax val="1"/>
          <dgm:chPref val="1"/>
        </dgm:presLayoutVars>
      </dgm:prSet>
      <dgm:spPr/>
    </dgm:pt>
    <dgm:pt modelId="{CF8D66BC-23E2-4585-9042-4C8FDE8E6117}" type="pres">
      <dgm:prSet presAssocID="{EF0D9F3F-C78B-4FF8-A699-D4AFD5DC6C37}" presName="sibTrans" presStyleLbl="sibTrans2D1" presStyleIdx="0" presStyleCnt="0"/>
      <dgm:spPr/>
    </dgm:pt>
    <dgm:pt modelId="{791C1D5E-5576-4B59-AF25-63B3CD789281}" type="pres">
      <dgm:prSet presAssocID="{BE85FABA-900A-43A8-ACB3-83D163D3355D}" presName="compNode" presStyleCnt="0"/>
      <dgm:spPr/>
    </dgm:pt>
    <dgm:pt modelId="{5B29B0F8-05D5-4E5F-82E2-58B8FED31BEE}" type="pres">
      <dgm:prSet presAssocID="{BE85FABA-900A-43A8-ACB3-83D163D3355D}" presName="iconBgRect" presStyleLbl="bgShp" presStyleIdx="1" presStyleCnt="8"/>
      <dgm:spPr/>
    </dgm:pt>
    <dgm:pt modelId="{C5152116-0756-4B5C-BC68-CE8DFE2258BA}" type="pres">
      <dgm:prSet presAssocID="{BE85FABA-900A-43A8-ACB3-83D163D3355D}" presName="iconRect" presStyleLbl="node1" presStyleIdx="1" presStyleCnt="8"/>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3629BB12-3F75-49AA-8859-92B04DEAF4F3}" type="pres">
      <dgm:prSet presAssocID="{BE85FABA-900A-43A8-ACB3-83D163D3355D}" presName="spaceRect" presStyleCnt="0"/>
      <dgm:spPr/>
    </dgm:pt>
    <dgm:pt modelId="{3E2D6C1B-B0FD-4E57-8EE4-0077C120F61D}" type="pres">
      <dgm:prSet presAssocID="{BE85FABA-900A-43A8-ACB3-83D163D3355D}" presName="textRect" presStyleLbl="revTx" presStyleIdx="1" presStyleCnt="8">
        <dgm:presLayoutVars>
          <dgm:chMax val="1"/>
          <dgm:chPref val="1"/>
        </dgm:presLayoutVars>
      </dgm:prSet>
      <dgm:spPr/>
    </dgm:pt>
    <dgm:pt modelId="{0913B0EA-7E84-4048-B09E-0AD248792C92}" type="pres">
      <dgm:prSet presAssocID="{2070E6C7-D593-4669-9CDC-E7394DEAB357}" presName="sibTrans" presStyleLbl="sibTrans2D1" presStyleIdx="0" presStyleCnt="0"/>
      <dgm:spPr/>
    </dgm:pt>
    <dgm:pt modelId="{205A4102-0307-4A86-974A-A53F86D4D91F}" type="pres">
      <dgm:prSet presAssocID="{85A9E274-B6E1-4614-9FAF-07AE96E70FF7}" presName="compNode" presStyleCnt="0"/>
      <dgm:spPr/>
    </dgm:pt>
    <dgm:pt modelId="{5DB957E6-1D80-42AE-8C87-131B8214E264}" type="pres">
      <dgm:prSet presAssocID="{85A9E274-B6E1-4614-9FAF-07AE96E70FF7}" presName="iconBgRect" presStyleLbl="bgShp" presStyleIdx="2" presStyleCnt="8"/>
      <dgm:spPr/>
    </dgm:pt>
    <dgm:pt modelId="{DAAAA603-A891-4E83-9889-DF6A798BD87A}" type="pres">
      <dgm:prSet presAssocID="{85A9E274-B6E1-4614-9FAF-07AE96E70FF7}" presName="iconRect" presStyleLbl="node1" presStyleIdx="2" presStyleCnt="8"/>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4878FF62-6E05-4BE6-8CBB-53E6576F0DFB}" type="pres">
      <dgm:prSet presAssocID="{85A9E274-B6E1-4614-9FAF-07AE96E70FF7}" presName="spaceRect" presStyleCnt="0"/>
      <dgm:spPr/>
    </dgm:pt>
    <dgm:pt modelId="{A68C6042-90F5-42A6-A50C-0C588F2F85C1}" type="pres">
      <dgm:prSet presAssocID="{85A9E274-B6E1-4614-9FAF-07AE96E70FF7}" presName="textRect" presStyleLbl="revTx" presStyleIdx="2" presStyleCnt="8">
        <dgm:presLayoutVars>
          <dgm:chMax val="1"/>
          <dgm:chPref val="1"/>
        </dgm:presLayoutVars>
      </dgm:prSet>
      <dgm:spPr/>
    </dgm:pt>
    <dgm:pt modelId="{77D2EBE3-D40F-443A-8C14-6CACD03312CB}" type="pres">
      <dgm:prSet presAssocID="{92FE416B-94DC-43B8-ADCC-FA76F277BC42}" presName="sibTrans" presStyleLbl="sibTrans2D1" presStyleIdx="0" presStyleCnt="0"/>
      <dgm:spPr/>
    </dgm:pt>
    <dgm:pt modelId="{ED43C418-FE8E-444C-B4C0-0F4A06F2B218}" type="pres">
      <dgm:prSet presAssocID="{5216B75E-2392-4A56-9897-C60D61BF10F7}" presName="compNode" presStyleCnt="0"/>
      <dgm:spPr/>
    </dgm:pt>
    <dgm:pt modelId="{D4AD231A-D302-44C8-8C13-B6CD0C12577C}" type="pres">
      <dgm:prSet presAssocID="{5216B75E-2392-4A56-9897-C60D61BF10F7}" presName="iconBgRect" presStyleLbl="bgShp" presStyleIdx="3" presStyleCnt="8"/>
      <dgm:spPr/>
    </dgm:pt>
    <dgm:pt modelId="{E9B64E7B-3B0A-4A95-80B5-E96668B478EF}" type="pres">
      <dgm:prSet presAssocID="{5216B75E-2392-4A56-9897-C60D61BF10F7}" presName="iconRect" presStyleLbl="node1" presStyleIdx="3" presStyleCnt="8"/>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8011EF86-61F0-4C29-9E19-2E4717493FB9}" type="pres">
      <dgm:prSet presAssocID="{5216B75E-2392-4A56-9897-C60D61BF10F7}" presName="spaceRect" presStyleCnt="0"/>
      <dgm:spPr/>
    </dgm:pt>
    <dgm:pt modelId="{6A92D951-EC92-4195-8D47-AD41BD534BA1}" type="pres">
      <dgm:prSet presAssocID="{5216B75E-2392-4A56-9897-C60D61BF10F7}" presName="textRect" presStyleLbl="revTx" presStyleIdx="3" presStyleCnt="8">
        <dgm:presLayoutVars>
          <dgm:chMax val="1"/>
          <dgm:chPref val="1"/>
        </dgm:presLayoutVars>
      </dgm:prSet>
      <dgm:spPr/>
    </dgm:pt>
    <dgm:pt modelId="{F3BDCBBA-1FDC-4C2C-AF70-F6A81339AC20}" type="pres">
      <dgm:prSet presAssocID="{FA2A74EF-C39A-43F2-9E2B-61D937F0E5F0}" presName="sibTrans" presStyleLbl="sibTrans2D1" presStyleIdx="0" presStyleCnt="0"/>
      <dgm:spPr/>
    </dgm:pt>
    <dgm:pt modelId="{3A67FD9D-49BF-4163-835A-E85821049E0F}" type="pres">
      <dgm:prSet presAssocID="{8FDEC939-8831-470B-84D2-1D545F5BD42C}" presName="compNode" presStyleCnt="0"/>
      <dgm:spPr/>
    </dgm:pt>
    <dgm:pt modelId="{6D98AED9-F03E-4B46-8472-6E294187421C}" type="pres">
      <dgm:prSet presAssocID="{8FDEC939-8831-470B-84D2-1D545F5BD42C}" presName="iconBgRect" presStyleLbl="bgShp" presStyleIdx="4" presStyleCnt="8"/>
      <dgm:spPr/>
    </dgm:pt>
    <dgm:pt modelId="{5F1FB558-B2E8-448B-B874-1F7AA99CB2F6}" type="pres">
      <dgm:prSet presAssocID="{8FDEC939-8831-470B-84D2-1D545F5BD42C}" presName="iconRect" presStyleLbl="node1" presStyleIdx="4" presStyleCnt="8"/>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bulb"/>
        </a:ext>
      </dgm:extLst>
    </dgm:pt>
    <dgm:pt modelId="{AC55E47E-24F9-40A7-874B-D1A158EDF608}" type="pres">
      <dgm:prSet presAssocID="{8FDEC939-8831-470B-84D2-1D545F5BD42C}" presName="spaceRect" presStyleCnt="0"/>
      <dgm:spPr/>
    </dgm:pt>
    <dgm:pt modelId="{403B5C74-7630-4139-8355-D1731301B430}" type="pres">
      <dgm:prSet presAssocID="{8FDEC939-8831-470B-84D2-1D545F5BD42C}" presName="textRect" presStyleLbl="revTx" presStyleIdx="4" presStyleCnt="8">
        <dgm:presLayoutVars>
          <dgm:chMax val="1"/>
          <dgm:chPref val="1"/>
        </dgm:presLayoutVars>
      </dgm:prSet>
      <dgm:spPr/>
    </dgm:pt>
    <dgm:pt modelId="{086E5BAD-AB56-4FA3-AA37-8602A12C1605}" type="pres">
      <dgm:prSet presAssocID="{7A3BC67F-68B2-48B6-A510-CBC38664BA0F}" presName="sibTrans" presStyleLbl="sibTrans2D1" presStyleIdx="0" presStyleCnt="0"/>
      <dgm:spPr/>
    </dgm:pt>
    <dgm:pt modelId="{30AD61DA-0DDA-4562-9A0B-4864039F1BBE}" type="pres">
      <dgm:prSet presAssocID="{D7A7CC50-6D10-4767-AEED-DF58EF02321B}" presName="compNode" presStyleCnt="0"/>
      <dgm:spPr/>
    </dgm:pt>
    <dgm:pt modelId="{1691409B-DA04-4650-8316-430AC3307599}" type="pres">
      <dgm:prSet presAssocID="{D7A7CC50-6D10-4767-AEED-DF58EF02321B}" presName="iconBgRect" presStyleLbl="bgShp" presStyleIdx="5" presStyleCnt="8"/>
      <dgm:spPr/>
    </dgm:pt>
    <dgm:pt modelId="{56EC4B19-34E7-4C46-AF1B-E36A2A2FF96A}" type="pres">
      <dgm:prSet presAssocID="{D7A7CC50-6D10-4767-AEED-DF58EF02321B}" presName="iconRect" presStyleLbl="node1" presStyleIdx="5" presStyleCnt="8"/>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91C975EC-7FAC-41A2-8D7A-AF0B9CADC27F}" type="pres">
      <dgm:prSet presAssocID="{D7A7CC50-6D10-4767-AEED-DF58EF02321B}" presName="spaceRect" presStyleCnt="0"/>
      <dgm:spPr/>
    </dgm:pt>
    <dgm:pt modelId="{3D55E215-6010-4BC7-A61D-13E77CCFF6DD}" type="pres">
      <dgm:prSet presAssocID="{D7A7CC50-6D10-4767-AEED-DF58EF02321B}" presName="textRect" presStyleLbl="revTx" presStyleIdx="5" presStyleCnt="8">
        <dgm:presLayoutVars>
          <dgm:chMax val="1"/>
          <dgm:chPref val="1"/>
        </dgm:presLayoutVars>
      </dgm:prSet>
      <dgm:spPr/>
    </dgm:pt>
    <dgm:pt modelId="{E5F7C6C3-1AF8-498E-A3C0-3202FEE63A36}" type="pres">
      <dgm:prSet presAssocID="{53E208D9-D3B7-4D18-A9D4-1AD34FBE76AC}" presName="sibTrans" presStyleLbl="sibTrans2D1" presStyleIdx="0" presStyleCnt="0"/>
      <dgm:spPr/>
    </dgm:pt>
    <dgm:pt modelId="{7F730F91-2C81-45BF-9341-907E291E3E02}" type="pres">
      <dgm:prSet presAssocID="{B0B95507-0644-417B-9C38-126131260E69}" presName="compNode" presStyleCnt="0"/>
      <dgm:spPr/>
    </dgm:pt>
    <dgm:pt modelId="{51B09C7E-C0C2-4B63-A5F3-63FAFD239919}" type="pres">
      <dgm:prSet presAssocID="{B0B95507-0644-417B-9C38-126131260E69}" presName="iconBgRect" presStyleLbl="bgShp" presStyleIdx="6" presStyleCnt="8"/>
      <dgm:spPr/>
    </dgm:pt>
    <dgm:pt modelId="{E9EC1D43-AA37-4328-B6BE-8B5E983AAFAA}" type="pres">
      <dgm:prSet presAssocID="{B0B95507-0644-417B-9C38-126131260E69}" presName="iconRect" presStyleLbl="node1" presStyleIdx="6" presStyleCnt="8"/>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ooks"/>
        </a:ext>
      </dgm:extLst>
    </dgm:pt>
    <dgm:pt modelId="{22C29369-781F-4DFA-A74A-AE511845B9D6}" type="pres">
      <dgm:prSet presAssocID="{B0B95507-0644-417B-9C38-126131260E69}" presName="spaceRect" presStyleCnt="0"/>
      <dgm:spPr/>
    </dgm:pt>
    <dgm:pt modelId="{6C53B1FE-DC2E-41B0-A96F-4AA0E69A0F5F}" type="pres">
      <dgm:prSet presAssocID="{B0B95507-0644-417B-9C38-126131260E69}" presName="textRect" presStyleLbl="revTx" presStyleIdx="6" presStyleCnt="8">
        <dgm:presLayoutVars>
          <dgm:chMax val="1"/>
          <dgm:chPref val="1"/>
        </dgm:presLayoutVars>
      </dgm:prSet>
      <dgm:spPr/>
    </dgm:pt>
    <dgm:pt modelId="{B13ACDFB-3A94-4A17-88EB-E20D464688D1}" type="pres">
      <dgm:prSet presAssocID="{A10686A5-91D9-47EE-935C-0E655EDBDFED}" presName="sibTrans" presStyleLbl="sibTrans2D1" presStyleIdx="0" presStyleCnt="0"/>
      <dgm:spPr/>
    </dgm:pt>
    <dgm:pt modelId="{5E566276-198D-45B4-9BE8-3AFF474569CD}" type="pres">
      <dgm:prSet presAssocID="{90E0CAB6-FFE9-4242-9738-89AE0305A6B9}" presName="compNode" presStyleCnt="0"/>
      <dgm:spPr/>
    </dgm:pt>
    <dgm:pt modelId="{E7FADE7F-978D-4FB4-80E1-387616D61848}" type="pres">
      <dgm:prSet presAssocID="{90E0CAB6-FFE9-4242-9738-89AE0305A6B9}" presName="iconBgRect" presStyleLbl="bgShp" presStyleIdx="7" presStyleCnt="8"/>
      <dgm:spPr/>
    </dgm:pt>
    <dgm:pt modelId="{C9440749-701A-481C-8DBE-7697F67A0B57}" type="pres">
      <dgm:prSet presAssocID="{90E0CAB6-FFE9-4242-9738-89AE0305A6B9}" presName="iconRect" presStyleLbl="node1" presStyleIdx="7" presStyleCnt="8"/>
      <dgm:spPr>
        <a:blipFill>
          <a:blip xmlns:r="http://schemas.openxmlformats.org/officeDocument/2006/relationships"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Play"/>
        </a:ext>
      </dgm:extLst>
    </dgm:pt>
    <dgm:pt modelId="{BC8F93E0-69EA-4006-8D14-45AC752A7B30}" type="pres">
      <dgm:prSet presAssocID="{90E0CAB6-FFE9-4242-9738-89AE0305A6B9}" presName="spaceRect" presStyleCnt="0"/>
      <dgm:spPr/>
    </dgm:pt>
    <dgm:pt modelId="{857C5359-1910-4F75-9E67-920E779051F2}" type="pres">
      <dgm:prSet presAssocID="{90E0CAB6-FFE9-4242-9738-89AE0305A6B9}" presName="textRect" presStyleLbl="revTx" presStyleIdx="7" presStyleCnt="8">
        <dgm:presLayoutVars>
          <dgm:chMax val="1"/>
          <dgm:chPref val="1"/>
        </dgm:presLayoutVars>
      </dgm:prSet>
      <dgm:spPr/>
    </dgm:pt>
  </dgm:ptLst>
  <dgm:cxnLst>
    <dgm:cxn modelId="{4B36E207-EDCF-45C3-A744-E476A24C463E}" type="presOf" srcId="{D7A7CC50-6D10-4767-AEED-DF58EF02321B}" destId="{3D55E215-6010-4BC7-A61D-13E77CCFF6DD}" srcOrd="0" destOrd="0" presId="urn:microsoft.com/office/officeart/2018/2/layout/IconCircleList"/>
    <dgm:cxn modelId="{6A5C7908-13E2-4D04-9327-D3785666780A}" type="presOf" srcId="{90E0CAB6-FFE9-4242-9738-89AE0305A6B9}" destId="{857C5359-1910-4F75-9E67-920E779051F2}" srcOrd="0" destOrd="0" presId="urn:microsoft.com/office/officeart/2018/2/layout/IconCircleList"/>
    <dgm:cxn modelId="{A8707335-D017-4318-918C-6010AF4D3A39}" srcId="{63CFCA0F-EABA-4BB7-8E7D-AA9288AFAE46}" destId="{85A9E274-B6E1-4614-9FAF-07AE96E70FF7}" srcOrd="2" destOrd="0" parTransId="{4C46BFF9-4682-4EED-8899-5876172782F1}" sibTransId="{92FE416B-94DC-43B8-ADCC-FA76F277BC42}"/>
    <dgm:cxn modelId="{BBA9FD35-5178-49A7-8FF9-E8CB684E95C0}" type="presOf" srcId="{92FE416B-94DC-43B8-ADCC-FA76F277BC42}" destId="{77D2EBE3-D40F-443A-8C14-6CACD03312CB}" srcOrd="0" destOrd="0" presId="urn:microsoft.com/office/officeart/2018/2/layout/IconCircleList"/>
    <dgm:cxn modelId="{8C53AB5E-961B-4D2A-B112-5BC342C5B54F}" srcId="{63CFCA0F-EABA-4BB7-8E7D-AA9288AFAE46}" destId="{D7A7CC50-6D10-4767-AEED-DF58EF02321B}" srcOrd="5" destOrd="0" parTransId="{E4357236-296C-439B-88B0-504BB8930839}" sibTransId="{53E208D9-D3B7-4D18-A9D4-1AD34FBE76AC}"/>
    <dgm:cxn modelId="{4355BC63-F14D-4C86-A027-EDC6A0FEFD5E}" type="presOf" srcId="{2070E6C7-D593-4669-9CDC-E7394DEAB357}" destId="{0913B0EA-7E84-4048-B09E-0AD248792C92}" srcOrd="0" destOrd="0" presId="urn:microsoft.com/office/officeart/2018/2/layout/IconCircleList"/>
    <dgm:cxn modelId="{A04AFB47-DF09-4558-9DCB-0A9E5CDA0820}" type="presOf" srcId="{53E208D9-D3B7-4D18-A9D4-1AD34FBE76AC}" destId="{E5F7C6C3-1AF8-498E-A3C0-3202FEE63A36}" srcOrd="0" destOrd="0" presId="urn:microsoft.com/office/officeart/2018/2/layout/IconCircleList"/>
    <dgm:cxn modelId="{DC09F554-BA05-4EA4-A9CA-A02E1834AC60}" type="presOf" srcId="{63CFCA0F-EABA-4BB7-8E7D-AA9288AFAE46}" destId="{2C1309A2-E84C-4F11-ADDC-D1D34F6295D4}" srcOrd="0" destOrd="0" presId="urn:microsoft.com/office/officeart/2018/2/layout/IconCircleList"/>
    <dgm:cxn modelId="{611C4F7B-12BA-48D1-97AE-26C89BF1E891}" type="presOf" srcId="{A10686A5-91D9-47EE-935C-0E655EDBDFED}" destId="{B13ACDFB-3A94-4A17-88EB-E20D464688D1}" srcOrd="0" destOrd="0" presId="urn:microsoft.com/office/officeart/2018/2/layout/IconCircleList"/>
    <dgm:cxn modelId="{41BF777B-8F3B-4045-969C-DE1D19D09424}" srcId="{63CFCA0F-EABA-4BB7-8E7D-AA9288AFAE46}" destId="{B0B95507-0644-417B-9C38-126131260E69}" srcOrd="6" destOrd="0" parTransId="{FE08AC30-B238-44CC-B881-5197F0A96960}" sibTransId="{A10686A5-91D9-47EE-935C-0E655EDBDFED}"/>
    <dgm:cxn modelId="{BD740A8C-C1F5-4686-BA4E-312FFDB9FCE7}" type="presOf" srcId="{7AD47AF0-74A4-42E1-8B74-62E843D1A3FA}" destId="{6F24F100-BFB1-499A-9372-9B7B90ACE7BF}" srcOrd="0" destOrd="0" presId="urn:microsoft.com/office/officeart/2018/2/layout/IconCircleList"/>
    <dgm:cxn modelId="{81E0818E-A4F0-4741-BF58-62A4E8718682}" type="presOf" srcId="{5216B75E-2392-4A56-9897-C60D61BF10F7}" destId="{6A92D951-EC92-4195-8D47-AD41BD534BA1}" srcOrd="0" destOrd="0" presId="urn:microsoft.com/office/officeart/2018/2/layout/IconCircleList"/>
    <dgm:cxn modelId="{159838A5-5C7F-4C48-B6FD-CD8B8AEF9056}" type="presOf" srcId="{BE85FABA-900A-43A8-ACB3-83D163D3355D}" destId="{3E2D6C1B-B0FD-4E57-8EE4-0077C120F61D}" srcOrd="0" destOrd="0" presId="urn:microsoft.com/office/officeart/2018/2/layout/IconCircleList"/>
    <dgm:cxn modelId="{B76526A6-B1C1-48FC-87C7-88C1AD23E451}" srcId="{63CFCA0F-EABA-4BB7-8E7D-AA9288AFAE46}" destId="{7AD47AF0-74A4-42E1-8B74-62E843D1A3FA}" srcOrd="0" destOrd="0" parTransId="{3E683759-05CA-414F-B137-AB8CFC0746A3}" sibTransId="{EF0D9F3F-C78B-4FF8-A699-D4AFD5DC6C37}"/>
    <dgm:cxn modelId="{DF1E71B5-4999-45F9-A576-C646D6C16DD0}" type="presOf" srcId="{FA2A74EF-C39A-43F2-9E2B-61D937F0E5F0}" destId="{F3BDCBBA-1FDC-4C2C-AF70-F6A81339AC20}" srcOrd="0" destOrd="0" presId="urn:microsoft.com/office/officeart/2018/2/layout/IconCircleList"/>
    <dgm:cxn modelId="{93028AB5-D55D-4051-9275-0E1F4837018A}" type="presOf" srcId="{7A3BC67F-68B2-48B6-A510-CBC38664BA0F}" destId="{086E5BAD-AB56-4FA3-AA37-8602A12C1605}" srcOrd="0" destOrd="0" presId="urn:microsoft.com/office/officeart/2018/2/layout/IconCircleList"/>
    <dgm:cxn modelId="{83EB65B8-5B6C-41FE-9406-F7D00498539E}" srcId="{63CFCA0F-EABA-4BB7-8E7D-AA9288AFAE46}" destId="{8FDEC939-8831-470B-84D2-1D545F5BD42C}" srcOrd="4" destOrd="0" parTransId="{7478EACD-0593-4EB4-9BE3-41C9CC0CA77D}" sibTransId="{7A3BC67F-68B2-48B6-A510-CBC38664BA0F}"/>
    <dgm:cxn modelId="{EDCE95BD-123A-4B3C-83D0-9165F6C0A056}" srcId="{63CFCA0F-EABA-4BB7-8E7D-AA9288AFAE46}" destId="{BE85FABA-900A-43A8-ACB3-83D163D3355D}" srcOrd="1" destOrd="0" parTransId="{2C884EDB-06F8-4D76-845D-EE7870E83C8A}" sibTransId="{2070E6C7-D593-4669-9CDC-E7394DEAB357}"/>
    <dgm:cxn modelId="{04A10BD6-3379-49C7-8DE8-E58D67955F4E}" srcId="{63CFCA0F-EABA-4BB7-8E7D-AA9288AFAE46}" destId="{90E0CAB6-FFE9-4242-9738-89AE0305A6B9}" srcOrd="7" destOrd="0" parTransId="{E895A8A8-A2CE-41DC-9CA9-6CB4D4AE33B6}" sibTransId="{353BA680-0D1D-4F4D-B965-8812321EAB86}"/>
    <dgm:cxn modelId="{BE9276D7-4BF6-4445-85CB-BEFE07D3102C}" type="presOf" srcId="{85A9E274-B6E1-4614-9FAF-07AE96E70FF7}" destId="{A68C6042-90F5-42A6-A50C-0C588F2F85C1}" srcOrd="0" destOrd="0" presId="urn:microsoft.com/office/officeart/2018/2/layout/IconCircleList"/>
    <dgm:cxn modelId="{984C64E6-1AC4-442F-8D9F-6810A0838CCE}" type="presOf" srcId="{8FDEC939-8831-470B-84D2-1D545F5BD42C}" destId="{403B5C74-7630-4139-8355-D1731301B430}" srcOrd="0" destOrd="0" presId="urn:microsoft.com/office/officeart/2018/2/layout/IconCircleList"/>
    <dgm:cxn modelId="{595515E8-1024-4281-B8A5-D863F1CF74E0}" type="presOf" srcId="{B0B95507-0644-417B-9C38-126131260E69}" destId="{6C53B1FE-DC2E-41B0-A96F-4AA0E69A0F5F}" srcOrd="0" destOrd="0" presId="urn:microsoft.com/office/officeart/2018/2/layout/IconCircleList"/>
    <dgm:cxn modelId="{B8B45CE9-56C7-4D9B-835F-A850868DC6DC}" type="presOf" srcId="{EF0D9F3F-C78B-4FF8-A699-D4AFD5DC6C37}" destId="{CF8D66BC-23E2-4585-9042-4C8FDE8E6117}" srcOrd="0" destOrd="0" presId="urn:microsoft.com/office/officeart/2018/2/layout/IconCircleList"/>
    <dgm:cxn modelId="{A64EC6F5-8FE4-4546-948F-866035749545}" srcId="{63CFCA0F-EABA-4BB7-8E7D-AA9288AFAE46}" destId="{5216B75E-2392-4A56-9897-C60D61BF10F7}" srcOrd="3" destOrd="0" parTransId="{B3A71C2F-EA48-4E94-9FB7-1B14330264BF}" sibTransId="{FA2A74EF-C39A-43F2-9E2B-61D937F0E5F0}"/>
    <dgm:cxn modelId="{B26C1374-5A79-4906-BF8D-FFF430E05D94}" type="presParOf" srcId="{2C1309A2-E84C-4F11-ADDC-D1D34F6295D4}" destId="{075F351E-4927-408C-A442-8D03BA52D189}" srcOrd="0" destOrd="0" presId="urn:microsoft.com/office/officeart/2018/2/layout/IconCircleList"/>
    <dgm:cxn modelId="{46FF05E2-979A-4CDF-B930-9A488D305065}" type="presParOf" srcId="{075F351E-4927-408C-A442-8D03BA52D189}" destId="{1C9699FB-C023-4974-8D23-8030E250A147}" srcOrd="0" destOrd="0" presId="urn:microsoft.com/office/officeart/2018/2/layout/IconCircleList"/>
    <dgm:cxn modelId="{62B2A083-82E0-4A90-986C-0D3387B15C30}" type="presParOf" srcId="{1C9699FB-C023-4974-8D23-8030E250A147}" destId="{081834AA-3602-47FF-A126-7EF9B201FAB7}" srcOrd="0" destOrd="0" presId="urn:microsoft.com/office/officeart/2018/2/layout/IconCircleList"/>
    <dgm:cxn modelId="{9AEC1182-D5A9-4B0E-9775-4288D4B17E06}" type="presParOf" srcId="{1C9699FB-C023-4974-8D23-8030E250A147}" destId="{6780C141-2AFF-48FC-B089-D2BF525AF896}" srcOrd="1" destOrd="0" presId="urn:microsoft.com/office/officeart/2018/2/layout/IconCircleList"/>
    <dgm:cxn modelId="{3949059F-5925-4628-88D7-8AD886662C31}" type="presParOf" srcId="{1C9699FB-C023-4974-8D23-8030E250A147}" destId="{9AACAF40-5EFD-492F-98CB-502FBDC23E4A}" srcOrd="2" destOrd="0" presId="urn:microsoft.com/office/officeart/2018/2/layout/IconCircleList"/>
    <dgm:cxn modelId="{2E724A54-F905-4439-A4BF-578B2D2FB99F}" type="presParOf" srcId="{1C9699FB-C023-4974-8D23-8030E250A147}" destId="{6F24F100-BFB1-499A-9372-9B7B90ACE7BF}" srcOrd="3" destOrd="0" presId="urn:microsoft.com/office/officeart/2018/2/layout/IconCircleList"/>
    <dgm:cxn modelId="{D1AE7348-4B7F-4A9B-8889-BC22E64636EE}" type="presParOf" srcId="{075F351E-4927-408C-A442-8D03BA52D189}" destId="{CF8D66BC-23E2-4585-9042-4C8FDE8E6117}" srcOrd="1" destOrd="0" presId="urn:microsoft.com/office/officeart/2018/2/layout/IconCircleList"/>
    <dgm:cxn modelId="{137FBA7D-892C-4B9A-979B-C6FC3AC32D21}" type="presParOf" srcId="{075F351E-4927-408C-A442-8D03BA52D189}" destId="{791C1D5E-5576-4B59-AF25-63B3CD789281}" srcOrd="2" destOrd="0" presId="urn:microsoft.com/office/officeart/2018/2/layout/IconCircleList"/>
    <dgm:cxn modelId="{1585D612-6A59-4960-AFB2-15D6A07571DA}" type="presParOf" srcId="{791C1D5E-5576-4B59-AF25-63B3CD789281}" destId="{5B29B0F8-05D5-4E5F-82E2-58B8FED31BEE}" srcOrd="0" destOrd="0" presId="urn:microsoft.com/office/officeart/2018/2/layout/IconCircleList"/>
    <dgm:cxn modelId="{CECE5DA9-5022-41E8-BD04-C77798AFDC04}" type="presParOf" srcId="{791C1D5E-5576-4B59-AF25-63B3CD789281}" destId="{C5152116-0756-4B5C-BC68-CE8DFE2258BA}" srcOrd="1" destOrd="0" presId="urn:microsoft.com/office/officeart/2018/2/layout/IconCircleList"/>
    <dgm:cxn modelId="{8353EEE7-04B2-435F-A2E4-6B8CE0D12412}" type="presParOf" srcId="{791C1D5E-5576-4B59-AF25-63B3CD789281}" destId="{3629BB12-3F75-49AA-8859-92B04DEAF4F3}" srcOrd="2" destOrd="0" presId="urn:microsoft.com/office/officeart/2018/2/layout/IconCircleList"/>
    <dgm:cxn modelId="{0A66EFB8-3D2A-4644-9018-DD2078DDD72C}" type="presParOf" srcId="{791C1D5E-5576-4B59-AF25-63B3CD789281}" destId="{3E2D6C1B-B0FD-4E57-8EE4-0077C120F61D}" srcOrd="3" destOrd="0" presId="urn:microsoft.com/office/officeart/2018/2/layout/IconCircleList"/>
    <dgm:cxn modelId="{721DA46D-CEF7-4FB3-A7ED-8E1CD1930EA3}" type="presParOf" srcId="{075F351E-4927-408C-A442-8D03BA52D189}" destId="{0913B0EA-7E84-4048-B09E-0AD248792C92}" srcOrd="3" destOrd="0" presId="urn:microsoft.com/office/officeart/2018/2/layout/IconCircleList"/>
    <dgm:cxn modelId="{C6528F27-7907-4C78-B3B4-D5C229412EFE}" type="presParOf" srcId="{075F351E-4927-408C-A442-8D03BA52D189}" destId="{205A4102-0307-4A86-974A-A53F86D4D91F}" srcOrd="4" destOrd="0" presId="urn:microsoft.com/office/officeart/2018/2/layout/IconCircleList"/>
    <dgm:cxn modelId="{27A35DAC-3D25-4DD6-8233-6C0DCD0E0EFB}" type="presParOf" srcId="{205A4102-0307-4A86-974A-A53F86D4D91F}" destId="{5DB957E6-1D80-42AE-8C87-131B8214E264}" srcOrd="0" destOrd="0" presId="urn:microsoft.com/office/officeart/2018/2/layout/IconCircleList"/>
    <dgm:cxn modelId="{D5C88C1B-2050-428B-845C-6BE809ED22AB}" type="presParOf" srcId="{205A4102-0307-4A86-974A-A53F86D4D91F}" destId="{DAAAA603-A891-4E83-9889-DF6A798BD87A}" srcOrd="1" destOrd="0" presId="urn:microsoft.com/office/officeart/2018/2/layout/IconCircleList"/>
    <dgm:cxn modelId="{229D24E3-2FFF-443D-8855-556705732395}" type="presParOf" srcId="{205A4102-0307-4A86-974A-A53F86D4D91F}" destId="{4878FF62-6E05-4BE6-8CBB-53E6576F0DFB}" srcOrd="2" destOrd="0" presId="urn:microsoft.com/office/officeart/2018/2/layout/IconCircleList"/>
    <dgm:cxn modelId="{A5B91CAA-9575-4559-8404-3192C805C577}" type="presParOf" srcId="{205A4102-0307-4A86-974A-A53F86D4D91F}" destId="{A68C6042-90F5-42A6-A50C-0C588F2F85C1}" srcOrd="3" destOrd="0" presId="urn:microsoft.com/office/officeart/2018/2/layout/IconCircleList"/>
    <dgm:cxn modelId="{E9E42AA4-1D88-4C74-81AB-4D75E2099436}" type="presParOf" srcId="{075F351E-4927-408C-A442-8D03BA52D189}" destId="{77D2EBE3-D40F-443A-8C14-6CACD03312CB}" srcOrd="5" destOrd="0" presId="urn:microsoft.com/office/officeart/2018/2/layout/IconCircleList"/>
    <dgm:cxn modelId="{E8CCBAFD-FF39-4548-9D25-38EB1537DA69}" type="presParOf" srcId="{075F351E-4927-408C-A442-8D03BA52D189}" destId="{ED43C418-FE8E-444C-B4C0-0F4A06F2B218}" srcOrd="6" destOrd="0" presId="urn:microsoft.com/office/officeart/2018/2/layout/IconCircleList"/>
    <dgm:cxn modelId="{A70BA86B-8227-44B0-81C6-46CD2F6E41F3}" type="presParOf" srcId="{ED43C418-FE8E-444C-B4C0-0F4A06F2B218}" destId="{D4AD231A-D302-44C8-8C13-B6CD0C12577C}" srcOrd="0" destOrd="0" presId="urn:microsoft.com/office/officeart/2018/2/layout/IconCircleList"/>
    <dgm:cxn modelId="{E946A23E-0F29-484E-9A2D-98DACBD54DC7}" type="presParOf" srcId="{ED43C418-FE8E-444C-B4C0-0F4A06F2B218}" destId="{E9B64E7B-3B0A-4A95-80B5-E96668B478EF}" srcOrd="1" destOrd="0" presId="urn:microsoft.com/office/officeart/2018/2/layout/IconCircleList"/>
    <dgm:cxn modelId="{412797CB-D173-48FB-8F65-20ED415E3F8A}" type="presParOf" srcId="{ED43C418-FE8E-444C-B4C0-0F4A06F2B218}" destId="{8011EF86-61F0-4C29-9E19-2E4717493FB9}" srcOrd="2" destOrd="0" presId="urn:microsoft.com/office/officeart/2018/2/layout/IconCircleList"/>
    <dgm:cxn modelId="{BF6493D9-49F6-4876-A26C-156FDF809701}" type="presParOf" srcId="{ED43C418-FE8E-444C-B4C0-0F4A06F2B218}" destId="{6A92D951-EC92-4195-8D47-AD41BD534BA1}" srcOrd="3" destOrd="0" presId="urn:microsoft.com/office/officeart/2018/2/layout/IconCircleList"/>
    <dgm:cxn modelId="{0837EE95-A490-46A1-A360-6A94A4619D68}" type="presParOf" srcId="{075F351E-4927-408C-A442-8D03BA52D189}" destId="{F3BDCBBA-1FDC-4C2C-AF70-F6A81339AC20}" srcOrd="7" destOrd="0" presId="urn:microsoft.com/office/officeart/2018/2/layout/IconCircleList"/>
    <dgm:cxn modelId="{D85A1E48-D019-4B5A-8019-59609D99BCBA}" type="presParOf" srcId="{075F351E-4927-408C-A442-8D03BA52D189}" destId="{3A67FD9D-49BF-4163-835A-E85821049E0F}" srcOrd="8" destOrd="0" presId="urn:microsoft.com/office/officeart/2018/2/layout/IconCircleList"/>
    <dgm:cxn modelId="{DA577C4A-77D0-4897-853B-6F91B3529E2F}" type="presParOf" srcId="{3A67FD9D-49BF-4163-835A-E85821049E0F}" destId="{6D98AED9-F03E-4B46-8472-6E294187421C}" srcOrd="0" destOrd="0" presId="urn:microsoft.com/office/officeart/2018/2/layout/IconCircleList"/>
    <dgm:cxn modelId="{F1461535-4DBD-4788-B715-28B196EEADC4}" type="presParOf" srcId="{3A67FD9D-49BF-4163-835A-E85821049E0F}" destId="{5F1FB558-B2E8-448B-B874-1F7AA99CB2F6}" srcOrd="1" destOrd="0" presId="urn:microsoft.com/office/officeart/2018/2/layout/IconCircleList"/>
    <dgm:cxn modelId="{A98FF5B1-3E17-412A-8CDB-3EA6983787B5}" type="presParOf" srcId="{3A67FD9D-49BF-4163-835A-E85821049E0F}" destId="{AC55E47E-24F9-40A7-874B-D1A158EDF608}" srcOrd="2" destOrd="0" presId="urn:microsoft.com/office/officeart/2018/2/layout/IconCircleList"/>
    <dgm:cxn modelId="{9B8CD36D-F10F-4176-AE5B-B36422756641}" type="presParOf" srcId="{3A67FD9D-49BF-4163-835A-E85821049E0F}" destId="{403B5C74-7630-4139-8355-D1731301B430}" srcOrd="3" destOrd="0" presId="urn:microsoft.com/office/officeart/2018/2/layout/IconCircleList"/>
    <dgm:cxn modelId="{131E32DC-3B9B-4C8D-956A-FF5E61C4A091}" type="presParOf" srcId="{075F351E-4927-408C-A442-8D03BA52D189}" destId="{086E5BAD-AB56-4FA3-AA37-8602A12C1605}" srcOrd="9" destOrd="0" presId="urn:microsoft.com/office/officeart/2018/2/layout/IconCircleList"/>
    <dgm:cxn modelId="{53C85881-A00C-4A1E-8482-E1D70ABF2AB0}" type="presParOf" srcId="{075F351E-4927-408C-A442-8D03BA52D189}" destId="{30AD61DA-0DDA-4562-9A0B-4864039F1BBE}" srcOrd="10" destOrd="0" presId="urn:microsoft.com/office/officeart/2018/2/layout/IconCircleList"/>
    <dgm:cxn modelId="{9D2E644A-46C8-4E68-9C80-197D861F8537}" type="presParOf" srcId="{30AD61DA-0DDA-4562-9A0B-4864039F1BBE}" destId="{1691409B-DA04-4650-8316-430AC3307599}" srcOrd="0" destOrd="0" presId="urn:microsoft.com/office/officeart/2018/2/layout/IconCircleList"/>
    <dgm:cxn modelId="{3BCDEF09-347E-464D-8B46-79A4E6351090}" type="presParOf" srcId="{30AD61DA-0DDA-4562-9A0B-4864039F1BBE}" destId="{56EC4B19-34E7-4C46-AF1B-E36A2A2FF96A}" srcOrd="1" destOrd="0" presId="urn:microsoft.com/office/officeart/2018/2/layout/IconCircleList"/>
    <dgm:cxn modelId="{8846C183-1A4F-4309-BF0B-DDBE5E996D96}" type="presParOf" srcId="{30AD61DA-0DDA-4562-9A0B-4864039F1BBE}" destId="{91C975EC-7FAC-41A2-8D7A-AF0B9CADC27F}" srcOrd="2" destOrd="0" presId="urn:microsoft.com/office/officeart/2018/2/layout/IconCircleList"/>
    <dgm:cxn modelId="{39B71093-01AD-4772-A0EA-F176508D7159}" type="presParOf" srcId="{30AD61DA-0DDA-4562-9A0B-4864039F1BBE}" destId="{3D55E215-6010-4BC7-A61D-13E77CCFF6DD}" srcOrd="3" destOrd="0" presId="urn:microsoft.com/office/officeart/2018/2/layout/IconCircleList"/>
    <dgm:cxn modelId="{3C8638EB-1285-4452-9B6C-B9748BF908FB}" type="presParOf" srcId="{075F351E-4927-408C-A442-8D03BA52D189}" destId="{E5F7C6C3-1AF8-498E-A3C0-3202FEE63A36}" srcOrd="11" destOrd="0" presId="urn:microsoft.com/office/officeart/2018/2/layout/IconCircleList"/>
    <dgm:cxn modelId="{5C005AAA-9823-4D34-8A67-E413605800D4}" type="presParOf" srcId="{075F351E-4927-408C-A442-8D03BA52D189}" destId="{7F730F91-2C81-45BF-9341-907E291E3E02}" srcOrd="12" destOrd="0" presId="urn:microsoft.com/office/officeart/2018/2/layout/IconCircleList"/>
    <dgm:cxn modelId="{E64B50E2-852E-456C-8B8F-FFF3FD7341AA}" type="presParOf" srcId="{7F730F91-2C81-45BF-9341-907E291E3E02}" destId="{51B09C7E-C0C2-4B63-A5F3-63FAFD239919}" srcOrd="0" destOrd="0" presId="urn:microsoft.com/office/officeart/2018/2/layout/IconCircleList"/>
    <dgm:cxn modelId="{7A338E49-C32D-4D05-B8FF-D867284EF9B8}" type="presParOf" srcId="{7F730F91-2C81-45BF-9341-907E291E3E02}" destId="{E9EC1D43-AA37-4328-B6BE-8B5E983AAFAA}" srcOrd="1" destOrd="0" presId="urn:microsoft.com/office/officeart/2018/2/layout/IconCircleList"/>
    <dgm:cxn modelId="{032DF350-F97A-48D0-8CA7-DD483436907E}" type="presParOf" srcId="{7F730F91-2C81-45BF-9341-907E291E3E02}" destId="{22C29369-781F-4DFA-A74A-AE511845B9D6}" srcOrd="2" destOrd="0" presId="urn:microsoft.com/office/officeart/2018/2/layout/IconCircleList"/>
    <dgm:cxn modelId="{A297FC2E-1634-4C8F-AE7B-75320BEA7E52}" type="presParOf" srcId="{7F730F91-2C81-45BF-9341-907E291E3E02}" destId="{6C53B1FE-DC2E-41B0-A96F-4AA0E69A0F5F}" srcOrd="3" destOrd="0" presId="urn:microsoft.com/office/officeart/2018/2/layout/IconCircleList"/>
    <dgm:cxn modelId="{42490BF3-0CDA-4C33-ACED-CD973DE7C94D}" type="presParOf" srcId="{075F351E-4927-408C-A442-8D03BA52D189}" destId="{B13ACDFB-3A94-4A17-88EB-E20D464688D1}" srcOrd="13" destOrd="0" presId="urn:microsoft.com/office/officeart/2018/2/layout/IconCircleList"/>
    <dgm:cxn modelId="{F1D505B2-F410-41B9-A0C2-10C0FED6993C}" type="presParOf" srcId="{075F351E-4927-408C-A442-8D03BA52D189}" destId="{5E566276-198D-45B4-9BE8-3AFF474569CD}" srcOrd="14" destOrd="0" presId="urn:microsoft.com/office/officeart/2018/2/layout/IconCircleList"/>
    <dgm:cxn modelId="{E1200C04-CEF8-4B11-AA1A-74D382D392DA}" type="presParOf" srcId="{5E566276-198D-45B4-9BE8-3AFF474569CD}" destId="{E7FADE7F-978D-4FB4-80E1-387616D61848}" srcOrd="0" destOrd="0" presId="urn:microsoft.com/office/officeart/2018/2/layout/IconCircleList"/>
    <dgm:cxn modelId="{90ADD2C9-0377-49A0-ADB6-C225D43ACE3C}" type="presParOf" srcId="{5E566276-198D-45B4-9BE8-3AFF474569CD}" destId="{C9440749-701A-481C-8DBE-7697F67A0B57}" srcOrd="1" destOrd="0" presId="urn:microsoft.com/office/officeart/2018/2/layout/IconCircleList"/>
    <dgm:cxn modelId="{2B9C2805-7468-4834-B076-06AF05356DD3}" type="presParOf" srcId="{5E566276-198D-45B4-9BE8-3AFF474569CD}" destId="{BC8F93E0-69EA-4006-8D14-45AC752A7B30}" srcOrd="2" destOrd="0" presId="urn:microsoft.com/office/officeart/2018/2/layout/IconCircleList"/>
    <dgm:cxn modelId="{A36B845F-8CA5-41D9-A36F-AED4B51E9173}" type="presParOf" srcId="{5E566276-198D-45B4-9BE8-3AFF474569CD}" destId="{857C5359-1910-4F75-9E67-920E779051F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37D745-EE3B-410B-AE97-FA087F455640}"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F4B64CB6-F5E2-413D-9F25-8B365E313C13}">
      <dgm:prSet/>
      <dgm:spPr/>
      <dgm:t>
        <a:bodyPr/>
        <a:lstStyle/>
        <a:p>
          <a:pPr>
            <a:lnSpc>
              <a:spcPct val="100000"/>
            </a:lnSpc>
            <a:defRPr cap="all"/>
          </a:pPr>
          <a:r>
            <a:rPr lang="en-US"/>
            <a:t>Thank You ! </a:t>
          </a:r>
        </a:p>
      </dgm:t>
    </dgm:pt>
    <dgm:pt modelId="{DA2655A4-496D-4BC1-BB55-02E073A50D69}" type="parTrans" cxnId="{5FB6AA26-5DBD-4518-BAB4-17CC9F4A86F0}">
      <dgm:prSet/>
      <dgm:spPr/>
      <dgm:t>
        <a:bodyPr/>
        <a:lstStyle/>
        <a:p>
          <a:endParaRPr lang="en-US"/>
        </a:p>
      </dgm:t>
    </dgm:pt>
    <dgm:pt modelId="{8FC46FC7-B90A-499E-9812-1BB69AAB49A9}" type="sibTrans" cxnId="{5FB6AA26-5DBD-4518-BAB4-17CC9F4A86F0}">
      <dgm:prSet/>
      <dgm:spPr/>
      <dgm:t>
        <a:bodyPr/>
        <a:lstStyle/>
        <a:p>
          <a:endParaRPr lang="en-US"/>
        </a:p>
      </dgm:t>
    </dgm:pt>
    <dgm:pt modelId="{0CCBA142-9DD4-46A9-B6A7-3251E6685E8F}">
      <dgm:prSet/>
      <dgm:spPr/>
      <dgm:t>
        <a:bodyPr/>
        <a:lstStyle/>
        <a:p>
          <a:pPr>
            <a:lnSpc>
              <a:spcPct val="100000"/>
            </a:lnSpc>
            <a:defRPr cap="all"/>
          </a:pPr>
          <a:r>
            <a:rPr lang="en-US"/>
            <a:t>Any Questions?</a:t>
          </a:r>
        </a:p>
      </dgm:t>
    </dgm:pt>
    <dgm:pt modelId="{4ECAAFD6-ED0C-4621-9DE0-DC314A0E594A}" type="parTrans" cxnId="{A58E129A-916E-4126-9342-29C6BE087945}">
      <dgm:prSet/>
      <dgm:spPr/>
      <dgm:t>
        <a:bodyPr/>
        <a:lstStyle/>
        <a:p>
          <a:endParaRPr lang="en-US"/>
        </a:p>
      </dgm:t>
    </dgm:pt>
    <dgm:pt modelId="{2A0E0C65-FA6A-4204-9A12-C38BEE5C36B2}" type="sibTrans" cxnId="{A58E129A-916E-4126-9342-29C6BE087945}">
      <dgm:prSet/>
      <dgm:spPr/>
      <dgm:t>
        <a:bodyPr/>
        <a:lstStyle/>
        <a:p>
          <a:endParaRPr lang="en-US"/>
        </a:p>
      </dgm:t>
    </dgm:pt>
    <dgm:pt modelId="{E097D1DB-A08A-4261-884A-D6BC85553573}" type="pres">
      <dgm:prSet presAssocID="{EF37D745-EE3B-410B-AE97-FA087F455640}" presName="root" presStyleCnt="0">
        <dgm:presLayoutVars>
          <dgm:dir/>
          <dgm:resizeHandles val="exact"/>
        </dgm:presLayoutVars>
      </dgm:prSet>
      <dgm:spPr/>
    </dgm:pt>
    <dgm:pt modelId="{E6D58CD9-CC35-4304-823F-EFDCA75C578C}" type="pres">
      <dgm:prSet presAssocID="{F4B64CB6-F5E2-413D-9F25-8B365E313C13}" presName="compNode" presStyleCnt="0"/>
      <dgm:spPr/>
    </dgm:pt>
    <dgm:pt modelId="{4D08A747-0FE4-41B1-85F5-E6565061AB84}" type="pres">
      <dgm:prSet presAssocID="{F4B64CB6-F5E2-413D-9F25-8B365E313C13}" presName="iconBgRect" presStyleLbl="bgShp" presStyleIdx="0" presStyleCnt="2"/>
      <dgm:spPr/>
    </dgm:pt>
    <dgm:pt modelId="{0AC3CB97-50BE-4085-AE47-A53EB6DCD870}" type="pres">
      <dgm:prSet presAssocID="{F4B64CB6-F5E2-413D-9F25-8B365E313C1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nglasses Face with Solid Fill"/>
        </a:ext>
      </dgm:extLst>
    </dgm:pt>
    <dgm:pt modelId="{B09F91BF-15BB-405A-B2B2-39483AE422E2}" type="pres">
      <dgm:prSet presAssocID="{F4B64CB6-F5E2-413D-9F25-8B365E313C13}" presName="spaceRect" presStyleCnt="0"/>
      <dgm:spPr/>
    </dgm:pt>
    <dgm:pt modelId="{398A56D3-6C02-4381-8445-97BFD01731D5}" type="pres">
      <dgm:prSet presAssocID="{F4B64CB6-F5E2-413D-9F25-8B365E313C13}" presName="textRect" presStyleLbl="revTx" presStyleIdx="0" presStyleCnt="2">
        <dgm:presLayoutVars>
          <dgm:chMax val="1"/>
          <dgm:chPref val="1"/>
        </dgm:presLayoutVars>
      </dgm:prSet>
      <dgm:spPr/>
    </dgm:pt>
    <dgm:pt modelId="{2A7B2608-9E41-42CF-A387-86BCE064CAA1}" type="pres">
      <dgm:prSet presAssocID="{8FC46FC7-B90A-499E-9812-1BB69AAB49A9}" presName="sibTrans" presStyleCnt="0"/>
      <dgm:spPr/>
    </dgm:pt>
    <dgm:pt modelId="{D1755959-23F0-47B1-9010-380CEFB33D1D}" type="pres">
      <dgm:prSet presAssocID="{0CCBA142-9DD4-46A9-B6A7-3251E6685E8F}" presName="compNode" presStyleCnt="0"/>
      <dgm:spPr/>
    </dgm:pt>
    <dgm:pt modelId="{FB153F64-EA9B-4E33-B0B6-8EC642C7B287}" type="pres">
      <dgm:prSet presAssocID="{0CCBA142-9DD4-46A9-B6A7-3251E6685E8F}" presName="iconBgRect" presStyleLbl="bgShp" presStyleIdx="1" presStyleCnt="2"/>
      <dgm:spPr/>
    </dgm:pt>
    <dgm:pt modelId="{01CB0E35-BF85-41FB-A777-BB4CDBC2D5B5}" type="pres">
      <dgm:prSet presAssocID="{0CCBA142-9DD4-46A9-B6A7-3251E6685E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 mark"/>
        </a:ext>
      </dgm:extLst>
    </dgm:pt>
    <dgm:pt modelId="{2181FB60-8D86-477E-BA73-0362AB70CC3A}" type="pres">
      <dgm:prSet presAssocID="{0CCBA142-9DD4-46A9-B6A7-3251E6685E8F}" presName="spaceRect" presStyleCnt="0"/>
      <dgm:spPr/>
    </dgm:pt>
    <dgm:pt modelId="{6D383EDE-8667-4A0A-B98A-CED497303A54}" type="pres">
      <dgm:prSet presAssocID="{0CCBA142-9DD4-46A9-B6A7-3251E6685E8F}" presName="textRect" presStyleLbl="revTx" presStyleIdx="1" presStyleCnt="2">
        <dgm:presLayoutVars>
          <dgm:chMax val="1"/>
          <dgm:chPref val="1"/>
        </dgm:presLayoutVars>
      </dgm:prSet>
      <dgm:spPr/>
    </dgm:pt>
  </dgm:ptLst>
  <dgm:cxnLst>
    <dgm:cxn modelId="{02580C07-8D7C-488A-9466-5582F5BF0D4E}" type="presOf" srcId="{0CCBA142-9DD4-46A9-B6A7-3251E6685E8F}" destId="{6D383EDE-8667-4A0A-B98A-CED497303A54}" srcOrd="0" destOrd="0" presId="urn:microsoft.com/office/officeart/2018/5/layout/IconCircleLabelList"/>
    <dgm:cxn modelId="{008B6622-E3D9-4588-9085-6D0B96C988BF}" type="presOf" srcId="{F4B64CB6-F5E2-413D-9F25-8B365E313C13}" destId="{398A56D3-6C02-4381-8445-97BFD01731D5}" srcOrd="0" destOrd="0" presId="urn:microsoft.com/office/officeart/2018/5/layout/IconCircleLabelList"/>
    <dgm:cxn modelId="{5FB6AA26-5DBD-4518-BAB4-17CC9F4A86F0}" srcId="{EF37D745-EE3B-410B-AE97-FA087F455640}" destId="{F4B64CB6-F5E2-413D-9F25-8B365E313C13}" srcOrd="0" destOrd="0" parTransId="{DA2655A4-496D-4BC1-BB55-02E073A50D69}" sibTransId="{8FC46FC7-B90A-499E-9812-1BB69AAB49A9}"/>
    <dgm:cxn modelId="{A58E129A-916E-4126-9342-29C6BE087945}" srcId="{EF37D745-EE3B-410B-AE97-FA087F455640}" destId="{0CCBA142-9DD4-46A9-B6A7-3251E6685E8F}" srcOrd="1" destOrd="0" parTransId="{4ECAAFD6-ED0C-4621-9DE0-DC314A0E594A}" sibTransId="{2A0E0C65-FA6A-4204-9A12-C38BEE5C36B2}"/>
    <dgm:cxn modelId="{A64188ED-158D-44C4-9CA4-7A7470BB220B}" type="presOf" srcId="{EF37D745-EE3B-410B-AE97-FA087F455640}" destId="{E097D1DB-A08A-4261-884A-D6BC85553573}" srcOrd="0" destOrd="0" presId="urn:microsoft.com/office/officeart/2018/5/layout/IconCircleLabelList"/>
    <dgm:cxn modelId="{6C3CAE81-424E-407E-AE8E-C5F4E125DECF}" type="presParOf" srcId="{E097D1DB-A08A-4261-884A-D6BC85553573}" destId="{E6D58CD9-CC35-4304-823F-EFDCA75C578C}" srcOrd="0" destOrd="0" presId="urn:microsoft.com/office/officeart/2018/5/layout/IconCircleLabelList"/>
    <dgm:cxn modelId="{29FB3131-5586-42E0-857B-A59773C8E58D}" type="presParOf" srcId="{E6D58CD9-CC35-4304-823F-EFDCA75C578C}" destId="{4D08A747-0FE4-41B1-85F5-E6565061AB84}" srcOrd="0" destOrd="0" presId="urn:microsoft.com/office/officeart/2018/5/layout/IconCircleLabelList"/>
    <dgm:cxn modelId="{1BA14388-B857-4DA7-84EF-1C98525117E6}" type="presParOf" srcId="{E6D58CD9-CC35-4304-823F-EFDCA75C578C}" destId="{0AC3CB97-50BE-4085-AE47-A53EB6DCD870}" srcOrd="1" destOrd="0" presId="urn:microsoft.com/office/officeart/2018/5/layout/IconCircleLabelList"/>
    <dgm:cxn modelId="{B4B19BA0-154A-46AC-9689-FCCED2C6A9A5}" type="presParOf" srcId="{E6D58CD9-CC35-4304-823F-EFDCA75C578C}" destId="{B09F91BF-15BB-405A-B2B2-39483AE422E2}" srcOrd="2" destOrd="0" presId="urn:microsoft.com/office/officeart/2018/5/layout/IconCircleLabelList"/>
    <dgm:cxn modelId="{59A809F9-F83B-4CA3-AA53-4DDAB31184B2}" type="presParOf" srcId="{E6D58CD9-CC35-4304-823F-EFDCA75C578C}" destId="{398A56D3-6C02-4381-8445-97BFD01731D5}" srcOrd="3" destOrd="0" presId="urn:microsoft.com/office/officeart/2018/5/layout/IconCircleLabelList"/>
    <dgm:cxn modelId="{2FDFB514-9194-4026-B3C1-2A1E94E12AF4}" type="presParOf" srcId="{E097D1DB-A08A-4261-884A-D6BC85553573}" destId="{2A7B2608-9E41-42CF-A387-86BCE064CAA1}" srcOrd="1" destOrd="0" presId="urn:microsoft.com/office/officeart/2018/5/layout/IconCircleLabelList"/>
    <dgm:cxn modelId="{94614459-A200-4CAB-99E6-AE8EE439C40A}" type="presParOf" srcId="{E097D1DB-A08A-4261-884A-D6BC85553573}" destId="{D1755959-23F0-47B1-9010-380CEFB33D1D}" srcOrd="2" destOrd="0" presId="urn:microsoft.com/office/officeart/2018/5/layout/IconCircleLabelList"/>
    <dgm:cxn modelId="{56166811-91BB-4170-A8D0-5DC286082D67}" type="presParOf" srcId="{D1755959-23F0-47B1-9010-380CEFB33D1D}" destId="{FB153F64-EA9B-4E33-B0B6-8EC642C7B287}" srcOrd="0" destOrd="0" presId="urn:microsoft.com/office/officeart/2018/5/layout/IconCircleLabelList"/>
    <dgm:cxn modelId="{FB98B26B-8CB3-46C6-BADD-69363A2F6E1C}" type="presParOf" srcId="{D1755959-23F0-47B1-9010-380CEFB33D1D}" destId="{01CB0E35-BF85-41FB-A777-BB4CDBC2D5B5}" srcOrd="1" destOrd="0" presId="urn:microsoft.com/office/officeart/2018/5/layout/IconCircleLabelList"/>
    <dgm:cxn modelId="{EC1EA5EE-84DE-41CF-AC34-AAF012821710}" type="presParOf" srcId="{D1755959-23F0-47B1-9010-380CEFB33D1D}" destId="{2181FB60-8D86-477E-BA73-0362AB70CC3A}" srcOrd="2" destOrd="0" presId="urn:microsoft.com/office/officeart/2018/5/layout/IconCircleLabelList"/>
    <dgm:cxn modelId="{E2C5E700-ACC4-4C1E-A56A-9E631BB28C46}" type="presParOf" srcId="{D1755959-23F0-47B1-9010-380CEFB33D1D}" destId="{6D383EDE-8667-4A0A-B98A-CED497303A5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CEEDFC-3EFE-4975-A121-0B06B0F37F17}">
      <dsp:nvSpPr>
        <dsp:cNvPr id="0" name=""/>
        <dsp:cNvSpPr/>
      </dsp:nvSpPr>
      <dsp:spPr>
        <a:xfrm>
          <a:off x="0" y="334"/>
          <a:ext cx="4607567"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392904-E812-46F7-B761-697F9F801566}">
      <dsp:nvSpPr>
        <dsp:cNvPr id="0" name=""/>
        <dsp:cNvSpPr/>
      </dsp:nvSpPr>
      <dsp:spPr>
        <a:xfrm>
          <a:off x="0" y="334"/>
          <a:ext cx="4607567" cy="54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Burak </a:t>
          </a:r>
          <a:r>
            <a:rPr lang="en-US" sz="2100" b="1" kern="1200" dirty="0" err="1"/>
            <a:t>Emrullah</a:t>
          </a:r>
          <a:r>
            <a:rPr lang="en-US" sz="2100" b="1" kern="1200" dirty="0"/>
            <a:t> GÜNEŞ – 201611026</a:t>
          </a:r>
          <a:endParaRPr lang="en-US" sz="2100" kern="1200" dirty="0"/>
        </a:p>
      </dsp:txBody>
      <dsp:txXfrm>
        <a:off x="0" y="334"/>
        <a:ext cx="4607567" cy="547236"/>
      </dsp:txXfrm>
    </dsp:sp>
    <dsp:sp modelId="{6EA299D4-2ED4-4B7F-B35E-D9BEB8ADA14C}">
      <dsp:nvSpPr>
        <dsp:cNvPr id="0" name=""/>
        <dsp:cNvSpPr/>
      </dsp:nvSpPr>
      <dsp:spPr>
        <a:xfrm>
          <a:off x="0" y="547570"/>
          <a:ext cx="4607567"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CAC400-BB7C-4399-858F-75B8C338AF35}">
      <dsp:nvSpPr>
        <dsp:cNvPr id="0" name=""/>
        <dsp:cNvSpPr/>
      </dsp:nvSpPr>
      <dsp:spPr>
        <a:xfrm>
          <a:off x="0" y="547570"/>
          <a:ext cx="4607567" cy="54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err="1"/>
            <a:t>Oğuz</a:t>
          </a:r>
          <a:r>
            <a:rPr lang="en-US" sz="2100" b="1" kern="1200" dirty="0"/>
            <a:t> GÜL – 201411025</a:t>
          </a:r>
          <a:endParaRPr lang="en-US" sz="2100" kern="1200" dirty="0"/>
        </a:p>
      </dsp:txBody>
      <dsp:txXfrm>
        <a:off x="0" y="547570"/>
        <a:ext cx="4607567" cy="547236"/>
      </dsp:txXfrm>
    </dsp:sp>
    <dsp:sp modelId="{C5B5AF24-DF01-4701-985B-28C9CB7E5F61}">
      <dsp:nvSpPr>
        <dsp:cNvPr id="0" name=""/>
        <dsp:cNvSpPr/>
      </dsp:nvSpPr>
      <dsp:spPr>
        <a:xfrm>
          <a:off x="0" y="1094806"/>
          <a:ext cx="4607567"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FD3684-DAF5-4719-9CAE-89AB839A9B14}">
      <dsp:nvSpPr>
        <dsp:cNvPr id="0" name=""/>
        <dsp:cNvSpPr/>
      </dsp:nvSpPr>
      <dsp:spPr>
        <a:xfrm>
          <a:off x="0" y="1094806"/>
          <a:ext cx="4607567" cy="54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Furkan TÜRKMEN – 201511064</a:t>
          </a:r>
          <a:endParaRPr lang="en-US" sz="2100" kern="1200" dirty="0"/>
        </a:p>
      </dsp:txBody>
      <dsp:txXfrm>
        <a:off x="0" y="1094806"/>
        <a:ext cx="4607567" cy="547236"/>
      </dsp:txXfrm>
    </dsp:sp>
    <dsp:sp modelId="{FE11018E-F070-4782-AC04-98752B0FAE69}">
      <dsp:nvSpPr>
        <dsp:cNvPr id="0" name=""/>
        <dsp:cNvSpPr/>
      </dsp:nvSpPr>
      <dsp:spPr>
        <a:xfrm>
          <a:off x="0" y="1642043"/>
          <a:ext cx="4607567"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46E5D-6944-4B3D-93BD-913A344DD4CA}">
      <dsp:nvSpPr>
        <dsp:cNvPr id="0" name=""/>
        <dsp:cNvSpPr/>
      </dsp:nvSpPr>
      <dsp:spPr>
        <a:xfrm>
          <a:off x="0" y="1642043"/>
          <a:ext cx="4607567" cy="54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Murat ŞANLISAVAŞ - 201011302</a:t>
          </a:r>
        </a:p>
      </dsp:txBody>
      <dsp:txXfrm>
        <a:off x="0" y="1642043"/>
        <a:ext cx="4607567" cy="547236"/>
      </dsp:txXfrm>
    </dsp:sp>
    <dsp:sp modelId="{8C0FFB16-10C4-4F07-BBB3-F94BE2E29AF0}">
      <dsp:nvSpPr>
        <dsp:cNvPr id="0" name=""/>
        <dsp:cNvSpPr/>
      </dsp:nvSpPr>
      <dsp:spPr>
        <a:xfrm>
          <a:off x="0" y="2189279"/>
          <a:ext cx="4607567"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23BBFC-5F4B-4EB2-9158-E31975CAD686}">
      <dsp:nvSpPr>
        <dsp:cNvPr id="0" name=""/>
        <dsp:cNvSpPr/>
      </dsp:nvSpPr>
      <dsp:spPr>
        <a:xfrm>
          <a:off x="0" y="2189279"/>
          <a:ext cx="4607567" cy="54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Advisor : Murat SARAN, Assist. Prof. Dr.</a:t>
          </a:r>
          <a:endParaRPr lang="en-US" sz="2100" kern="1200" dirty="0"/>
        </a:p>
      </dsp:txBody>
      <dsp:txXfrm>
        <a:off x="0" y="2189279"/>
        <a:ext cx="4607567" cy="547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834AA-3602-47FF-A126-7EF9B201FAB7}">
      <dsp:nvSpPr>
        <dsp:cNvPr id="0" name=""/>
        <dsp:cNvSpPr/>
      </dsp:nvSpPr>
      <dsp:spPr>
        <a:xfrm>
          <a:off x="36406" y="138402"/>
          <a:ext cx="652387" cy="6523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80C141-2AFF-48FC-B089-D2BF525AF896}">
      <dsp:nvSpPr>
        <dsp:cNvPr id="0" name=""/>
        <dsp:cNvSpPr/>
      </dsp:nvSpPr>
      <dsp:spPr>
        <a:xfrm>
          <a:off x="173407" y="275403"/>
          <a:ext cx="378384" cy="37838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24F100-BFB1-499A-9372-9B7B90ACE7BF}">
      <dsp:nvSpPr>
        <dsp:cNvPr id="0" name=""/>
        <dsp:cNvSpPr/>
      </dsp:nvSpPr>
      <dsp:spPr>
        <a:xfrm>
          <a:off x="828591" y="138402"/>
          <a:ext cx="1537770" cy="652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Project</a:t>
          </a:r>
          <a:r>
            <a:rPr lang="tr-TR" sz="2100" kern="1200"/>
            <a:t> Information</a:t>
          </a:r>
          <a:endParaRPr lang="en-US" sz="2100" kern="1200"/>
        </a:p>
      </dsp:txBody>
      <dsp:txXfrm>
        <a:off x="828591" y="138402"/>
        <a:ext cx="1537770" cy="652387"/>
      </dsp:txXfrm>
    </dsp:sp>
    <dsp:sp modelId="{5B29B0F8-05D5-4E5F-82E2-58B8FED31BEE}">
      <dsp:nvSpPr>
        <dsp:cNvPr id="0" name=""/>
        <dsp:cNvSpPr/>
      </dsp:nvSpPr>
      <dsp:spPr>
        <a:xfrm>
          <a:off x="2634306" y="138402"/>
          <a:ext cx="652387" cy="6523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152116-0756-4B5C-BC68-CE8DFE2258BA}">
      <dsp:nvSpPr>
        <dsp:cNvPr id="0" name=""/>
        <dsp:cNvSpPr/>
      </dsp:nvSpPr>
      <dsp:spPr>
        <a:xfrm>
          <a:off x="2771307" y="275403"/>
          <a:ext cx="378384" cy="37838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2D6C1B-B0FD-4E57-8EE4-0077C120F61D}">
      <dsp:nvSpPr>
        <dsp:cNvPr id="0" name=""/>
        <dsp:cNvSpPr/>
      </dsp:nvSpPr>
      <dsp:spPr>
        <a:xfrm>
          <a:off x="3426491" y="138402"/>
          <a:ext cx="1537770" cy="652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tr-TR" sz="2100" kern="1200"/>
            <a:t>Problem</a:t>
          </a:r>
          <a:endParaRPr lang="en-US" sz="2100" kern="1200"/>
        </a:p>
      </dsp:txBody>
      <dsp:txXfrm>
        <a:off x="3426491" y="138402"/>
        <a:ext cx="1537770" cy="652387"/>
      </dsp:txXfrm>
    </dsp:sp>
    <dsp:sp modelId="{5DB957E6-1D80-42AE-8C87-131B8214E264}">
      <dsp:nvSpPr>
        <dsp:cNvPr id="0" name=""/>
        <dsp:cNvSpPr/>
      </dsp:nvSpPr>
      <dsp:spPr>
        <a:xfrm>
          <a:off x="5232206" y="138402"/>
          <a:ext cx="652387" cy="6523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AAA603-A891-4E83-9889-DF6A798BD87A}">
      <dsp:nvSpPr>
        <dsp:cNvPr id="0" name=""/>
        <dsp:cNvSpPr/>
      </dsp:nvSpPr>
      <dsp:spPr>
        <a:xfrm>
          <a:off x="5369207" y="275403"/>
          <a:ext cx="378384" cy="37838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8C6042-90F5-42A6-A50C-0C588F2F85C1}">
      <dsp:nvSpPr>
        <dsp:cNvPr id="0" name=""/>
        <dsp:cNvSpPr/>
      </dsp:nvSpPr>
      <dsp:spPr>
        <a:xfrm>
          <a:off x="6024391" y="138402"/>
          <a:ext cx="1537770" cy="652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Objectives</a:t>
          </a:r>
        </a:p>
      </dsp:txBody>
      <dsp:txXfrm>
        <a:off x="6024391" y="138402"/>
        <a:ext cx="1537770" cy="652387"/>
      </dsp:txXfrm>
    </dsp:sp>
    <dsp:sp modelId="{D4AD231A-D302-44C8-8C13-B6CD0C12577C}">
      <dsp:nvSpPr>
        <dsp:cNvPr id="0" name=""/>
        <dsp:cNvSpPr/>
      </dsp:nvSpPr>
      <dsp:spPr>
        <a:xfrm>
          <a:off x="36406" y="1366205"/>
          <a:ext cx="652387" cy="65238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B64E7B-3B0A-4A95-80B5-E96668B478EF}">
      <dsp:nvSpPr>
        <dsp:cNvPr id="0" name=""/>
        <dsp:cNvSpPr/>
      </dsp:nvSpPr>
      <dsp:spPr>
        <a:xfrm>
          <a:off x="173407" y="1503207"/>
          <a:ext cx="378384" cy="378384"/>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92D951-EC92-4195-8D47-AD41BD534BA1}">
      <dsp:nvSpPr>
        <dsp:cNvPr id="0" name=""/>
        <dsp:cNvSpPr/>
      </dsp:nvSpPr>
      <dsp:spPr>
        <a:xfrm>
          <a:off x="828591" y="1366205"/>
          <a:ext cx="1537770" cy="652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tr-TR" sz="2100" kern="1200"/>
            <a:t>Analysis</a:t>
          </a:r>
          <a:endParaRPr lang="en-US" sz="2100" kern="1200"/>
        </a:p>
      </dsp:txBody>
      <dsp:txXfrm>
        <a:off x="828591" y="1366205"/>
        <a:ext cx="1537770" cy="652387"/>
      </dsp:txXfrm>
    </dsp:sp>
    <dsp:sp modelId="{6D98AED9-F03E-4B46-8472-6E294187421C}">
      <dsp:nvSpPr>
        <dsp:cNvPr id="0" name=""/>
        <dsp:cNvSpPr/>
      </dsp:nvSpPr>
      <dsp:spPr>
        <a:xfrm>
          <a:off x="2634306" y="1366205"/>
          <a:ext cx="652387" cy="65238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FB558-B2E8-448B-B874-1F7AA99CB2F6}">
      <dsp:nvSpPr>
        <dsp:cNvPr id="0" name=""/>
        <dsp:cNvSpPr/>
      </dsp:nvSpPr>
      <dsp:spPr>
        <a:xfrm>
          <a:off x="2771307" y="1503207"/>
          <a:ext cx="378384" cy="378384"/>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3B5C74-7630-4139-8355-D1731301B430}">
      <dsp:nvSpPr>
        <dsp:cNvPr id="0" name=""/>
        <dsp:cNvSpPr/>
      </dsp:nvSpPr>
      <dsp:spPr>
        <a:xfrm>
          <a:off x="3426491" y="1366205"/>
          <a:ext cx="1537770" cy="652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tr-TR" sz="2100" kern="1200"/>
            <a:t>Solution</a:t>
          </a:r>
          <a:endParaRPr lang="en-US" sz="2100" kern="1200"/>
        </a:p>
      </dsp:txBody>
      <dsp:txXfrm>
        <a:off x="3426491" y="1366205"/>
        <a:ext cx="1537770" cy="652387"/>
      </dsp:txXfrm>
    </dsp:sp>
    <dsp:sp modelId="{1691409B-DA04-4650-8316-430AC3307599}">
      <dsp:nvSpPr>
        <dsp:cNvPr id="0" name=""/>
        <dsp:cNvSpPr/>
      </dsp:nvSpPr>
      <dsp:spPr>
        <a:xfrm>
          <a:off x="5232206" y="1366205"/>
          <a:ext cx="652387" cy="6523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EC4B19-34E7-4C46-AF1B-E36A2A2FF96A}">
      <dsp:nvSpPr>
        <dsp:cNvPr id="0" name=""/>
        <dsp:cNvSpPr/>
      </dsp:nvSpPr>
      <dsp:spPr>
        <a:xfrm>
          <a:off x="5369207" y="1503207"/>
          <a:ext cx="378384" cy="378384"/>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55E215-6010-4BC7-A61D-13E77CCFF6DD}">
      <dsp:nvSpPr>
        <dsp:cNvPr id="0" name=""/>
        <dsp:cNvSpPr/>
      </dsp:nvSpPr>
      <dsp:spPr>
        <a:xfrm>
          <a:off x="6024391" y="1366205"/>
          <a:ext cx="1537770" cy="652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tr-TR" sz="2100" kern="1200"/>
            <a:t>Results and Conclusion</a:t>
          </a:r>
          <a:endParaRPr lang="en-US" sz="2100" kern="1200"/>
        </a:p>
      </dsp:txBody>
      <dsp:txXfrm>
        <a:off x="6024391" y="1366205"/>
        <a:ext cx="1537770" cy="652387"/>
      </dsp:txXfrm>
    </dsp:sp>
    <dsp:sp modelId="{51B09C7E-C0C2-4B63-A5F3-63FAFD239919}">
      <dsp:nvSpPr>
        <dsp:cNvPr id="0" name=""/>
        <dsp:cNvSpPr/>
      </dsp:nvSpPr>
      <dsp:spPr>
        <a:xfrm>
          <a:off x="36406" y="2594009"/>
          <a:ext cx="652387" cy="6523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EC1D43-AA37-4328-B6BE-8B5E983AAFAA}">
      <dsp:nvSpPr>
        <dsp:cNvPr id="0" name=""/>
        <dsp:cNvSpPr/>
      </dsp:nvSpPr>
      <dsp:spPr>
        <a:xfrm>
          <a:off x="173407" y="2731010"/>
          <a:ext cx="378384" cy="378384"/>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53B1FE-DC2E-41B0-A96F-4AA0E69A0F5F}">
      <dsp:nvSpPr>
        <dsp:cNvPr id="0" name=""/>
        <dsp:cNvSpPr/>
      </dsp:nvSpPr>
      <dsp:spPr>
        <a:xfrm>
          <a:off x="828591" y="2594009"/>
          <a:ext cx="1537770" cy="652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tr-TR" sz="2100" kern="1200"/>
            <a:t>References</a:t>
          </a:r>
          <a:endParaRPr lang="en-US" sz="2100" kern="1200"/>
        </a:p>
      </dsp:txBody>
      <dsp:txXfrm>
        <a:off x="828591" y="2594009"/>
        <a:ext cx="1537770" cy="652387"/>
      </dsp:txXfrm>
    </dsp:sp>
    <dsp:sp modelId="{E7FADE7F-978D-4FB4-80E1-387616D61848}">
      <dsp:nvSpPr>
        <dsp:cNvPr id="0" name=""/>
        <dsp:cNvSpPr/>
      </dsp:nvSpPr>
      <dsp:spPr>
        <a:xfrm>
          <a:off x="2634306" y="2594009"/>
          <a:ext cx="652387" cy="6523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440749-701A-481C-8DBE-7697F67A0B57}">
      <dsp:nvSpPr>
        <dsp:cNvPr id="0" name=""/>
        <dsp:cNvSpPr/>
      </dsp:nvSpPr>
      <dsp:spPr>
        <a:xfrm>
          <a:off x="2771307" y="2731010"/>
          <a:ext cx="378384" cy="378384"/>
        </a:xfrm>
        <a:prstGeom prst="rect">
          <a:avLst/>
        </a:prstGeom>
        <a:blipFill>
          <a:blip xmlns:r="http://schemas.openxmlformats.org/officeDocument/2006/relationships"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7C5359-1910-4F75-9E67-920E779051F2}">
      <dsp:nvSpPr>
        <dsp:cNvPr id="0" name=""/>
        <dsp:cNvSpPr/>
      </dsp:nvSpPr>
      <dsp:spPr>
        <a:xfrm>
          <a:off x="3426491" y="2594009"/>
          <a:ext cx="1537770" cy="652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tr-TR" sz="2100" kern="1200"/>
            <a:t>Demo</a:t>
          </a:r>
          <a:endParaRPr lang="en-US" sz="2100" kern="1200"/>
        </a:p>
      </dsp:txBody>
      <dsp:txXfrm>
        <a:off x="3426491" y="2594009"/>
        <a:ext cx="1537770" cy="6523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8A747-0FE4-41B1-85F5-E6565061AB84}">
      <dsp:nvSpPr>
        <dsp:cNvPr id="0" name=""/>
        <dsp:cNvSpPr/>
      </dsp:nvSpPr>
      <dsp:spPr>
        <a:xfrm>
          <a:off x="723403" y="47066"/>
          <a:ext cx="2161687" cy="2161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3CB97-50BE-4085-AE47-A53EB6DCD870}">
      <dsp:nvSpPr>
        <dsp:cNvPr id="0" name=""/>
        <dsp:cNvSpPr/>
      </dsp:nvSpPr>
      <dsp:spPr>
        <a:xfrm>
          <a:off x="1184090" y="507753"/>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8A56D3-6C02-4381-8445-97BFD01731D5}">
      <dsp:nvSpPr>
        <dsp:cNvPr id="0" name=""/>
        <dsp:cNvSpPr/>
      </dsp:nvSpPr>
      <dsp:spPr>
        <a:xfrm>
          <a:off x="32371" y="2882066"/>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33550">
            <a:lnSpc>
              <a:spcPct val="100000"/>
            </a:lnSpc>
            <a:spcBef>
              <a:spcPct val="0"/>
            </a:spcBef>
            <a:spcAft>
              <a:spcPct val="35000"/>
            </a:spcAft>
            <a:buNone/>
            <a:defRPr cap="all"/>
          </a:pPr>
          <a:r>
            <a:rPr lang="en-US" sz="3900" kern="1200"/>
            <a:t>Thank You ! </a:t>
          </a:r>
        </a:p>
      </dsp:txBody>
      <dsp:txXfrm>
        <a:off x="32371" y="2882066"/>
        <a:ext cx="3543750" cy="720000"/>
      </dsp:txXfrm>
    </dsp:sp>
    <dsp:sp modelId="{FB153F64-EA9B-4E33-B0B6-8EC642C7B287}">
      <dsp:nvSpPr>
        <dsp:cNvPr id="0" name=""/>
        <dsp:cNvSpPr/>
      </dsp:nvSpPr>
      <dsp:spPr>
        <a:xfrm>
          <a:off x="4887309" y="47066"/>
          <a:ext cx="2161687" cy="2161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CB0E35-BF85-41FB-A777-BB4CDBC2D5B5}">
      <dsp:nvSpPr>
        <dsp:cNvPr id="0" name=""/>
        <dsp:cNvSpPr/>
      </dsp:nvSpPr>
      <dsp:spPr>
        <a:xfrm>
          <a:off x="5347996" y="507753"/>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383EDE-8667-4A0A-B98A-CED497303A54}">
      <dsp:nvSpPr>
        <dsp:cNvPr id="0" name=""/>
        <dsp:cNvSpPr/>
      </dsp:nvSpPr>
      <dsp:spPr>
        <a:xfrm>
          <a:off x="4196278" y="2882066"/>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33550">
            <a:lnSpc>
              <a:spcPct val="100000"/>
            </a:lnSpc>
            <a:spcBef>
              <a:spcPct val="0"/>
            </a:spcBef>
            <a:spcAft>
              <a:spcPct val="35000"/>
            </a:spcAft>
            <a:buNone/>
            <a:defRPr cap="all"/>
          </a:pPr>
          <a:r>
            <a:rPr lang="en-US" sz="3900" kern="1200"/>
            <a:t>Any Questions?</a:t>
          </a:r>
        </a:p>
      </dsp:txBody>
      <dsp:txXfrm>
        <a:off x="4196278" y="2882066"/>
        <a:ext cx="354375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88C82-A9E1-4276-ABA9-B33DB6E4C974}" type="datetimeFigureOut">
              <a:rPr lang="tr-TR" smtClean="0"/>
              <a:pPr/>
              <a:t>21.06.2021</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DB48C7-4D59-4F9F-8DF1-B88103B7BDE4}" type="slidenum">
              <a:rPr lang="tr-TR" smtClean="0"/>
              <a:pPr/>
              <a:t>‹#›</a:t>
            </a:fld>
            <a:endParaRPr lang="tr-TR"/>
          </a:p>
        </p:txBody>
      </p:sp>
    </p:spTree>
    <p:extLst>
      <p:ext uri="{BB962C8B-B14F-4D97-AF65-F5344CB8AC3E}">
        <p14:creationId xmlns:p14="http://schemas.microsoft.com/office/powerpoint/2010/main" val="147114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4D4ED457-746A-453E-A471-454C3919D082}" type="datetime1">
              <a:rPr lang="tr-TR" smtClean="0"/>
              <a:pPr/>
              <a:t>21.06.2021</a:t>
            </a:fld>
            <a:endParaRPr lang="tr-TR"/>
          </a:p>
        </p:txBody>
      </p:sp>
      <p:sp>
        <p:nvSpPr>
          <p:cNvPr id="5" name="Footer Placeholder 4"/>
          <p:cNvSpPr>
            <a:spLocks noGrp="1"/>
          </p:cNvSpPr>
          <p:nvPr>
            <p:ph type="ftr" sz="quarter" idx="11"/>
          </p:nvPr>
        </p:nvSpPr>
        <p:spPr>
          <a:xfrm>
            <a:off x="2743973" y="5870576"/>
            <a:ext cx="3932137" cy="377825"/>
          </a:xfrm>
        </p:spPr>
        <p:txBody>
          <a:bodyPr/>
          <a:lstStyle/>
          <a:p>
            <a:endParaRPr lang="tr-TR"/>
          </a:p>
        </p:txBody>
      </p:sp>
      <p:sp>
        <p:nvSpPr>
          <p:cNvPr id="6" name="Slide Number Placeholder 5"/>
          <p:cNvSpPr>
            <a:spLocks noGrp="1"/>
          </p:cNvSpPr>
          <p:nvPr>
            <p:ph type="sldNum" sz="quarter" idx="12"/>
          </p:nvPr>
        </p:nvSpPr>
        <p:spPr>
          <a:xfrm>
            <a:off x="8040685" y="5870576"/>
            <a:ext cx="417516" cy="3778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403015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E342D3-ED73-4597-A5F9-15DADAF038D1}" type="datetime1">
              <a:rPr lang="tr-TR" smtClean="0"/>
              <a:pPr/>
              <a:t>21.06.2021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7350078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342D3-ED73-4597-A5F9-15DADAF038D1}" type="datetime1">
              <a:rPr lang="tr-TR" smtClean="0"/>
              <a:pPr/>
              <a:t>21.06.2021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14188334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342D3-ED73-4597-A5F9-15DADAF038D1}" type="datetime1">
              <a:rPr lang="tr-TR" smtClean="0"/>
              <a:pPr/>
              <a:t>21.06.2021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20846171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342D3-ED73-4597-A5F9-15DADAF038D1}" type="datetime1">
              <a:rPr lang="tr-TR" smtClean="0"/>
              <a:pPr/>
              <a:t>21.06.2021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416437956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342D3-ED73-4597-A5F9-15DADAF038D1}" type="datetime1">
              <a:rPr lang="tr-TR" smtClean="0"/>
              <a:pPr/>
              <a:t>21.06.2021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01960050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342D3-ED73-4597-A5F9-15DADAF038D1}" type="datetime1">
              <a:rPr lang="tr-TR" smtClean="0"/>
              <a:pPr/>
              <a:t>21.06.2021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424011524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3F45E-3F23-4471-914D-AD82436B8FA3}" type="datetime1">
              <a:rPr lang="tr-TR" smtClean="0"/>
              <a:pPr/>
              <a:t>21.06.2021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4170047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1F965-205E-45FB-9C6F-2DF8D53E1437}" type="datetime1">
              <a:rPr lang="tr-TR" smtClean="0"/>
              <a:pPr/>
              <a:t>21.06.2021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269097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333450" y="542880"/>
            <a:ext cx="8410230" cy="1236600"/>
          </a:xfrm>
          <a:prstGeom prst="rect">
            <a:avLst/>
          </a:prstGeom>
        </p:spPr>
        <p:txBody>
          <a:bodyPr lIns="0" tIns="0" rIns="0" bIns="0" anchor="ctr">
            <a:noAutofit/>
          </a:bodyPr>
          <a:lstStyle/>
          <a:p>
            <a:endParaRPr lang="en-US" sz="1350" b="0" strike="noStrike" spc="-1">
              <a:solidFill>
                <a:srgbClr val="000000"/>
              </a:solidFill>
              <a:latin typeface="Arial"/>
            </a:endParaRPr>
          </a:p>
        </p:txBody>
      </p:sp>
      <p:sp>
        <p:nvSpPr>
          <p:cNvPr id="32" name="PlaceHolder 2"/>
          <p:cNvSpPr>
            <a:spLocks noGrp="1"/>
          </p:cNvSpPr>
          <p:nvPr>
            <p:ph type="subTitle"/>
          </p:nvPr>
        </p:nvSpPr>
        <p:spPr>
          <a:xfrm>
            <a:off x="406620" y="4240080"/>
            <a:ext cx="7051320" cy="1462680"/>
          </a:xfrm>
          <a:prstGeom prst="rect">
            <a:avLst/>
          </a:prstGeom>
        </p:spPr>
        <p:txBody>
          <a:bodyPr lIns="0" tIns="0" rIns="0" bIns="0" anchor="ctr">
            <a:noAutofit/>
          </a:bodyPr>
          <a:lstStyle/>
          <a:p>
            <a:pPr algn="ctr"/>
            <a:endParaRPr lang="tr-TR" sz="2400" b="0" strike="noStrike" spc="-1">
              <a:latin typeface="Arial"/>
            </a:endParaRPr>
          </a:p>
        </p:txBody>
      </p:sp>
    </p:spTree>
    <p:extLst>
      <p:ext uri="{BB962C8B-B14F-4D97-AF65-F5344CB8AC3E}">
        <p14:creationId xmlns:p14="http://schemas.microsoft.com/office/powerpoint/2010/main" val="216595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A8549B-284E-45CA-A027-25C37A2C5D4E}" type="datetime1">
              <a:rPr lang="tr-TR" smtClean="0"/>
              <a:pPr/>
              <a:t>21.06.2021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374197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4A0BA-3A34-4797-AA46-80C8CFB64837}" type="datetime1">
              <a:rPr lang="tr-TR" smtClean="0"/>
              <a:pPr/>
              <a:t>21.06.2021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2760640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4A4294-3417-4408-853A-8149FC65A441}" type="datetime1">
              <a:rPr lang="tr-TR" smtClean="0"/>
              <a:pPr/>
              <a:t>21.06.2021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41414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EE8CA8-A961-4E08-82C7-869751F81425}" type="datetime1">
              <a:rPr lang="tr-TR" smtClean="0"/>
              <a:pPr/>
              <a:t>21.06.2021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68569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44130-0819-417A-84D4-FFDD73CE20B8}" type="datetime1">
              <a:rPr lang="tr-TR" smtClean="0"/>
              <a:pPr/>
              <a:t>21.06.2021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387665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CEAABFD8-E673-4B19-AFB0-7A1482B87243}" type="datetime1">
              <a:rPr lang="tr-TR" smtClean="0"/>
              <a:pPr/>
              <a:t>21.06.2021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189816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EB75E-0329-4707-92DD-2FD16BD72A34}" type="datetime1">
              <a:rPr lang="tr-TR" smtClean="0"/>
              <a:pPr/>
              <a:t>21.06.2021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2656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94297-6643-4344-BF5E-8407223DB37E}" type="datetime1">
              <a:rPr lang="tr-TR" smtClean="0"/>
              <a:pPr/>
              <a:t>21.06.2021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240890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E342D3-ED73-4597-A5F9-15DADAF038D1}" type="datetime1">
              <a:rPr lang="tr-TR" smtClean="0"/>
              <a:pPr/>
              <a:t>21.06.2021</a:t>
            </a:fld>
            <a:endParaRPr lang="tr-TR"/>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02826C-212F-4612-ABBE-FC45A1562B62}" type="slidenum">
              <a:rPr lang="tr-TR" smtClean="0"/>
              <a:pPr/>
              <a:t>‹#›</a:t>
            </a:fld>
            <a:endParaRPr lang="tr-TR"/>
          </a:p>
        </p:txBody>
      </p:sp>
    </p:spTree>
    <p:extLst>
      <p:ext uri="{BB962C8B-B14F-4D97-AF65-F5344CB8AC3E}">
        <p14:creationId xmlns:p14="http://schemas.microsoft.com/office/powerpoint/2010/main" val="279793378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Lst>
  <p:hf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TextShape 1"/>
          <p:cNvSpPr txBox="1"/>
          <p:nvPr/>
        </p:nvSpPr>
        <p:spPr>
          <a:xfrm>
            <a:off x="514351" y="1314451"/>
            <a:ext cx="4607567" cy="1092200"/>
          </a:xfrm>
          <a:prstGeom prst="rect">
            <a:avLst/>
          </a:prstGeom>
        </p:spPr>
        <p:txBody>
          <a:bodyPr vert="horz" lIns="68580" tIns="34290" rIns="68580" bIns="34290" rtlCol="0" anchor="ctr">
            <a:normAutofit/>
          </a:bodyPr>
          <a:lstStyle/>
          <a:p>
            <a:pPr defTabSz="342900">
              <a:spcBef>
                <a:spcPct val="0"/>
              </a:spcBef>
              <a:spcAft>
                <a:spcPts val="450"/>
              </a:spcAft>
            </a:pPr>
            <a:r>
              <a:rPr lang="en-US" sz="2700" b="1" cap="all" spc="-1">
                <a:ln w="3175" cmpd="sng">
                  <a:noFill/>
                </a:ln>
                <a:latin typeface="+mj-lt"/>
                <a:ea typeface="+mj-ea"/>
                <a:cs typeface="+mj-cs"/>
              </a:rPr>
              <a:t>MOBILE SCHOOL MANAGEMENT SYSTEM</a:t>
            </a:r>
            <a:endParaRPr lang="en-US" sz="2700" cap="all" spc="-1">
              <a:ln w="3175" cmpd="sng">
                <a:noFill/>
              </a:ln>
              <a:latin typeface="+mj-lt"/>
              <a:ea typeface="+mj-ea"/>
              <a:cs typeface="+mj-cs"/>
            </a:endParaRPr>
          </a:p>
        </p:txBody>
      </p:sp>
      <p:pic>
        <p:nvPicPr>
          <p:cNvPr id="666" name="Picture 7" descr="Logo&#10;&#10;Description automatically generated"/>
          <p:cNvPicPr/>
          <p:nvPr/>
        </p:nvPicPr>
        <p:blipFill rotWithShape="1">
          <a:blip r:embed="rId2"/>
          <a:srcRect t="2209" r="-5" b="15519"/>
          <a:stretch/>
        </p:blipFill>
        <p:spPr>
          <a:xfrm>
            <a:off x="6666100" y="3965435"/>
            <a:ext cx="2477225" cy="2037974"/>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665" name="Picture 5" descr="Logo&#10;&#10;Description automatically generated"/>
          <p:cNvPicPr/>
          <p:nvPr/>
        </p:nvPicPr>
        <p:blipFill rotWithShape="1">
          <a:blip r:embed="rId3"/>
          <a:srcRect t="1926" r="1" b="14693"/>
          <a:stretch/>
        </p:blipFill>
        <p:spPr>
          <a:xfrm>
            <a:off x="6041691" y="854353"/>
            <a:ext cx="3099566" cy="2584460"/>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672" name="TextShape 2">
            <a:extLst>
              <a:ext uri="{FF2B5EF4-FFF2-40B4-BE49-F238E27FC236}">
                <a16:creationId xmlns:a16="http://schemas.microsoft.com/office/drawing/2014/main" id="{EB16ED37-F192-4AA0-A289-1169D7FDE0B4}"/>
              </a:ext>
            </a:extLst>
          </p:cNvPr>
          <p:cNvGraphicFramePr/>
          <p:nvPr>
            <p:extLst>
              <p:ext uri="{D42A27DB-BD31-4B8C-83A1-F6EECF244321}">
                <p14:modId xmlns:p14="http://schemas.microsoft.com/office/powerpoint/2010/main" val="784737207"/>
              </p:ext>
            </p:extLst>
          </p:nvPr>
        </p:nvGraphicFramePr>
        <p:xfrm>
          <a:off x="514351" y="2463801"/>
          <a:ext cx="4607567" cy="2736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tr-TR" dirty="0"/>
            </a:br>
            <a:br>
              <a:rPr lang="tr-TR" dirty="0"/>
            </a:br>
            <a:r>
              <a:rPr lang="tr-TR" dirty="0" err="1"/>
              <a:t>ADvantages</a:t>
            </a:r>
            <a:br>
              <a:rPr lang="tr-TR" dirty="0"/>
            </a:br>
            <a:br>
              <a:rPr lang="tr-TR" dirty="0"/>
            </a:br>
            <a:endParaRPr lang="tr-TR" dirty="0"/>
          </a:p>
        </p:txBody>
      </p:sp>
      <p:sp>
        <p:nvSpPr>
          <p:cNvPr id="3" name="Content Placeholder 2"/>
          <p:cNvSpPr>
            <a:spLocks noGrp="1"/>
          </p:cNvSpPr>
          <p:nvPr>
            <p:ph idx="1"/>
          </p:nvPr>
        </p:nvSpPr>
        <p:spPr/>
        <p:txBody>
          <a:bodyPr>
            <a:normAutofit/>
          </a:bodyPr>
          <a:lstStyle/>
          <a:p>
            <a:pPr>
              <a:lnSpc>
                <a:spcPct val="150000"/>
              </a:lnSpc>
            </a:pPr>
            <a:r>
              <a:rPr lang="tr-TR" dirty="0" err="1"/>
              <a:t>Pre-processed</a:t>
            </a:r>
            <a:r>
              <a:rPr lang="tr-TR" dirty="0"/>
              <a:t> Information</a:t>
            </a:r>
          </a:p>
          <a:p>
            <a:pPr>
              <a:lnSpc>
                <a:spcPct val="150000"/>
              </a:lnSpc>
            </a:pPr>
            <a:r>
              <a:rPr lang="tr-TR" dirty="0" err="1"/>
              <a:t>Secure</a:t>
            </a:r>
            <a:endParaRPr lang="tr-TR" dirty="0"/>
          </a:p>
          <a:p>
            <a:pPr>
              <a:lnSpc>
                <a:spcPct val="150000"/>
              </a:lnSpc>
            </a:pPr>
            <a:r>
              <a:rPr lang="tr-TR" dirty="0" err="1"/>
              <a:t>Easily</a:t>
            </a:r>
            <a:r>
              <a:rPr lang="tr-TR" dirty="0"/>
              <a:t> </a:t>
            </a:r>
            <a:r>
              <a:rPr lang="tr-TR" dirty="0" err="1"/>
              <a:t>Integratable</a:t>
            </a:r>
            <a:endParaRPr lang="tr-TR" dirty="0"/>
          </a:p>
          <a:p>
            <a:pPr>
              <a:lnSpc>
                <a:spcPct val="150000"/>
              </a:lnSpc>
            </a:pPr>
            <a:r>
              <a:rPr lang="tr-TR" dirty="0" err="1"/>
              <a:t>Multiple</a:t>
            </a:r>
            <a:r>
              <a:rPr lang="tr-TR" dirty="0"/>
              <a:t> </a:t>
            </a:r>
            <a:r>
              <a:rPr lang="tr-TR" dirty="0" err="1"/>
              <a:t>Interface</a:t>
            </a:r>
            <a:endParaRPr lang="tr-TR" dirty="0"/>
          </a:p>
          <a:p>
            <a:pPr marL="0" indent="0">
              <a:lnSpc>
                <a:spcPct val="150000"/>
              </a:lnSpc>
              <a:buNone/>
            </a:pPr>
            <a:endParaRPr lang="tr-TR" dirty="0"/>
          </a:p>
          <a:p>
            <a:pPr>
              <a:lnSpc>
                <a:spcPct val="150000"/>
              </a:lnSpc>
            </a:pPr>
            <a:endParaRPr lang="tr-TR" dirty="0"/>
          </a:p>
          <a:p>
            <a:pPr>
              <a:lnSpc>
                <a:spcPct val="150000"/>
              </a:lnSpc>
            </a:pPr>
            <a:endParaRPr lang="tr-TR" dirty="0"/>
          </a:p>
          <a:p>
            <a:pPr>
              <a:lnSpc>
                <a:spcPct val="150000"/>
              </a:lnSpc>
            </a:pPr>
            <a:endParaRPr lang="tr-TR" dirty="0"/>
          </a:p>
          <a:p>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10</a:t>
            </a:fld>
            <a:endParaRPr lang="tr-TR"/>
          </a:p>
        </p:txBody>
      </p:sp>
    </p:spTree>
    <p:extLst>
      <p:ext uri="{BB962C8B-B14F-4D97-AF65-F5344CB8AC3E}">
        <p14:creationId xmlns:p14="http://schemas.microsoft.com/office/powerpoint/2010/main" val="393486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Dısadvantages</a:t>
            </a:r>
            <a:endParaRPr lang="tr-TR" dirty="0"/>
          </a:p>
        </p:txBody>
      </p:sp>
      <p:sp>
        <p:nvSpPr>
          <p:cNvPr id="3" name="İçerik Yer Tutucusu 2"/>
          <p:cNvSpPr>
            <a:spLocks noGrp="1"/>
          </p:cNvSpPr>
          <p:nvPr>
            <p:ph idx="1"/>
          </p:nvPr>
        </p:nvSpPr>
        <p:spPr/>
        <p:txBody>
          <a:bodyPr/>
          <a:lstStyle/>
          <a:p>
            <a:r>
              <a:rPr lang="tr-TR" dirty="0" err="1"/>
              <a:t>Parent</a:t>
            </a:r>
            <a:r>
              <a:rPr lang="tr-TR" dirty="0"/>
              <a:t> </a:t>
            </a:r>
            <a:r>
              <a:rPr lang="tr-TR" dirty="0" err="1"/>
              <a:t>and</a:t>
            </a:r>
            <a:r>
              <a:rPr lang="tr-TR" dirty="0"/>
              <a:t> </a:t>
            </a:r>
            <a:r>
              <a:rPr lang="tr-TR" dirty="0" err="1"/>
              <a:t>Teacher</a:t>
            </a:r>
            <a:r>
              <a:rPr lang="tr-TR" dirty="0"/>
              <a:t> </a:t>
            </a:r>
            <a:r>
              <a:rPr lang="tr-TR" dirty="0" err="1"/>
              <a:t>Oriented</a:t>
            </a:r>
            <a:endParaRPr lang="tr-TR" dirty="0"/>
          </a:p>
          <a:p>
            <a:pPr marL="0" indent="0">
              <a:buNone/>
            </a:pPr>
            <a:endParaRPr lang="tr-TR" dirty="0"/>
          </a:p>
          <a:p>
            <a:endParaRPr lang="tr-TR" dirty="0"/>
          </a:p>
        </p:txBody>
      </p:sp>
      <p:sp>
        <p:nvSpPr>
          <p:cNvPr id="4" name="Slayt Numarası Yer Tutucusu 3"/>
          <p:cNvSpPr>
            <a:spLocks noGrp="1"/>
          </p:cNvSpPr>
          <p:nvPr>
            <p:ph type="sldNum" sz="quarter" idx="12"/>
          </p:nvPr>
        </p:nvSpPr>
        <p:spPr/>
        <p:txBody>
          <a:bodyPr/>
          <a:lstStyle/>
          <a:p>
            <a:fld id="{3202826C-212F-4612-ABBE-FC45A1562B62}" type="slidenum">
              <a:rPr lang="tr-TR" smtClean="0"/>
              <a:pPr/>
              <a:t>11</a:t>
            </a:fld>
            <a:endParaRPr lang="tr-TR"/>
          </a:p>
        </p:txBody>
      </p:sp>
    </p:spTree>
    <p:extLst>
      <p:ext uri="{BB962C8B-B14F-4D97-AF65-F5344CB8AC3E}">
        <p14:creationId xmlns:p14="http://schemas.microsoft.com/office/powerpoint/2010/main" val="305081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BB82-B4A3-4E1C-9D69-6B3C22452FD1}"/>
              </a:ext>
            </a:extLst>
          </p:cNvPr>
          <p:cNvSpPr>
            <a:spLocks noGrp="1"/>
          </p:cNvSpPr>
          <p:nvPr>
            <p:ph type="title"/>
          </p:nvPr>
        </p:nvSpPr>
        <p:spPr>
          <a:xfrm>
            <a:off x="5899354" y="643463"/>
            <a:ext cx="2780072" cy="1608124"/>
          </a:xfrm>
        </p:spPr>
        <p:txBody>
          <a:bodyPr>
            <a:normAutofit/>
          </a:bodyPr>
          <a:lstStyle/>
          <a:p>
            <a:r>
              <a:rPr lang="en-US"/>
              <a:t>Demo</a:t>
            </a:r>
            <a:endParaRPr lang="en-150" dirty="0"/>
          </a:p>
        </p:txBody>
      </p:sp>
      <p:pic>
        <p:nvPicPr>
          <p:cNvPr id="8" name="Graphic 7" descr="Play">
            <a:extLst>
              <a:ext uri="{FF2B5EF4-FFF2-40B4-BE49-F238E27FC236}">
                <a16:creationId xmlns:a16="http://schemas.microsoft.com/office/drawing/2014/main" id="{05B105FA-352A-464A-90C2-4309CEDF4E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598" y="846937"/>
            <a:ext cx="5173408" cy="517340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2592E353-42AE-483A-AE9C-A6CF65219F1D}"/>
              </a:ext>
            </a:extLst>
          </p:cNvPr>
          <p:cNvSpPr>
            <a:spLocks noGrp="1"/>
          </p:cNvSpPr>
          <p:nvPr>
            <p:ph idx="1"/>
          </p:nvPr>
        </p:nvSpPr>
        <p:spPr>
          <a:xfrm>
            <a:off x="5899354" y="2251587"/>
            <a:ext cx="2780072" cy="3972232"/>
          </a:xfrm>
        </p:spPr>
        <p:txBody>
          <a:bodyPr>
            <a:normAutofit/>
          </a:bodyPr>
          <a:lstStyle/>
          <a:p>
            <a:endParaRPr lang="en-150" dirty="0"/>
          </a:p>
        </p:txBody>
      </p:sp>
      <p:sp>
        <p:nvSpPr>
          <p:cNvPr id="4" name="Slide Number Placeholder 3">
            <a:extLst>
              <a:ext uri="{FF2B5EF4-FFF2-40B4-BE49-F238E27FC236}">
                <a16:creationId xmlns:a16="http://schemas.microsoft.com/office/drawing/2014/main" id="{2861AB4F-5146-4E0C-9333-269D6EBB7636}"/>
              </a:ext>
            </a:extLst>
          </p:cNvPr>
          <p:cNvSpPr>
            <a:spLocks noGrp="1"/>
          </p:cNvSpPr>
          <p:nvPr>
            <p:ph type="sldNum" sz="quarter" idx="12"/>
          </p:nvPr>
        </p:nvSpPr>
        <p:spPr>
          <a:xfrm>
            <a:off x="8222187" y="6391687"/>
            <a:ext cx="413376" cy="377825"/>
          </a:xfrm>
        </p:spPr>
        <p:txBody>
          <a:bodyPr>
            <a:normAutofit/>
          </a:bodyPr>
          <a:lstStyle/>
          <a:p>
            <a:pPr>
              <a:spcAft>
                <a:spcPts val="600"/>
              </a:spcAft>
            </a:pPr>
            <a:fld id="{3202826C-212F-4612-ABBE-FC45A1562B62}" type="slidenum">
              <a:rPr lang="tr-TR" smtClean="0"/>
              <a:pPr>
                <a:spcAft>
                  <a:spcPts val="600"/>
                </a:spcAft>
              </a:pPr>
              <a:t>12</a:t>
            </a:fld>
            <a:endParaRPr lang="tr-TR"/>
          </a:p>
        </p:txBody>
      </p:sp>
    </p:spTree>
    <p:extLst>
      <p:ext uri="{BB962C8B-B14F-4D97-AF65-F5344CB8AC3E}">
        <p14:creationId xmlns:p14="http://schemas.microsoft.com/office/powerpoint/2010/main" val="1837460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6136-F0BE-44F3-A468-53FAF316E023}"/>
              </a:ext>
            </a:extLst>
          </p:cNvPr>
          <p:cNvSpPr>
            <a:spLocks noGrp="1"/>
          </p:cNvSpPr>
          <p:nvPr>
            <p:ph type="title"/>
          </p:nvPr>
        </p:nvSpPr>
        <p:spPr/>
        <p:txBody>
          <a:bodyPr/>
          <a:lstStyle/>
          <a:p>
            <a:endParaRPr lang="en-150" dirty="0"/>
          </a:p>
        </p:txBody>
      </p:sp>
      <p:graphicFrame>
        <p:nvGraphicFramePr>
          <p:cNvPr id="8" name="Content Placeholder 2">
            <a:extLst>
              <a:ext uri="{FF2B5EF4-FFF2-40B4-BE49-F238E27FC236}">
                <a16:creationId xmlns:a16="http://schemas.microsoft.com/office/drawing/2014/main" id="{08309B9F-F648-4737-8C4B-63EF4F179F1C}"/>
              </a:ext>
            </a:extLst>
          </p:cNvPr>
          <p:cNvGraphicFramePr>
            <a:graphicFrameLocks noGrp="1"/>
          </p:cNvGraphicFramePr>
          <p:nvPr>
            <p:ph idx="1"/>
          </p:nvPr>
        </p:nvGraphicFramePr>
        <p:xfrm>
          <a:off x="457200" y="2142068"/>
          <a:ext cx="7772400"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B500DAB-1D41-4B10-87FD-0BEBC7FA4E8D}"/>
              </a:ext>
            </a:extLst>
          </p:cNvPr>
          <p:cNvSpPr>
            <a:spLocks noGrp="1"/>
          </p:cNvSpPr>
          <p:nvPr>
            <p:ph type="sldNum" sz="quarter" idx="12"/>
          </p:nvPr>
        </p:nvSpPr>
        <p:spPr/>
        <p:txBody>
          <a:bodyPr/>
          <a:lstStyle/>
          <a:p>
            <a:fld id="{3202826C-212F-4612-ABBE-FC45A1562B62}" type="slidenum">
              <a:rPr lang="tr-TR" smtClean="0"/>
              <a:pPr/>
              <a:t>13</a:t>
            </a:fld>
            <a:endParaRPr lang="tr-TR"/>
          </a:p>
        </p:txBody>
      </p:sp>
    </p:spTree>
    <p:extLst>
      <p:ext uri="{BB962C8B-B14F-4D97-AF65-F5344CB8AC3E}">
        <p14:creationId xmlns:p14="http://schemas.microsoft.com/office/powerpoint/2010/main" val="213803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7598569" cy="1456267"/>
          </a:xfrm>
        </p:spPr>
        <p:txBody>
          <a:bodyPr>
            <a:normAutofit/>
          </a:bodyPr>
          <a:lstStyle/>
          <a:p>
            <a:r>
              <a:rPr lang="tr-TR" dirty="0"/>
              <a:t>Contents</a:t>
            </a:r>
            <a:endParaRPr lang="tr-TR"/>
          </a:p>
        </p:txBody>
      </p:sp>
      <p:sp>
        <p:nvSpPr>
          <p:cNvPr id="4" name="Slide Number Placeholder 3"/>
          <p:cNvSpPr>
            <a:spLocks noGrp="1"/>
          </p:cNvSpPr>
          <p:nvPr>
            <p:ph type="sldNum" sz="quarter" idx="12"/>
          </p:nvPr>
        </p:nvSpPr>
        <p:spPr>
          <a:xfrm>
            <a:off x="7699545" y="5870575"/>
            <a:ext cx="413375" cy="377825"/>
          </a:xfrm>
        </p:spPr>
        <p:txBody>
          <a:bodyPr>
            <a:normAutofit/>
          </a:bodyPr>
          <a:lstStyle/>
          <a:p>
            <a:pPr>
              <a:spcAft>
                <a:spcPts val="600"/>
              </a:spcAft>
            </a:pPr>
            <a:fld id="{3202826C-212F-4612-ABBE-FC45A1562B62}" type="slidenum">
              <a:rPr lang="tr-TR" smtClean="0"/>
              <a:pPr>
                <a:spcAft>
                  <a:spcPts val="600"/>
                </a:spcAft>
              </a:pPr>
              <a:t>2</a:t>
            </a:fld>
            <a:endParaRPr lang="tr-TR"/>
          </a:p>
        </p:txBody>
      </p:sp>
      <p:graphicFrame>
        <p:nvGraphicFramePr>
          <p:cNvPr id="13" name="Content Placeholder 2">
            <a:extLst>
              <a:ext uri="{FF2B5EF4-FFF2-40B4-BE49-F238E27FC236}">
                <a16:creationId xmlns:a16="http://schemas.microsoft.com/office/drawing/2014/main" id="{EA235966-D648-4BC1-BB7A-4F0D457FBAF2}"/>
              </a:ext>
            </a:extLst>
          </p:cNvPr>
          <p:cNvGraphicFramePr>
            <a:graphicFrameLocks noGrp="1"/>
          </p:cNvGraphicFramePr>
          <p:nvPr>
            <p:ph idx="1"/>
            <p:extLst>
              <p:ext uri="{D42A27DB-BD31-4B8C-83A1-F6EECF244321}">
                <p14:modId xmlns:p14="http://schemas.microsoft.com/office/powerpoint/2010/main" val="312080214"/>
              </p:ext>
            </p:extLst>
          </p:nvPr>
        </p:nvGraphicFramePr>
        <p:xfrm>
          <a:off x="514350" y="2406400"/>
          <a:ext cx="7598568"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764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4351" y="609600"/>
            <a:ext cx="4711700" cy="1456267"/>
          </a:xfrm>
        </p:spPr>
        <p:txBody>
          <a:bodyPr>
            <a:normAutofit/>
          </a:bodyPr>
          <a:lstStyle/>
          <a:p>
            <a:r>
              <a:rPr lang="en-US"/>
              <a:t>project</a:t>
            </a:r>
            <a:r>
              <a:rPr lang="tr-TR"/>
              <a:t> Informat</a:t>
            </a:r>
            <a:r>
              <a:rPr lang="en-US"/>
              <a:t>ı</a:t>
            </a:r>
            <a:r>
              <a:rPr lang="tr-TR"/>
              <a:t>on</a:t>
            </a:r>
          </a:p>
        </p:txBody>
      </p:sp>
      <p:sp>
        <p:nvSpPr>
          <p:cNvPr id="3" name="Content Placeholder 2"/>
          <p:cNvSpPr>
            <a:spLocks noGrp="1"/>
          </p:cNvSpPr>
          <p:nvPr>
            <p:ph idx="1"/>
          </p:nvPr>
        </p:nvSpPr>
        <p:spPr>
          <a:xfrm>
            <a:off x="514351" y="2142067"/>
            <a:ext cx="4711700" cy="3649133"/>
          </a:xfrm>
        </p:spPr>
        <p:txBody>
          <a:bodyPr>
            <a:normAutofit lnSpcReduction="10000"/>
          </a:bodyPr>
          <a:lstStyle/>
          <a:p>
            <a:pPr marL="0" indent="0" algn="just">
              <a:lnSpc>
                <a:spcPct val="90000"/>
              </a:lnSpc>
              <a:buNone/>
            </a:pPr>
            <a:r>
              <a:rPr lang="en-US" sz="1700" b="0" i="0" dirty="0">
                <a:effectLst/>
                <a:latin typeface="Whitney"/>
              </a:rPr>
              <a:t>The systems used in our project consist of three architectural layers: Web API, Web Admin Panel and Web User Panel. The Web API in these layers communicates with the database tables and processes data capture for the other two panels. The other two Web Panels communicate with the database through this Web API. In this way, the web Admin Panel performs all CRUD operations. In the same way, the Web </a:t>
            </a:r>
            <a:r>
              <a:rPr lang="en-US" sz="1700" dirty="0">
                <a:latin typeface="Whitney"/>
              </a:rPr>
              <a:t>U</a:t>
            </a:r>
            <a:r>
              <a:rPr lang="en-US" sz="1700" b="0" i="0" dirty="0">
                <a:effectLst/>
                <a:latin typeface="Whitney"/>
              </a:rPr>
              <a:t>ser Panel also has three types of user types, which are student, teacher, and parent. These types of users perform their work through the system using functions that are specific to them. In doing so, it communicates with the database through the Web API and performs operations in the background.</a:t>
            </a:r>
          </a:p>
        </p:txBody>
      </p:sp>
      <p:pic>
        <p:nvPicPr>
          <p:cNvPr id="10" name="Picture 2">
            <a:extLst>
              <a:ext uri="{FF2B5EF4-FFF2-40B4-BE49-F238E27FC236}">
                <a16:creationId xmlns:a16="http://schemas.microsoft.com/office/drawing/2014/main" id="{E9F66CBA-B3B8-4B83-A1EC-1E76FFB8BC6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93202" y="2906346"/>
            <a:ext cx="2584285" cy="969106"/>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7699545" y="5870575"/>
            <a:ext cx="413375" cy="377825"/>
          </a:xfrm>
        </p:spPr>
        <p:txBody>
          <a:bodyPr>
            <a:normAutofit/>
          </a:bodyPr>
          <a:lstStyle/>
          <a:p>
            <a:pPr>
              <a:spcAft>
                <a:spcPts val="600"/>
              </a:spcAft>
            </a:pPr>
            <a:fld id="{3202826C-212F-4612-ABBE-FC45A1562B62}" type="slidenum">
              <a:rPr lang="tr-TR" smtClean="0"/>
              <a:pPr>
                <a:spcAft>
                  <a:spcPts val="600"/>
                </a:spcAft>
              </a:pPr>
              <a:t>3</a:t>
            </a:fld>
            <a:endParaRPr lang="tr-TR"/>
          </a:p>
        </p:txBody>
      </p:sp>
    </p:spTree>
    <p:extLst>
      <p:ext uri="{BB962C8B-B14F-4D97-AF65-F5344CB8AC3E}">
        <p14:creationId xmlns:p14="http://schemas.microsoft.com/office/powerpoint/2010/main" val="620678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16593" y="639097"/>
            <a:ext cx="4944806" cy="1612490"/>
          </a:xfrm>
        </p:spPr>
        <p:txBody>
          <a:bodyPr>
            <a:normAutofit/>
          </a:bodyPr>
          <a:lstStyle/>
          <a:p>
            <a:r>
              <a:rPr lang="tr-TR" dirty="0"/>
              <a:t>Problem</a:t>
            </a:r>
          </a:p>
        </p:txBody>
      </p:sp>
      <p:pic>
        <p:nvPicPr>
          <p:cNvPr id="6" name="Picture 5">
            <a:extLst>
              <a:ext uri="{FF2B5EF4-FFF2-40B4-BE49-F238E27FC236}">
                <a16:creationId xmlns:a16="http://schemas.microsoft.com/office/drawing/2014/main" id="{B273791A-3BF1-458F-97B6-AF3AE575B96A}"/>
              </a:ext>
            </a:extLst>
          </p:cNvPr>
          <p:cNvPicPr>
            <a:picLocks noChangeAspect="1"/>
          </p:cNvPicPr>
          <p:nvPr/>
        </p:nvPicPr>
        <p:blipFill rotWithShape="1">
          <a:blip r:embed="rId3"/>
          <a:srcRect l="46482" r="15493"/>
          <a:stretch/>
        </p:blipFill>
        <p:spPr>
          <a:xfrm>
            <a:off x="20" y="975"/>
            <a:ext cx="3476986" cy="6858000"/>
          </a:xfrm>
          <a:prstGeom prst="rect">
            <a:avLst/>
          </a:prstGeom>
        </p:spPr>
      </p:pic>
      <p:sp>
        <p:nvSpPr>
          <p:cNvPr id="3" name="Content Placeholder 2"/>
          <p:cNvSpPr>
            <a:spLocks noGrp="1"/>
          </p:cNvSpPr>
          <p:nvPr>
            <p:ph idx="1"/>
          </p:nvPr>
        </p:nvSpPr>
        <p:spPr>
          <a:xfrm>
            <a:off x="3716593" y="2251587"/>
            <a:ext cx="4944806" cy="3972232"/>
          </a:xfrm>
        </p:spPr>
        <p:txBody>
          <a:bodyPr>
            <a:normAutofit/>
          </a:bodyPr>
          <a:lstStyle/>
          <a:p>
            <a:pPr marL="0" indent="0">
              <a:buNone/>
            </a:pPr>
            <a:r>
              <a:rPr lang="en-US" b="0" i="0"/>
              <a:t>Today's web-supported and mobile education platforms do not provide adequate use. MSMS incorporates many features in this area. Interactive education systems on the market are used for their own institution, while MSMS can serve multiple profiles in such institutions.</a:t>
            </a:r>
            <a:endParaRPr lang="en-US" b="1"/>
          </a:p>
        </p:txBody>
      </p:sp>
      <p:sp>
        <p:nvSpPr>
          <p:cNvPr id="4" name="Slide Number Placeholder 3"/>
          <p:cNvSpPr>
            <a:spLocks noGrp="1"/>
          </p:cNvSpPr>
          <p:nvPr>
            <p:ph type="sldNum" sz="quarter" idx="12"/>
          </p:nvPr>
        </p:nvSpPr>
        <p:spPr>
          <a:xfrm>
            <a:off x="8222187" y="6391687"/>
            <a:ext cx="413376" cy="377825"/>
          </a:xfrm>
        </p:spPr>
        <p:txBody>
          <a:bodyPr>
            <a:normAutofit/>
          </a:bodyPr>
          <a:lstStyle/>
          <a:p>
            <a:pPr>
              <a:spcAft>
                <a:spcPts val="600"/>
              </a:spcAft>
            </a:pPr>
            <a:fld id="{3202826C-212F-4612-ABBE-FC45A1562B62}" type="slidenum">
              <a:rPr lang="tr-TR" smtClean="0"/>
              <a:pPr>
                <a:spcAft>
                  <a:spcPts val="600"/>
                </a:spcAft>
              </a:pPr>
              <a:t>4</a:t>
            </a:fld>
            <a:endParaRPr lang="tr-TR"/>
          </a:p>
        </p:txBody>
      </p:sp>
    </p:spTree>
    <p:extLst>
      <p:ext uri="{BB962C8B-B14F-4D97-AF65-F5344CB8AC3E}">
        <p14:creationId xmlns:p14="http://schemas.microsoft.com/office/powerpoint/2010/main" val="245571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8E921630-2947-4279-8A1A-425DA3E44C44}"/>
              </a:ext>
            </a:extLst>
          </p:cNvPr>
          <p:cNvSpPr>
            <a:spLocks noGrp="1"/>
          </p:cNvSpPr>
          <p:nvPr>
            <p:ph type="title"/>
          </p:nvPr>
        </p:nvSpPr>
        <p:spPr>
          <a:xfrm>
            <a:off x="514351" y="1257300"/>
            <a:ext cx="8115300" cy="882819"/>
          </a:xfrm>
        </p:spPr>
        <p:txBody>
          <a:bodyPr anchor="b">
            <a:normAutofit/>
          </a:bodyPr>
          <a:lstStyle/>
          <a:p>
            <a:pPr algn="ctr"/>
            <a:r>
              <a:rPr lang="en-US" sz="3300" dirty="0"/>
              <a:t>Objectives</a:t>
            </a:r>
            <a:endParaRPr lang="en-150" sz="3300" dirty="0"/>
          </a:p>
        </p:txBody>
      </p:sp>
      <p:cxnSp>
        <p:nvCxnSpPr>
          <p:cNvPr id="11" name="Straight Connector 10">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4222" y="2244808"/>
            <a:ext cx="37555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6BF8F6-56B8-4C4C-ABE9-41A5839D399C}"/>
              </a:ext>
            </a:extLst>
          </p:cNvPr>
          <p:cNvSpPr>
            <a:spLocks noGrp="1"/>
          </p:cNvSpPr>
          <p:nvPr>
            <p:ph idx="1"/>
          </p:nvPr>
        </p:nvSpPr>
        <p:spPr>
          <a:xfrm>
            <a:off x="514351" y="2540169"/>
            <a:ext cx="8115300" cy="2660481"/>
          </a:xfrm>
        </p:spPr>
        <p:txBody>
          <a:bodyPr anchor="t">
            <a:normAutofit/>
          </a:bodyPr>
          <a:lstStyle/>
          <a:p>
            <a:r>
              <a:rPr lang="en-US" sz="2000" dirty="0"/>
              <a:t>MSMS aims to cover multiple areas in School Management System.</a:t>
            </a:r>
          </a:p>
          <a:p>
            <a:r>
              <a:rPr lang="en-US" sz="2000" dirty="0"/>
              <a:t>In order to eliminate deficiency in areas such as contacting other users of the system or just simply contacting a classes teacher MSMS provides some features to overcome this difficulties.</a:t>
            </a:r>
          </a:p>
          <a:p>
            <a:pPr marL="0" indent="0">
              <a:buNone/>
            </a:pPr>
            <a:endParaRPr lang="en-150" sz="2000" dirty="0"/>
          </a:p>
        </p:txBody>
      </p:sp>
      <p:sp>
        <p:nvSpPr>
          <p:cNvPr id="4" name="Slide Number Placeholder 3">
            <a:extLst>
              <a:ext uri="{FF2B5EF4-FFF2-40B4-BE49-F238E27FC236}">
                <a16:creationId xmlns:a16="http://schemas.microsoft.com/office/drawing/2014/main" id="{9A464E09-6656-434E-8D40-92E83ED7FD43}"/>
              </a:ext>
            </a:extLst>
          </p:cNvPr>
          <p:cNvSpPr>
            <a:spLocks noGrp="1"/>
          </p:cNvSpPr>
          <p:nvPr>
            <p:ph type="sldNum" sz="quarter" idx="12"/>
          </p:nvPr>
        </p:nvSpPr>
        <p:spPr>
          <a:xfrm>
            <a:off x="8216276" y="5260182"/>
            <a:ext cx="413375" cy="283369"/>
          </a:xfrm>
        </p:spPr>
        <p:txBody>
          <a:bodyPr>
            <a:normAutofit/>
          </a:bodyPr>
          <a:lstStyle/>
          <a:p>
            <a:pPr>
              <a:spcAft>
                <a:spcPts val="600"/>
              </a:spcAft>
            </a:pPr>
            <a:fld id="{3202826C-212F-4612-ABBE-FC45A1562B62}" type="slidenum">
              <a:rPr lang="tr-TR" smtClean="0"/>
              <a:pPr>
                <a:spcAft>
                  <a:spcPts val="600"/>
                </a:spcAft>
              </a:pPr>
              <a:t>5</a:t>
            </a:fld>
            <a:endParaRPr lang="tr-TR"/>
          </a:p>
        </p:txBody>
      </p:sp>
    </p:spTree>
    <p:extLst>
      <p:ext uri="{BB962C8B-B14F-4D97-AF65-F5344CB8AC3E}">
        <p14:creationId xmlns:p14="http://schemas.microsoft.com/office/powerpoint/2010/main" val="161828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2" name="Title 1"/>
          <p:cNvSpPr>
            <a:spLocks noGrp="1"/>
          </p:cNvSpPr>
          <p:nvPr>
            <p:ph type="title"/>
          </p:nvPr>
        </p:nvSpPr>
        <p:spPr>
          <a:xfrm>
            <a:off x="456762" y="5411734"/>
            <a:ext cx="8178801" cy="1150373"/>
          </a:xfrm>
        </p:spPr>
        <p:txBody>
          <a:bodyPr vert="horz" lIns="91440" tIns="45720" rIns="91440" bIns="45720" rtlCol="0" anchor="b">
            <a:normAutofit/>
          </a:bodyPr>
          <a:lstStyle/>
          <a:p>
            <a:pPr algn="r"/>
            <a:r>
              <a:rPr lang="en-US" sz="4800" dirty="0"/>
              <a:t>Analysis</a:t>
            </a:r>
          </a:p>
        </p:txBody>
      </p:sp>
      <p:pic>
        <p:nvPicPr>
          <p:cNvPr id="3074" name="Picture 2">
            <a:extLst>
              <a:ext uri="{FF2B5EF4-FFF2-40B4-BE49-F238E27FC236}">
                <a16:creationId xmlns:a16="http://schemas.microsoft.com/office/drawing/2014/main" id="{9088391B-2CF9-4F1D-B2FE-AC35A952D39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7505" y="88488"/>
            <a:ext cx="8928991" cy="5644768"/>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8222187" y="6391687"/>
            <a:ext cx="413376" cy="377825"/>
          </a:xfrm>
        </p:spPr>
        <p:txBody>
          <a:bodyPr vert="horz" lIns="91440" tIns="45720" rIns="91440" bIns="45720" rtlCol="0" anchor="ctr">
            <a:normAutofit/>
          </a:bodyPr>
          <a:lstStyle/>
          <a:p>
            <a:pPr defTabSz="914400">
              <a:spcAft>
                <a:spcPts val="600"/>
              </a:spcAft>
            </a:pPr>
            <a:fld id="{3202826C-212F-4612-ABBE-FC45A1562B62}" type="slidenum">
              <a:rPr lang="en-US" smtClean="0"/>
              <a:pPr defTabSz="914400">
                <a:spcAft>
                  <a:spcPts val="600"/>
                </a:spcAft>
              </a:pPr>
              <a:t>6</a:t>
            </a:fld>
            <a:endParaRPr lang="en-US"/>
          </a:p>
        </p:txBody>
      </p:sp>
    </p:spTree>
    <p:extLst>
      <p:ext uri="{BB962C8B-B14F-4D97-AF65-F5344CB8AC3E}">
        <p14:creationId xmlns:p14="http://schemas.microsoft.com/office/powerpoint/2010/main" val="115147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tr-TR" dirty="0"/>
            </a:br>
            <a:br>
              <a:rPr lang="tr-TR" dirty="0"/>
            </a:br>
            <a:r>
              <a:rPr lang="tr-TR" dirty="0" err="1"/>
              <a:t>Solutıon</a:t>
            </a:r>
            <a:r>
              <a:rPr lang="tr-TR" dirty="0"/>
              <a:t>: </a:t>
            </a:r>
            <a:r>
              <a:rPr lang="tr-TR" dirty="0" err="1"/>
              <a:t>System</a:t>
            </a:r>
            <a:r>
              <a:rPr lang="tr-TR" dirty="0"/>
              <a:t> Design</a:t>
            </a:r>
            <a:br>
              <a:rPr lang="tr-TR" dirty="0"/>
            </a:br>
            <a:br>
              <a:rPr lang="tr-TR" dirty="0"/>
            </a:br>
            <a:br>
              <a:rPr lang="tr-TR" dirty="0"/>
            </a:br>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7</a:t>
            </a:fld>
            <a:endParaRPr lang="tr-TR"/>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2632" y="2492896"/>
            <a:ext cx="6819900" cy="2581275"/>
          </a:xfrm>
        </p:spPr>
      </p:pic>
    </p:spTree>
    <p:extLst>
      <p:ext uri="{BB962C8B-B14F-4D97-AF65-F5344CB8AC3E}">
        <p14:creationId xmlns:p14="http://schemas.microsoft.com/office/powerpoint/2010/main" val="114611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a:t>
            </a:r>
            <a:r>
              <a:rPr lang="tr-TR" dirty="0" err="1"/>
              <a:t>Webuser</a:t>
            </a:r>
            <a:r>
              <a:rPr lang="tr-TR" dirty="0"/>
              <a:t> portal </a:t>
            </a:r>
            <a:r>
              <a:rPr lang="tr-TR" dirty="0" err="1"/>
              <a:t>example</a:t>
            </a:r>
            <a:r>
              <a:rPr lang="tr-TR" dirty="0"/>
              <a:t> Data </a:t>
            </a:r>
            <a:r>
              <a:rPr lang="tr-TR" dirty="0" err="1"/>
              <a:t>flow</a:t>
            </a:r>
            <a:endParaRPr lang="tr-TR" dirty="0"/>
          </a:p>
        </p:txBody>
      </p:sp>
      <p:sp>
        <p:nvSpPr>
          <p:cNvPr id="4" name="Slayt Numarası Yer Tutucusu 3"/>
          <p:cNvSpPr>
            <a:spLocks noGrp="1"/>
          </p:cNvSpPr>
          <p:nvPr>
            <p:ph type="sldNum" sz="quarter" idx="12"/>
          </p:nvPr>
        </p:nvSpPr>
        <p:spPr/>
        <p:txBody>
          <a:bodyPr/>
          <a:lstStyle/>
          <a:p>
            <a:fld id="{3202826C-212F-4612-ABBE-FC45A1562B62}" type="slidenum">
              <a:rPr lang="tr-TR" smtClean="0"/>
              <a:pPr/>
              <a:t>8</a:t>
            </a:fld>
            <a:endParaRPr lang="tr-TR"/>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637" y="2242344"/>
            <a:ext cx="6867525" cy="3448050"/>
          </a:xfrm>
        </p:spPr>
      </p:pic>
    </p:spTree>
    <p:extLst>
      <p:ext uri="{BB962C8B-B14F-4D97-AF65-F5344CB8AC3E}">
        <p14:creationId xmlns:p14="http://schemas.microsoft.com/office/powerpoint/2010/main" val="41699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SOLUtıon</a:t>
            </a:r>
            <a:r>
              <a:rPr lang="tr-TR" dirty="0"/>
              <a:t>: </a:t>
            </a:r>
            <a:r>
              <a:rPr lang="tr-TR" dirty="0" err="1"/>
              <a:t>technologıes</a:t>
            </a:r>
            <a:endParaRPr lang="tr-TR" dirty="0"/>
          </a:p>
        </p:txBody>
      </p:sp>
      <p:sp>
        <p:nvSpPr>
          <p:cNvPr id="3" name="İçerik Yer Tutucusu 2"/>
          <p:cNvSpPr>
            <a:spLocks noGrp="1"/>
          </p:cNvSpPr>
          <p:nvPr>
            <p:ph idx="1"/>
          </p:nvPr>
        </p:nvSpPr>
        <p:spPr>
          <a:xfrm>
            <a:off x="464754" y="2141243"/>
            <a:ext cx="7772400" cy="3649133"/>
          </a:xfrm>
        </p:spPr>
        <p:txBody>
          <a:bodyPr>
            <a:normAutofit fontScale="70000" lnSpcReduction="20000"/>
          </a:bodyPr>
          <a:lstStyle/>
          <a:p>
            <a:pPr marL="0" indent="0">
              <a:buNone/>
            </a:pPr>
            <a:r>
              <a:rPr lang="tr-TR" dirty="0" err="1"/>
              <a:t>Back-end</a:t>
            </a:r>
            <a:endParaRPr lang="tr-TR" dirty="0"/>
          </a:p>
          <a:p>
            <a:r>
              <a:rPr lang="tr-TR" dirty="0"/>
              <a:t>Asp.net </a:t>
            </a:r>
            <a:r>
              <a:rPr lang="tr-TR" dirty="0" err="1"/>
              <a:t>Core</a:t>
            </a:r>
            <a:r>
              <a:rPr lang="tr-TR" dirty="0"/>
              <a:t> 3.14 </a:t>
            </a:r>
          </a:p>
          <a:p>
            <a:r>
              <a:rPr lang="tr-TR" dirty="0"/>
              <a:t>MVC </a:t>
            </a:r>
            <a:r>
              <a:rPr lang="tr-TR" dirty="0" err="1"/>
              <a:t>Core</a:t>
            </a:r>
            <a:r>
              <a:rPr lang="tr-TR" dirty="0"/>
              <a:t> </a:t>
            </a:r>
            <a:r>
              <a:rPr lang="tr-TR" dirty="0" err="1"/>
              <a:t>along</a:t>
            </a:r>
            <a:r>
              <a:rPr lang="tr-TR" dirty="0"/>
              <a:t> </a:t>
            </a:r>
            <a:r>
              <a:rPr lang="tr-TR" dirty="0" err="1"/>
              <a:t>with</a:t>
            </a:r>
            <a:r>
              <a:rPr lang="tr-TR" dirty="0"/>
              <a:t> </a:t>
            </a:r>
            <a:r>
              <a:rPr lang="tr-TR" dirty="0" err="1"/>
              <a:t>Entity</a:t>
            </a:r>
            <a:r>
              <a:rPr lang="tr-TR" dirty="0"/>
              <a:t> Framework </a:t>
            </a:r>
            <a:r>
              <a:rPr lang="tr-TR" dirty="0" err="1"/>
              <a:t>Core</a:t>
            </a:r>
            <a:r>
              <a:rPr lang="tr-TR" dirty="0"/>
              <a:t> 3.14</a:t>
            </a:r>
          </a:p>
          <a:p>
            <a:r>
              <a:rPr lang="tr-TR" dirty="0" err="1"/>
              <a:t>Json</a:t>
            </a:r>
            <a:r>
              <a:rPr lang="tr-TR" dirty="0"/>
              <a:t> Web </a:t>
            </a:r>
            <a:r>
              <a:rPr lang="tr-TR" dirty="0" err="1"/>
              <a:t>Token</a:t>
            </a:r>
            <a:endParaRPr lang="tr-TR" dirty="0"/>
          </a:p>
          <a:p>
            <a:r>
              <a:rPr lang="tr-TR" dirty="0" err="1"/>
              <a:t>Javascript</a:t>
            </a:r>
            <a:endParaRPr lang="tr-TR" dirty="0"/>
          </a:p>
          <a:p>
            <a:pPr marL="0" indent="0">
              <a:buNone/>
            </a:pPr>
            <a:r>
              <a:rPr lang="tr-TR" dirty="0"/>
              <a:t>Front-</a:t>
            </a:r>
            <a:r>
              <a:rPr lang="tr-TR" dirty="0" err="1"/>
              <a:t>end</a:t>
            </a:r>
            <a:endParaRPr lang="tr-TR" dirty="0"/>
          </a:p>
          <a:p>
            <a:r>
              <a:rPr lang="tr-TR" dirty="0" err="1"/>
              <a:t>Bootstrap</a:t>
            </a:r>
            <a:r>
              <a:rPr lang="tr-TR" dirty="0"/>
              <a:t> v4.3.1</a:t>
            </a:r>
          </a:p>
          <a:p>
            <a:r>
              <a:rPr lang="tr-TR" dirty="0"/>
              <a:t>Font-</a:t>
            </a:r>
            <a:r>
              <a:rPr lang="tr-TR" dirty="0" err="1"/>
              <a:t>Awesome</a:t>
            </a:r>
            <a:endParaRPr lang="tr-TR" dirty="0"/>
          </a:p>
          <a:p>
            <a:r>
              <a:rPr lang="tr-TR" dirty="0" err="1"/>
              <a:t>Many</a:t>
            </a:r>
            <a:r>
              <a:rPr lang="tr-TR" dirty="0"/>
              <a:t> </a:t>
            </a:r>
            <a:r>
              <a:rPr lang="tr-TR" dirty="0" err="1"/>
              <a:t>javascript</a:t>
            </a:r>
            <a:r>
              <a:rPr lang="tr-TR" dirty="0"/>
              <a:t> </a:t>
            </a:r>
            <a:r>
              <a:rPr lang="tr-TR" dirty="0" err="1"/>
              <a:t>libraries</a:t>
            </a:r>
            <a:endParaRPr lang="tr-TR" dirty="0"/>
          </a:p>
          <a:p>
            <a:r>
              <a:rPr lang="tr-TR" dirty="0" err="1"/>
              <a:t>Razor</a:t>
            </a:r>
            <a:r>
              <a:rPr lang="tr-TR" dirty="0"/>
              <a:t> </a:t>
            </a:r>
            <a:r>
              <a:rPr lang="tr-TR" dirty="0" err="1"/>
              <a:t>with</a:t>
            </a:r>
            <a:r>
              <a:rPr lang="tr-TR" dirty="0"/>
              <a:t> Html </a:t>
            </a:r>
            <a:r>
              <a:rPr lang="tr-TR" dirty="0" err="1"/>
              <a:t>Helpers</a:t>
            </a:r>
            <a:endParaRPr lang="tr-TR" dirty="0"/>
          </a:p>
          <a:p>
            <a:pPr marL="0" indent="0">
              <a:buNone/>
            </a:pPr>
            <a:r>
              <a:rPr lang="tr-TR" dirty="0"/>
              <a:t>Database</a:t>
            </a:r>
          </a:p>
          <a:p>
            <a:r>
              <a:rPr lang="tr-TR" dirty="0"/>
              <a:t>Microsoft SQL Server</a:t>
            </a:r>
          </a:p>
          <a:p>
            <a:pPr marL="0" indent="0">
              <a:buNone/>
            </a:pPr>
            <a:endParaRPr lang="tr-TR" dirty="0"/>
          </a:p>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3202826C-212F-4612-ABBE-FC45A1562B62}" type="slidenum">
              <a:rPr lang="tr-TR" smtClean="0"/>
              <a:pPr/>
              <a:t>9</a:t>
            </a:fld>
            <a:endParaRPr lang="tr-TR"/>
          </a:p>
        </p:txBody>
      </p:sp>
    </p:spTree>
    <p:extLst>
      <p:ext uri="{BB962C8B-B14F-4D97-AF65-F5344CB8AC3E}">
        <p14:creationId xmlns:p14="http://schemas.microsoft.com/office/powerpoint/2010/main" val="1939390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1045</TotalTime>
  <Words>359</Words>
  <Application>Microsoft Office PowerPoint</Application>
  <PresentationFormat>On-screen Show (4:3)</PresentationFormat>
  <Paragraphs>65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Whitney</vt:lpstr>
      <vt:lpstr>Celestial</vt:lpstr>
      <vt:lpstr>PowerPoint Presentation</vt:lpstr>
      <vt:lpstr>Contents</vt:lpstr>
      <vt:lpstr>project Informatıon</vt:lpstr>
      <vt:lpstr>Problem</vt:lpstr>
      <vt:lpstr>Objectives</vt:lpstr>
      <vt:lpstr>Analysis</vt:lpstr>
      <vt:lpstr>  Solutıon: System Design   </vt:lpstr>
      <vt:lpstr>SOLUTION: Webuser portal example Data flow</vt:lpstr>
      <vt:lpstr>SOLUtıon: technologıes</vt:lpstr>
      <vt:lpstr>  ADvantages  </vt:lpstr>
      <vt:lpstr>Dısadvantages</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Ugur</dc:creator>
  <cp:lastModifiedBy>Burak Güneş</cp:lastModifiedBy>
  <cp:revision>29</cp:revision>
  <dcterms:created xsi:type="dcterms:W3CDTF">2013-04-23T05:32:07Z</dcterms:created>
  <dcterms:modified xsi:type="dcterms:W3CDTF">2021-06-21T10:36:58Z</dcterms:modified>
</cp:coreProperties>
</file>