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2" r:id="rId1"/>
    <p:sldMasterId id="2147483765" r:id="rId2"/>
    <p:sldMasterId id="2147483809" r:id="rId3"/>
  </p:sldMasterIdLst>
  <p:sldIdLst>
    <p:sldId id="256" r:id="rId4"/>
    <p:sldId id="265" r:id="rId5"/>
    <p:sldId id="258" r:id="rId6"/>
    <p:sldId id="263" r:id="rId7"/>
    <p:sldId id="259" r:id="rId8"/>
    <p:sldId id="260" r:id="rId9"/>
    <p:sldId id="261" r:id="rId10"/>
    <p:sldId id="264" r:id="rId11"/>
    <p:sldId id="262"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snapToGrid="0">
      <p:cViewPr varScale="1">
        <p:scale>
          <a:sx n="102" d="100"/>
          <a:sy n="102" d="100"/>
        </p:scale>
        <p:origin x="13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925442-42B9-4AA0-A8DC-F79C2AC9A1F2}"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2C582B5B-01C1-42B0-9B23-D24335CD1062}">
      <dgm:prSet/>
      <dgm:spPr/>
      <dgm:t>
        <a:bodyPr/>
        <a:lstStyle/>
        <a:p>
          <a:r>
            <a:rPr lang="en-US" b="1"/>
            <a:t>Burak Emrullah GÜNEŞ – 201611026</a:t>
          </a:r>
          <a:endParaRPr lang="en-US"/>
        </a:p>
      </dgm:t>
    </dgm:pt>
    <dgm:pt modelId="{DB5BB425-2459-47B5-9E95-7BBE32395B3B}" type="parTrans" cxnId="{CFB47062-42B0-4267-8E3B-64329D885451}">
      <dgm:prSet/>
      <dgm:spPr/>
      <dgm:t>
        <a:bodyPr/>
        <a:lstStyle/>
        <a:p>
          <a:endParaRPr lang="en-US"/>
        </a:p>
      </dgm:t>
    </dgm:pt>
    <dgm:pt modelId="{4E64A02C-7468-4246-A61E-C3C9E16B9687}" type="sibTrans" cxnId="{CFB47062-42B0-4267-8E3B-64329D885451}">
      <dgm:prSet/>
      <dgm:spPr/>
      <dgm:t>
        <a:bodyPr/>
        <a:lstStyle/>
        <a:p>
          <a:endParaRPr lang="en-US"/>
        </a:p>
      </dgm:t>
    </dgm:pt>
    <dgm:pt modelId="{D138FEE2-AB8F-4197-8648-55514BC7CBD2}">
      <dgm:prSet/>
      <dgm:spPr/>
      <dgm:t>
        <a:bodyPr/>
        <a:lstStyle/>
        <a:p>
          <a:r>
            <a:rPr lang="en-US" b="1"/>
            <a:t>Oğuz GÜL – 201411025</a:t>
          </a:r>
          <a:endParaRPr lang="en-US"/>
        </a:p>
      </dgm:t>
    </dgm:pt>
    <dgm:pt modelId="{760FE6C3-CC1E-4473-AC5F-8E4BAE099327}" type="parTrans" cxnId="{EA30FE9E-AD57-4919-B53B-E9326128E0B8}">
      <dgm:prSet/>
      <dgm:spPr/>
      <dgm:t>
        <a:bodyPr/>
        <a:lstStyle/>
        <a:p>
          <a:endParaRPr lang="en-US"/>
        </a:p>
      </dgm:t>
    </dgm:pt>
    <dgm:pt modelId="{F7B3A56F-A723-45CC-A75A-67DCC1E46573}" type="sibTrans" cxnId="{EA30FE9E-AD57-4919-B53B-E9326128E0B8}">
      <dgm:prSet/>
      <dgm:spPr/>
      <dgm:t>
        <a:bodyPr/>
        <a:lstStyle/>
        <a:p>
          <a:endParaRPr lang="en-US"/>
        </a:p>
      </dgm:t>
    </dgm:pt>
    <dgm:pt modelId="{21FB8C22-40DE-4279-A9C6-E60B6525FF17}">
      <dgm:prSet/>
      <dgm:spPr/>
      <dgm:t>
        <a:bodyPr/>
        <a:lstStyle/>
        <a:p>
          <a:r>
            <a:rPr lang="en-US" b="1"/>
            <a:t>Furkan TÜRKMEN – 201511064</a:t>
          </a:r>
          <a:endParaRPr lang="en-US"/>
        </a:p>
      </dgm:t>
    </dgm:pt>
    <dgm:pt modelId="{07CB825B-43C1-4C40-839E-E67F5AD5613F}" type="parTrans" cxnId="{70A01A38-F78C-434D-B763-90C7150A007A}">
      <dgm:prSet/>
      <dgm:spPr/>
      <dgm:t>
        <a:bodyPr/>
        <a:lstStyle/>
        <a:p>
          <a:endParaRPr lang="en-US"/>
        </a:p>
      </dgm:t>
    </dgm:pt>
    <dgm:pt modelId="{81B63740-0BA5-426A-B2B0-745DDECFC0F6}" type="sibTrans" cxnId="{70A01A38-F78C-434D-B763-90C7150A007A}">
      <dgm:prSet/>
      <dgm:spPr/>
      <dgm:t>
        <a:bodyPr/>
        <a:lstStyle/>
        <a:p>
          <a:endParaRPr lang="en-US"/>
        </a:p>
      </dgm:t>
    </dgm:pt>
    <dgm:pt modelId="{A45F1FDC-E39A-48DB-AB25-3126CE753E5F}">
      <dgm:prSet/>
      <dgm:spPr/>
      <dgm:t>
        <a:bodyPr/>
        <a:lstStyle/>
        <a:p>
          <a:r>
            <a:rPr lang="en-US" b="1"/>
            <a:t>Advisor : Murat SARAN, Assist. Prof. Dr.</a:t>
          </a:r>
          <a:endParaRPr lang="en-US"/>
        </a:p>
      </dgm:t>
    </dgm:pt>
    <dgm:pt modelId="{EBB29451-CF42-45E3-BF92-B6F688A51C82}" type="parTrans" cxnId="{E140DB82-3F69-491E-924C-F6EF103046E4}">
      <dgm:prSet/>
      <dgm:spPr/>
      <dgm:t>
        <a:bodyPr/>
        <a:lstStyle/>
        <a:p>
          <a:endParaRPr lang="en-US"/>
        </a:p>
      </dgm:t>
    </dgm:pt>
    <dgm:pt modelId="{D2502A6B-D288-4D75-83CD-1464639D5149}" type="sibTrans" cxnId="{E140DB82-3F69-491E-924C-F6EF103046E4}">
      <dgm:prSet/>
      <dgm:spPr/>
      <dgm:t>
        <a:bodyPr/>
        <a:lstStyle/>
        <a:p>
          <a:endParaRPr lang="en-US"/>
        </a:p>
      </dgm:t>
    </dgm:pt>
    <dgm:pt modelId="{AC936106-E8CE-4F6A-82D2-49B28D48032F}" type="pres">
      <dgm:prSet presAssocID="{08925442-42B9-4AA0-A8DC-F79C2AC9A1F2}" presName="vert0" presStyleCnt="0">
        <dgm:presLayoutVars>
          <dgm:dir/>
          <dgm:animOne val="branch"/>
          <dgm:animLvl val="lvl"/>
        </dgm:presLayoutVars>
      </dgm:prSet>
      <dgm:spPr/>
    </dgm:pt>
    <dgm:pt modelId="{9DCEEDFC-3EFE-4975-A121-0B06B0F37F17}" type="pres">
      <dgm:prSet presAssocID="{2C582B5B-01C1-42B0-9B23-D24335CD1062}" presName="thickLine" presStyleLbl="alignNode1" presStyleIdx="0" presStyleCnt="4"/>
      <dgm:spPr/>
    </dgm:pt>
    <dgm:pt modelId="{0AC34B87-BB03-4BDC-9D54-344A0E25CD2C}" type="pres">
      <dgm:prSet presAssocID="{2C582B5B-01C1-42B0-9B23-D24335CD1062}" presName="horz1" presStyleCnt="0"/>
      <dgm:spPr/>
    </dgm:pt>
    <dgm:pt modelId="{76392904-E812-46F7-B761-697F9F801566}" type="pres">
      <dgm:prSet presAssocID="{2C582B5B-01C1-42B0-9B23-D24335CD1062}" presName="tx1" presStyleLbl="revTx" presStyleIdx="0" presStyleCnt="4"/>
      <dgm:spPr/>
    </dgm:pt>
    <dgm:pt modelId="{B5C2CCE7-B7F8-4CB1-9433-95AEC67979C8}" type="pres">
      <dgm:prSet presAssocID="{2C582B5B-01C1-42B0-9B23-D24335CD1062}" presName="vert1" presStyleCnt="0"/>
      <dgm:spPr/>
    </dgm:pt>
    <dgm:pt modelId="{6EA299D4-2ED4-4B7F-B35E-D9BEB8ADA14C}" type="pres">
      <dgm:prSet presAssocID="{D138FEE2-AB8F-4197-8648-55514BC7CBD2}" presName="thickLine" presStyleLbl="alignNode1" presStyleIdx="1" presStyleCnt="4"/>
      <dgm:spPr/>
    </dgm:pt>
    <dgm:pt modelId="{B6DAA81D-6D46-493F-A17C-C47E63540A73}" type="pres">
      <dgm:prSet presAssocID="{D138FEE2-AB8F-4197-8648-55514BC7CBD2}" presName="horz1" presStyleCnt="0"/>
      <dgm:spPr/>
    </dgm:pt>
    <dgm:pt modelId="{F3CAC400-BB7C-4399-858F-75B8C338AF35}" type="pres">
      <dgm:prSet presAssocID="{D138FEE2-AB8F-4197-8648-55514BC7CBD2}" presName="tx1" presStyleLbl="revTx" presStyleIdx="1" presStyleCnt="4"/>
      <dgm:spPr/>
    </dgm:pt>
    <dgm:pt modelId="{89D3249C-F714-4BDA-98CD-754D113A5441}" type="pres">
      <dgm:prSet presAssocID="{D138FEE2-AB8F-4197-8648-55514BC7CBD2}" presName="vert1" presStyleCnt="0"/>
      <dgm:spPr/>
    </dgm:pt>
    <dgm:pt modelId="{C5B5AF24-DF01-4701-985B-28C9CB7E5F61}" type="pres">
      <dgm:prSet presAssocID="{21FB8C22-40DE-4279-A9C6-E60B6525FF17}" presName="thickLine" presStyleLbl="alignNode1" presStyleIdx="2" presStyleCnt="4"/>
      <dgm:spPr/>
    </dgm:pt>
    <dgm:pt modelId="{04C53040-00F0-4DE9-BAC2-5FA86D950BFB}" type="pres">
      <dgm:prSet presAssocID="{21FB8C22-40DE-4279-A9C6-E60B6525FF17}" presName="horz1" presStyleCnt="0"/>
      <dgm:spPr/>
    </dgm:pt>
    <dgm:pt modelId="{11FD3684-DAF5-4719-9CAE-89AB839A9B14}" type="pres">
      <dgm:prSet presAssocID="{21FB8C22-40DE-4279-A9C6-E60B6525FF17}" presName="tx1" presStyleLbl="revTx" presStyleIdx="2" presStyleCnt="4"/>
      <dgm:spPr/>
    </dgm:pt>
    <dgm:pt modelId="{21AEE45D-A289-4B96-A1D9-409D26D17E39}" type="pres">
      <dgm:prSet presAssocID="{21FB8C22-40DE-4279-A9C6-E60B6525FF17}" presName="vert1" presStyleCnt="0"/>
      <dgm:spPr/>
    </dgm:pt>
    <dgm:pt modelId="{8C0FFB16-10C4-4F07-BBB3-F94BE2E29AF0}" type="pres">
      <dgm:prSet presAssocID="{A45F1FDC-E39A-48DB-AB25-3126CE753E5F}" presName="thickLine" presStyleLbl="alignNode1" presStyleIdx="3" presStyleCnt="4"/>
      <dgm:spPr/>
    </dgm:pt>
    <dgm:pt modelId="{C1432F2D-47AA-4FE8-B121-EBC930877645}" type="pres">
      <dgm:prSet presAssocID="{A45F1FDC-E39A-48DB-AB25-3126CE753E5F}" presName="horz1" presStyleCnt="0"/>
      <dgm:spPr/>
    </dgm:pt>
    <dgm:pt modelId="{C123BBFC-5F4B-4EB2-9158-E31975CAD686}" type="pres">
      <dgm:prSet presAssocID="{A45F1FDC-E39A-48DB-AB25-3126CE753E5F}" presName="tx1" presStyleLbl="revTx" presStyleIdx="3" presStyleCnt="4"/>
      <dgm:spPr/>
    </dgm:pt>
    <dgm:pt modelId="{6114B607-4931-4A62-ADA4-3B407186E943}" type="pres">
      <dgm:prSet presAssocID="{A45F1FDC-E39A-48DB-AB25-3126CE753E5F}" presName="vert1" presStyleCnt="0"/>
      <dgm:spPr/>
    </dgm:pt>
  </dgm:ptLst>
  <dgm:cxnLst>
    <dgm:cxn modelId="{23451800-98AD-4E54-A7B3-487BE5AEEBDE}" type="presOf" srcId="{2C582B5B-01C1-42B0-9B23-D24335CD1062}" destId="{76392904-E812-46F7-B761-697F9F801566}" srcOrd="0" destOrd="0" presId="urn:microsoft.com/office/officeart/2008/layout/LinedList"/>
    <dgm:cxn modelId="{A7FADA12-A469-47AE-8CFC-73C6385510A7}" type="presOf" srcId="{D138FEE2-AB8F-4197-8648-55514BC7CBD2}" destId="{F3CAC400-BB7C-4399-858F-75B8C338AF35}" srcOrd="0" destOrd="0" presId="urn:microsoft.com/office/officeart/2008/layout/LinedList"/>
    <dgm:cxn modelId="{70A01A38-F78C-434D-B763-90C7150A007A}" srcId="{08925442-42B9-4AA0-A8DC-F79C2AC9A1F2}" destId="{21FB8C22-40DE-4279-A9C6-E60B6525FF17}" srcOrd="2" destOrd="0" parTransId="{07CB825B-43C1-4C40-839E-E67F5AD5613F}" sibTransId="{81B63740-0BA5-426A-B2B0-745DDECFC0F6}"/>
    <dgm:cxn modelId="{CFB47062-42B0-4267-8E3B-64329D885451}" srcId="{08925442-42B9-4AA0-A8DC-F79C2AC9A1F2}" destId="{2C582B5B-01C1-42B0-9B23-D24335CD1062}" srcOrd="0" destOrd="0" parTransId="{DB5BB425-2459-47B5-9E95-7BBE32395B3B}" sibTransId="{4E64A02C-7468-4246-A61E-C3C9E16B9687}"/>
    <dgm:cxn modelId="{8EA88A73-E65A-42A0-A69D-AC72A818D683}" type="presOf" srcId="{21FB8C22-40DE-4279-A9C6-E60B6525FF17}" destId="{11FD3684-DAF5-4719-9CAE-89AB839A9B14}" srcOrd="0" destOrd="0" presId="urn:microsoft.com/office/officeart/2008/layout/LinedList"/>
    <dgm:cxn modelId="{E140DB82-3F69-491E-924C-F6EF103046E4}" srcId="{08925442-42B9-4AA0-A8DC-F79C2AC9A1F2}" destId="{A45F1FDC-E39A-48DB-AB25-3126CE753E5F}" srcOrd="3" destOrd="0" parTransId="{EBB29451-CF42-45E3-BF92-B6F688A51C82}" sibTransId="{D2502A6B-D288-4D75-83CD-1464639D5149}"/>
    <dgm:cxn modelId="{EA30FE9E-AD57-4919-B53B-E9326128E0B8}" srcId="{08925442-42B9-4AA0-A8DC-F79C2AC9A1F2}" destId="{D138FEE2-AB8F-4197-8648-55514BC7CBD2}" srcOrd="1" destOrd="0" parTransId="{760FE6C3-CC1E-4473-AC5F-8E4BAE099327}" sibTransId="{F7B3A56F-A723-45CC-A75A-67DCC1E46573}"/>
    <dgm:cxn modelId="{299ED8D5-5E69-4670-AAD9-2E221A0093C6}" type="presOf" srcId="{A45F1FDC-E39A-48DB-AB25-3126CE753E5F}" destId="{C123BBFC-5F4B-4EB2-9158-E31975CAD686}" srcOrd="0" destOrd="0" presId="urn:microsoft.com/office/officeart/2008/layout/LinedList"/>
    <dgm:cxn modelId="{233574F9-B98A-4263-95F0-2CB1310DCCAC}" type="presOf" srcId="{08925442-42B9-4AA0-A8DC-F79C2AC9A1F2}" destId="{AC936106-E8CE-4F6A-82D2-49B28D48032F}" srcOrd="0" destOrd="0" presId="urn:microsoft.com/office/officeart/2008/layout/LinedList"/>
    <dgm:cxn modelId="{97E3513B-9306-4522-B3BC-30E7AF5CA1CB}" type="presParOf" srcId="{AC936106-E8CE-4F6A-82D2-49B28D48032F}" destId="{9DCEEDFC-3EFE-4975-A121-0B06B0F37F17}" srcOrd="0" destOrd="0" presId="urn:microsoft.com/office/officeart/2008/layout/LinedList"/>
    <dgm:cxn modelId="{9380DEC0-9E2B-40F4-A9D7-33E53AA3D332}" type="presParOf" srcId="{AC936106-E8CE-4F6A-82D2-49B28D48032F}" destId="{0AC34B87-BB03-4BDC-9D54-344A0E25CD2C}" srcOrd="1" destOrd="0" presId="urn:microsoft.com/office/officeart/2008/layout/LinedList"/>
    <dgm:cxn modelId="{59B1C6BA-7CF6-43E1-BC7C-BFDE0326678F}" type="presParOf" srcId="{0AC34B87-BB03-4BDC-9D54-344A0E25CD2C}" destId="{76392904-E812-46F7-B761-697F9F801566}" srcOrd="0" destOrd="0" presId="urn:microsoft.com/office/officeart/2008/layout/LinedList"/>
    <dgm:cxn modelId="{19ACB328-270E-41AC-A388-AC6EFF1B653E}" type="presParOf" srcId="{0AC34B87-BB03-4BDC-9D54-344A0E25CD2C}" destId="{B5C2CCE7-B7F8-4CB1-9433-95AEC67979C8}" srcOrd="1" destOrd="0" presId="urn:microsoft.com/office/officeart/2008/layout/LinedList"/>
    <dgm:cxn modelId="{F338611E-8B71-4F72-AC1D-4B50E5FB58E5}" type="presParOf" srcId="{AC936106-E8CE-4F6A-82D2-49B28D48032F}" destId="{6EA299D4-2ED4-4B7F-B35E-D9BEB8ADA14C}" srcOrd="2" destOrd="0" presId="urn:microsoft.com/office/officeart/2008/layout/LinedList"/>
    <dgm:cxn modelId="{C3460FB4-B894-4A09-96DF-6B6107ECEC87}" type="presParOf" srcId="{AC936106-E8CE-4F6A-82D2-49B28D48032F}" destId="{B6DAA81D-6D46-493F-A17C-C47E63540A73}" srcOrd="3" destOrd="0" presId="urn:microsoft.com/office/officeart/2008/layout/LinedList"/>
    <dgm:cxn modelId="{5585F1BE-F396-4D85-AB74-C65998E89304}" type="presParOf" srcId="{B6DAA81D-6D46-493F-A17C-C47E63540A73}" destId="{F3CAC400-BB7C-4399-858F-75B8C338AF35}" srcOrd="0" destOrd="0" presId="urn:microsoft.com/office/officeart/2008/layout/LinedList"/>
    <dgm:cxn modelId="{F986C0AC-8FEC-4FED-BF13-7C8C7021E195}" type="presParOf" srcId="{B6DAA81D-6D46-493F-A17C-C47E63540A73}" destId="{89D3249C-F714-4BDA-98CD-754D113A5441}" srcOrd="1" destOrd="0" presId="urn:microsoft.com/office/officeart/2008/layout/LinedList"/>
    <dgm:cxn modelId="{ADC40671-2298-4B41-8360-D3A653131483}" type="presParOf" srcId="{AC936106-E8CE-4F6A-82D2-49B28D48032F}" destId="{C5B5AF24-DF01-4701-985B-28C9CB7E5F61}" srcOrd="4" destOrd="0" presId="urn:microsoft.com/office/officeart/2008/layout/LinedList"/>
    <dgm:cxn modelId="{A4B970AA-3FEF-4AEE-9018-047182AE5974}" type="presParOf" srcId="{AC936106-E8CE-4F6A-82D2-49B28D48032F}" destId="{04C53040-00F0-4DE9-BAC2-5FA86D950BFB}" srcOrd="5" destOrd="0" presId="urn:microsoft.com/office/officeart/2008/layout/LinedList"/>
    <dgm:cxn modelId="{4199CE61-F340-43A1-8ECC-54DE5ACD9251}" type="presParOf" srcId="{04C53040-00F0-4DE9-BAC2-5FA86D950BFB}" destId="{11FD3684-DAF5-4719-9CAE-89AB839A9B14}" srcOrd="0" destOrd="0" presId="urn:microsoft.com/office/officeart/2008/layout/LinedList"/>
    <dgm:cxn modelId="{19FDEFB8-3B5A-4918-9D84-1B3EE4D1466A}" type="presParOf" srcId="{04C53040-00F0-4DE9-BAC2-5FA86D950BFB}" destId="{21AEE45D-A289-4B96-A1D9-409D26D17E39}" srcOrd="1" destOrd="0" presId="urn:microsoft.com/office/officeart/2008/layout/LinedList"/>
    <dgm:cxn modelId="{ABF2AE19-EF6E-40C9-BC2F-3B8382110926}" type="presParOf" srcId="{AC936106-E8CE-4F6A-82D2-49B28D48032F}" destId="{8C0FFB16-10C4-4F07-BBB3-F94BE2E29AF0}" srcOrd="6" destOrd="0" presId="urn:microsoft.com/office/officeart/2008/layout/LinedList"/>
    <dgm:cxn modelId="{E311FD65-BA09-4DA6-A018-70BBF30C52A1}" type="presParOf" srcId="{AC936106-E8CE-4F6A-82D2-49B28D48032F}" destId="{C1432F2D-47AA-4FE8-B121-EBC930877645}" srcOrd="7" destOrd="0" presId="urn:microsoft.com/office/officeart/2008/layout/LinedList"/>
    <dgm:cxn modelId="{6F9EAB93-407B-4E6E-8337-634149A94D04}" type="presParOf" srcId="{C1432F2D-47AA-4FE8-B121-EBC930877645}" destId="{C123BBFC-5F4B-4EB2-9158-E31975CAD686}" srcOrd="0" destOrd="0" presId="urn:microsoft.com/office/officeart/2008/layout/LinedList"/>
    <dgm:cxn modelId="{5D8662BF-3218-4FD0-AC94-0965538A290D}" type="presParOf" srcId="{C1432F2D-47AA-4FE8-B121-EBC930877645}" destId="{6114B607-4931-4A62-ADA4-3B407186E943}"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D784C9-D0D6-44AD-8CF4-1E16E411DFD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580D875-36B4-4D1B-9F90-2B913E9C6AD9}">
      <dgm:prSet/>
      <dgm:spPr/>
      <dgm:t>
        <a:bodyPr/>
        <a:lstStyle/>
        <a:p>
          <a:pPr>
            <a:lnSpc>
              <a:spcPct val="100000"/>
            </a:lnSpc>
            <a:defRPr cap="all"/>
          </a:pPr>
          <a:r>
            <a:rPr lang="en-US" b="0"/>
            <a:t>Access syllabus</a:t>
          </a:r>
          <a:endParaRPr lang="en-US"/>
        </a:p>
      </dgm:t>
    </dgm:pt>
    <dgm:pt modelId="{D23D96A0-748D-4E7A-8278-08674349B8EA}" type="parTrans" cxnId="{4F973A05-7492-4966-882E-13CB7DCBBD3F}">
      <dgm:prSet/>
      <dgm:spPr/>
      <dgm:t>
        <a:bodyPr/>
        <a:lstStyle/>
        <a:p>
          <a:endParaRPr lang="en-US"/>
        </a:p>
      </dgm:t>
    </dgm:pt>
    <dgm:pt modelId="{96AD6CA0-98EF-4C25-B70B-D34EFC10056C}" type="sibTrans" cxnId="{4F973A05-7492-4966-882E-13CB7DCBBD3F}">
      <dgm:prSet/>
      <dgm:spPr/>
      <dgm:t>
        <a:bodyPr/>
        <a:lstStyle/>
        <a:p>
          <a:endParaRPr lang="en-US"/>
        </a:p>
      </dgm:t>
    </dgm:pt>
    <dgm:pt modelId="{7CC1F885-772E-4F5E-8099-D96153578B58}">
      <dgm:prSet/>
      <dgm:spPr/>
      <dgm:t>
        <a:bodyPr/>
        <a:lstStyle/>
        <a:p>
          <a:pPr>
            <a:lnSpc>
              <a:spcPct val="100000"/>
            </a:lnSpc>
            <a:defRPr cap="all"/>
          </a:pPr>
          <a:r>
            <a:rPr lang="en-US" b="0"/>
            <a:t>Access news about school</a:t>
          </a:r>
          <a:endParaRPr lang="en-US"/>
        </a:p>
      </dgm:t>
    </dgm:pt>
    <dgm:pt modelId="{75187119-685F-4D16-97DA-14ABC03370AB}" type="parTrans" cxnId="{F4CAA5E0-AA40-42CF-9262-90B84CED7D50}">
      <dgm:prSet/>
      <dgm:spPr/>
      <dgm:t>
        <a:bodyPr/>
        <a:lstStyle/>
        <a:p>
          <a:endParaRPr lang="en-US"/>
        </a:p>
      </dgm:t>
    </dgm:pt>
    <dgm:pt modelId="{7C5D4C59-93B5-4C05-BF29-2E633B620B98}" type="sibTrans" cxnId="{F4CAA5E0-AA40-42CF-9262-90B84CED7D50}">
      <dgm:prSet/>
      <dgm:spPr/>
      <dgm:t>
        <a:bodyPr/>
        <a:lstStyle/>
        <a:p>
          <a:endParaRPr lang="en-US"/>
        </a:p>
      </dgm:t>
    </dgm:pt>
    <dgm:pt modelId="{590B3918-17C1-49BD-BBDD-213591DEBDB8}">
      <dgm:prSet/>
      <dgm:spPr/>
      <dgm:t>
        <a:bodyPr/>
        <a:lstStyle/>
        <a:p>
          <a:pPr>
            <a:lnSpc>
              <a:spcPct val="100000"/>
            </a:lnSpc>
            <a:defRPr cap="all"/>
          </a:pPr>
          <a:r>
            <a:rPr lang="en-US" b="0"/>
            <a:t>Check grades</a:t>
          </a:r>
          <a:endParaRPr lang="en-US"/>
        </a:p>
      </dgm:t>
    </dgm:pt>
    <dgm:pt modelId="{04C5D53D-74DA-4503-8E68-18A2EF4CC533}" type="parTrans" cxnId="{431CF943-C034-41A9-9946-119E9940A442}">
      <dgm:prSet/>
      <dgm:spPr/>
      <dgm:t>
        <a:bodyPr/>
        <a:lstStyle/>
        <a:p>
          <a:endParaRPr lang="en-US"/>
        </a:p>
      </dgm:t>
    </dgm:pt>
    <dgm:pt modelId="{DAFF542F-950B-4D6C-BA82-CCEC44D02A5A}" type="sibTrans" cxnId="{431CF943-C034-41A9-9946-119E9940A442}">
      <dgm:prSet/>
      <dgm:spPr/>
      <dgm:t>
        <a:bodyPr/>
        <a:lstStyle/>
        <a:p>
          <a:endParaRPr lang="en-US"/>
        </a:p>
      </dgm:t>
    </dgm:pt>
    <dgm:pt modelId="{6AB80844-3C7A-4852-BBF4-412E89D67D52}">
      <dgm:prSet/>
      <dgm:spPr/>
      <dgm:t>
        <a:bodyPr/>
        <a:lstStyle/>
        <a:p>
          <a:pPr>
            <a:lnSpc>
              <a:spcPct val="100000"/>
            </a:lnSpc>
            <a:defRPr cap="all"/>
          </a:pPr>
          <a:r>
            <a:rPr lang="en-US" b="0"/>
            <a:t>Give feedback</a:t>
          </a:r>
          <a:endParaRPr lang="en-US"/>
        </a:p>
      </dgm:t>
    </dgm:pt>
    <dgm:pt modelId="{08B74E2C-29E1-4A53-9F0A-28A94B92020A}" type="parTrans" cxnId="{97FED1DB-CE5F-4C89-9030-E5C2328A874F}">
      <dgm:prSet/>
      <dgm:spPr/>
      <dgm:t>
        <a:bodyPr/>
        <a:lstStyle/>
        <a:p>
          <a:endParaRPr lang="en-US"/>
        </a:p>
      </dgm:t>
    </dgm:pt>
    <dgm:pt modelId="{03212329-865B-40AB-8B4D-FEDD035718A5}" type="sibTrans" cxnId="{97FED1DB-CE5F-4C89-9030-E5C2328A874F}">
      <dgm:prSet/>
      <dgm:spPr/>
      <dgm:t>
        <a:bodyPr/>
        <a:lstStyle/>
        <a:p>
          <a:endParaRPr lang="en-US"/>
        </a:p>
      </dgm:t>
    </dgm:pt>
    <dgm:pt modelId="{1BE77DAD-77B1-4171-AB18-FDF2CABC6AD4}">
      <dgm:prSet/>
      <dgm:spPr/>
      <dgm:t>
        <a:bodyPr/>
        <a:lstStyle/>
        <a:p>
          <a:pPr>
            <a:lnSpc>
              <a:spcPct val="100000"/>
            </a:lnSpc>
            <a:defRPr cap="all"/>
          </a:pPr>
          <a:r>
            <a:rPr lang="en-US" b="0"/>
            <a:t>Get notifications</a:t>
          </a:r>
          <a:endParaRPr lang="en-US"/>
        </a:p>
      </dgm:t>
    </dgm:pt>
    <dgm:pt modelId="{24B9BFC2-64D1-4022-891E-5554B7F4B54B}" type="parTrans" cxnId="{9D8E2AA6-5188-49AD-8DB9-F0A7E065A390}">
      <dgm:prSet/>
      <dgm:spPr/>
      <dgm:t>
        <a:bodyPr/>
        <a:lstStyle/>
        <a:p>
          <a:endParaRPr lang="en-US"/>
        </a:p>
      </dgm:t>
    </dgm:pt>
    <dgm:pt modelId="{0F9C31FD-052A-4DDD-A408-B46F50A515C6}" type="sibTrans" cxnId="{9D8E2AA6-5188-49AD-8DB9-F0A7E065A390}">
      <dgm:prSet/>
      <dgm:spPr/>
      <dgm:t>
        <a:bodyPr/>
        <a:lstStyle/>
        <a:p>
          <a:endParaRPr lang="en-US"/>
        </a:p>
      </dgm:t>
    </dgm:pt>
    <dgm:pt modelId="{4FAC5B54-8D9A-4BE9-A934-0BC42B188EF8}">
      <dgm:prSet/>
      <dgm:spPr/>
      <dgm:t>
        <a:bodyPr/>
        <a:lstStyle/>
        <a:p>
          <a:pPr>
            <a:lnSpc>
              <a:spcPct val="100000"/>
            </a:lnSpc>
            <a:defRPr cap="all"/>
          </a:pPr>
          <a:r>
            <a:rPr lang="en-US" b="0"/>
            <a:t>Multi-Corporation</a:t>
          </a:r>
          <a:endParaRPr lang="en-US"/>
        </a:p>
      </dgm:t>
    </dgm:pt>
    <dgm:pt modelId="{BAAC273E-6507-4762-B7FA-442D2B0447CD}" type="parTrans" cxnId="{948D13EB-398F-4611-A639-C3301C96D685}">
      <dgm:prSet/>
      <dgm:spPr/>
      <dgm:t>
        <a:bodyPr/>
        <a:lstStyle/>
        <a:p>
          <a:endParaRPr lang="en-US"/>
        </a:p>
      </dgm:t>
    </dgm:pt>
    <dgm:pt modelId="{6E4675E0-D94C-4DC4-8D6B-D53ABEB2135F}" type="sibTrans" cxnId="{948D13EB-398F-4611-A639-C3301C96D685}">
      <dgm:prSet/>
      <dgm:spPr/>
      <dgm:t>
        <a:bodyPr/>
        <a:lstStyle/>
        <a:p>
          <a:endParaRPr lang="en-US"/>
        </a:p>
      </dgm:t>
    </dgm:pt>
    <dgm:pt modelId="{4EFBE9D7-8E92-4842-BA27-0E8F986D8418}" type="pres">
      <dgm:prSet presAssocID="{17D784C9-D0D6-44AD-8CF4-1E16E411DFD5}" presName="root" presStyleCnt="0">
        <dgm:presLayoutVars>
          <dgm:dir/>
          <dgm:resizeHandles val="exact"/>
        </dgm:presLayoutVars>
      </dgm:prSet>
      <dgm:spPr/>
    </dgm:pt>
    <dgm:pt modelId="{D6A7E34F-35C7-4D16-9362-A769B44D0CC4}" type="pres">
      <dgm:prSet presAssocID="{0580D875-36B4-4D1B-9F90-2B913E9C6AD9}" presName="compNode" presStyleCnt="0"/>
      <dgm:spPr/>
    </dgm:pt>
    <dgm:pt modelId="{0967BD80-82DC-4C89-A1F6-2E82F105AB22}" type="pres">
      <dgm:prSet presAssocID="{0580D875-36B4-4D1B-9F90-2B913E9C6AD9}" presName="iconBgRect" presStyleLbl="bgShp" presStyleIdx="0" presStyleCnt="6"/>
      <dgm:spPr/>
    </dgm:pt>
    <dgm:pt modelId="{929E20A9-4709-4530-95B8-AF79948AB4CD}" type="pres">
      <dgm:prSet presAssocID="{0580D875-36B4-4D1B-9F90-2B913E9C6AD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2BAC300C-4E33-4EE7-89F2-BA0F20F7B8F3}" type="pres">
      <dgm:prSet presAssocID="{0580D875-36B4-4D1B-9F90-2B913E9C6AD9}" presName="spaceRect" presStyleCnt="0"/>
      <dgm:spPr/>
    </dgm:pt>
    <dgm:pt modelId="{07A8EF59-D673-4F2C-859F-86A47ADD9C8A}" type="pres">
      <dgm:prSet presAssocID="{0580D875-36B4-4D1B-9F90-2B913E9C6AD9}" presName="textRect" presStyleLbl="revTx" presStyleIdx="0" presStyleCnt="6">
        <dgm:presLayoutVars>
          <dgm:chMax val="1"/>
          <dgm:chPref val="1"/>
        </dgm:presLayoutVars>
      </dgm:prSet>
      <dgm:spPr/>
    </dgm:pt>
    <dgm:pt modelId="{95D882F2-33E6-4C29-BE7E-3E7607698850}" type="pres">
      <dgm:prSet presAssocID="{96AD6CA0-98EF-4C25-B70B-D34EFC10056C}" presName="sibTrans" presStyleCnt="0"/>
      <dgm:spPr/>
    </dgm:pt>
    <dgm:pt modelId="{DF65EDEE-C850-4EBC-AE2A-C7BE1C545058}" type="pres">
      <dgm:prSet presAssocID="{7CC1F885-772E-4F5E-8099-D96153578B58}" presName="compNode" presStyleCnt="0"/>
      <dgm:spPr/>
    </dgm:pt>
    <dgm:pt modelId="{0716062D-90D5-41F8-9E02-1BE2244DF2C1}" type="pres">
      <dgm:prSet presAssocID="{7CC1F885-772E-4F5E-8099-D96153578B58}" presName="iconBgRect" presStyleLbl="bgShp" presStyleIdx="1" presStyleCnt="6"/>
      <dgm:spPr/>
    </dgm:pt>
    <dgm:pt modelId="{02EDD65C-F22C-4601-B82B-97ED8BCD41A2}" type="pres">
      <dgm:prSet presAssocID="{7CC1F885-772E-4F5E-8099-D96153578B5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CF2FAF85-C41F-49FE-BFE2-E8FDFF4CC304}" type="pres">
      <dgm:prSet presAssocID="{7CC1F885-772E-4F5E-8099-D96153578B58}" presName="spaceRect" presStyleCnt="0"/>
      <dgm:spPr/>
    </dgm:pt>
    <dgm:pt modelId="{B9758874-027B-4FDF-93A2-D0B8C0248A94}" type="pres">
      <dgm:prSet presAssocID="{7CC1F885-772E-4F5E-8099-D96153578B58}" presName="textRect" presStyleLbl="revTx" presStyleIdx="1" presStyleCnt="6">
        <dgm:presLayoutVars>
          <dgm:chMax val="1"/>
          <dgm:chPref val="1"/>
        </dgm:presLayoutVars>
      </dgm:prSet>
      <dgm:spPr/>
    </dgm:pt>
    <dgm:pt modelId="{2C60A401-F8AA-4BDD-B955-5E3F7F61EA1B}" type="pres">
      <dgm:prSet presAssocID="{7C5D4C59-93B5-4C05-BF29-2E633B620B98}" presName="sibTrans" presStyleCnt="0"/>
      <dgm:spPr/>
    </dgm:pt>
    <dgm:pt modelId="{FD388635-1B5C-40A3-B162-E1159FDD3671}" type="pres">
      <dgm:prSet presAssocID="{590B3918-17C1-49BD-BBDD-213591DEBDB8}" presName="compNode" presStyleCnt="0"/>
      <dgm:spPr/>
    </dgm:pt>
    <dgm:pt modelId="{552C525D-667F-4DD1-8950-EA41E2132B47}" type="pres">
      <dgm:prSet presAssocID="{590B3918-17C1-49BD-BBDD-213591DEBDB8}" presName="iconBgRect" presStyleLbl="bgShp" presStyleIdx="2" presStyleCnt="6"/>
      <dgm:spPr/>
    </dgm:pt>
    <dgm:pt modelId="{1398243F-08BD-4705-B9F9-6F2AB4133AC8}" type="pres">
      <dgm:prSet presAssocID="{590B3918-17C1-49BD-BBDD-213591DEBDB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A59EF07-131D-4F79-A378-FD68D2C803BB}" type="pres">
      <dgm:prSet presAssocID="{590B3918-17C1-49BD-BBDD-213591DEBDB8}" presName="spaceRect" presStyleCnt="0"/>
      <dgm:spPr/>
    </dgm:pt>
    <dgm:pt modelId="{174CC88E-FBEE-4A1C-BD96-C7B658E9C2EB}" type="pres">
      <dgm:prSet presAssocID="{590B3918-17C1-49BD-BBDD-213591DEBDB8}" presName="textRect" presStyleLbl="revTx" presStyleIdx="2" presStyleCnt="6">
        <dgm:presLayoutVars>
          <dgm:chMax val="1"/>
          <dgm:chPref val="1"/>
        </dgm:presLayoutVars>
      </dgm:prSet>
      <dgm:spPr/>
    </dgm:pt>
    <dgm:pt modelId="{C8561724-BB9A-44BB-97AB-B2DC8211D74D}" type="pres">
      <dgm:prSet presAssocID="{DAFF542F-950B-4D6C-BA82-CCEC44D02A5A}" presName="sibTrans" presStyleCnt="0"/>
      <dgm:spPr/>
    </dgm:pt>
    <dgm:pt modelId="{53131D97-0EBB-47A6-8F61-26BBB032AAD3}" type="pres">
      <dgm:prSet presAssocID="{6AB80844-3C7A-4852-BBF4-412E89D67D52}" presName="compNode" presStyleCnt="0"/>
      <dgm:spPr/>
    </dgm:pt>
    <dgm:pt modelId="{FB160B47-DB2A-4E6A-9BF8-5EF477FC679C}" type="pres">
      <dgm:prSet presAssocID="{6AB80844-3C7A-4852-BBF4-412E89D67D52}" presName="iconBgRect" presStyleLbl="bgShp" presStyleIdx="3" presStyleCnt="6"/>
      <dgm:spPr/>
    </dgm:pt>
    <dgm:pt modelId="{02A5FB40-2FC9-4D8D-BBFA-C086ECDA4734}" type="pres">
      <dgm:prSet presAssocID="{6AB80844-3C7A-4852-BBF4-412E89D67D5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3CCECAFC-802F-4B9B-AB71-6218D36862ED}" type="pres">
      <dgm:prSet presAssocID="{6AB80844-3C7A-4852-BBF4-412E89D67D52}" presName="spaceRect" presStyleCnt="0"/>
      <dgm:spPr/>
    </dgm:pt>
    <dgm:pt modelId="{C13374D2-0B6B-41C1-BF1C-A6813B0B6791}" type="pres">
      <dgm:prSet presAssocID="{6AB80844-3C7A-4852-BBF4-412E89D67D52}" presName="textRect" presStyleLbl="revTx" presStyleIdx="3" presStyleCnt="6">
        <dgm:presLayoutVars>
          <dgm:chMax val="1"/>
          <dgm:chPref val="1"/>
        </dgm:presLayoutVars>
      </dgm:prSet>
      <dgm:spPr/>
    </dgm:pt>
    <dgm:pt modelId="{A70B9096-7E26-457F-B551-3124F3E57D90}" type="pres">
      <dgm:prSet presAssocID="{03212329-865B-40AB-8B4D-FEDD035718A5}" presName="sibTrans" presStyleCnt="0"/>
      <dgm:spPr/>
    </dgm:pt>
    <dgm:pt modelId="{72091B22-9062-4E54-B89D-454F771C68F1}" type="pres">
      <dgm:prSet presAssocID="{1BE77DAD-77B1-4171-AB18-FDF2CABC6AD4}" presName="compNode" presStyleCnt="0"/>
      <dgm:spPr/>
    </dgm:pt>
    <dgm:pt modelId="{D6EFB1CE-3804-4297-8AC9-04B5F88D4C6C}" type="pres">
      <dgm:prSet presAssocID="{1BE77DAD-77B1-4171-AB18-FDF2CABC6AD4}" presName="iconBgRect" presStyleLbl="bgShp" presStyleIdx="4" presStyleCnt="6"/>
      <dgm:spPr/>
    </dgm:pt>
    <dgm:pt modelId="{F4A340F3-CF1C-451F-A26C-8A01A744AB6E}" type="pres">
      <dgm:prSet presAssocID="{1BE77DAD-77B1-4171-AB18-FDF2CABC6AD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ell"/>
        </a:ext>
      </dgm:extLst>
    </dgm:pt>
    <dgm:pt modelId="{112B3688-4AD5-41D6-B8B0-E608EB9999D8}" type="pres">
      <dgm:prSet presAssocID="{1BE77DAD-77B1-4171-AB18-FDF2CABC6AD4}" presName="spaceRect" presStyleCnt="0"/>
      <dgm:spPr/>
    </dgm:pt>
    <dgm:pt modelId="{15D9FF41-5641-4F75-90BA-643A1C79474B}" type="pres">
      <dgm:prSet presAssocID="{1BE77DAD-77B1-4171-AB18-FDF2CABC6AD4}" presName="textRect" presStyleLbl="revTx" presStyleIdx="4" presStyleCnt="6">
        <dgm:presLayoutVars>
          <dgm:chMax val="1"/>
          <dgm:chPref val="1"/>
        </dgm:presLayoutVars>
      </dgm:prSet>
      <dgm:spPr/>
    </dgm:pt>
    <dgm:pt modelId="{9B888125-0DBA-4A7E-87EB-AE825F34640E}" type="pres">
      <dgm:prSet presAssocID="{0F9C31FD-052A-4DDD-A408-B46F50A515C6}" presName="sibTrans" presStyleCnt="0"/>
      <dgm:spPr/>
    </dgm:pt>
    <dgm:pt modelId="{3D882A2B-A062-48D0-BAEB-5B765B8271B7}" type="pres">
      <dgm:prSet presAssocID="{4FAC5B54-8D9A-4BE9-A934-0BC42B188EF8}" presName="compNode" presStyleCnt="0"/>
      <dgm:spPr/>
    </dgm:pt>
    <dgm:pt modelId="{E36EEFA0-6784-4618-B31A-F2BFB9E43E3A}" type="pres">
      <dgm:prSet presAssocID="{4FAC5B54-8D9A-4BE9-A934-0BC42B188EF8}" presName="iconBgRect" presStyleLbl="bgShp" presStyleIdx="5" presStyleCnt="6"/>
      <dgm:spPr/>
    </dgm:pt>
    <dgm:pt modelId="{2D0568DC-7D60-45AA-9BAF-ECE9AF047CAC}" type="pres">
      <dgm:prSet presAssocID="{4FAC5B54-8D9A-4BE9-A934-0BC42B188EF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ffice Worker"/>
        </a:ext>
      </dgm:extLst>
    </dgm:pt>
    <dgm:pt modelId="{DA70B874-8D90-43B5-ADF0-6E1C09B77479}" type="pres">
      <dgm:prSet presAssocID="{4FAC5B54-8D9A-4BE9-A934-0BC42B188EF8}" presName="spaceRect" presStyleCnt="0"/>
      <dgm:spPr/>
    </dgm:pt>
    <dgm:pt modelId="{B250C14C-8358-4DB2-AAF2-9062CF6EDA92}" type="pres">
      <dgm:prSet presAssocID="{4FAC5B54-8D9A-4BE9-A934-0BC42B188EF8}" presName="textRect" presStyleLbl="revTx" presStyleIdx="5" presStyleCnt="6">
        <dgm:presLayoutVars>
          <dgm:chMax val="1"/>
          <dgm:chPref val="1"/>
        </dgm:presLayoutVars>
      </dgm:prSet>
      <dgm:spPr/>
    </dgm:pt>
  </dgm:ptLst>
  <dgm:cxnLst>
    <dgm:cxn modelId="{4F973A05-7492-4966-882E-13CB7DCBBD3F}" srcId="{17D784C9-D0D6-44AD-8CF4-1E16E411DFD5}" destId="{0580D875-36B4-4D1B-9F90-2B913E9C6AD9}" srcOrd="0" destOrd="0" parTransId="{D23D96A0-748D-4E7A-8278-08674349B8EA}" sibTransId="{96AD6CA0-98EF-4C25-B70B-D34EFC10056C}"/>
    <dgm:cxn modelId="{04ADCA27-1F21-4867-9A58-81D104BF7474}" type="presOf" srcId="{6AB80844-3C7A-4852-BBF4-412E89D67D52}" destId="{C13374D2-0B6B-41C1-BF1C-A6813B0B6791}" srcOrd="0" destOrd="0" presId="urn:microsoft.com/office/officeart/2018/5/layout/IconCircleLabelList"/>
    <dgm:cxn modelId="{0713F743-DDEB-45E4-A8B5-604753B07D6F}" type="presOf" srcId="{590B3918-17C1-49BD-BBDD-213591DEBDB8}" destId="{174CC88E-FBEE-4A1C-BD96-C7B658E9C2EB}" srcOrd="0" destOrd="0" presId="urn:microsoft.com/office/officeart/2018/5/layout/IconCircleLabelList"/>
    <dgm:cxn modelId="{431CF943-C034-41A9-9946-119E9940A442}" srcId="{17D784C9-D0D6-44AD-8CF4-1E16E411DFD5}" destId="{590B3918-17C1-49BD-BBDD-213591DEBDB8}" srcOrd="2" destOrd="0" parTransId="{04C5D53D-74DA-4503-8E68-18A2EF4CC533}" sibTransId="{DAFF542F-950B-4D6C-BA82-CCEC44D02A5A}"/>
    <dgm:cxn modelId="{D22DFD73-8D9A-42CD-85D3-D85A6227956F}" type="presOf" srcId="{17D784C9-D0D6-44AD-8CF4-1E16E411DFD5}" destId="{4EFBE9D7-8E92-4842-BA27-0E8F986D8418}" srcOrd="0" destOrd="0" presId="urn:microsoft.com/office/officeart/2018/5/layout/IconCircleLabelList"/>
    <dgm:cxn modelId="{842A6986-2D5F-4540-8A04-C733C015D097}" type="presOf" srcId="{0580D875-36B4-4D1B-9F90-2B913E9C6AD9}" destId="{07A8EF59-D673-4F2C-859F-86A47ADD9C8A}" srcOrd="0" destOrd="0" presId="urn:microsoft.com/office/officeart/2018/5/layout/IconCircleLabelList"/>
    <dgm:cxn modelId="{7D56E990-B69E-4345-BF29-6538F6EF06BA}" type="presOf" srcId="{7CC1F885-772E-4F5E-8099-D96153578B58}" destId="{B9758874-027B-4FDF-93A2-D0B8C0248A94}" srcOrd="0" destOrd="0" presId="urn:microsoft.com/office/officeart/2018/5/layout/IconCircleLabelList"/>
    <dgm:cxn modelId="{6B08E79D-63B9-4B6D-ABDC-65E87059D779}" type="presOf" srcId="{1BE77DAD-77B1-4171-AB18-FDF2CABC6AD4}" destId="{15D9FF41-5641-4F75-90BA-643A1C79474B}" srcOrd="0" destOrd="0" presId="urn:microsoft.com/office/officeart/2018/5/layout/IconCircleLabelList"/>
    <dgm:cxn modelId="{9D8E2AA6-5188-49AD-8DB9-F0A7E065A390}" srcId="{17D784C9-D0D6-44AD-8CF4-1E16E411DFD5}" destId="{1BE77DAD-77B1-4171-AB18-FDF2CABC6AD4}" srcOrd="4" destOrd="0" parTransId="{24B9BFC2-64D1-4022-891E-5554B7F4B54B}" sibTransId="{0F9C31FD-052A-4DDD-A408-B46F50A515C6}"/>
    <dgm:cxn modelId="{D25931B7-7F8F-404A-AC84-43ED484A57FB}" type="presOf" srcId="{4FAC5B54-8D9A-4BE9-A934-0BC42B188EF8}" destId="{B250C14C-8358-4DB2-AAF2-9062CF6EDA92}" srcOrd="0" destOrd="0" presId="urn:microsoft.com/office/officeart/2018/5/layout/IconCircleLabelList"/>
    <dgm:cxn modelId="{97FED1DB-CE5F-4C89-9030-E5C2328A874F}" srcId="{17D784C9-D0D6-44AD-8CF4-1E16E411DFD5}" destId="{6AB80844-3C7A-4852-BBF4-412E89D67D52}" srcOrd="3" destOrd="0" parTransId="{08B74E2C-29E1-4A53-9F0A-28A94B92020A}" sibTransId="{03212329-865B-40AB-8B4D-FEDD035718A5}"/>
    <dgm:cxn modelId="{F4CAA5E0-AA40-42CF-9262-90B84CED7D50}" srcId="{17D784C9-D0D6-44AD-8CF4-1E16E411DFD5}" destId="{7CC1F885-772E-4F5E-8099-D96153578B58}" srcOrd="1" destOrd="0" parTransId="{75187119-685F-4D16-97DA-14ABC03370AB}" sibTransId="{7C5D4C59-93B5-4C05-BF29-2E633B620B98}"/>
    <dgm:cxn modelId="{948D13EB-398F-4611-A639-C3301C96D685}" srcId="{17D784C9-D0D6-44AD-8CF4-1E16E411DFD5}" destId="{4FAC5B54-8D9A-4BE9-A934-0BC42B188EF8}" srcOrd="5" destOrd="0" parTransId="{BAAC273E-6507-4762-B7FA-442D2B0447CD}" sibTransId="{6E4675E0-D94C-4DC4-8D6B-D53ABEB2135F}"/>
    <dgm:cxn modelId="{DB63F0F2-CF16-4EB4-9B23-6646C59455B8}" type="presParOf" srcId="{4EFBE9D7-8E92-4842-BA27-0E8F986D8418}" destId="{D6A7E34F-35C7-4D16-9362-A769B44D0CC4}" srcOrd="0" destOrd="0" presId="urn:microsoft.com/office/officeart/2018/5/layout/IconCircleLabelList"/>
    <dgm:cxn modelId="{0FD6B503-7F0F-4D7F-BF5F-1DD2DCBB3421}" type="presParOf" srcId="{D6A7E34F-35C7-4D16-9362-A769B44D0CC4}" destId="{0967BD80-82DC-4C89-A1F6-2E82F105AB22}" srcOrd="0" destOrd="0" presId="urn:microsoft.com/office/officeart/2018/5/layout/IconCircleLabelList"/>
    <dgm:cxn modelId="{31318567-78AC-4FF2-B66C-79B4C0724C46}" type="presParOf" srcId="{D6A7E34F-35C7-4D16-9362-A769B44D0CC4}" destId="{929E20A9-4709-4530-95B8-AF79948AB4CD}" srcOrd="1" destOrd="0" presId="urn:microsoft.com/office/officeart/2018/5/layout/IconCircleLabelList"/>
    <dgm:cxn modelId="{1A53486F-B94F-4901-86A8-465A86132527}" type="presParOf" srcId="{D6A7E34F-35C7-4D16-9362-A769B44D0CC4}" destId="{2BAC300C-4E33-4EE7-89F2-BA0F20F7B8F3}" srcOrd="2" destOrd="0" presId="urn:microsoft.com/office/officeart/2018/5/layout/IconCircleLabelList"/>
    <dgm:cxn modelId="{8FAB441D-7840-46F7-ACE5-7124242FA87A}" type="presParOf" srcId="{D6A7E34F-35C7-4D16-9362-A769B44D0CC4}" destId="{07A8EF59-D673-4F2C-859F-86A47ADD9C8A}" srcOrd="3" destOrd="0" presId="urn:microsoft.com/office/officeart/2018/5/layout/IconCircleLabelList"/>
    <dgm:cxn modelId="{7583A763-2095-4047-BCE3-06127663AD35}" type="presParOf" srcId="{4EFBE9D7-8E92-4842-BA27-0E8F986D8418}" destId="{95D882F2-33E6-4C29-BE7E-3E7607698850}" srcOrd="1" destOrd="0" presId="urn:microsoft.com/office/officeart/2018/5/layout/IconCircleLabelList"/>
    <dgm:cxn modelId="{9F36FD10-EA98-41BE-AFC8-343D253C1645}" type="presParOf" srcId="{4EFBE9D7-8E92-4842-BA27-0E8F986D8418}" destId="{DF65EDEE-C850-4EBC-AE2A-C7BE1C545058}" srcOrd="2" destOrd="0" presId="urn:microsoft.com/office/officeart/2018/5/layout/IconCircleLabelList"/>
    <dgm:cxn modelId="{9CC8EA3F-44DC-4E4E-B640-80F26C19B53F}" type="presParOf" srcId="{DF65EDEE-C850-4EBC-AE2A-C7BE1C545058}" destId="{0716062D-90D5-41F8-9E02-1BE2244DF2C1}" srcOrd="0" destOrd="0" presId="urn:microsoft.com/office/officeart/2018/5/layout/IconCircleLabelList"/>
    <dgm:cxn modelId="{106D889F-8BA0-4786-9EC5-B3FD513EF3A7}" type="presParOf" srcId="{DF65EDEE-C850-4EBC-AE2A-C7BE1C545058}" destId="{02EDD65C-F22C-4601-B82B-97ED8BCD41A2}" srcOrd="1" destOrd="0" presId="urn:microsoft.com/office/officeart/2018/5/layout/IconCircleLabelList"/>
    <dgm:cxn modelId="{AE63CDAC-43D1-4D3F-9713-F437F1BEA690}" type="presParOf" srcId="{DF65EDEE-C850-4EBC-AE2A-C7BE1C545058}" destId="{CF2FAF85-C41F-49FE-BFE2-E8FDFF4CC304}" srcOrd="2" destOrd="0" presId="urn:microsoft.com/office/officeart/2018/5/layout/IconCircleLabelList"/>
    <dgm:cxn modelId="{F2FC17B1-7246-4DF0-BC09-816DF6488869}" type="presParOf" srcId="{DF65EDEE-C850-4EBC-AE2A-C7BE1C545058}" destId="{B9758874-027B-4FDF-93A2-D0B8C0248A94}" srcOrd="3" destOrd="0" presId="urn:microsoft.com/office/officeart/2018/5/layout/IconCircleLabelList"/>
    <dgm:cxn modelId="{5541F9B9-A7DC-41E4-AB46-198F38F54C06}" type="presParOf" srcId="{4EFBE9D7-8E92-4842-BA27-0E8F986D8418}" destId="{2C60A401-F8AA-4BDD-B955-5E3F7F61EA1B}" srcOrd="3" destOrd="0" presId="urn:microsoft.com/office/officeart/2018/5/layout/IconCircleLabelList"/>
    <dgm:cxn modelId="{166D358B-41E5-4BBE-9EB5-3D8BD811E4E6}" type="presParOf" srcId="{4EFBE9D7-8E92-4842-BA27-0E8F986D8418}" destId="{FD388635-1B5C-40A3-B162-E1159FDD3671}" srcOrd="4" destOrd="0" presId="urn:microsoft.com/office/officeart/2018/5/layout/IconCircleLabelList"/>
    <dgm:cxn modelId="{CF098E12-FCC7-4C30-A4C9-E787EA6822FA}" type="presParOf" srcId="{FD388635-1B5C-40A3-B162-E1159FDD3671}" destId="{552C525D-667F-4DD1-8950-EA41E2132B47}" srcOrd="0" destOrd="0" presId="urn:microsoft.com/office/officeart/2018/5/layout/IconCircleLabelList"/>
    <dgm:cxn modelId="{A3C6CF10-0CEF-429D-ACAE-8A837D6FC532}" type="presParOf" srcId="{FD388635-1B5C-40A3-B162-E1159FDD3671}" destId="{1398243F-08BD-4705-B9F9-6F2AB4133AC8}" srcOrd="1" destOrd="0" presId="urn:microsoft.com/office/officeart/2018/5/layout/IconCircleLabelList"/>
    <dgm:cxn modelId="{91E703B9-3D8B-4E45-99A7-CDF1201A8849}" type="presParOf" srcId="{FD388635-1B5C-40A3-B162-E1159FDD3671}" destId="{9A59EF07-131D-4F79-A378-FD68D2C803BB}" srcOrd="2" destOrd="0" presId="urn:microsoft.com/office/officeart/2018/5/layout/IconCircleLabelList"/>
    <dgm:cxn modelId="{1EF1ACDF-C494-4710-8273-F7C9AA92FDF9}" type="presParOf" srcId="{FD388635-1B5C-40A3-B162-E1159FDD3671}" destId="{174CC88E-FBEE-4A1C-BD96-C7B658E9C2EB}" srcOrd="3" destOrd="0" presId="urn:microsoft.com/office/officeart/2018/5/layout/IconCircleLabelList"/>
    <dgm:cxn modelId="{FAAAB175-9C4D-4D2D-98B9-28DFCAA5BFDD}" type="presParOf" srcId="{4EFBE9D7-8E92-4842-BA27-0E8F986D8418}" destId="{C8561724-BB9A-44BB-97AB-B2DC8211D74D}" srcOrd="5" destOrd="0" presId="urn:microsoft.com/office/officeart/2018/5/layout/IconCircleLabelList"/>
    <dgm:cxn modelId="{2C93D6A6-D501-4A3D-849A-36348899EFED}" type="presParOf" srcId="{4EFBE9D7-8E92-4842-BA27-0E8F986D8418}" destId="{53131D97-0EBB-47A6-8F61-26BBB032AAD3}" srcOrd="6" destOrd="0" presId="urn:microsoft.com/office/officeart/2018/5/layout/IconCircleLabelList"/>
    <dgm:cxn modelId="{5A687C44-89D4-419E-A6E5-1912D1940D92}" type="presParOf" srcId="{53131D97-0EBB-47A6-8F61-26BBB032AAD3}" destId="{FB160B47-DB2A-4E6A-9BF8-5EF477FC679C}" srcOrd="0" destOrd="0" presId="urn:microsoft.com/office/officeart/2018/5/layout/IconCircleLabelList"/>
    <dgm:cxn modelId="{56A20C30-4F87-445C-A6D4-08C06FDC6085}" type="presParOf" srcId="{53131D97-0EBB-47A6-8F61-26BBB032AAD3}" destId="{02A5FB40-2FC9-4D8D-BBFA-C086ECDA4734}" srcOrd="1" destOrd="0" presId="urn:microsoft.com/office/officeart/2018/5/layout/IconCircleLabelList"/>
    <dgm:cxn modelId="{BAE3E337-C027-4CD5-8DB4-3B64D43F65E2}" type="presParOf" srcId="{53131D97-0EBB-47A6-8F61-26BBB032AAD3}" destId="{3CCECAFC-802F-4B9B-AB71-6218D36862ED}" srcOrd="2" destOrd="0" presId="urn:microsoft.com/office/officeart/2018/5/layout/IconCircleLabelList"/>
    <dgm:cxn modelId="{653785B9-0B8F-4B01-B3FF-1E7E130DD0C1}" type="presParOf" srcId="{53131D97-0EBB-47A6-8F61-26BBB032AAD3}" destId="{C13374D2-0B6B-41C1-BF1C-A6813B0B6791}" srcOrd="3" destOrd="0" presId="urn:microsoft.com/office/officeart/2018/5/layout/IconCircleLabelList"/>
    <dgm:cxn modelId="{AFBB883C-BBD9-457D-A373-9F0450CAD1A3}" type="presParOf" srcId="{4EFBE9D7-8E92-4842-BA27-0E8F986D8418}" destId="{A70B9096-7E26-457F-B551-3124F3E57D90}" srcOrd="7" destOrd="0" presId="urn:microsoft.com/office/officeart/2018/5/layout/IconCircleLabelList"/>
    <dgm:cxn modelId="{A952081D-46D5-4B25-B645-AF00AD0A5326}" type="presParOf" srcId="{4EFBE9D7-8E92-4842-BA27-0E8F986D8418}" destId="{72091B22-9062-4E54-B89D-454F771C68F1}" srcOrd="8" destOrd="0" presId="urn:microsoft.com/office/officeart/2018/5/layout/IconCircleLabelList"/>
    <dgm:cxn modelId="{699E8565-7BBC-499A-BF9A-F101FEEAB62C}" type="presParOf" srcId="{72091B22-9062-4E54-B89D-454F771C68F1}" destId="{D6EFB1CE-3804-4297-8AC9-04B5F88D4C6C}" srcOrd="0" destOrd="0" presId="urn:microsoft.com/office/officeart/2018/5/layout/IconCircleLabelList"/>
    <dgm:cxn modelId="{C2348409-7FD3-41EE-934D-9396BA917CF0}" type="presParOf" srcId="{72091B22-9062-4E54-B89D-454F771C68F1}" destId="{F4A340F3-CF1C-451F-A26C-8A01A744AB6E}" srcOrd="1" destOrd="0" presId="urn:microsoft.com/office/officeart/2018/5/layout/IconCircleLabelList"/>
    <dgm:cxn modelId="{BABE5B3B-208A-4230-B602-7D49130B71E8}" type="presParOf" srcId="{72091B22-9062-4E54-B89D-454F771C68F1}" destId="{112B3688-4AD5-41D6-B8B0-E608EB9999D8}" srcOrd="2" destOrd="0" presId="urn:microsoft.com/office/officeart/2018/5/layout/IconCircleLabelList"/>
    <dgm:cxn modelId="{06248B8E-B9E8-4EC2-BB88-9B4C42C7672B}" type="presParOf" srcId="{72091B22-9062-4E54-B89D-454F771C68F1}" destId="{15D9FF41-5641-4F75-90BA-643A1C79474B}" srcOrd="3" destOrd="0" presId="urn:microsoft.com/office/officeart/2018/5/layout/IconCircleLabelList"/>
    <dgm:cxn modelId="{4A175F46-E4B4-47F1-AC13-5D73D43D3451}" type="presParOf" srcId="{4EFBE9D7-8E92-4842-BA27-0E8F986D8418}" destId="{9B888125-0DBA-4A7E-87EB-AE825F34640E}" srcOrd="9" destOrd="0" presId="urn:microsoft.com/office/officeart/2018/5/layout/IconCircleLabelList"/>
    <dgm:cxn modelId="{FCA904E4-FA54-41BB-87A3-DEC0D5FC8BAA}" type="presParOf" srcId="{4EFBE9D7-8E92-4842-BA27-0E8F986D8418}" destId="{3D882A2B-A062-48D0-BAEB-5B765B8271B7}" srcOrd="10" destOrd="0" presId="urn:microsoft.com/office/officeart/2018/5/layout/IconCircleLabelList"/>
    <dgm:cxn modelId="{4C789EC7-5C8C-40CD-93B0-E574D5D9DE54}" type="presParOf" srcId="{3D882A2B-A062-48D0-BAEB-5B765B8271B7}" destId="{E36EEFA0-6784-4618-B31A-F2BFB9E43E3A}" srcOrd="0" destOrd="0" presId="urn:microsoft.com/office/officeart/2018/5/layout/IconCircleLabelList"/>
    <dgm:cxn modelId="{AF4E3A80-71D8-412B-AA8E-F714A7E95C3F}" type="presParOf" srcId="{3D882A2B-A062-48D0-BAEB-5B765B8271B7}" destId="{2D0568DC-7D60-45AA-9BAF-ECE9AF047CAC}" srcOrd="1" destOrd="0" presId="urn:microsoft.com/office/officeart/2018/5/layout/IconCircleLabelList"/>
    <dgm:cxn modelId="{7AE87EA6-CC57-4333-8186-66A13354BA43}" type="presParOf" srcId="{3D882A2B-A062-48D0-BAEB-5B765B8271B7}" destId="{DA70B874-8D90-43B5-ADF0-6E1C09B77479}" srcOrd="2" destOrd="0" presId="urn:microsoft.com/office/officeart/2018/5/layout/IconCircleLabelList"/>
    <dgm:cxn modelId="{B9B06191-B250-482E-B269-B15CB1198193}" type="presParOf" srcId="{3D882A2B-A062-48D0-BAEB-5B765B8271B7}" destId="{B250C14C-8358-4DB2-AAF2-9062CF6EDA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EEDFC-3EFE-4975-A121-0B06B0F37F17}">
      <dsp:nvSpPr>
        <dsp:cNvPr id="0" name=""/>
        <dsp:cNvSpPr/>
      </dsp:nvSpPr>
      <dsp:spPr>
        <a:xfrm>
          <a:off x="0" y="0"/>
          <a:ext cx="614342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92904-E812-46F7-B761-697F9F801566}">
      <dsp:nvSpPr>
        <dsp:cNvPr id="0" name=""/>
        <dsp:cNvSpPr/>
      </dsp:nvSpPr>
      <dsp:spPr>
        <a:xfrm>
          <a:off x="0" y="0"/>
          <a:ext cx="6143423"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Burak Emrullah GÜNEŞ – 201611026</a:t>
          </a:r>
          <a:endParaRPr lang="en-US" sz="2800" kern="1200"/>
        </a:p>
      </dsp:txBody>
      <dsp:txXfrm>
        <a:off x="0" y="0"/>
        <a:ext cx="6143423" cy="912283"/>
      </dsp:txXfrm>
    </dsp:sp>
    <dsp:sp modelId="{6EA299D4-2ED4-4B7F-B35E-D9BEB8ADA14C}">
      <dsp:nvSpPr>
        <dsp:cNvPr id="0" name=""/>
        <dsp:cNvSpPr/>
      </dsp:nvSpPr>
      <dsp:spPr>
        <a:xfrm>
          <a:off x="0" y="912283"/>
          <a:ext cx="614342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AC400-BB7C-4399-858F-75B8C338AF35}">
      <dsp:nvSpPr>
        <dsp:cNvPr id="0" name=""/>
        <dsp:cNvSpPr/>
      </dsp:nvSpPr>
      <dsp:spPr>
        <a:xfrm>
          <a:off x="0" y="912283"/>
          <a:ext cx="6143423"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Oğuz GÜL – 201411025</a:t>
          </a:r>
          <a:endParaRPr lang="en-US" sz="2800" kern="1200"/>
        </a:p>
      </dsp:txBody>
      <dsp:txXfrm>
        <a:off x="0" y="912283"/>
        <a:ext cx="6143423" cy="912283"/>
      </dsp:txXfrm>
    </dsp:sp>
    <dsp:sp modelId="{C5B5AF24-DF01-4701-985B-28C9CB7E5F61}">
      <dsp:nvSpPr>
        <dsp:cNvPr id="0" name=""/>
        <dsp:cNvSpPr/>
      </dsp:nvSpPr>
      <dsp:spPr>
        <a:xfrm>
          <a:off x="0" y="1824566"/>
          <a:ext cx="614342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D3684-DAF5-4719-9CAE-89AB839A9B14}">
      <dsp:nvSpPr>
        <dsp:cNvPr id="0" name=""/>
        <dsp:cNvSpPr/>
      </dsp:nvSpPr>
      <dsp:spPr>
        <a:xfrm>
          <a:off x="0" y="1824566"/>
          <a:ext cx="6143423"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Furkan TÜRKMEN – 201511064</a:t>
          </a:r>
          <a:endParaRPr lang="en-US" sz="2800" kern="1200"/>
        </a:p>
      </dsp:txBody>
      <dsp:txXfrm>
        <a:off x="0" y="1824566"/>
        <a:ext cx="6143423" cy="912283"/>
      </dsp:txXfrm>
    </dsp:sp>
    <dsp:sp modelId="{8C0FFB16-10C4-4F07-BBB3-F94BE2E29AF0}">
      <dsp:nvSpPr>
        <dsp:cNvPr id="0" name=""/>
        <dsp:cNvSpPr/>
      </dsp:nvSpPr>
      <dsp:spPr>
        <a:xfrm>
          <a:off x="0" y="2736849"/>
          <a:ext cx="614342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3BBFC-5F4B-4EB2-9158-E31975CAD686}">
      <dsp:nvSpPr>
        <dsp:cNvPr id="0" name=""/>
        <dsp:cNvSpPr/>
      </dsp:nvSpPr>
      <dsp:spPr>
        <a:xfrm>
          <a:off x="0" y="2736849"/>
          <a:ext cx="6143423" cy="91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Advisor : Murat SARAN, Assist. Prof. Dr.</a:t>
          </a:r>
          <a:endParaRPr lang="en-US" sz="2800" kern="1200"/>
        </a:p>
      </dsp:txBody>
      <dsp:txXfrm>
        <a:off x="0" y="2736849"/>
        <a:ext cx="6143423" cy="912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7BD80-82DC-4C89-A1F6-2E82F105AB22}">
      <dsp:nvSpPr>
        <dsp:cNvPr id="0" name=""/>
        <dsp:cNvSpPr/>
      </dsp:nvSpPr>
      <dsp:spPr>
        <a:xfrm>
          <a:off x="536225" y="2129"/>
          <a:ext cx="847089" cy="8470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E20A9-4709-4530-95B8-AF79948AB4CD}">
      <dsp:nvSpPr>
        <dsp:cNvPr id="0" name=""/>
        <dsp:cNvSpPr/>
      </dsp:nvSpPr>
      <dsp:spPr>
        <a:xfrm>
          <a:off x="716752" y="182657"/>
          <a:ext cx="486035" cy="486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A8EF59-D673-4F2C-859F-86A47ADD9C8A}">
      <dsp:nvSpPr>
        <dsp:cNvPr id="0" name=""/>
        <dsp:cNvSpPr/>
      </dsp:nvSpPr>
      <dsp:spPr>
        <a:xfrm>
          <a:off x="265434" y="1113067"/>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kern="1200"/>
            <a:t>Access syllabus</a:t>
          </a:r>
          <a:endParaRPr lang="en-US" sz="1600" kern="1200"/>
        </a:p>
      </dsp:txBody>
      <dsp:txXfrm>
        <a:off x="265434" y="1113067"/>
        <a:ext cx="1388671" cy="555468"/>
      </dsp:txXfrm>
    </dsp:sp>
    <dsp:sp modelId="{0716062D-90D5-41F8-9E02-1BE2244DF2C1}">
      <dsp:nvSpPr>
        <dsp:cNvPr id="0" name=""/>
        <dsp:cNvSpPr/>
      </dsp:nvSpPr>
      <dsp:spPr>
        <a:xfrm>
          <a:off x="2167915" y="2129"/>
          <a:ext cx="847089" cy="8470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DD65C-F22C-4601-B82B-97ED8BCD41A2}">
      <dsp:nvSpPr>
        <dsp:cNvPr id="0" name=""/>
        <dsp:cNvSpPr/>
      </dsp:nvSpPr>
      <dsp:spPr>
        <a:xfrm>
          <a:off x="2348442" y="182657"/>
          <a:ext cx="486035" cy="486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58874-027B-4FDF-93A2-D0B8C0248A94}">
      <dsp:nvSpPr>
        <dsp:cNvPr id="0" name=""/>
        <dsp:cNvSpPr/>
      </dsp:nvSpPr>
      <dsp:spPr>
        <a:xfrm>
          <a:off x="1897124" y="1113067"/>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kern="1200"/>
            <a:t>Access news about school</a:t>
          </a:r>
          <a:endParaRPr lang="en-US" sz="1600" kern="1200"/>
        </a:p>
      </dsp:txBody>
      <dsp:txXfrm>
        <a:off x="1897124" y="1113067"/>
        <a:ext cx="1388671" cy="555468"/>
      </dsp:txXfrm>
    </dsp:sp>
    <dsp:sp modelId="{552C525D-667F-4DD1-8950-EA41E2132B47}">
      <dsp:nvSpPr>
        <dsp:cNvPr id="0" name=""/>
        <dsp:cNvSpPr/>
      </dsp:nvSpPr>
      <dsp:spPr>
        <a:xfrm>
          <a:off x="3799604" y="2129"/>
          <a:ext cx="847089" cy="8470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8243F-08BD-4705-B9F9-6F2AB4133AC8}">
      <dsp:nvSpPr>
        <dsp:cNvPr id="0" name=""/>
        <dsp:cNvSpPr/>
      </dsp:nvSpPr>
      <dsp:spPr>
        <a:xfrm>
          <a:off x="3980131" y="182657"/>
          <a:ext cx="486035" cy="486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4CC88E-FBEE-4A1C-BD96-C7B658E9C2EB}">
      <dsp:nvSpPr>
        <dsp:cNvPr id="0" name=""/>
        <dsp:cNvSpPr/>
      </dsp:nvSpPr>
      <dsp:spPr>
        <a:xfrm>
          <a:off x="3528813" y="1113067"/>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kern="1200"/>
            <a:t>Check grades</a:t>
          </a:r>
          <a:endParaRPr lang="en-US" sz="1600" kern="1200"/>
        </a:p>
      </dsp:txBody>
      <dsp:txXfrm>
        <a:off x="3528813" y="1113067"/>
        <a:ext cx="1388671" cy="555468"/>
      </dsp:txXfrm>
    </dsp:sp>
    <dsp:sp modelId="{FB160B47-DB2A-4E6A-9BF8-5EF477FC679C}">
      <dsp:nvSpPr>
        <dsp:cNvPr id="0" name=""/>
        <dsp:cNvSpPr/>
      </dsp:nvSpPr>
      <dsp:spPr>
        <a:xfrm>
          <a:off x="536225" y="2015703"/>
          <a:ext cx="847089" cy="8470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5FB40-2FC9-4D8D-BBFA-C086ECDA4734}">
      <dsp:nvSpPr>
        <dsp:cNvPr id="0" name=""/>
        <dsp:cNvSpPr/>
      </dsp:nvSpPr>
      <dsp:spPr>
        <a:xfrm>
          <a:off x="716752" y="2196231"/>
          <a:ext cx="486035" cy="4860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3374D2-0B6B-41C1-BF1C-A6813B0B6791}">
      <dsp:nvSpPr>
        <dsp:cNvPr id="0" name=""/>
        <dsp:cNvSpPr/>
      </dsp:nvSpPr>
      <dsp:spPr>
        <a:xfrm>
          <a:off x="265434" y="3126641"/>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kern="1200"/>
            <a:t>Give feedback</a:t>
          </a:r>
          <a:endParaRPr lang="en-US" sz="1600" kern="1200"/>
        </a:p>
      </dsp:txBody>
      <dsp:txXfrm>
        <a:off x="265434" y="3126641"/>
        <a:ext cx="1388671" cy="555468"/>
      </dsp:txXfrm>
    </dsp:sp>
    <dsp:sp modelId="{D6EFB1CE-3804-4297-8AC9-04B5F88D4C6C}">
      <dsp:nvSpPr>
        <dsp:cNvPr id="0" name=""/>
        <dsp:cNvSpPr/>
      </dsp:nvSpPr>
      <dsp:spPr>
        <a:xfrm>
          <a:off x="2167915" y="2015703"/>
          <a:ext cx="847089" cy="8470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340F3-CF1C-451F-A26C-8A01A744AB6E}">
      <dsp:nvSpPr>
        <dsp:cNvPr id="0" name=""/>
        <dsp:cNvSpPr/>
      </dsp:nvSpPr>
      <dsp:spPr>
        <a:xfrm>
          <a:off x="2348442" y="2196231"/>
          <a:ext cx="486035" cy="4860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D9FF41-5641-4F75-90BA-643A1C79474B}">
      <dsp:nvSpPr>
        <dsp:cNvPr id="0" name=""/>
        <dsp:cNvSpPr/>
      </dsp:nvSpPr>
      <dsp:spPr>
        <a:xfrm>
          <a:off x="1897124" y="3126641"/>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kern="1200"/>
            <a:t>Get notifications</a:t>
          </a:r>
          <a:endParaRPr lang="en-US" sz="1600" kern="1200"/>
        </a:p>
      </dsp:txBody>
      <dsp:txXfrm>
        <a:off x="1897124" y="3126641"/>
        <a:ext cx="1388671" cy="555468"/>
      </dsp:txXfrm>
    </dsp:sp>
    <dsp:sp modelId="{E36EEFA0-6784-4618-B31A-F2BFB9E43E3A}">
      <dsp:nvSpPr>
        <dsp:cNvPr id="0" name=""/>
        <dsp:cNvSpPr/>
      </dsp:nvSpPr>
      <dsp:spPr>
        <a:xfrm>
          <a:off x="3799604" y="2015703"/>
          <a:ext cx="847089" cy="8470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568DC-7D60-45AA-9BAF-ECE9AF047CAC}">
      <dsp:nvSpPr>
        <dsp:cNvPr id="0" name=""/>
        <dsp:cNvSpPr/>
      </dsp:nvSpPr>
      <dsp:spPr>
        <a:xfrm>
          <a:off x="3980131" y="2196231"/>
          <a:ext cx="486035" cy="4860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0C14C-8358-4DB2-AAF2-9062CF6EDA92}">
      <dsp:nvSpPr>
        <dsp:cNvPr id="0" name=""/>
        <dsp:cNvSpPr/>
      </dsp:nvSpPr>
      <dsp:spPr>
        <a:xfrm>
          <a:off x="3528813" y="3126641"/>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kern="1200"/>
            <a:t>Multi-Corporation</a:t>
          </a:r>
          <a:endParaRPr lang="en-US" sz="1600" kern="1200"/>
        </a:p>
      </dsp:txBody>
      <dsp:txXfrm>
        <a:off x="3528813" y="3126641"/>
        <a:ext cx="1388671" cy="5554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9" name="PlaceHolder 2"/>
          <p:cNvSpPr>
            <a:spLocks noGrp="1"/>
          </p:cNvSpPr>
          <p:nvPr>
            <p:ph type="body"/>
          </p:nvPr>
        </p:nvSpPr>
        <p:spPr>
          <a:xfrm>
            <a:off x="542160" y="4240080"/>
            <a:ext cx="9401760" cy="697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0" name="PlaceHolder 3"/>
          <p:cNvSpPr>
            <a:spLocks noGrp="1"/>
          </p:cNvSpPr>
          <p:nvPr>
            <p:ph type="body"/>
          </p:nvPr>
        </p:nvSpPr>
        <p:spPr>
          <a:xfrm>
            <a:off x="542160" y="5004360"/>
            <a:ext cx="9401760" cy="697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92" name="PlaceHolder 2"/>
          <p:cNvSpPr>
            <a:spLocks noGrp="1"/>
          </p:cNvSpPr>
          <p:nvPr>
            <p:ph type="body"/>
          </p:nvPr>
        </p:nvSpPr>
        <p:spPr>
          <a:xfrm>
            <a:off x="54216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93" name="PlaceHolder 3"/>
          <p:cNvSpPr>
            <a:spLocks noGrp="1"/>
          </p:cNvSpPr>
          <p:nvPr>
            <p:ph type="body"/>
          </p:nvPr>
        </p:nvSpPr>
        <p:spPr>
          <a:xfrm>
            <a:off x="535968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94" name="PlaceHolder 4"/>
          <p:cNvSpPr>
            <a:spLocks noGrp="1"/>
          </p:cNvSpPr>
          <p:nvPr>
            <p:ph type="body"/>
          </p:nvPr>
        </p:nvSpPr>
        <p:spPr>
          <a:xfrm>
            <a:off x="54216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95" name="PlaceHolder 5"/>
          <p:cNvSpPr>
            <a:spLocks noGrp="1"/>
          </p:cNvSpPr>
          <p:nvPr>
            <p:ph type="body"/>
          </p:nvPr>
        </p:nvSpPr>
        <p:spPr>
          <a:xfrm>
            <a:off x="535968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97" name="PlaceHolder 2"/>
          <p:cNvSpPr>
            <a:spLocks noGrp="1"/>
          </p:cNvSpPr>
          <p:nvPr>
            <p:ph type="body"/>
          </p:nvPr>
        </p:nvSpPr>
        <p:spPr>
          <a:xfrm>
            <a:off x="542160" y="424008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98" name="PlaceHolder 3"/>
          <p:cNvSpPr>
            <a:spLocks noGrp="1"/>
          </p:cNvSpPr>
          <p:nvPr>
            <p:ph type="body"/>
          </p:nvPr>
        </p:nvSpPr>
        <p:spPr>
          <a:xfrm>
            <a:off x="3721320" y="424008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99" name="PlaceHolder 4"/>
          <p:cNvSpPr>
            <a:spLocks noGrp="1"/>
          </p:cNvSpPr>
          <p:nvPr>
            <p:ph type="body"/>
          </p:nvPr>
        </p:nvSpPr>
        <p:spPr>
          <a:xfrm>
            <a:off x="6900120" y="424008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00" name="PlaceHolder 5"/>
          <p:cNvSpPr>
            <a:spLocks noGrp="1"/>
          </p:cNvSpPr>
          <p:nvPr>
            <p:ph type="body"/>
          </p:nvPr>
        </p:nvSpPr>
        <p:spPr>
          <a:xfrm>
            <a:off x="542160" y="500436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01" name="PlaceHolder 6"/>
          <p:cNvSpPr>
            <a:spLocks noGrp="1"/>
          </p:cNvSpPr>
          <p:nvPr>
            <p:ph type="body"/>
          </p:nvPr>
        </p:nvSpPr>
        <p:spPr>
          <a:xfrm>
            <a:off x="3721320" y="500436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02" name="PlaceHolder 7"/>
          <p:cNvSpPr>
            <a:spLocks noGrp="1"/>
          </p:cNvSpPr>
          <p:nvPr>
            <p:ph type="body"/>
          </p:nvPr>
        </p:nvSpPr>
        <p:spPr>
          <a:xfrm>
            <a:off x="6900120" y="500436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7"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8" name="PlaceHolder 2"/>
          <p:cNvSpPr>
            <a:spLocks noGrp="1"/>
          </p:cNvSpPr>
          <p:nvPr>
            <p:ph type="subTitle"/>
          </p:nvPr>
        </p:nvSpPr>
        <p:spPr>
          <a:xfrm>
            <a:off x="542160" y="4240080"/>
            <a:ext cx="9401760" cy="1462680"/>
          </a:xfrm>
          <a:prstGeom prst="rect">
            <a:avLst/>
          </a:prstGeom>
        </p:spPr>
        <p:txBody>
          <a:bodyPr lIns="0" tIns="0" rIns="0" bIns="0" anchor="ctr">
            <a:noAutofit/>
          </a:bodyPr>
          <a:lstStyle/>
          <a:p>
            <a:pPr algn="ctr"/>
            <a:endParaRPr lang="tr-T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30" name="PlaceHolder 2"/>
          <p:cNvSpPr>
            <a:spLocks noGrp="1"/>
          </p:cNvSpPr>
          <p:nvPr>
            <p:ph type="body"/>
          </p:nvPr>
        </p:nvSpPr>
        <p:spPr>
          <a:xfrm>
            <a:off x="542160" y="4240080"/>
            <a:ext cx="9401760" cy="1462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32" name="PlaceHolder 2"/>
          <p:cNvSpPr>
            <a:spLocks noGrp="1"/>
          </p:cNvSpPr>
          <p:nvPr>
            <p:ph type="body"/>
          </p:nvPr>
        </p:nvSpPr>
        <p:spPr>
          <a:xfrm>
            <a:off x="54216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3" name="PlaceHolder 3"/>
          <p:cNvSpPr>
            <a:spLocks noGrp="1"/>
          </p:cNvSpPr>
          <p:nvPr>
            <p:ph type="body"/>
          </p:nvPr>
        </p:nvSpPr>
        <p:spPr>
          <a:xfrm>
            <a:off x="535968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4"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5" name="PlaceHolder 1"/>
          <p:cNvSpPr>
            <a:spLocks noGrp="1"/>
          </p:cNvSpPr>
          <p:nvPr>
            <p:ph type="subTitle"/>
          </p:nvPr>
        </p:nvSpPr>
        <p:spPr>
          <a:xfrm>
            <a:off x="444600" y="542880"/>
            <a:ext cx="11213640" cy="5733360"/>
          </a:xfrm>
          <a:prstGeom prst="rect">
            <a:avLst/>
          </a:prstGeom>
        </p:spPr>
        <p:txBody>
          <a:bodyPr lIns="0" tIns="0" rIns="0" bIns="0" anchor="ctr">
            <a:noAutofit/>
          </a:bodyPr>
          <a:lstStyle/>
          <a:p>
            <a:pPr algn="ctr"/>
            <a:endParaRPr lang="tr-T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37" name="PlaceHolder 2"/>
          <p:cNvSpPr>
            <a:spLocks noGrp="1"/>
          </p:cNvSpPr>
          <p:nvPr>
            <p:ph type="body"/>
          </p:nvPr>
        </p:nvSpPr>
        <p:spPr>
          <a:xfrm>
            <a:off x="54216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38" name="PlaceHolder 3"/>
          <p:cNvSpPr>
            <a:spLocks noGrp="1"/>
          </p:cNvSpPr>
          <p:nvPr>
            <p:ph type="body"/>
          </p:nvPr>
        </p:nvSpPr>
        <p:spPr>
          <a:xfrm>
            <a:off x="535968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9" name="PlaceHolder 4"/>
          <p:cNvSpPr>
            <a:spLocks noGrp="1"/>
          </p:cNvSpPr>
          <p:nvPr>
            <p:ph type="body"/>
          </p:nvPr>
        </p:nvSpPr>
        <p:spPr>
          <a:xfrm>
            <a:off x="54216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7"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68" name="PlaceHolder 2"/>
          <p:cNvSpPr>
            <a:spLocks noGrp="1"/>
          </p:cNvSpPr>
          <p:nvPr>
            <p:ph type="subTitle"/>
          </p:nvPr>
        </p:nvSpPr>
        <p:spPr>
          <a:xfrm>
            <a:off x="542160" y="4240080"/>
            <a:ext cx="9401760" cy="1462680"/>
          </a:xfrm>
          <a:prstGeom prst="rect">
            <a:avLst/>
          </a:prstGeom>
        </p:spPr>
        <p:txBody>
          <a:bodyPr lIns="0" tIns="0" rIns="0" bIns="0" anchor="ctr">
            <a:noAutofit/>
          </a:bodyPr>
          <a:lstStyle/>
          <a:p>
            <a:pPr algn="ctr"/>
            <a:endParaRPr lang="tr-T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1" name="PlaceHolder 2"/>
          <p:cNvSpPr>
            <a:spLocks noGrp="1"/>
          </p:cNvSpPr>
          <p:nvPr>
            <p:ph type="body"/>
          </p:nvPr>
        </p:nvSpPr>
        <p:spPr>
          <a:xfrm>
            <a:off x="54216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2" name="PlaceHolder 3"/>
          <p:cNvSpPr>
            <a:spLocks noGrp="1"/>
          </p:cNvSpPr>
          <p:nvPr>
            <p:ph type="body"/>
          </p:nvPr>
        </p:nvSpPr>
        <p:spPr>
          <a:xfrm>
            <a:off x="535968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43" name="PlaceHolder 4"/>
          <p:cNvSpPr>
            <a:spLocks noGrp="1"/>
          </p:cNvSpPr>
          <p:nvPr>
            <p:ph type="body"/>
          </p:nvPr>
        </p:nvSpPr>
        <p:spPr>
          <a:xfrm>
            <a:off x="535968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5" name="PlaceHolder 2"/>
          <p:cNvSpPr>
            <a:spLocks noGrp="1"/>
          </p:cNvSpPr>
          <p:nvPr>
            <p:ph type="body"/>
          </p:nvPr>
        </p:nvSpPr>
        <p:spPr>
          <a:xfrm>
            <a:off x="54216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46" name="PlaceHolder 3"/>
          <p:cNvSpPr>
            <a:spLocks noGrp="1"/>
          </p:cNvSpPr>
          <p:nvPr>
            <p:ph type="body"/>
          </p:nvPr>
        </p:nvSpPr>
        <p:spPr>
          <a:xfrm>
            <a:off x="535968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47" name="PlaceHolder 4"/>
          <p:cNvSpPr>
            <a:spLocks noGrp="1"/>
          </p:cNvSpPr>
          <p:nvPr>
            <p:ph type="body"/>
          </p:nvPr>
        </p:nvSpPr>
        <p:spPr>
          <a:xfrm>
            <a:off x="542160" y="5004360"/>
            <a:ext cx="9401760" cy="697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9" name="PlaceHolder 2"/>
          <p:cNvSpPr>
            <a:spLocks noGrp="1"/>
          </p:cNvSpPr>
          <p:nvPr>
            <p:ph type="body"/>
          </p:nvPr>
        </p:nvSpPr>
        <p:spPr>
          <a:xfrm>
            <a:off x="542160" y="4240080"/>
            <a:ext cx="9401760" cy="697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0" name="PlaceHolder 3"/>
          <p:cNvSpPr>
            <a:spLocks noGrp="1"/>
          </p:cNvSpPr>
          <p:nvPr>
            <p:ph type="body"/>
          </p:nvPr>
        </p:nvSpPr>
        <p:spPr>
          <a:xfrm>
            <a:off x="542160" y="5004360"/>
            <a:ext cx="9401760" cy="697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2" name="PlaceHolder 2"/>
          <p:cNvSpPr>
            <a:spLocks noGrp="1"/>
          </p:cNvSpPr>
          <p:nvPr>
            <p:ph type="body"/>
          </p:nvPr>
        </p:nvSpPr>
        <p:spPr>
          <a:xfrm>
            <a:off x="54216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53" name="PlaceHolder 3"/>
          <p:cNvSpPr>
            <a:spLocks noGrp="1"/>
          </p:cNvSpPr>
          <p:nvPr>
            <p:ph type="body"/>
          </p:nvPr>
        </p:nvSpPr>
        <p:spPr>
          <a:xfrm>
            <a:off x="535968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54" name="PlaceHolder 4"/>
          <p:cNvSpPr>
            <a:spLocks noGrp="1"/>
          </p:cNvSpPr>
          <p:nvPr>
            <p:ph type="body"/>
          </p:nvPr>
        </p:nvSpPr>
        <p:spPr>
          <a:xfrm>
            <a:off x="54216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55" name="PlaceHolder 5"/>
          <p:cNvSpPr>
            <a:spLocks noGrp="1"/>
          </p:cNvSpPr>
          <p:nvPr>
            <p:ph type="body"/>
          </p:nvPr>
        </p:nvSpPr>
        <p:spPr>
          <a:xfrm>
            <a:off x="535968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7" name="PlaceHolder 2"/>
          <p:cNvSpPr>
            <a:spLocks noGrp="1"/>
          </p:cNvSpPr>
          <p:nvPr>
            <p:ph type="body"/>
          </p:nvPr>
        </p:nvSpPr>
        <p:spPr>
          <a:xfrm>
            <a:off x="542160" y="424008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58" name="PlaceHolder 3"/>
          <p:cNvSpPr>
            <a:spLocks noGrp="1"/>
          </p:cNvSpPr>
          <p:nvPr>
            <p:ph type="body"/>
          </p:nvPr>
        </p:nvSpPr>
        <p:spPr>
          <a:xfrm>
            <a:off x="3721320" y="424008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59" name="PlaceHolder 4"/>
          <p:cNvSpPr>
            <a:spLocks noGrp="1"/>
          </p:cNvSpPr>
          <p:nvPr>
            <p:ph type="body"/>
          </p:nvPr>
        </p:nvSpPr>
        <p:spPr>
          <a:xfrm>
            <a:off x="6900120" y="424008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60" name="PlaceHolder 5"/>
          <p:cNvSpPr>
            <a:spLocks noGrp="1"/>
          </p:cNvSpPr>
          <p:nvPr>
            <p:ph type="body"/>
          </p:nvPr>
        </p:nvSpPr>
        <p:spPr>
          <a:xfrm>
            <a:off x="542160" y="500436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61" name="PlaceHolder 6"/>
          <p:cNvSpPr>
            <a:spLocks noGrp="1"/>
          </p:cNvSpPr>
          <p:nvPr>
            <p:ph type="body"/>
          </p:nvPr>
        </p:nvSpPr>
        <p:spPr>
          <a:xfrm>
            <a:off x="3721320" y="500436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662" name="PlaceHolder 7"/>
          <p:cNvSpPr>
            <a:spLocks noGrp="1"/>
          </p:cNvSpPr>
          <p:nvPr>
            <p:ph type="body"/>
          </p:nvPr>
        </p:nvSpPr>
        <p:spPr>
          <a:xfrm>
            <a:off x="6900120" y="5004360"/>
            <a:ext cx="30272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127379991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88379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708290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21BA73-6033-4522-AE5C-2FA7C005D04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3553575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21BA73-6033-4522-AE5C-2FA7C005D047}"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91129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0" name="PlaceHolder 2"/>
          <p:cNvSpPr>
            <a:spLocks noGrp="1"/>
          </p:cNvSpPr>
          <p:nvPr>
            <p:ph type="body"/>
          </p:nvPr>
        </p:nvSpPr>
        <p:spPr>
          <a:xfrm>
            <a:off x="542160" y="4240080"/>
            <a:ext cx="9401760" cy="1462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1BA73-6033-4522-AE5C-2FA7C005D047}"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27589297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021BA73-6033-4522-AE5C-2FA7C005D047}"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27508222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1BA73-6033-4522-AE5C-2FA7C005D04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3695658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1BA73-6033-4522-AE5C-2FA7C005D04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2829591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1BA73-6033-4522-AE5C-2FA7C005D04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3109015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1625947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2113283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226630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2446143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1A75B-2D98-49C4-8B73-7CE215A95152}" type="slidenum">
              <a:rPr lang="en-US" smtClean="0"/>
              <a:t>‹#›</a:t>
            </a:fld>
            <a:endParaRPr lang="en-US"/>
          </a:p>
        </p:txBody>
      </p:sp>
    </p:spTree>
    <p:extLst>
      <p:ext uri="{BB962C8B-B14F-4D97-AF65-F5344CB8AC3E}">
        <p14:creationId xmlns:p14="http://schemas.microsoft.com/office/powerpoint/2010/main" val="171516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2" name="PlaceHolder 2"/>
          <p:cNvSpPr>
            <a:spLocks noGrp="1"/>
          </p:cNvSpPr>
          <p:nvPr>
            <p:ph type="body"/>
          </p:nvPr>
        </p:nvSpPr>
        <p:spPr>
          <a:xfrm>
            <a:off x="54216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3" name="PlaceHolder 3"/>
          <p:cNvSpPr>
            <a:spLocks noGrp="1"/>
          </p:cNvSpPr>
          <p:nvPr>
            <p:ph type="body"/>
          </p:nvPr>
        </p:nvSpPr>
        <p:spPr>
          <a:xfrm>
            <a:off x="535968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5850067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BA73-6033-4522-AE5C-2FA7C005D04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C3693031-3E49-4F94-A834-684F08D91DE8}"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12490649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subTitle"/>
          </p:nvPr>
        </p:nvSpPr>
        <p:spPr>
          <a:xfrm>
            <a:off x="542160" y="4240080"/>
            <a:ext cx="9401760" cy="1462680"/>
          </a:xfrm>
          <a:prstGeom prst="rect">
            <a:avLst/>
          </a:prstGeom>
        </p:spPr>
        <p:txBody>
          <a:bodyPr lIns="0" tIns="0" rIns="0" bIns="0" anchor="ctr">
            <a:noAutofit/>
          </a:bodyPr>
          <a:lstStyle/>
          <a:p>
            <a:pPr algn="ctr"/>
            <a:endParaRPr lang="tr-TR" sz="3200" b="0" strike="noStrike" spc="-1">
              <a:latin typeface="Arial"/>
            </a:endParaRPr>
          </a:p>
        </p:txBody>
      </p:sp>
    </p:spTree>
    <p:extLst>
      <p:ext uri="{BB962C8B-B14F-4D97-AF65-F5344CB8AC3E}">
        <p14:creationId xmlns:p14="http://schemas.microsoft.com/office/powerpoint/2010/main" val="397201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4"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5" name="PlaceHolder 1"/>
          <p:cNvSpPr>
            <a:spLocks noGrp="1"/>
          </p:cNvSpPr>
          <p:nvPr>
            <p:ph type="subTitle"/>
          </p:nvPr>
        </p:nvSpPr>
        <p:spPr>
          <a:xfrm>
            <a:off x="444600" y="542880"/>
            <a:ext cx="11213640" cy="5733360"/>
          </a:xfrm>
          <a:prstGeom prst="rect">
            <a:avLst/>
          </a:prstGeom>
        </p:spPr>
        <p:txBody>
          <a:bodyPr lIns="0" tIns="0" rIns="0" bIns="0" anchor="ctr">
            <a:noAutofit/>
          </a:bodyPr>
          <a:lstStyle/>
          <a:p>
            <a:pPr algn="ctr"/>
            <a:endParaRPr lang="tr-T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7" name="PlaceHolder 2"/>
          <p:cNvSpPr>
            <a:spLocks noGrp="1"/>
          </p:cNvSpPr>
          <p:nvPr>
            <p:ph type="body"/>
          </p:nvPr>
        </p:nvSpPr>
        <p:spPr>
          <a:xfrm>
            <a:off x="54216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78" name="PlaceHolder 3"/>
          <p:cNvSpPr>
            <a:spLocks noGrp="1"/>
          </p:cNvSpPr>
          <p:nvPr>
            <p:ph type="body"/>
          </p:nvPr>
        </p:nvSpPr>
        <p:spPr>
          <a:xfrm>
            <a:off x="535968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9" name="PlaceHolder 4"/>
          <p:cNvSpPr>
            <a:spLocks noGrp="1"/>
          </p:cNvSpPr>
          <p:nvPr>
            <p:ph type="body"/>
          </p:nvPr>
        </p:nvSpPr>
        <p:spPr>
          <a:xfrm>
            <a:off x="54216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1" name="PlaceHolder 2"/>
          <p:cNvSpPr>
            <a:spLocks noGrp="1"/>
          </p:cNvSpPr>
          <p:nvPr>
            <p:ph type="body"/>
          </p:nvPr>
        </p:nvSpPr>
        <p:spPr>
          <a:xfrm>
            <a:off x="542160" y="4240080"/>
            <a:ext cx="4587840" cy="14626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2" name="PlaceHolder 3"/>
          <p:cNvSpPr>
            <a:spLocks noGrp="1"/>
          </p:cNvSpPr>
          <p:nvPr>
            <p:ph type="body"/>
          </p:nvPr>
        </p:nvSpPr>
        <p:spPr>
          <a:xfrm>
            <a:off x="535968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83" name="PlaceHolder 4"/>
          <p:cNvSpPr>
            <a:spLocks noGrp="1"/>
          </p:cNvSpPr>
          <p:nvPr>
            <p:ph type="body"/>
          </p:nvPr>
        </p:nvSpPr>
        <p:spPr>
          <a:xfrm>
            <a:off x="5359680" y="500436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44600" y="542880"/>
            <a:ext cx="11213640" cy="12366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5" name="PlaceHolder 2"/>
          <p:cNvSpPr>
            <a:spLocks noGrp="1"/>
          </p:cNvSpPr>
          <p:nvPr>
            <p:ph type="body"/>
          </p:nvPr>
        </p:nvSpPr>
        <p:spPr>
          <a:xfrm>
            <a:off x="54216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86" name="PlaceHolder 3"/>
          <p:cNvSpPr>
            <a:spLocks noGrp="1"/>
          </p:cNvSpPr>
          <p:nvPr>
            <p:ph type="body"/>
          </p:nvPr>
        </p:nvSpPr>
        <p:spPr>
          <a:xfrm>
            <a:off x="5359680" y="4240080"/>
            <a:ext cx="4587840" cy="697680"/>
          </a:xfrm>
          <a:prstGeom prst="rect">
            <a:avLst/>
          </a:prstGeom>
        </p:spPr>
        <p:txBody>
          <a:bodyPr lIns="0" tIns="0" rIns="0" bIns="0">
            <a:normAutofit fontScale="95000"/>
          </a:bodyPr>
          <a:lstStyle/>
          <a:p>
            <a:endParaRPr lang="en-US" sz="2800" b="0" strike="noStrike" spc="-1">
              <a:solidFill>
                <a:srgbClr val="000000"/>
              </a:solidFill>
              <a:latin typeface="Arial"/>
            </a:endParaRPr>
          </a:p>
        </p:txBody>
      </p:sp>
      <p:sp>
        <p:nvSpPr>
          <p:cNvPr id="587" name="PlaceHolder 4"/>
          <p:cNvSpPr>
            <a:spLocks noGrp="1"/>
          </p:cNvSpPr>
          <p:nvPr>
            <p:ph type="body"/>
          </p:nvPr>
        </p:nvSpPr>
        <p:spPr>
          <a:xfrm>
            <a:off x="542160" y="5004360"/>
            <a:ext cx="9401760" cy="6976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4" name="CustomShape 1"/>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45" name="CustomShape 2"/>
          <p:cNvSpPr/>
          <p:nvPr/>
        </p:nvSpPr>
        <p:spPr>
          <a:xfrm>
            <a:off x="0" y="0"/>
            <a:ext cx="12191760" cy="6857640"/>
          </a:xfrm>
          <a:custGeom>
            <a:avLst/>
            <a:gdLst/>
            <a:ahLst/>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546" name="CustomShape 3"/>
          <p:cNvSpPr/>
          <p:nvPr/>
        </p:nvSpPr>
        <p:spPr>
          <a:xfrm rot="16200000" flipV="1">
            <a:off x="2965320" y="-2364120"/>
            <a:ext cx="6862320" cy="11591280"/>
          </a:xfrm>
          <a:custGeom>
            <a:avLst/>
            <a:gdLst/>
            <a:ahLst/>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547" name="CustomShape 4"/>
          <p:cNvSpPr/>
          <p:nvPr/>
        </p:nvSpPr>
        <p:spPr>
          <a:xfrm rot="16200000" flipV="1">
            <a:off x="2665080" y="-2669040"/>
            <a:ext cx="6862320" cy="12191760"/>
          </a:xfrm>
          <a:custGeom>
            <a:avLst/>
            <a:gdLst/>
            <a:ahLst/>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548" name="CustomShape 5"/>
          <p:cNvSpPr/>
          <p:nvPr/>
        </p:nvSpPr>
        <p:spPr>
          <a:xfrm rot="16200000" flipV="1">
            <a:off x="2665080" y="-2669040"/>
            <a:ext cx="6862320" cy="12191760"/>
          </a:xfrm>
          <a:custGeom>
            <a:avLst/>
            <a:gdLst/>
            <a:ahLst/>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549" name="CustomShape 6"/>
          <p:cNvSpPr/>
          <p:nvPr/>
        </p:nvSpPr>
        <p:spPr>
          <a:xfrm>
            <a:off x="444600" y="542880"/>
            <a:ext cx="11213640" cy="530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90000"/>
              </a:lnSpc>
            </a:pPr>
            <a:r>
              <a:rPr lang="en-US" sz="3200" b="1" strike="noStrike" spc="-72">
                <a:solidFill>
                  <a:srgbClr val="FFFFFF"/>
                </a:solidFill>
                <a:latin typeface="Trebuchet MS"/>
              </a:rPr>
              <a:t>Click to edit Master title style</a:t>
            </a:r>
            <a:endParaRPr lang="tr-TR" sz="3200" b="0" strike="noStrike" spc="-1">
              <a:latin typeface="Arial"/>
            </a:endParaRPr>
          </a:p>
        </p:txBody>
      </p:sp>
      <p:grpSp>
        <p:nvGrpSpPr>
          <p:cNvPr id="550" name="Group 7"/>
          <p:cNvGrpSpPr/>
          <p:nvPr/>
        </p:nvGrpSpPr>
        <p:grpSpPr>
          <a:xfrm>
            <a:off x="337320" y="-378360"/>
            <a:ext cx="863280" cy="756720"/>
            <a:chOff x="337320" y="-378360"/>
            <a:chExt cx="863280" cy="756720"/>
          </a:xfrm>
        </p:grpSpPr>
        <p:sp>
          <p:nvSpPr>
            <p:cNvPr id="551" name="CustomShape 8"/>
            <p:cNvSpPr/>
            <p:nvPr/>
          </p:nvSpPr>
          <p:spPr>
            <a:xfrm rot="18900000">
              <a:off x="554040" y="-267480"/>
              <a:ext cx="535320" cy="535320"/>
            </a:xfrm>
            <a:custGeom>
              <a:avLst/>
              <a:gdLst/>
              <a:ahLst/>
              <a:cxn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552" name="CustomShape 9"/>
            <p:cNvSpPr/>
            <p:nvPr/>
          </p:nvSpPr>
          <p:spPr>
            <a:xfrm rot="2700000" flipH="1">
              <a:off x="444240" y="-258840"/>
              <a:ext cx="517680" cy="517680"/>
            </a:xfrm>
            <a:custGeom>
              <a:avLst/>
              <a:gdLst/>
              <a:ahLst/>
              <a:cxn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553" name="Group 10"/>
          <p:cNvGrpSpPr/>
          <p:nvPr/>
        </p:nvGrpSpPr>
        <p:grpSpPr>
          <a:xfrm>
            <a:off x="0" y="1357200"/>
            <a:ext cx="12191760" cy="4845960"/>
            <a:chOff x="0" y="1357200"/>
            <a:chExt cx="12191760" cy="4845960"/>
          </a:xfrm>
        </p:grpSpPr>
        <p:sp>
          <p:nvSpPr>
            <p:cNvPr id="554" name="CustomShape 11"/>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555" name="CustomShape 1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556" name="CustomShape 13"/>
          <p:cNvSpPr/>
          <p:nvPr/>
        </p:nvSpPr>
        <p:spPr>
          <a:xfrm flipH="1">
            <a:off x="10781640" y="5448240"/>
            <a:ext cx="1409400" cy="1409400"/>
          </a:xfrm>
          <a:custGeom>
            <a:avLst/>
            <a:gdLst/>
            <a:ahLst/>
            <a:cxn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557" name="CustomShape 14"/>
          <p:cNvSpPr/>
          <p:nvPr/>
        </p:nvSpPr>
        <p:spPr>
          <a:xfrm>
            <a:off x="11252160" y="6315120"/>
            <a:ext cx="406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3AA00195-5EE2-4FBA-9860-ED0FBBA8B903}" type="slidenum">
              <a:rPr lang="en-US" sz="1000" b="0" strike="noStrike" spc="-1">
                <a:solidFill>
                  <a:srgbClr val="FFFFFF"/>
                </a:solidFill>
                <a:latin typeface="Trade Gothic LT Pro"/>
              </a:rPr>
              <a:t>‹#›</a:t>
            </a:fld>
            <a:endParaRPr lang="tr-TR" sz="1000" b="0" strike="noStrike" spc="-1">
              <a:latin typeface="Arial"/>
            </a:endParaRPr>
          </a:p>
        </p:txBody>
      </p:sp>
      <p:sp>
        <p:nvSpPr>
          <p:cNvPr id="558" name="CustomShape 15"/>
          <p:cNvSpPr/>
          <p:nvPr/>
        </p:nvSpPr>
        <p:spPr>
          <a:xfrm>
            <a:off x="0" y="0"/>
            <a:ext cx="12191760" cy="68576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559" name="CustomShape 16"/>
          <p:cNvSpPr/>
          <p:nvPr/>
        </p:nvSpPr>
        <p:spPr>
          <a:xfrm rot="16200000" flipV="1">
            <a:off x="2856240" y="-2473200"/>
            <a:ext cx="6862320" cy="11809440"/>
          </a:xfrm>
          <a:custGeom>
            <a:avLst/>
            <a:gdLst/>
            <a:ahLst/>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0" name="CustomShape 17"/>
          <p:cNvSpPr/>
          <p:nvPr/>
        </p:nvSpPr>
        <p:spPr>
          <a:xfrm rot="16200000" flipV="1">
            <a:off x="2627280" y="-2626560"/>
            <a:ext cx="6862320" cy="12116160"/>
          </a:xfrm>
          <a:custGeom>
            <a:avLst/>
            <a:gdLst/>
            <a:ahLst/>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rgbClr val="47C3D3"/>
            </a:fgClr>
            <a:bgClr>
              <a:srgbClr val="0065A4"/>
            </a:bgClr>
          </a:pattFill>
          <a:ln>
            <a:noFill/>
          </a:ln>
        </p:spPr>
        <p:style>
          <a:lnRef idx="2">
            <a:schemeClr val="accent1">
              <a:shade val="50000"/>
            </a:schemeClr>
          </a:lnRef>
          <a:fillRef idx="1">
            <a:schemeClr val="accent1"/>
          </a:fillRef>
          <a:effectRef idx="0">
            <a:schemeClr val="accent1"/>
          </a:effectRef>
          <a:fontRef idx="minor"/>
        </p:style>
      </p:sp>
      <p:sp>
        <p:nvSpPr>
          <p:cNvPr id="561" name="CustomShape 18"/>
          <p:cNvSpPr/>
          <p:nvPr/>
        </p:nvSpPr>
        <p:spPr>
          <a:xfrm rot="16200000" flipV="1">
            <a:off x="2665080" y="-2664360"/>
            <a:ext cx="6862320" cy="12191760"/>
          </a:xfrm>
          <a:custGeom>
            <a:avLst/>
            <a:gdLst/>
            <a:ahLst/>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p:style>
      </p:sp>
      <p:sp>
        <p:nvSpPr>
          <p:cNvPr id="562" name="CustomShape 19"/>
          <p:cNvSpPr/>
          <p:nvPr/>
        </p:nvSpPr>
        <p:spPr>
          <a:xfrm>
            <a:off x="533520" y="914400"/>
            <a:ext cx="1944720" cy="1944720"/>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p:style>
      </p:sp>
      <p:sp>
        <p:nvSpPr>
          <p:cNvPr id="563" name="CustomShape 20"/>
          <p:cNvSpPr/>
          <p:nvPr/>
        </p:nvSpPr>
        <p:spPr>
          <a:xfrm>
            <a:off x="956880" y="923400"/>
            <a:ext cx="1004760" cy="2859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8400" b="0" strike="noStrike" spc="-1">
                <a:solidFill>
                  <a:srgbClr val="2FAFFF"/>
                </a:solidFill>
                <a:latin typeface="Trebuchet MS"/>
              </a:rPr>
              <a:t>“</a:t>
            </a:r>
            <a:endParaRPr lang="tr-TR" sz="18400" b="0" strike="noStrike" spc="-1">
              <a:latin typeface="Arial"/>
            </a:endParaRPr>
          </a:p>
        </p:txBody>
      </p:sp>
      <p:sp>
        <p:nvSpPr>
          <p:cNvPr id="564" name="PlaceHolder 21"/>
          <p:cNvSpPr>
            <a:spLocks noGrp="1"/>
          </p:cNvSpPr>
          <p:nvPr>
            <p:ph type="title"/>
          </p:nvPr>
        </p:nvSpPr>
        <p:spPr>
          <a:xfrm>
            <a:off x="533520" y="3200400"/>
            <a:ext cx="7550640" cy="2859120"/>
          </a:xfrm>
          <a:prstGeom prst="rect">
            <a:avLst/>
          </a:prstGeom>
        </p:spPr>
        <p:txBody>
          <a:bodyPr>
            <a:normAutofit/>
          </a:bodyPr>
          <a:lstStyle/>
          <a:p>
            <a:pPr>
              <a:lnSpc>
                <a:spcPct val="100000"/>
              </a:lnSpc>
            </a:pPr>
            <a:r>
              <a:rPr lang="en-US" sz="3200" b="0" strike="noStrike" spc="-1">
                <a:solidFill>
                  <a:srgbClr val="FFFFFF"/>
                </a:solidFill>
                <a:latin typeface="Trebuchet MS"/>
              </a:rPr>
              <a:t>Quote</a:t>
            </a:r>
            <a:endParaRPr lang="en-US" sz="3200" b="0" strike="noStrike" spc="-1">
              <a:solidFill>
                <a:srgbClr val="000000"/>
              </a:solidFill>
              <a:latin typeface="Arial"/>
            </a:endParaRPr>
          </a:p>
        </p:txBody>
      </p:sp>
      <p:sp>
        <p:nvSpPr>
          <p:cNvPr id="565" name="PlaceHolder 22"/>
          <p:cNvSpPr>
            <a:spLocks noGrp="1"/>
          </p:cNvSpPr>
          <p:nvPr>
            <p:ph type="sldNum"/>
          </p:nvPr>
        </p:nvSpPr>
        <p:spPr>
          <a:xfrm>
            <a:off x="11252160" y="6315120"/>
            <a:ext cx="406080" cy="364680"/>
          </a:xfrm>
          <a:prstGeom prst="rect">
            <a:avLst/>
          </a:prstGeom>
        </p:spPr>
        <p:txBody>
          <a:bodyPr anchor="ctr">
            <a:noAutofit/>
          </a:bodyPr>
          <a:lstStyle/>
          <a:p>
            <a:pPr algn="r">
              <a:lnSpc>
                <a:spcPct val="100000"/>
              </a:lnSpc>
            </a:pPr>
            <a:fld id="{19249A46-B83E-4993-A492-9AAD4F6E0750}" type="slidenum">
              <a:rPr lang="en-US" sz="1000" b="0" strike="noStrike" spc="-1">
                <a:solidFill>
                  <a:srgbClr val="FFFFFF"/>
                </a:solidFill>
                <a:latin typeface="Trade Gothic LT Pro"/>
              </a:rPr>
              <a:t>‹#›</a:t>
            </a:fld>
            <a:endParaRPr lang="tr-TR" sz="1000" b="0" strike="noStrike" spc="-1">
              <a:latin typeface="Times New Roman"/>
            </a:endParaRPr>
          </a:p>
        </p:txBody>
      </p:sp>
      <p:sp>
        <p:nvSpPr>
          <p:cNvPr id="566" name="PlaceHolder 2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Anahat metninin biçimini düzenlemek için tıklayın</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İkinci Anahat Düzeyi</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Üçüncü Anahat Düzeyi</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Dördüncü Anahat Düzeyi</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Beşinci Anahat Düzeyi</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Altıncı Anahat Düzeyi</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Yedinci Anahat Düzeyi</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3" name="CustomShape 1"/>
          <p:cNvSpPr/>
          <p:nvPr/>
        </p:nvSpPr>
        <p:spPr>
          <a:xfrm>
            <a:off x="0" y="0"/>
            <a:ext cx="12191760" cy="6857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04" name="CustomShape 2"/>
          <p:cNvSpPr/>
          <p:nvPr/>
        </p:nvSpPr>
        <p:spPr>
          <a:xfrm>
            <a:off x="0" y="0"/>
            <a:ext cx="12191760" cy="6857640"/>
          </a:xfrm>
          <a:custGeom>
            <a:avLst/>
            <a:gdLst/>
            <a:ahLst/>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605" name="CustomShape 3"/>
          <p:cNvSpPr/>
          <p:nvPr/>
        </p:nvSpPr>
        <p:spPr>
          <a:xfrm rot="16200000" flipV="1">
            <a:off x="2965320" y="-2364120"/>
            <a:ext cx="6862320" cy="11591280"/>
          </a:xfrm>
          <a:custGeom>
            <a:avLst/>
            <a:gdLst/>
            <a:ahLst/>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rgbClr val="47C3D3"/>
            </a:fgClr>
            <a:bgClr>
              <a:srgbClr val="299CAB"/>
            </a:bgClr>
          </a:pattFill>
          <a:ln>
            <a:noFill/>
          </a:ln>
        </p:spPr>
        <p:style>
          <a:lnRef idx="2">
            <a:schemeClr val="accent1">
              <a:shade val="50000"/>
            </a:schemeClr>
          </a:lnRef>
          <a:fillRef idx="1">
            <a:schemeClr val="accent1"/>
          </a:fillRef>
          <a:effectRef idx="0">
            <a:schemeClr val="accent1"/>
          </a:effectRef>
          <a:fontRef idx="minor"/>
        </p:style>
      </p:sp>
      <p:sp>
        <p:nvSpPr>
          <p:cNvPr id="606" name="CustomShape 4"/>
          <p:cNvSpPr/>
          <p:nvPr/>
        </p:nvSpPr>
        <p:spPr>
          <a:xfrm rot="16200000" flipV="1">
            <a:off x="2665080" y="-2669040"/>
            <a:ext cx="6862320" cy="12191760"/>
          </a:xfrm>
          <a:custGeom>
            <a:avLst/>
            <a:gdLst/>
            <a:ahLst/>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rgbClr val="47C3D3"/>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607" name="CustomShape 5"/>
          <p:cNvSpPr/>
          <p:nvPr/>
        </p:nvSpPr>
        <p:spPr>
          <a:xfrm rot="16200000" flipV="1">
            <a:off x="2665080" y="-2669040"/>
            <a:ext cx="6862320" cy="12191760"/>
          </a:xfrm>
          <a:custGeom>
            <a:avLst/>
            <a:gdLst/>
            <a:ahLst/>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sp>
        <p:nvSpPr>
          <p:cNvPr id="608" name="CustomShape 6"/>
          <p:cNvSpPr/>
          <p:nvPr/>
        </p:nvSpPr>
        <p:spPr>
          <a:xfrm>
            <a:off x="444600" y="542880"/>
            <a:ext cx="11213640" cy="530280"/>
          </a:xfrm>
          <a:prstGeom prst="rect">
            <a:avLst/>
          </a:prstGeom>
          <a:noFill/>
          <a:ln w="0">
            <a:noFill/>
          </a:ln>
        </p:spPr>
        <p:style>
          <a:lnRef idx="0">
            <a:scrgbClr r="0" g="0" b="0"/>
          </a:lnRef>
          <a:fillRef idx="0">
            <a:scrgbClr r="0" g="0" b="0"/>
          </a:fillRef>
          <a:effectRef idx="0">
            <a:scrgbClr r="0" g="0" b="0"/>
          </a:effectRef>
          <a:fontRef idx="minor"/>
        </p:style>
        <p:txBody>
          <a:bodyPr>
            <a:spAutoFit/>
          </a:bodyPr>
          <a:lstStyle/>
          <a:p>
            <a:pPr>
              <a:lnSpc>
                <a:spcPct val="90000"/>
              </a:lnSpc>
            </a:pPr>
            <a:r>
              <a:rPr lang="en-US" sz="3200" b="1" strike="noStrike" spc="-72">
                <a:solidFill>
                  <a:srgbClr val="FFFFFF"/>
                </a:solidFill>
                <a:latin typeface="Trebuchet MS"/>
              </a:rPr>
              <a:t>Click to edit Master title style</a:t>
            </a:r>
            <a:endParaRPr lang="tr-TR" sz="3200" b="0" strike="noStrike" spc="-1">
              <a:latin typeface="Arial"/>
            </a:endParaRPr>
          </a:p>
        </p:txBody>
      </p:sp>
      <p:grpSp>
        <p:nvGrpSpPr>
          <p:cNvPr id="609" name="Group 7"/>
          <p:cNvGrpSpPr/>
          <p:nvPr/>
        </p:nvGrpSpPr>
        <p:grpSpPr>
          <a:xfrm>
            <a:off x="337320" y="-378360"/>
            <a:ext cx="863280" cy="756720"/>
            <a:chOff x="337320" y="-378360"/>
            <a:chExt cx="863280" cy="756720"/>
          </a:xfrm>
        </p:grpSpPr>
        <p:sp>
          <p:nvSpPr>
            <p:cNvPr id="610" name="CustomShape 8"/>
            <p:cNvSpPr/>
            <p:nvPr/>
          </p:nvSpPr>
          <p:spPr>
            <a:xfrm rot="18900000">
              <a:off x="554040" y="-267480"/>
              <a:ext cx="535320" cy="535320"/>
            </a:xfrm>
            <a:custGeom>
              <a:avLst/>
              <a:gdLst/>
              <a:ahLst/>
              <a:cxnLst/>
              <a:rect l="l" t="t" r="r" b="b"/>
              <a:pathLst>
                <a:path w="754341" h="754341">
                  <a:moveTo>
                    <a:pt x="754341" y="754341"/>
                  </a:moveTo>
                  <a:lnTo>
                    <a:pt x="0" y="754341"/>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611" name="CustomShape 9"/>
            <p:cNvSpPr/>
            <p:nvPr/>
          </p:nvSpPr>
          <p:spPr>
            <a:xfrm rot="2700000" flipH="1">
              <a:off x="444240" y="-258840"/>
              <a:ext cx="517680" cy="517680"/>
            </a:xfrm>
            <a:custGeom>
              <a:avLst/>
              <a:gdLst/>
              <a:ahLst/>
              <a:cxnLst/>
              <a:rect l="l" t="t" r="r" b="b"/>
              <a:pathLst>
                <a:path w="754341" h="754341">
                  <a:moveTo>
                    <a:pt x="754341" y="754341"/>
                  </a:moveTo>
                  <a:lnTo>
                    <a:pt x="0" y="754341"/>
                  </a:lnTo>
                  <a:lnTo>
                    <a:pt x="0" y="0"/>
                  </a:lnTo>
                  <a:close/>
                </a:path>
              </a:pathLst>
            </a:custGeom>
            <a:pattFill prst="ltHorz">
              <a:fgClr>
                <a:srgbClr val="2FAFFF"/>
              </a:fgClr>
              <a:bgClr>
                <a:srgbClr val="1B6872"/>
              </a:bgClr>
            </a:pattFill>
            <a:ln>
              <a:noFill/>
            </a:ln>
          </p:spPr>
          <p:style>
            <a:lnRef idx="2">
              <a:schemeClr val="accent1">
                <a:shade val="50000"/>
              </a:schemeClr>
            </a:lnRef>
            <a:fillRef idx="1">
              <a:schemeClr val="accent1"/>
            </a:fillRef>
            <a:effectRef idx="0">
              <a:schemeClr val="accent1"/>
            </a:effectRef>
            <a:fontRef idx="minor"/>
          </p:style>
        </p:sp>
      </p:grpSp>
      <p:grpSp>
        <p:nvGrpSpPr>
          <p:cNvPr id="612" name="Group 10"/>
          <p:cNvGrpSpPr/>
          <p:nvPr/>
        </p:nvGrpSpPr>
        <p:grpSpPr>
          <a:xfrm>
            <a:off x="0" y="1357200"/>
            <a:ext cx="12191760" cy="4845960"/>
            <a:chOff x="0" y="1357200"/>
            <a:chExt cx="12191760" cy="4845960"/>
          </a:xfrm>
        </p:grpSpPr>
        <p:sp>
          <p:nvSpPr>
            <p:cNvPr id="613" name="CustomShape 11"/>
            <p:cNvSpPr/>
            <p:nvPr/>
          </p:nvSpPr>
          <p:spPr>
            <a:xfrm flipV="1">
              <a:off x="0" y="1356480"/>
              <a:ext cx="12191760" cy="4845960"/>
            </a:xfrm>
            <a:prstGeom prst="snip1Rect">
              <a:avLst>
                <a:gd name="adj" fmla="val 0"/>
              </a:avLst>
            </a:prstGeom>
            <a:pattFill prst="dkVert">
              <a:fgClr>
                <a:srgbClr val="0C4360"/>
              </a:fgClr>
              <a:bgClr>
                <a:srgbClr val="1B6872"/>
              </a:bgClr>
            </a:pattFill>
            <a:ln>
              <a:noFill/>
            </a:ln>
          </p:spPr>
          <p:style>
            <a:lnRef idx="2">
              <a:schemeClr val="accent1">
                <a:shade val="50000"/>
              </a:schemeClr>
            </a:lnRef>
            <a:fillRef idx="1">
              <a:schemeClr val="accent1"/>
            </a:fillRef>
            <a:effectRef idx="0">
              <a:schemeClr val="accent1"/>
            </a:effectRef>
            <a:fontRef idx="minor"/>
          </p:style>
        </p:sp>
        <p:sp>
          <p:nvSpPr>
            <p:cNvPr id="614" name="CustomShape 12"/>
            <p:cNvSpPr/>
            <p:nvPr/>
          </p:nvSpPr>
          <p:spPr>
            <a:xfrm flipV="1">
              <a:off x="0" y="1356480"/>
              <a:ext cx="12191760" cy="4845960"/>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grpSp>
      <p:sp>
        <p:nvSpPr>
          <p:cNvPr id="615" name="CustomShape 13"/>
          <p:cNvSpPr/>
          <p:nvPr/>
        </p:nvSpPr>
        <p:spPr>
          <a:xfrm flipH="1">
            <a:off x="10781640" y="5448240"/>
            <a:ext cx="1409400" cy="1409400"/>
          </a:xfrm>
          <a:custGeom>
            <a:avLst/>
            <a:gdLst/>
            <a:ahLst/>
            <a:cxnLst/>
            <a:rect l="l" t="t" r="r" b="b"/>
            <a:pathLst>
              <a:path w="754341" h="754341">
                <a:moveTo>
                  <a:pt x="754341" y="754341"/>
                </a:moveTo>
                <a:lnTo>
                  <a:pt x="0" y="754341"/>
                </a:lnTo>
                <a:lnTo>
                  <a:pt x="0" y="0"/>
                </a:lnTo>
                <a:close/>
              </a:path>
            </a:pathLst>
          </a:custGeom>
          <a:pattFill prst="ltHorz">
            <a:fgClr>
              <a:srgbClr val="1B6872"/>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616" name="CustomShape 14"/>
          <p:cNvSpPr/>
          <p:nvPr/>
        </p:nvSpPr>
        <p:spPr>
          <a:xfrm>
            <a:off x="11252160" y="6315120"/>
            <a:ext cx="40608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C770426C-18B1-4C01-8041-62FB05A1F327}" type="slidenum">
              <a:rPr lang="en-US" sz="1000" b="0" strike="noStrike" spc="-1">
                <a:solidFill>
                  <a:srgbClr val="FFFFFF"/>
                </a:solidFill>
                <a:latin typeface="Trade Gothic LT Pro"/>
              </a:rPr>
              <a:t>‹#›</a:t>
            </a:fld>
            <a:endParaRPr lang="tr-TR" sz="1000" b="0" strike="noStrike" spc="-1">
              <a:latin typeface="Arial"/>
            </a:endParaRPr>
          </a:p>
        </p:txBody>
      </p:sp>
      <p:sp>
        <p:nvSpPr>
          <p:cNvPr id="617" name="CustomShape 15"/>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18" name="CustomShape 16"/>
          <p:cNvSpPr/>
          <p:nvPr/>
        </p:nvSpPr>
        <p:spPr>
          <a:xfrm flipH="1">
            <a:off x="-16920" y="0"/>
            <a:ext cx="12207960" cy="6857640"/>
          </a:xfrm>
          <a:custGeom>
            <a:avLst/>
            <a:gdLst/>
            <a:ahLst/>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p:style>
      </p:sp>
      <p:sp>
        <p:nvSpPr>
          <p:cNvPr id="619" name="CustomShape 17"/>
          <p:cNvSpPr/>
          <p:nvPr/>
        </p:nvSpPr>
        <p:spPr>
          <a:xfrm rot="5400000" flipH="1" flipV="1">
            <a:off x="2667240" y="-2667600"/>
            <a:ext cx="6857640" cy="12191760"/>
          </a:xfrm>
          <a:custGeom>
            <a:avLst/>
            <a:gdLst/>
            <a:ahLst/>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620" name="CustomShape 18"/>
          <p:cNvSpPr/>
          <p:nvPr/>
        </p:nvSpPr>
        <p:spPr>
          <a:xfrm rot="5400000" flipH="1" flipV="1">
            <a:off x="2667240" y="-2667600"/>
            <a:ext cx="6857640" cy="12191760"/>
          </a:xfrm>
          <a:custGeom>
            <a:avLst/>
            <a:gdLst/>
            <a:ahLst/>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p:style>
      </p:sp>
      <p:grpSp>
        <p:nvGrpSpPr>
          <p:cNvPr id="621" name="Group 19"/>
          <p:cNvGrpSpPr/>
          <p:nvPr/>
        </p:nvGrpSpPr>
        <p:grpSpPr>
          <a:xfrm>
            <a:off x="0" y="0"/>
            <a:ext cx="6881760" cy="6858360"/>
            <a:chOff x="0" y="0"/>
            <a:chExt cx="6881760" cy="6858360"/>
          </a:xfrm>
        </p:grpSpPr>
        <p:sp>
          <p:nvSpPr>
            <p:cNvPr id="622" name="CustomShape 20"/>
            <p:cNvSpPr/>
            <p:nvPr/>
          </p:nvSpPr>
          <p:spPr>
            <a:xfrm rot="16200000" flipH="1" flipV="1">
              <a:off x="11520" y="-11880"/>
              <a:ext cx="6858360" cy="688176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623" name="CustomShape 21"/>
            <p:cNvSpPr/>
            <p:nvPr/>
          </p:nvSpPr>
          <p:spPr>
            <a:xfrm rot="16200000" flipH="1" flipV="1">
              <a:off x="10800" y="-10440"/>
              <a:ext cx="6390720" cy="6412320"/>
            </a:xfrm>
            <a:prstGeom prst="rtTriangle">
              <a:avLst/>
            </a:prstGeom>
            <a:pattFill prst="ltHorz">
              <a:fgClr>
                <a:srgbClr val="0065A4"/>
              </a:fgClr>
              <a:bgClr>
                <a:srgbClr val="47C3D3"/>
              </a:bgClr>
            </a:pattFill>
            <a:ln>
              <a:noFill/>
            </a:ln>
          </p:spPr>
          <p:style>
            <a:lnRef idx="2">
              <a:schemeClr val="accent1">
                <a:shade val="50000"/>
              </a:schemeClr>
            </a:lnRef>
            <a:fillRef idx="1">
              <a:schemeClr val="accent1"/>
            </a:fillRef>
            <a:effectRef idx="0">
              <a:schemeClr val="accent1"/>
            </a:effectRef>
            <a:fontRef idx="minor"/>
          </p:style>
        </p:sp>
        <p:sp>
          <p:nvSpPr>
            <p:cNvPr id="624" name="CustomShape 22"/>
            <p:cNvSpPr/>
            <p:nvPr/>
          </p:nvSpPr>
          <p:spPr>
            <a:xfrm rot="16200000" flipH="1" flipV="1">
              <a:off x="9720" y="-9000"/>
              <a:ext cx="5831280" cy="5850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grpSp>
      <p:sp>
        <p:nvSpPr>
          <p:cNvPr id="625" name="PlaceHolder 23"/>
          <p:cNvSpPr>
            <a:spLocks noGrp="1"/>
          </p:cNvSpPr>
          <p:nvPr>
            <p:ph type="title"/>
          </p:nvPr>
        </p:nvSpPr>
        <p:spPr>
          <a:xfrm>
            <a:off x="5217120" y="2807280"/>
            <a:ext cx="4945320" cy="1243080"/>
          </a:xfrm>
          <a:prstGeom prst="rect">
            <a:avLst/>
          </a:prstGeom>
        </p:spPr>
        <p:txBody>
          <a:bodyPr anchor="ctr">
            <a:noAutofit/>
          </a:bodyPr>
          <a:lstStyle/>
          <a:p>
            <a:pPr>
              <a:lnSpc>
                <a:spcPct val="90000"/>
              </a:lnSpc>
            </a:pPr>
            <a:r>
              <a:rPr lang="en-US" sz="5400" b="1" strike="noStrike" spc="-1">
                <a:solidFill>
                  <a:srgbClr val="FFFFFF"/>
                </a:solidFill>
                <a:latin typeface="Trebuchet MS"/>
                <a:ea typeface="Tahoma"/>
              </a:rPr>
              <a:t>Thank You</a:t>
            </a:r>
            <a:endParaRPr lang="en-US" sz="5400" b="0" strike="noStrike" spc="-1">
              <a:solidFill>
                <a:srgbClr val="000000"/>
              </a:solidFill>
              <a:latin typeface="Arial"/>
            </a:endParaRPr>
          </a:p>
        </p:txBody>
      </p:sp>
      <p:sp>
        <p:nvSpPr>
          <p:cNvPr id="626"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Anahat metninin biçimini düzenlemek için tıklayın</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İkinci Anahat Düzeyi</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Üçüncü Anahat Düzeyi</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Dördüncü Anahat Düzeyi</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Beşinci Anahat Düzeyi</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Altıncı Anahat Düzeyi</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Yedinci Anahat Düzeyi</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19249A46-B83E-4993-A492-9AAD4F6E0750}" type="slidenum">
              <a:rPr lang="en-US" sz="1000" b="0" strike="noStrike" spc="-1" smtClean="0">
                <a:solidFill>
                  <a:srgbClr val="FFFFFF"/>
                </a:solidFill>
                <a:latin typeface="Trade Gothic LT Pro"/>
              </a:rPr>
              <a:t>‹#›</a:t>
            </a:fld>
            <a:endParaRPr lang="tr-TR" sz="1000" b="0" strike="noStrike" spc="-1">
              <a:latin typeface="Times New Roman"/>
            </a:endParaRPr>
          </a:p>
        </p:txBody>
      </p:sp>
    </p:spTree>
    <p:extLst>
      <p:ext uri="{BB962C8B-B14F-4D97-AF65-F5344CB8AC3E}">
        <p14:creationId xmlns:p14="http://schemas.microsoft.com/office/powerpoint/2010/main" val="116912454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42.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4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85" name="Picture 313">
            <a:extLst>
              <a:ext uri="{FF2B5EF4-FFF2-40B4-BE49-F238E27FC236}">
                <a16:creationId xmlns:a16="http://schemas.microsoft.com/office/drawing/2014/main" id="{E3FC1144-BD64-4C61-ACB8-497711C416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63" name="TextShape 1"/>
          <p:cNvSpPr txBox="1"/>
          <p:nvPr/>
        </p:nvSpPr>
        <p:spPr>
          <a:xfrm>
            <a:off x="685801" y="609600"/>
            <a:ext cx="6143423" cy="1456267"/>
          </a:xfrm>
          <a:prstGeom prst="rect">
            <a:avLst/>
          </a:prstGeom>
        </p:spPr>
        <p:txBody>
          <a:bodyPr vert="horz" lIns="91440" tIns="45720" rIns="91440" bIns="45720" rtlCol="0" anchor="ctr">
            <a:normAutofit/>
          </a:bodyPr>
          <a:lstStyle/>
          <a:p>
            <a:pPr defTabSz="457200">
              <a:spcBef>
                <a:spcPct val="0"/>
              </a:spcBef>
              <a:spcAft>
                <a:spcPts val="600"/>
              </a:spcAft>
            </a:pPr>
            <a:r>
              <a:rPr lang="en-US" sz="3600" b="1" strike="noStrike" cap="all" spc="-1">
                <a:ln w="3175" cmpd="sng">
                  <a:noFill/>
                </a:ln>
                <a:latin typeface="+mj-lt"/>
                <a:ea typeface="+mj-ea"/>
                <a:cs typeface="+mj-cs"/>
              </a:rPr>
              <a:t>MOBILE SCHOOL MANAGEMENT SYSTEM</a:t>
            </a:r>
            <a:endParaRPr lang="en-US" sz="3600" b="0" strike="noStrike" cap="all" spc="-1">
              <a:ln w="3175" cmpd="sng">
                <a:noFill/>
              </a:ln>
              <a:latin typeface="+mj-lt"/>
              <a:ea typeface="+mj-ea"/>
              <a:cs typeface="+mj-cs"/>
            </a:endParaRPr>
          </a:p>
        </p:txBody>
      </p:sp>
      <p:pic>
        <p:nvPicPr>
          <p:cNvPr id="666" name="Picture 7" descr="Logo&#10;&#10;Description automatically generated"/>
          <p:cNvPicPr/>
          <p:nvPr/>
        </p:nvPicPr>
        <p:blipFill rotWithShape="1">
          <a:blip r:embed="rId4"/>
          <a:srcRect t="2209" r="-5" b="15519"/>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316" name="Group 315">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317"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8" name="Group 317">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19" name="Straight Connector 318">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398" name="Group 397">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399"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0" name="Group 399">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401" name="Straight Connector 400">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665" name="Picture 5" descr="Logo&#10;&#10;Description automatically generated"/>
          <p:cNvPicPr/>
          <p:nvPr/>
        </p:nvPicPr>
        <p:blipFill rotWithShape="1">
          <a:blip r:embed="rId5"/>
          <a:srcRect t="1926" r="1" b="14693"/>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672" name="TextShape 2">
            <a:extLst>
              <a:ext uri="{FF2B5EF4-FFF2-40B4-BE49-F238E27FC236}">
                <a16:creationId xmlns:a16="http://schemas.microsoft.com/office/drawing/2014/main" id="{EB16ED37-F192-4AA0-A289-1169D7FDE0B4}"/>
              </a:ext>
            </a:extLst>
          </p:cNvPr>
          <p:cNvGraphicFramePr/>
          <p:nvPr>
            <p:extLst>
              <p:ext uri="{D42A27DB-BD31-4B8C-83A1-F6EECF244321}">
                <p14:modId xmlns:p14="http://schemas.microsoft.com/office/powerpoint/2010/main" val="1927271458"/>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9" name="Rectangle 1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87DB0-DC82-47B7-A097-C916A2368A03}"/>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dirty="0"/>
              <a:t>Contents</a:t>
            </a:r>
          </a:p>
        </p:txBody>
      </p:sp>
      <p:cxnSp>
        <p:nvCxnSpPr>
          <p:cNvPr id="21" name="Straight Connector 2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3C541E-4569-4BC2-BE4C-0E74693760CA}"/>
              </a:ext>
            </a:extLst>
          </p:cNvPr>
          <p:cNvSpPr txBox="1"/>
          <p:nvPr/>
        </p:nvSpPr>
        <p:spPr>
          <a:xfrm>
            <a:off x="4988658" y="1150076"/>
            <a:ext cx="6517543" cy="4557849"/>
          </a:xfrm>
          <a:prstGeom prst="rect">
            <a:avLst/>
          </a:prstGeom>
        </p:spPr>
        <p:txBody>
          <a:bodyPr vert="horz" lIns="91440" tIns="45720" rIns="91440" bIns="45720" rtlCol="0" anchor="ctr">
            <a:normAutofit/>
          </a:bodyPr>
          <a:lstStyle/>
          <a:p>
            <a:pPr marL="285750" indent="-285750" defTabSz="457200">
              <a:spcAft>
                <a:spcPts val="1000"/>
              </a:spcAft>
              <a:buClr>
                <a:schemeClr val="tx1"/>
              </a:buClr>
              <a:buSzPct val="100000"/>
              <a:buFont typeface="Arial"/>
              <a:buChar char="•"/>
            </a:pPr>
            <a:r>
              <a:rPr lang="en-US" dirty="0"/>
              <a:t>Definition and Main Features</a:t>
            </a:r>
          </a:p>
          <a:p>
            <a:pPr marL="285750" indent="-285750" defTabSz="457200">
              <a:spcAft>
                <a:spcPts val="1000"/>
              </a:spcAft>
              <a:buClr>
                <a:schemeClr val="tx1"/>
              </a:buClr>
              <a:buSzPct val="100000"/>
              <a:buFont typeface="Arial"/>
              <a:buChar char="•"/>
            </a:pPr>
            <a:r>
              <a:rPr lang="en-US" dirty="0"/>
              <a:t>Problem</a:t>
            </a:r>
          </a:p>
          <a:p>
            <a:pPr marL="285750" indent="-285750" defTabSz="457200">
              <a:spcAft>
                <a:spcPts val="1000"/>
              </a:spcAft>
              <a:buClr>
                <a:schemeClr val="tx1"/>
              </a:buClr>
              <a:buSzPct val="100000"/>
              <a:buFont typeface="Arial"/>
              <a:buChar char="•"/>
            </a:pPr>
            <a:r>
              <a:rPr lang="en-US" dirty="0"/>
              <a:t>Pros and Cons</a:t>
            </a:r>
          </a:p>
          <a:p>
            <a:pPr marL="285750" indent="-285750" defTabSz="457200">
              <a:spcAft>
                <a:spcPts val="1000"/>
              </a:spcAft>
              <a:buClr>
                <a:schemeClr val="tx1"/>
              </a:buClr>
              <a:buSzPct val="100000"/>
              <a:buFont typeface="Arial"/>
              <a:buChar char="•"/>
            </a:pPr>
            <a:r>
              <a:rPr lang="en-US" dirty="0"/>
              <a:t>Work Plan</a:t>
            </a:r>
          </a:p>
          <a:p>
            <a:pPr marL="285750" indent="-285750" defTabSz="457200">
              <a:spcAft>
                <a:spcPts val="1000"/>
              </a:spcAft>
              <a:buClr>
                <a:schemeClr val="tx1"/>
              </a:buClr>
              <a:buSzPct val="100000"/>
              <a:buFont typeface="Arial"/>
              <a:buChar char="•"/>
            </a:pPr>
            <a:r>
              <a:rPr lang="en-US" dirty="0"/>
              <a:t>Materials and Methods</a:t>
            </a:r>
          </a:p>
          <a:p>
            <a:pPr marL="285750" indent="-285750" defTabSz="457200">
              <a:spcAft>
                <a:spcPts val="1000"/>
              </a:spcAft>
              <a:buClr>
                <a:schemeClr val="tx1"/>
              </a:buClr>
              <a:buSzPct val="100000"/>
              <a:buFont typeface="Arial"/>
              <a:buChar char="•"/>
            </a:pPr>
            <a:r>
              <a:rPr lang="en-US" dirty="0"/>
              <a:t>Solution</a:t>
            </a:r>
          </a:p>
        </p:txBody>
      </p:sp>
    </p:spTree>
    <p:extLst>
      <p:ext uri="{BB962C8B-B14F-4D97-AF65-F5344CB8AC3E}">
        <p14:creationId xmlns:p14="http://schemas.microsoft.com/office/powerpoint/2010/main" val="98857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TextShape 1"/>
          <p:cNvSpPr txBox="1"/>
          <p:nvPr/>
        </p:nvSpPr>
        <p:spPr>
          <a:xfrm>
            <a:off x="444600" y="542880"/>
            <a:ext cx="11213640" cy="535320"/>
          </a:xfrm>
          <a:prstGeom prst="rect">
            <a:avLst/>
          </a:prstGeom>
          <a:noFill/>
          <a:ln w="0">
            <a:noFill/>
          </a:ln>
        </p:spPr>
        <p:txBody>
          <a:bodyPr>
            <a:normAutofit/>
          </a:bodyPr>
          <a:lstStyle/>
          <a:p>
            <a:pPr>
              <a:lnSpc>
                <a:spcPct val="90000"/>
              </a:lnSpc>
            </a:pPr>
            <a:r>
              <a:rPr lang="en-US" sz="3200" b="1" strike="noStrike" spc="-72" dirty="0">
                <a:solidFill>
                  <a:srgbClr val="FFFFFF"/>
                </a:solidFill>
                <a:latin typeface="Trebuchet MS"/>
              </a:rPr>
              <a:t>Mobile School Management System</a:t>
            </a:r>
            <a:endParaRPr lang="en-US" sz="3200" b="0" strike="noStrike" spc="-1" dirty="0">
              <a:solidFill>
                <a:srgbClr val="000000"/>
              </a:solidFill>
              <a:latin typeface="Arial"/>
            </a:endParaRPr>
          </a:p>
        </p:txBody>
      </p:sp>
      <p:sp>
        <p:nvSpPr>
          <p:cNvPr id="678" name="TextShape 2"/>
          <p:cNvSpPr txBox="1"/>
          <p:nvPr/>
        </p:nvSpPr>
        <p:spPr>
          <a:xfrm>
            <a:off x="11252160" y="6315120"/>
            <a:ext cx="406080" cy="364680"/>
          </a:xfrm>
          <a:prstGeom prst="rect">
            <a:avLst/>
          </a:prstGeom>
          <a:noFill/>
          <a:ln w="0">
            <a:noFill/>
          </a:ln>
        </p:spPr>
        <p:txBody>
          <a:bodyPr anchor="ctr">
            <a:normAutofit/>
          </a:bodyPr>
          <a:lstStyle/>
          <a:p>
            <a:pPr algn="r">
              <a:lnSpc>
                <a:spcPct val="100000"/>
              </a:lnSpc>
              <a:spcAft>
                <a:spcPts val="601"/>
              </a:spcAft>
            </a:pPr>
            <a:fld id="{FCEAA1DD-3E8C-46EB-A486-4D831362A404}" type="slidenum">
              <a:rPr lang="en-US" sz="1000" b="0" strike="noStrike" spc="-1">
                <a:solidFill>
                  <a:srgbClr val="FFFFFF"/>
                </a:solidFill>
                <a:latin typeface="Trade Gothic LT Pro"/>
              </a:rPr>
              <a:t>3</a:t>
            </a:fld>
            <a:endParaRPr lang="tr-TR" sz="1000" b="0" strike="noStrike" spc="-1">
              <a:latin typeface="Times New Roman"/>
            </a:endParaRPr>
          </a:p>
        </p:txBody>
      </p:sp>
      <p:sp>
        <p:nvSpPr>
          <p:cNvPr id="679" name="TextShape 3"/>
          <p:cNvSpPr txBox="1"/>
          <p:nvPr/>
        </p:nvSpPr>
        <p:spPr>
          <a:xfrm>
            <a:off x="312625" y="1832029"/>
            <a:ext cx="5157360" cy="823680"/>
          </a:xfrm>
          <a:prstGeom prst="rect">
            <a:avLst/>
          </a:prstGeom>
          <a:noFill/>
          <a:ln w="0">
            <a:noFill/>
          </a:ln>
        </p:spPr>
        <p:txBody>
          <a:bodyPr>
            <a:noAutofit/>
          </a:bodyPr>
          <a:lstStyle/>
          <a:p>
            <a:pPr algn="ctr">
              <a:lnSpc>
                <a:spcPct val="90000"/>
              </a:lnSpc>
              <a:spcBef>
                <a:spcPts val="1001"/>
              </a:spcBef>
              <a:tabLst>
                <a:tab pos="0" algn="l"/>
              </a:tabLst>
            </a:pPr>
            <a:r>
              <a:rPr lang="en-US" sz="2000" b="1" strike="noStrike" spc="-1">
                <a:solidFill>
                  <a:srgbClr val="FFFFFF"/>
                </a:solidFill>
                <a:latin typeface="Arial"/>
              </a:rPr>
              <a:t>Definition</a:t>
            </a:r>
            <a:endParaRPr lang="en-US" sz="2000" b="0" strike="noStrike" spc="-1">
              <a:solidFill>
                <a:srgbClr val="000000"/>
              </a:solidFill>
              <a:latin typeface="Arial"/>
            </a:endParaRPr>
          </a:p>
        </p:txBody>
      </p:sp>
      <p:sp>
        <p:nvSpPr>
          <p:cNvPr id="680" name="TextShape 4"/>
          <p:cNvSpPr txBox="1"/>
          <p:nvPr/>
        </p:nvSpPr>
        <p:spPr>
          <a:xfrm>
            <a:off x="6500880" y="1681200"/>
            <a:ext cx="5157360" cy="823680"/>
          </a:xfrm>
          <a:prstGeom prst="rect">
            <a:avLst/>
          </a:prstGeom>
          <a:noFill/>
          <a:ln w="0">
            <a:noFill/>
          </a:ln>
        </p:spPr>
        <p:txBody>
          <a:bodyPr>
            <a:noAutofit/>
          </a:bodyPr>
          <a:lstStyle/>
          <a:p>
            <a:pPr algn="ctr">
              <a:lnSpc>
                <a:spcPct val="90000"/>
              </a:lnSpc>
              <a:spcBef>
                <a:spcPts val="1001"/>
              </a:spcBef>
              <a:tabLst>
                <a:tab pos="0" algn="l"/>
              </a:tabLst>
            </a:pPr>
            <a:r>
              <a:rPr lang="en-US" sz="2000" b="1" strike="noStrike" spc="-1">
                <a:solidFill>
                  <a:srgbClr val="FFFFFF"/>
                </a:solidFill>
                <a:latin typeface="Arial"/>
              </a:rPr>
              <a:t>Main Features</a:t>
            </a:r>
            <a:endParaRPr lang="en-US" sz="2000" b="0" strike="noStrike" spc="-1">
              <a:solidFill>
                <a:srgbClr val="000000"/>
              </a:solidFill>
              <a:latin typeface="Arial"/>
            </a:endParaRPr>
          </a:p>
        </p:txBody>
      </p:sp>
      <p:sp>
        <p:nvSpPr>
          <p:cNvPr id="681" name="TextShape 5"/>
          <p:cNvSpPr txBox="1"/>
          <p:nvPr/>
        </p:nvSpPr>
        <p:spPr>
          <a:xfrm>
            <a:off x="444600" y="2505240"/>
            <a:ext cx="5157360" cy="3684240"/>
          </a:xfrm>
          <a:prstGeom prst="rect">
            <a:avLst/>
          </a:prstGeom>
          <a:noFill/>
          <a:ln w="0">
            <a:noFill/>
          </a:ln>
        </p:spPr>
        <p:txBody>
          <a:bodyPr>
            <a:normAutofit/>
          </a:bodyPr>
          <a:lstStyle/>
          <a:p>
            <a:pPr marL="228600" indent="-228240">
              <a:lnSpc>
                <a:spcPct val="200000"/>
              </a:lnSpc>
              <a:spcBef>
                <a:spcPts val="1001"/>
              </a:spcBef>
              <a:buClr>
                <a:srgbClr val="47C3D3"/>
              </a:buClr>
              <a:buFont typeface="Arial"/>
              <a:buChar char="•"/>
            </a:pPr>
            <a:r>
              <a:rPr lang="en-US" sz="1800" b="0" strike="noStrike" spc="-1" dirty="0">
                <a:solidFill>
                  <a:srgbClr val="FFFFFF"/>
                </a:solidFill>
                <a:latin typeface="Arial"/>
              </a:rPr>
              <a:t>Through Mobile School Management Application students and parents will be able to communicate much more closely and easily and any time they want with their schools. </a:t>
            </a:r>
            <a:endParaRPr lang="en-US" sz="1800" b="0" strike="noStrike" spc="-1" dirty="0">
              <a:solidFill>
                <a:srgbClr val="000000"/>
              </a:solidFill>
              <a:latin typeface="Arial"/>
            </a:endParaRPr>
          </a:p>
        </p:txBody>
      </p:sp>
      <p:graphicFrame>
        <p:nvGraphicFramePr>
          <p:cNvPr id="684" name="TextShape 6">
            <a:extLst>
              <a:ext uri="{FF2B5EF4-FFF2-40B4-BE49-F238E27FC236}">
                <a16:creationId xmlns:a16="http://schemas.microsoft.com/office/drawing/2014/main" id="{66C7BBF5-3C8B-464F-AB68-45D6D1A170ED}"/>
              </a:ext>
            </a:extLst>
          </p:cNvPr>
          <p:cNvGraphicFramePr/>
          <p:nvPr/>
        </p:nvGraphicFramePr>
        <p:xfrm>
          <a:off x="6475320" y="2505240"/>
          <a:ext cx="5182920" cy="368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39" name="Rectangle 3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E389C1-7DCA-4FD7-91A5-EB9AD69AC5F4}"/>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defTabSz="457200">
              <a:spcBef>
                <a:spcPct val="0"/>
              </a:spcBef>
              <a:spcAft>
                <a:spcPts val="600"/>
              </a:spcAft>
            </a:pPr>
            <a:r>
              <a:rPr lang="en-US" sz="3600" cap="all">
                <a:ln w="3175" cmpd="sng">
                  <a:noFill/>
                </a:ln>
                <a:latin typeface="+mj-lt"/>
                <a:ea typeface="+mj-ea"/>
                <a:cs typeface="+mj-cs"/>
              </a:rPr>
              <a:t>Problem</a:t>
            </a:r>
          </a:p>
        </p:txBody>
      </p:sp>
      <p:cxnSp>
        <p:nvCxnSpPr>
          <p:cNvPr id="41" name="Straight Connector 4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6F3455-3093-4AF9-B44A-193341843B95}"/>
              </a:ext>
            </a:extLst>
          </p:cNvPr>
          <p:cNvSpPr txBox="1"/>
          <p:nvPr/>
        </p:nvSpPr>
        <p:spPr>
          <a:xfrm>
            <a:off x="4988658" y="1150076"/>
            <a:ext cx="6517543" cy="4557849"/>
          </a:xfrm>
          <a:prstGeom prst="rect">
            <a:avLst/>
          </a:prstGeom>
        </p:spPr>
        <p:txBody>
          <a:bodyPr vert="horz" lIns="91440" tIns="45720" rIns="91440" bIns="45720" rtlCol="0" anchor="ctr">
            <a:normAutofit/>
          </a:bodyPr>
          <a:lstStyle/>
          <a:p>
            <a:pPr defTabSz="457200">
              <a:spcAft>
                <a:spcPts val="1000"/>
              </a:spcAft>
              <a:buClr>
                <a:schemeClr val="tx1"/>
              </a:buClr>
              <a:buSzPct val="100000"/>
              <a:buFont typeface="Arial"/>
              <a:buChar char="•"/>
            </a:pPr>
            <a:r>
              <a:rPr lang="en-US" b="0" i="0" dirty="0"/>
              <a:t>Today's web-supported and mobile education platforms do not provide adequate use. MSMS incorporates many features in this area. Interactive mobile education systems on the market are used for their own institution, while MSMS can serve multiple institutions thanks to multiple profiles.</a:t>
            </a:r>
            <a:endParaRPr lang="en-US"/>
          </a:p>
        </p:txBody>
      </p:sp>
    </p:spTree>
    <p:extLst>
      <p:ext uri="{BB962C8B-B14F-4D97-AF65-F5344CB8AC3E}">
        <p14:creationId xmlns:p14="http://schemas.microsoft.com/office/powerpoint/2010/main" val="146375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TextShape 1"/>
          <p:cNvSpPr txBox="1"/>
          <p:nvPr/>
        </p:nvSpPr>
        <p:spPr>
          <a:xfrm>
            <a:off x="444600" y="542880"/>
            <a:ext cx="11213640" cy="535320"/>
          </a:xfrm>
          <a:prstGeom prst="rect">
            <a:avLst/>
          </a:prstGeom>
          <a:noFill/>
          <a:ln w="0">
            <a:noFill/>
          </a:ln>
        </p:spPr>
        <p:txBody>
          <a:bodyPr>
            <a:noAutofit/>
          </a:bodyPr>
          <a:lstStyle/>
          <a:p>
            <a:pPr>
              <a:lnSpc>
                <a:spcPct val="90000"/>
              </a:lnSpc>
            </a:pPr>
            <a:r>
              <a:rPr lang="en-US" sz="3200" b="1" strike="noStrike" spc="-72">
                <a:solidFill>
                  <a:srgbClr val="FFFFFF"/>
                </a:solidFill>
                <a:latin typeface="Trebuchet MS"/>
              </a:rPr>
              <a:t>Pros and Cons - MSMS vs EDUPAGE</a:t>
            </a:r>
            <a:endParaRPr lang="en-US" sz="3200" b="0" strike="noStrike" spc="-1">
              <a:solidFill>
                <a:srgbClr val="000000"/>
              </a:solidFill>
              <a:latin typeface="Arial"/>
            </a:endParaRPr>
          </a:p>
        </p:txBody>
      </p:sp>
      <p:graphicFrame>
        <p:nvGraphicFramePr>
          <p:cNvPr id="684" name="Table 2"/>
          <p:cNvGraphicFramePr/>
          <p:nvPr>
            <p:extLst>
              <p:ext uri="{D42A27DB-BD31-4B8C-83A1-F6EECF244321}">
                <p14:modId xmlns:p14="http://schemas.microsoft.com/office/powerpoint/2010/main" val="2065131165"/>
              </p:ext>
            </p:extLst>
          </p:nvPr>
        </p:nvGraphicFramePr>
        <p:xfrm>
          <a:off x="896626" y="1229263"/>
          <a:ext cx="9501138" cy="5235671"/>
        </p:xfrm>
        <a:graphic>
          <a:graphicData uri="http://schemas.openxmlformats.org/drawingml/2006/table">
            <a:tbl>
              <a:tblPr/>
              <a:tblGrid>
                <a:gridCol w="3167046">
                  <a:extLst>
                    <a:ext uri="{9D8B030D-6E8A-4147-A177-3AD203B41FA5}">
                      <a16:colId xmlns:a16="http://schemas.microsoft.com/office/drawing/2014/main" val="20000"/>
                    </a:ext>
                  </a:extLst>
                </a:gridCol>
                <a:gridCol w="3167046">
                  <a:extLst>
                    <a:ext uri="{9D8B030D-6E8A-4147-A177-3AD203B41FA5}">
                      <a16:colId xmlns:a16="http://schemas.microsoft.com/office/drawing/2014/main" val="20001"/>
                    </a:ext>
                  </a:extLst>
                </a:gridCol>
                <a:gridCol w="3167046">
                  <a:extLst>
                    <a:ext uri="{9D8B030D-6E8A-4147-A177-3AD203B41FA5}">
                      <a16:colId xmlns:a16="http://schemas.microsoft.com/office/drawing/2014/main" val="20002"/>
                    </a:ext>
                  </a:extLst>
                </a:gridCol>
              </a:tblGrid>
              <a:tr h="480791">
                <a:tc>
                  <a:txBody>
                    <a:bodyPr/>
                    <a:lstStyle/>
                    <a:p>
                      <a:endParaRPr lang="en-US"/>
                    </a:p>
                  </a:txBody>
                  <a:tcPr>
                    <a:lnL w="12240">
                      <a:noFill/>
                    </a:lnL>
                    <a:lnR w="12240">
                      <a:solidFill>
                        <a:srgbClr val="299CAB"/>
                      </a:solidFill>
                    </a:lnR>
                    <a:lnT w="38160">
                      <a:solidFill>
                        <a:srgbClr val="299CAB"/>
                      </a:solidFill>
                    </a:lnT>
                    <a:lnB w="38160">
                      <a:solidFill>
                        <a:srgbClr val="299CAB"/>
                      </a:solidFill>
                    </a:lnB>
                    <a:noFill/>
                  </a:tcPr>
                </a:tc>
                <a:tc>
                  <a:txBody>
                    <a:bodyPr/>
                    <a:lstStyle/>
                    <a:p>
                      <a:pPr algn="ctr">
                        <a:lnSpc>
                          <a:spcPct val="100000"/>
                        </a:lnSpc>
                        <a:tabLst>
                          <a:tab pos="0" algn="l"/>
                        </a:tabLst>
                      </a:pPr>
                      <a:r>
                        <a:rPr lang="en-GB" sz="1600" b="0" strike="noStrike" spc="-1">
                          <a:solidFill>
                            <a:srgbClr val="FFFFFF"/>
                          </a:solidFill>
                          <a:latin typeface="Arial"/>
                        </a:rPr>
                        <a:t>MSMS</a:t>
                      </a:r>
                      <a:endParaRPr lang="tr-TR" sz="1600" b="0" strike="noStrike" spc="-1">
                        <a:latin typeface="Arial"/>
                      </a:endParaRPr>
                    </a:p>
                  </a:txBody>
                  <a:tcPr>
                    <a:lnL w="12240">
                      <a:solidFill>
                        <a:srgbClr val="299CAB"/>
                      </a:solidFill>
                    </a:lnL>
                    <a:lnR w="12240">
                      <a:solidFill>
                        <a:srgbClr val="299CAB"/>
                      </a:solidFill>
                    </a:lnR>
                    <a:lnT w="38160">
                      <a:solidFill>
                        <a:srgbClr val="299CAB"/>
                      </a:solidFill>
                    </a:lnT>
                    <a:lnB w="38160">
                      <a:solidFill>
                        <a:srgbClr val="299CAB"/>
                      </a:solidFill>
                    </a:lnB>
                    <a:noFill/>
                  </a:tcPr>
                </a:tc>
                <a:tc>
                  <a:txBody>
                    <a:bodyPr/>
                    <a:lstStyle/>
                    <a:p>
                      <a:pPr algn="ctr">
                        <a:lnSpc>
                          <a:spcPct val="100000"/>
                        </a:lnSpc>
                        <a:tabLst>
                          <a:tab pos="0" algn="l"/>
                        </a:tabLst>
                      </a:pPr>
                      <a:r>
                        <a:rPr lang="en-US" sz="1600" b="0" strike="noStrike" spc="-1">
                          <a:solidFill>
                            <a:srgbClr val="FFFFFF"/>
                          </a:solidFill>
                          <a:latin typeface="Arial"/>
                        </a:rPr>
                        <a:t>EDUPAGE</a:t>
                      </a:r>
                      <a:endParaRPr lang="tr-TR" sz="1600" b="0" strike="noStrike" spc="-1">
                        <a:latin typeface="Arial"/>
                      </a:endParaRPr>
                    </a:p>
                  </a:txBody>
                  <a:tcPr>
                    <a:lnL w="12240">
                      <a:solidFill>
                        <a:srgbClr val="299CAB"/>
                      </a:solidFill>
                    </a:lnL>
                    <a:lnR w="12240">
                      <a:solidFill>
                        <a:srgbClr val="299CAB"/>
                      </a:solidFill>
                    </a:lnR>
                    <a:lnT w="38160">
                      <a:solidFill>
                        <a:srgbClr val="299CAB"/>
                      </a:solidFill>
                    </a:lnT>
                    <a:lnB w="38160">
                      <a:solidFill>
                        <a:srgbClr val="299CAB"/>
                      </a:solidFill>
                    </a:lnB>
                    <a:noFill/>
                  </a:tcPr>
                </a:tc>
                <a:extLst>
                  <a:ext uri="{0D108BD9-81ED-4DB2-BD59-A6C34878D82A}">
                    <a16:rowId xmlns:a16="http://schemas.microsoft.com/office/drawing/2014/main" val="10000"/>
                  </a:ext>
                </a:extLst>
              </a:tr>
              <a:tr h="665527">
                <a:tc>
                  <a:txBody>
                    <a:bodyPr/>
                    <a:lstStyle/>
                    <a:p>
                      <a:pPr algn="ctr">
                        <a:lnSpc>
                          <a:spcPct val="100000"/>
                        </a:lnSpc>
                      </a:pPr>
                      <a:r>
                        <a:rPr lang="en-GB" sz="1400" b="0" strike="noStrike" spc="-1">
                          <a:solidFill>
                            <a:srgbClr val="FFFFFF"/>
                          </a:solidFill>
                          <a:latin typeface="Arial"/>
                        </a:rPr>
                        <a:t>Interactive Education</a:t>
                      </a:r>
                      <a:endParaRPr lang="tr-TR" sz="1400" b="0" strike="noStrike" spc="-1">
                        <a:latin typeface="Arial"/>
                      </a:endParaRPr>
                    </a:p>
                  </a:txBody>
                  <a:tcPr>
                    <a:lnL w="38160">
                      <a:noFill/>
                    </a:lnL>
                    <a:lnR w="12240">
                      <a:solidFill>
                        <a:srgbClr val="299CAB"/>
                      </a:solidFill>
                    </a:lnR>
                    <a:lnT w="38160">
                      <a:solidFill>
                        <a:srgbClr val="299CAB"/>
                      </a:solidFill>
                    </a:lnT>
                    <a:lnB w="12240">
                      <a:solidFill>
                        <a:srgbClr val="299CAB"/>
                      </a:solidFill>
                    </a:lnB>
                    <a:noFill/>
                  </a:tcPr>
                </a:tc>
                <a:tc>
                  <a:txBody>
                    <a:bodyPr/>
                    <a:lstStyle/>
                    <a:p>
                      <a:pPr algn="ctr">
                        <a:lnSpc>
                          <a:spcPct val="100000"/>
                        </a:lnSpc>
                      </a:pPr>
                      <a:r>
                        <a:rPr lang="en-GB" sz="1400" b="0" strike="noStrike" spc="-1" dirty="0">
                          <a:solidFill>
                            <a:srgbClr val="FFFFFF"/>
                          </a:solidFill>
                          <a:latin typeface="Arial"/>
                        </a:rPr>
                        <a:t>X</a:t>
                      </a:r>
                      <a:endParaRPr lang="tr-TR" sz="1400" b="0" strike="noStrike" spc="-1" dirty="0">
                        <a:latin typeface="Arial"/>
                      </a:endParaRPr>
                    </a:p>
                  </a:txBody>
                  <a:tcPr>
                    <a:lnL w="12240">
                      <a:solidFill>
                        <a:srgbClr val="299CAB"/>
                      </a:solidFill>
                    </a:lnL>
                    <a:lnR w="12240">
                      <a:solidFill>
                        <a:srgbClr val="299CAB"/>
                      </a:solidFill>
                    </a:lnR>
                    <a:lnT w="38160">
                      <a:solidFill>
                        <a:srgbClr val="299CAB"/>
                      </a:solidFill>
                    </a:lnT>
                    <a:lnB w="12240">
                      <a:solidFill>
                        <a:srgbClr val="299CAB"/>
                      </a:solidFill>
                    </a:lnB>
                    <a:no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38160">
                      <a:solidFill>
                        <a:srgbClr val="299CAB"/>
                      </a:solidFill>
                    </a:lnT>
                    <a:lnB w="12240">
                      <a:solidFill>
                        <a:srgbClr val="299CAB"/>
                      </a:solidFill>
                    </a:lnB>
                    <a:noFill/>
                  </a:tcPr>
                </a:tc>
                <a:extLst>
                  <a:ext uri="{0D108BD9-81ED-4DB2-BD59-A6C34878D82A}">
                    <a16:rowId xmlns:a16="http://schemas.microsoft.com/office/drawing/2014/main" val="10001"/>
                  </a:ext>
                </a:extLst>
              </a:tr>
              <a:tr h="665527">
                <a:tc>
                  <a:txBody>
                    <a:bodyPr/>
                    <a:lstStyle/>
                    <a:p>
                      <a:pPr algn="ctr">
                        <a:lnSpc>
                          <a:spcPct val="100000"/>
                        </a:lnSpc>
                      </a:pPr>
                      <a:r>
                        <a:rPr lang="en-GB" sz="1400" b="0" strike="noStrike" spc="-1">
                          <a:solidFill>
                            <a:srgbClr val="FFFFFF"/>
                          </a:solidFill>
                          <a:latin typeface="Arial"/>
                        </a:rPr>
                        <a:t>Systematic Notification</a:t>
                      </a:r>
                      <a:endParaRPr lang="tr-TR" sz="1400" b="0" strike="noStrike" spc="-1">
                        <a:latin typeface="Arial"/>
                      </a:endParaRPr>
                    </a:p>
                  </a:txBody>
                  <a:tcPr>
                    <a:lnL w="38160">
                      <a:noFill/>
                    </a:lnL>
                    <a:lnR w="12240">
                      <a:solidFill>
                        <a:srgbClr val="299CAB"/>
                      </a:solidFill>
                    </a:lnR>
                    <a:lnT w="12240">
                      <a:solidFill>
                        <a:srgbClr val="299CAB"/>
                      </a:solidFill>
                    </a:lnT>
                    <a:lnB w="12240">
                      <a:solidFill>
                        <a:srgbClr val="299CAB"/>
                      </a:solidFill>
                    </a:lnB>
                    <a:solidFill>
                      <a:srgbClr val="0C4360"/>
                    </a:solid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solidFill>
                      <a:srgbClr val="0C4360"/>
                    </a:solid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solidFill>
                      <a:srgbClr val="0C4360"/>
                    </a:solidFill>
                  </a:tcPr>
                </a:tc>
                <a:extLst>
                  <a:ext uri="{0D108BD9-81ED-4DB2-BD59-A6C34878D82A}">
                    <a16:rowId xmlns:a16="http://schemas.microsoft.com/office/drawing/2014/main" val="10002"/>
                  </a:ext>
                </a:extLst>
              </a:tr>
              <a:tr h="665527">
                <a:tc>
                  <a:txBody>
                    <a:bodyPr/>
                    <a:lstStyle/>
                    <a:p>
                      <a:pPr algn="ctr">
                        <a:lnSpc>
                          <a:spcPct val="100000"/>
                        </a:lnSpc>
                      </a:pPr>
                      <a:r>
                        <a:rPr lang="en-GB" sz="1400" b="0" strike="noStrike" spc="-1">
                          <a:solidFill>
                            <a:srgbClr val="FFFFFF"/>
                          </a:solidFill>
                          <a:latin typeface="Arial"/>
                        </a:rPr>
                        <a:t>Feedback </a:t>
                      </a:r>
                      <a:endParaRPr lang="tr-TR" sz="1400" b="0" strike="noStrike" spc="-1">
                        <a:latin typeface="Arial"/>
                      </a:endParaRPr>
                    </a:p>
                  </a:txBody>
                  <a:tcPr>
                    <a:lnL w="38160">
                      <a:noFill/>
                    </a:lnL>
                    <a:lnR w="12240">
                      <a:solidFill>
                        <a:srgbClr val="299CAB"/>
                      </a:solidFill>
                    </a:lnR>
                    <a:lnT w="12240">
                      <a:solidFill>
                        <a:srgbClr val="299CAB"/>
                      </a:solidFill>
                    </a:lnT>
                    <a:lnB w="12240">
                      <a:solidFill>
                        <a:srgbClr val="299CAB"/>
                      </a:solidFill>
                    </a:lnB>
                    <a:no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no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noFill/>
                  </a:tcPr>
                </a:tc>
                <a:extLst>
                  <a:ext uri="{0D108BD9-81ED-4DB2-BD59-A6C34878D82A}">
                    <a16:rowId xmlns:a16="http://schemas.microsoft.com/office/drawing/2014/main" val="10003"/>
                  </a:ext>
                </a:extLst>
              </a:tr>
              <a:tr h="665527">
                <a:tc>
                  <a:txBody>
                    <a:bodyPr/>
                    <a:lstStyle/>
                    <a:p>
                      <a:pPr algn="ctr">
                        <a:lnSpc>
                          <a:spcPct val="100000"/>
                        </a:lnSpc>
                      </a:pPr>
                      <a:r>
                        <a:rPr lang="en-GB" sz="1400" b="0" strike="noStrike" spc="-1">
                          <a:solidFill>
                            <a:srgbClr val="FFFFFF"/>
                          </a:solidFill>
                          <a:latin typeface="Arial"/>
                        </a:rPr>
                        <a:t>Parent Teacher Communication</a:t>
                      </a:r>
                      <a:endParaRPr lang="tr-TR" sz="1400" b="0" strike="noStrike" spc="-1">
                        <a:latin typeface="Arial"/>
                      </a:endParaRPr>
                    </a:p>
                  </a:txBody>
                  <a:tcPr>
                    <a:lnL w="38160">
                      <a:noFill/>
                    </a:lnL>
                    <a:lnR w="12240">
                      <a:solidFill>
                        <a:srgbClr val="299CAB"/>
                      </a:solidFill>
                    </a:lnR>
                    <a:lnT w="12240">
                      <a:solidFill>
                        <a:srgbClr val="299CAB"/>
                      </a:solidFill>
                    </a:lnT>
                    <a:lnB w="12240">
                      <a:solidFill>
                        <a:srgbClr val="299CAB"/>
                      </a:solidFill>
                    </a:lnB>
                    <a:solidFill>
                      <a:srgbClr val="0C4360"/>
                    </a:solid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solidFill>
                      <a:srgbClr val="0C4360"/>
                    </a:solid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solidFill>
                      <a:srgbClr val="0C4360"/>
                    </a:solidFill>
                  </a:tcPr>
                </a:tc>
                <a:extLst>
                  <a:ext uri="{0D108BD9-81ED-4DB2-BD59-A6C34878D82A}">
                    <a16:rowId xmlns:a16="http://schemas.microsoft.com/office/drawing/2014/main" val="10004"/>
                  </a:ext>
                </a:extLst>
              </a:tr>
              <a:tr h="665527">
                <a:tc>
                  <a:txBody>
                    <a:bodyPr/>
                    <a:lstStyle/>
                    <a:p>
                      <a:pPr algn="ctr">
                        <a:lnSpc>
                          <a:spcPct val="100000"/>
                        </a:lnSpc>
                      </a:pPr>
                      <a:r>
                        <a:rPr lang="en-GB" sz="1400" b="0" strike="noStrike" spc="-1">
                          <a:solidFill>
                            <a:srgbClr val="FFFFFF"/>
                          </a:solidFill>
                          <a:latin typeface="Arial"/>
                        </a:rPr>
                        <a:t>Homework Tracking</a:t>
                      </a:r>
                      <a:endParaRPr lang="tr-TR" sz="1400" b="0" strike="noStrike" spc="-1">
                        <a:latin typeface="Arial"/>
                      </a:endParaRPr>
                    </a:p>
                  </a:txBody>
                  <a:tcPr>
                    <a:lnL w="38160">
                      <a:noFill/>
                    </a:lnL>
                    <a:lnR w="12240">
                      <a:solidFill>
                        <a:srgbClr val="299CAB"/>
                      </a:solidFill>
                    </a:lnR>
                    <a:lnT w="12240">
                      <a:solidFill>
                        <a:srgbClr val="299CAB"/>
                      </a:solidFill>
                    </a:lnT>
                    <a:lnB w="12240">
                      <a:solidFill>
                        <a:srgbClr val="299CAB"/>
                      </a:solidFill>
                    </a:lnB>
                    <a:no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gn="ct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no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gn="ct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noFill/>
                  </a:tcPr>
                </a:tc>
                <a:extLst>
                  <a:ext uri="{0D108BD9-81ED-4DB2-BD59-A6C34878D82A}">
                    <a16:rowId xmlns:a16="http://schemas.microsoft.com/office/drawing/2014/main" val="10005"/>
                  </a:ext>
                </a:extLst>
              </a:tr>
              <a:tr h="665527">
                <a:tc>
                  <a:txBody>
                    <a:bodyPr/>
                    <a:lstStyle/>
                    <a:p>
                      <a:pPr algn="ctr">
                        <a:lnSpc>
                          <a:spcPct val="100000"/>
                        </a:lnSpc>
                      </a:pPr>
                      <a:r>
                        <a:rPr lang="en-GB" sz="1400" b="0" strike="noStrike" spc="-1">
                          <a:solidFill>
                            <a:srgbClr val="FFFFFF"/>
                          </a:solidFill>
                          <a:latin typeface="Arial"/>
                        </a:rPr>
                        <a:t>Interactive Calendar</a:t>
                      </a:r>
                      <a:endParaRPr lang="tr-TR" sz="1400" b="0" strike="noStrike" spc="-1">
                        <a:latin typeface="Arial"/>
                      </a:endParaRPr>
                    </a:p>
                  </a:txBody>
                  <a:tcPr>
                    <a:lnL w="38160">
                      <a:noFill/>
                    </a:lnL>
                    <a:lnR w="12240">
                      <a:solidFill>
                        <a:srgbClr val="299CAB"/>
                      </a:solidFill>
                    </a:lnR>
                    <a:lnT w="12240">
                      <a:solidFill>
                        <a:srgbClr val="299CAB"/>
                      </a:solidFill>
                    </a:lnT>
                    <a:lnB w="12240">
                      <a:solidFill>
                        <a:srgbClr val="299CAB"/>
                      </a:solidFill>
                    </a:lnB>
                    <a:solidFill>
                      <a:srgbClr val="0C4360"/>
                    </a:solidFill>
                  </a:tcPr>
                </a:tc>
                <a:tc>
                  <a:txBody>
                    <a:bodyPr/>
                    <a:lstStyle/>
                    <a:p>
                      <a:pPr algn="ctr">
                        <a:lnSpc>
                          <a:spcPct val="100000"/>
                        </a:lnSpc>
                        <a:tabLst>
                          <a:tab pos="0" algn="l"/>
                        </a:tabLst>
                      </a:pPr>
                      <a:endParaRPr lang="tr-TR" sz="1800" b="0" strike="noStrike" spc="-1">
                        <a:latin typeface="Arial"/>
                      </a:endParaRPr>
                    </a:p>
                    <a:p>
                      <a:pPr algn="ctr">
                        <a:lnSpc>
                          <a:spcPct val="100000"/>
                        </a:lnSpc>
                        <a:tabLst>
                          <a:tab pos="0" algn="l"/>
                        </a:tabLst>
                      </a:pPr>
                      <a:r>
                        <a:rPr lang="en-GB" sz="1400" b="0" strike="noStrike" spc="-1">
                          <a:solidFill>
                            <a:srgbClr val="FFFFFF"/>
                          </a:solidFill>
                          <a:latin typeface="Arial"/>
                        </a:rPr>
                        <a:t>✓</a:t>
                      </a:r>
                      <a:endParaRPr lang="tr-TR" sz="1400" b="0" strike="noStrike" spc="-1">
                        <a:latin typeface="Arial"/>
                      </a:endParaRPr>
                    </a:p>
                    <a:p>
                      <a:pPr algn="ctr">
                        <a:lnSpc>
                          <a:spcPct val="100000"/>
                        </a:lnSpc>
                        <a:tabLst>
                          <a:tab pos="0" algn="l"/>
                        </a:tabLst>
                      </a:pPr>
                      <a:endParaRPr lang="tr-TR" sz="1400" b="0" strike="noStrike" spc="-1">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solidFill>
                      <a:srgbClr val="0C4360"/>
                    </a:solidFill>
                  </a:tcPr>
                </a:tc>
                <a:tc>
                  <a:txBody>
                    <a:bodyPr/>
                    <a:lstStyle/>
                    <a:p>
                      <a:pPr algn="ctr">
                        <a:lnSpc>
                          <a:spcPct val="100000"/>
                        </a:lnSpc>
                        <a:tabLst>
                          <a:tab pos="0" algn="l"/>
                        </a:tabLst>
                      </a:pPr>
                      <a:endParaRPr lang="tr-TR" sz="1800" b="0" strike="noStrike" spc="-1" dirty="0">
                        <a:latin typeface="Arial"/>
                      </a:endParaRPr>
                    </a:p>
                    <a:p>
                      <a:pPr algn="ctr">
                        <a:lnSpc>
                          <a:spcPct val="100000"/>
                        </a:lnSpc>
                        <a:tabLst>
                          <a:tab pos="0" algn="l"/>
                        </a:tabLst>
                      </a:pPr>
                      <a:r>
                        <a:rPr lang="en-GB" sz="1400" b="0" strike="noStrike" spc="-1" dirty="0">
                          <a:solidFill>
                            <a:srgbClr val="FFFFFF"/>
                          </a:solidFill>
                          <a:latin typeface="Arial"/>
                        </a:rPr>
                        <a:t>✓</a:t>
                      </a:r>
                      <a:endParaRPr lang="tr-TR" sz="1400" b="0" strike="noStrike" spc="-1" dirty="0">
                        <a:latin typeface="Arial"/>
                      </a:endParaRPr>
                    </a:p>
                    <a:p>
                      <a:pPr algn="ctr">
                        <a:lnSpc>
                          <a:spcPct val="100000"/>
                        </a:lnSpc>
                        <a:tabLst>
                          <a:tab pos="0" algn="l"/>
                        </a:tabLst>
                      </a:pPr>
                      <a:endParaRPr lang="tr-TR" sz="1400" b="0" strike="noStrike" spc="-1" dirty="0">
                        <a:latin typeface="Arial"/>
                      </a:endParaRPr>
                    </a:p>
                  </a:txBody>
                  <a:tcPr>
                    <a:lnL w="12240">
                      <a:solidFill>
                        <a:srgbClr val="299CAB"/>
                      </a:solidFill>
                    </a:lnL>
                    <a:lnR w="12240">
                      <a:solidFill>
                        <a:srgbClr val="299CAB"/>
                      </a:solidFill>
                    </a:lnR>
                    <a:lnT w="12240">
                      <a:solidFill>
                        <a:srgbClr val="299CAB"/>
                      </a:solidFill>
                    </a:lnT>
                    <a:lnB w="12240">
                      <a:solidFill>
                        <a:srgbClr val="299CAB"/>
                      </a:solidFill>
                    </a:lnB>
                    <a:solidFill>
                      <a:srgbClr val="0C4360"/>
                    </a:solidFill>
                  </a:tcPr>
                </a:tc>
                <a:extLst>
                  <a:ext uri="{0D108BD9-81ED-4DB2-BD59-A6C34878D82A}">
                    <a16:rowId xmlns:a16="http://schemas.microsoft.com/office/drawing/2014/main" val="10006"/>
                  </a:ext>
                </a:extLst>
              </a:tr>
            </a:tbl>
          </a:graphicData>
        </a:graphic>
      </p:graphicFrame>
      <p:sp>
        <p:nvSpPr>
          <p:cNvPr id="685" name="TextShape 3"/>
          <p:cNvSpPr txBox="1"/>
          <p:nvPr/>
        </p:nvSpPr>
        <p:spPr>
          <a:xfrm>
            <a:off x="11252160" y="6315120"/>
            <a:ext cx="406080" cy="364680"/>
          </a:xfrm>
          <a:prstGeom prst="rect">
            <a:avLst/>
          </a:prstGeom>
          <a:noFill/>
          <a:ln w="0">
            <a:noFill/>
          </a:ln>
        </p:spPr>
        <p:txBody>
          <a:bodyPr anchor="ctr">
            <a:noAutofit/>
          </a:bodyPr>
          <a:lstStyle/>
          <a:p>
            <a:pPr algn="r">
              <a:lnSpc>
                <a:spcPct val="100000"/>
              </a:lnSpc>
            </a:pPr>
            <a:fld id="{BD2FE949-0779-4FBF-9307-A3CE4102A047}" type="slidenum">
              <a:rPr lang="en-US" sz="1000" b="0" strike="noStrike" spc="-1">
                <a:solidFill>
                  <a:srgbClr val="FFFFFF"/>
                </a:solidFill>
                <a:latin typeface="Trade Gothic LT Pro"/>
              </a:rPr>
              <a:t>5</a:t>
            </a:fld>
            <a:endParaRPr lang="tr-TR"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extShape 1"/>
          <p:cNvSpPr txBox="1"/>
          <p:nvPr/>
        </p:nvSpPr>
        <p:spPr>
          <a:xfrm>
            <a:off x="444600" y="542880"/>
            <a:ext cx="11213640" cy="535320"/>
          </a:xfrm>
          <a:prstGeom prst="rect">
            <a:avLst/>
          </a:prstGeom>
          <a:noFill/>
          <a:ln w="0">
            <a:noFill/>
          </a:ln>
        </p:spPr>
        <p:txBody>
          <a:bodyPr>
            <a:noAutofit/>
          </a:bodyPr>
          <a:lstStyle/>
          <a:p>
            <a:pPr>
              <a:lnSpc>
                <a:spcPct val="90000"/>
              </a:lnSpc>
            </a:pPr>
            <a:r>
              <a:rPr lang="en-US" sz="3200" b="1" strike="noStrike" spc="-72">
                <a:solidFill>
                  <a:srgbClr val="FFFFFF"/>
                </a:solidFill>
                <a:latin typeface="Trebuchet MS"/>
              </a:rPr>
              <a:t>Work Plan</a:t>
            </a:r>
            <a:endParaRPr lang="en-US" sz="3200" b="0" strike="noStrike" spc="-1">
              <a:solidFill>
                <a:srgbClr val="000000"/>
              </a:solidFill>
              <a:latin typeface="Arial"/>
            </a:endParaRPr>
          </a:p>
        </p:txBody>
      </p:sp>
      <p:sp>
        <p:nvSpPr>
          <p:cNvPr id="687" name="TextShape 2"/>
          <p:cNvSpPr txBox="1"/>
          <p:nvPr/>
        </p:nvSpPr>
        <p:spPr>
          <a:xfrm>
            <a:off x="11252160" y="6315120"/>
            <a:ext cx="406080" cy="364680"/>
          </a:xfrm>
          <a:prstGeom prst="rect">
            <a:avLst/>
          </a:prstGeom>
          <a:noFill/>
          <a:ln w="0">
            <a:noFill/>
          </a:ln>
        </p:spPr>
        <p:txBody>
          <a:bodyPr anchor="ctr">
            <a:noAutofit/>
          </a:bodyPr>
          <a:lstStyle/>
          <a:p>
            <a:pPr algn="r">
              <a:lnSpc>
                <a:spcPct val="100000"/>
              </a:lnSpc>
              <a:spcAft>
                <a:spcPts val="601"/>
              </a:spcAft>
            </a:pPr>
            <a:fld id="{B7BCAAE7-4EBD-4D43-922D-F6578B0D2DDD}" type="slidenum">
              <a:rPr lang="en-US" sz="1000" b="0" strike="noStrike" spc="-1">
                <a:solidFill>
                  <a:srgbClr val="FFFFFF"/>
                </a:solidFill>
                <a:latin typeface="Trade Gothic LT Pro"/>
              </a:rPr>
              <a:t>6</a:t>
            </a:fld>
            <a:endParaRPr lang="tr-TR" sz="1000" b="0" strike="noStrike" spc="-1">
              <a:latin typeface="Times New Roman"/>
            </a:endParaRPr>
          </a:p>
        </p:txBody>
      </p:sp>
      <p:pic>
        <p:nvPicPr>
          <p:cNvPr id="688" name="Picture 3" descr="Application, table&#10;&#10;Description automatically generated"/>
          <p:cNvPicPr/>
          <p:nvPr/>
        </p:nvPicPr>
        <p:blipFill>
          <a:blip r:embed="rId2"/>
          <a:stretch/>
        </p:blipFill>
        <p:spPr>
          <a:xfrm>
            <a:off x="158760" y="1933560"/>
            <a:ext cx="11873880" cy="31906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extShape 1"/>
          <p:cNvSpPr txBox="1"/>
          <p:nvPr/>
        </p:nvSpPr>
        <p:spPr>
          <a:xfrm>
            <a:off x="444600" y="542880"/>
            <a:ext cx="11213640" cy="535320"/>
          </a:xfrm>
          <a:prstGeom prst="rect">
            <a:avLst/>
          </a:prstGeom>
          <a:noFill/>
          <a:ln w="0">
            <a:noFill/>
          </a:ln>
        </p:spPr>
        <p:txBody>
          <a:bodyPr>
            <a:noAutofit/>
          </a:bodyPr>
          <a:lstStyle/>
          <a:p>
            <a:pPr>
              <a:lnSpc>
                <a:spcPct val="90000"/>
              </a:lnSpc>
            </a:pPr>
            <a:r>
              <a:rPr lang="en-US" sz="3200" b="1" strike="noStrike" spc="-72" dirty="0">
                <a:solidFill>
                  <a:srgbClr val="FFFFFF"/>
                </a:solidFill>
                <a:latin typeface="Trebuchet MS"/>
              </a:rPr>
              <a:t>Materials </a:t>
            </a:r>
            <a:r>
              <a:rPr lang="en-IE" sz="3200" b="1" strike="noStrike" spc="-72" dirty="0">
                <a:solidFill>
                  <a:srgbClr val="FFFFFF"/>
                </a:solidFill>
                <a:latin typeface="Trebuchet MS"/>
                <a:ea typeface="ＭＳ Ｐゴシック"/>
              </a:rPr>
              <a:t>and Methods</a:t>
            </a:r>
            <a:endParaRPr lang="en-US" sz="3200" b="0" strike="noStrike" spc="-1" dirty="0">
              <a:solidFill>
                <a:srgbClr val="000000"/>
              </a:solidFill>
              <a:latin typeface="Arial"/>
            </a:endParaRPr>
          </a:p>
        </p:txBody>
      </p:sp>
      <p:sp>
        <p:nvSpPr>
          <p:cNvPr id="690" name="TextShape 2"/>
          <p:cNvSpPr txBox="1"/>
          <p:nvPr/>
        </p:nvSpPr>
        <p:spPr>
          <a:xfrm>
            <a:off x="11252160" y="6315120"/>
            <a:ext cx="406080" cy="364680"/>
          </a:xfrm>
          <a:prstGeom prst="rect">
            <a:avLst/>
          </a:prstGeom>
          <a:noFill/>
          <a:ln w="0">
            <a:noFill/>
          </a:ln>
        </p:spPr>
        <p:txBody>
          <a:bodyPr anchor="ctr">
            <a:noAutofit/>
          </a:bodyPr>
          <a:lstStyle/>
          <a:p>
            <a:pPr algn="r">
              <a:lnSpc>
                <a:spcPct val="100000"/>
              </a:lnSpc>
              <a:spcAft>
                <a:spcPts val="601"/>
              </a:spcAft>
            </a:pPr>
            <a:fld id="{0BF7E8E6-2DA2-47F2-B57A-05ED6D0ABB1D}" type="slidenum">
              <a:rPr lang="en-US" sz="1000" b="0" strike="noStrike" spc="-1">
                <a:solidFill>
                  <a:srgbClr val="FFFFFF"/>
                </a:solidFill>
                <a:latin typeface="Trade Gothic LT Pro"/>
              </a:rPr>
              <a:t>7</a:t>
            </a:fld>
            <a:endParaRPr lang="tr-TR" sz="1000" b="0" strike="noStrike" spc="-1">
              <a:latin typeface="Times New Roman"/>
            </a:endParaRPr>
          </a:p>
        </p:txBody>
      </p:sp>
      <p:pic>
        <p:nvPicPr>
          <p:cNvPr id="691" name="Picture 3" descr="Diagram&#10;&#10;Description automatically generated"/>
          <p:cNvPicPr/>
          <p:nvPr/>
        </p:nvPicPr>
        <p:blipFill>
          <a:blip r:embed="rId2"/>
          <a:stretch/>
        </p:blipFill>
        <p:spPr>
          <a:xfrm>
            <a:off x="735120" y="1517760"/>
            <a:ext cx="4600800" cy="4658760"/>
          </a:xfrm>
          <a:prstGeom prst="rect">
            <a:avLst/>
          </a:prstGeom>
          <a:ln w="0">
            <a:noFill/>
          </a:ln>
        </p:spPr>
      </p:pic>
      <p:pic>
        <p:nvPicPr>
          <p:cNvPr id="692" name="Content Placeholder 5" descr="Timeline&#10;&#10;Description automatically generated"/>
          <p:cNvPicPr/>
          <p:nvPr/>
        </p:nvPicPr>
        <p:blipFill>
          <a:blip r:embed="rId3"/>
          <a:stretch/>
        </p:blipFill>
        <p:spPr>
          <a:xfrm>
            <a:off x="6749280" y="1517760"/>
            <a:ext cx="4633920" cy="46591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0" name="Picture 94">
            <a:extLst>
              <a:ext uri="{FF2B5EF4-FFF2-40B4-BE49-F238E27FC236}">
                <a16:creationId xmlns:a16="http://schemas.microsoft.com/office/drawing/2014/main" id="{5199221F-6662-4B53-A219-D9116A81E6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396E114A-5C29-44A6-9E66-CDE2A60BB2D4}"/>
              </a:ext>
            </a:extLst>
          </p:cNvPr>
          <p:cNvSpPr>
            <a:spLocks noGrp="1"/>
          </p:cNvSpPr>
          <p:nvPr>
            <p:ph type="title"/>
          </p:nvPr>
        </p:nvSpPr>
        <p:spPr>
          <a:xfrm>
            <a:off x="509090" y="1152832"/>
            <a:ext cx="5076230" cy="2601011"/>
          </a:xfrm>
        </p:spPr>
        <p:txBody>
          <a:bodyPr vert="horz" lIns="91440" tIns="45720" rIns="91440" bIns="45720" rtlCol="0" anchor="b">
            <a:normAutofit/>
          </a:bodyPr>
          <a:lstStyle/>
          <a:p>
            <a:pPr algn="r"/>
            <a:r>
              <a:rPr lang="en-US" sz="4800" dirty="0"/>
              <a:t>Solution </a:t>
            </a:r>
          </a:p>
        </p:txBody>
      </p:sp>
      <p:sp>
        <p:nvSpPr>
          <p:cNvPr id="97" name="Rounded Rectangle 22">
            <a:extLst>
              <a:ext uri="{FF2B5EF4-FFF2-40B4-BE49-F238E27FC236}">
                <a16:creationId xmlns:a16="http://schemas.microsoft.com/office/drawing/2014/main" id="{21DB6F2B-EF80-481E-BC60-2113F8F8F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9" y="6201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1A6C2254-10FD-4D73-81F8-63DFAE21A4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709" y="1005449"/>
            <a:ext cx="2398979" cy="1943172"/>
          </a:xfrm>
          <a:prstGeom prst="roundRect">
            <a:avLst>
              <a:gd name="adj" fmla="val 5453"/>
            </a:avLst>
          </a:prstGeom>
          <a:ln w="50800" cap="sq" cmpd="dbl">
            <a:noFill/>
            <a:miter lim="800000"/>
          </a:ln>
          <a:effectLst/>
        </p:spPr>
      </p:pic>
      <p:sp>
        <p:nvSpPr>
          <p:cNvPr id="99" name="Rounded Rectangle 24">
            <a:extLst>
              <a:ext uri="{FF2B5EF4-FFF2-40B4-BE49-F238E27FC236}">
                <a16:creationId xmlns:a16="http://schemas.microsoft.com/office/drawing/2014/main" id="{79F10635-7CDE-4C87-A777-4CF748598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342" y="6201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küçük resim içeren bir resim&#10;&#10;Açıklama otomatik olarak oluşturuldu">
            <a:extLst>
              <a:ext uri="{FF2B5EF4-FFF2-40B4-BE49-F238E27FC236}">
                <a16:creationId xmlns:a16="http://schemas.microsoft.com/office/drawing/2014/main" id="{EDF82673-1A4A-4CB0-BB45-FCE404258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9642" y="1354223"/>
            <a:ext cx="2398979" cy="1245623"/>
          </a:xfrm>
          <a:prstGeom prst="roundRect">
            <a:avLst>
              <a:gd name="adj" fmla="val 5453"/>
            </a:avLst>
          </a:prstGeom>
          <a:ln w="50800" cap="sq" cmpd="dbl">
            <a:noFill/>
            <a:miter lim="800000"/>
          </a:ln>
          <a:effectLst/>
        </p:spPr>
      </p:pic>
      <p:sp>
        <p:nvSpPr>
          <p:cNvPr id="101" name="Rounded Rectangle 37">
            <a:extLst>
              <a:ext uri="{FF2B5EF4-FFF2-40B4-BE49-F238E27FC236}">
                <a16:creationId xmlns:a16="http://schemas.microsoft.com/office/drawing/2014/main" id="{5CB229AD-2BF7-44CD-A057-B3A1DCFEC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9" y="35157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with low confidence">
            <a:extLst>
              <a:ext uri="{FF2B5EF4-FFF2-40B4-BE49-F238E27FC236}">
                <a16:creationId xmlns:a16="http://schemas.microsoft.com/office/drawing/2014/main" id="{C80D9807-06DF-4C14-8459-17C700E57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8709" y="4272890"/>
            <a:ext cx="2398979" cy="1199489"/>
          </a:xfrm>
          <a:prstGeom prst="roundRect">
            <a:avLst>
              <a:gd name="adj" fmla="val 5453"/>
            </a:avLst>
          </a:prstGeom>
          <a:ln w="50800" cap="sq" cmpd="dbl">
            <a:noFill/>
            <a:miter lim="800000"/>
          </a:ln>
          <a:effectLst/>
        </p:spPr>
      </p:pic>
      <p:sp>
        <p:nvSpPr>
          <p:cNvPr id="103" name="Rounded Rectangle 20">
            <a:extLst>
              <a:ext uri="{FF2B5EF4-FFF2-40B4-BE49-F238E27FC236}">
                <a16:creationId xmlns:a16="http://schemas.microsoft.com/office/drawing/2014/main" id="{99EC6ED0-CFE7-4517-93F0-9DD84E995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342" y="35157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a:extLst>
              <a:ext uri="{FF2B5EF4-FFF2-40B4-BE49-F238E27FC236}">
                <a16:creationId xmlns:a16="http://schemas.microsoft.com/office/drawing/2014/main" id="{826B6423-A375-40B0-8B76-B28FFDE1A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9642" y="4272890"/>
            <a:ext cx="2398979" cy="1199489"/>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44090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TextShape 1"/>
          <p:cNvSpPr txBox="1"/>
          <p:nvPr/>
        </p:nvSpPr>
        <p:spPr>
          <a:xfrm>
            <a:off x="5217120" y="2807280"/>
            <a:ext cx="4945320" cy="1243080"/>
          </a:xfrm>
          <a:prstGeom prst="rect">
            <a:avLst/>
          </a:prstGeom>
          <a:noFill/>
          <a:ln w="0">
            <a:noFill/>
          </a:ln>
        </p:spPr>
        <p:txBody>
          <a:bodyPr anchor="ctr">
            <a:noAutofit/>
          </a:bodyPr>
          <a:lstStyle/>
          <a:p>
            <a:pPr>
              <a:lnSpc>
                <a:spcPct val="90000"/>
              </a:lnSpc>
            </a:pPr>
            <a:r>
              <a:rPr lang="en-US" sz="5400" b="1" strike="noStrike" spc="-1">
                <a:solidFill>
                  <a:srgbClr val="FFFFFF"/>
                </a:solidFill>
                <a:latin typeface="Trebuchet MS"/>
                <a:ea typeface="Tahoma"/>
              </a:rPr>
              <a:t>Thank You For Listening…</a:t>
            </a:r>
            <a:endParaRPr lang="en-US" sz="5400" b="0" strike="noStrike" spc="-1">
              <a:solidFill>
                <a:srgbClr val="000000"/>
              </a:solidFill>
              <a:latin typeface="Arial"/>
            </a:endParaRPr>
          </a:p>
        </p:txBody>
      </p:sp>
    </p:spTree>
  </p:cSld>
  <p:clrMapOvr>
    <a:masterClrMapping/>
  </p:clrMapOvr>
  <p:transition spd="slow">
    <p:wipe/>
  </p:transition>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TotalTime>
  <Words>184</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Arial</vt:lpstr>
      <vt:lpstr>Calibri</vt:lpstr>
      <vt:lpstr>Calibri Light</vt:lpstr>
      <vt:lpstr>Symbol</vt:lpstr>
      <vt:lpstr>Times New Roman</vt:lpstr>
      <vt:lpstr>Trade Gothic LT Pro</vt:lpstr>
      <vt:lpstr>Trebuchet MS</vt:lpstr>
      <vt:lpstr>Wingdings</vt:lpstr>
      <vt:lpstr>Office Theme</vt:lpstr>
      <vt:lpstr>Office Theme</vt:lpstr>
      <vt:lpstr>Celestial</vt:lpstr>
      <vt:lpstr>PowerPoint Presentation</vt:lpstr>
      <vt:lpstr>Contents</vt:lpstr>
      <vt:lpstr>PowerPoint Presentation</vt:lpstr>
      <vt:lpstr>PowerPoint Presentation</vt:lpstr>
      <vt:lpstr>PowerPoint Presentation</vt:lpstr>
      <vt:lpstr>PowerPoint Presentation</vt:lpstr>
      <vt:lpstr>PowerPoint Presentation</vt:lpstr>
      <vt:lpstr>Solution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Burak Güneş</dc:creator>
  <cp:lastModifiedBy>Burak Güneş</cp:lastModifiedBy>
  <cp:revision>1</cp:revision>
  <dcterms:created xsi:type="dcterms:W3CDTF">2021-01-25T18:29:47Z</dcterms:created>
  <dcterms:modified xsi:type="dcterms:W3CDTF">2021-01-25T18:30:51Z</dcterms:modified>
</cp:coreProperties>
</file>