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9" r:id="rId3"/>
    <p:sldId id="262" r:id="rId4"/>
    <p:sldId id="263" r:id="rId5"/>
    <p:sldId id="257" r:id="rId6"/>
    <p:sldId id="261" r:id="rId7"/>
    <p:sldId id="267" r:id="rId8"/>
    <p:sldId id="258" r:id="rId9"/>
    <p:sldId id="269" r:id="rId10"/>
    <p:sldId id="270" r:id="rId11"/>
    <p:sldId id="266"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2" d="100"/>
          <a:sy n="92" d="100"/>
        </p:scale>
        <p:origin x="19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image" Target="../media/image2.jpg"/></Relationships>
</file>

<file path=ppt/diagrams/_rels/drawing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image" Target="../media/image2.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69160B-D267-4855-9B87-019847FBA54D}"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tr-TR"/>
        </a:p>
      </dgm:t>
    </dgm:pt>
    <dgm:pt modelId="{32A65BB3-E177-436E-9271-6E09EBC8BE2B}">
      <dgm:prSet phldrT="[Metin]"/>
      <dgm:spPr/>
      <dgm:t>
        <a:bodyPr/>
        <a:lstStyle/>
        <a:p>
          <a:r>
            <a:rPr lang="tr-TR" dirty="0"/>
            <a:t>Project </a:t>
          </a:r>
          <a:r>
            <a:rPr lang="tr-TR" dirty="0" err="1"/>
            <a:t>Features</a:t>
          </a:r>
          <a:endParaRPr lang="tr-TR" dirty="0"/>
        </a:p>
      </dgm:t>
    </dgm:pt>
    <dgm:pt modelId="{3CAF724B-38CD-4F3B-A3F1-3E4A610A7A6D}" type="parTrans" cxnId="{4574BD28-2491-46FE-8F8E-B2AC9DB4590A}">
      <dgm:prSet/>
      <dgm:spPr/>
      <dgm:t>
        <a:bodyPr/>
        <a:lstStyle/>
        <a:p>
          <a:endParaRPr lang="tr-TR"/>
        </a:p>
      </dgm:t>
    </dgm:pt>
    <dgm:pt modelId="{53280975-0C2C-4AD0-A639-0BA677B4AF74}" type="sibTrans" cxnId="{4574BD28-2491-46FE-8F8E-B2AC9DB4590A}">
      <dgm:prSet/>
      <dgm:spPr/>
      <dgm:t>
        <a:bodyPr/>
        <a:lstStyle/>
        <a:p>
          <a:endParaRPr lang="tr-TR"/>
        </a:p>
      </dgm:t>
    </dgm:pt>
    <dgm:pt modelId="{26A8FDED-9291-467B-894F-67B02AEF58E5}">
      <dgm:prSet phldrT="[Metin]"/>
      <dgm:spPr/>
      <dgm:t>
        <a:bodyPr/>
        <a:lstStyle/>
        <a:p>
          <a:r>
            <a:rPr lang="tr-TR" dirty="0"/>
            <a:t>Analysis of </a:t>
          </a:r>
          <a:r>
            <a:rPr lang="tr-TR" dirty="0" err="1"/>
            <a:t>The</a:t>
          </a:r>
          <a:r>
            <a:rPr lang="tr-TR" dirty="0"/>
            <a:t> </a:t>
          </a:r>
          <a:r>
            <a:rPr lang="tr-TR" dirty="0" err="1"/>
            <a:t>Already</a:t>
          </a:r>
          <a:r>
            <a:rPr lang="tr-TR" dirty="0"/>
            <a:t> </a:t>
          </a:r>
          <a:r>
            <a:rPr lang="tr-TR" dirty="0" err="1"/>
            <a:t>Existing</a:t>
          </a:r>
          <a:r>
            <a:rPr lang="tr-TR" dirty="0"/>
            <a:t> </a:t>
          </a:r>
          <a:r>
            <a:rPr lang="tr-TR" dirty="0" err="1"/>
            <a:t>Apps</a:t>
          </a:r>
          <a:endParaRPr lang="tr-TR" dirty="0"/>
        </a:p>
      </dgm:t>
    </dgm:pt>
    <dgm:pt modelId="{39AACE3F-B8EE-4185-A25E-861FB3C4D28A}" type="parTrans" cxnId="{39803A92-9C65-4D2F-8F52-F1EC14BF0462}">
      <dgm:prSet/>
      <dgm:spPr/>
      <dgm:t>
        <a:bodyPr/>
        <a:lstStyle/>
        <a:p>
          <a:endParaRPr lang="tr-TR"/>
        </a:p>
      </dgm:t>
    </dgm:pt>
    <dgm:pt modelId="{E51690CA-95ED-4D16-8D17-150142F2AD7F}" type="sibTrans" cxnId="{39803A92-9C65-4D2F-8F52-F1EC14BF0462}">
      <dgm:prSet/>
      <dgm:spPr/>
      <dgm:t>
        <a:bodyPr/>
        <a:lstStyle/>
        <a:p>
          <a:endParaRPr lang="tr-TR"/>
        </a:p>
      </dgm:t>
    </dgm:pt>
    <dgm:pt modelId="{7B5219B7-1E2D-412C-9692-548CB65D633A}">
      <dgm:prSet phldrT="[Metin]"/>
      <dgm:spPr/>
      <dgm:t>
        <a:bodyPr/>
        <a:lstStyle/>
        <a:p>
          <a:r>
            <a:rPr lang="tr-TR" dirty="0"/>
            <a:t>Application </a:t>
          </a:r>
          <a:r>
            <a:rPr lang="tr-TR" dirty="0" err="1"/>
            <a:t>Introduction</a:t>
          </a:r>
          <a:endParaRPr lang="tr-TR" dirty="0"/>
        </a:p>
      </dgm:t>
    </dgm:pt>
    <dgm:pt modelId="{EE692363-61B8-42AF-9969-1D56700C29DA}" type="parTrans" cxnId="{12758760-C65B-439D-8CB3-E318FDC22773}">
      <dgm:prSet/>
      <dgm:spPr/>
      <dgm:t>
        <a:bodyPr/>
        <a:lstStyle/>
        <a:p>
          <a:endParaRPr lang="tr-TR"/>
        </a:p>
      </dgm:t>
    </dgm:pt>
    <dgm:pt modelId="{8CCCA436-53C5-4186-8672-2E2E6C33CADB}" type="sibTrans" cxnId="{12758760-C65B-439D-8CB3-E318FDC22773}">
      <dgm:prSet/>
      <dgm:spPr/>
      <dgm:t>
        <a:bodyPr/>
        <a:lstStyle/>
        <a:p>
          <a:endParaRPr lang="tr-TR"/>
        </a:p>
      </dgm:t>
    </dgm:pt>
    <dgm:pt modelId="{474A0070-390C-4D07-9FD1-274F78455F30}">
      <dgm:prSet phldrT="[Metin]"/>
      <dgm:spPr/>
      <dgm:t>
        <a:bodyPr/>
        <a:lstStyle/>
        <a:p>
          <a:r>
            <a:rPr lang="tr-TR" dirty="0"/>
            <a:t>Development Tools</a:t>
          </a:r>
        </a:p>
      </dgm:t>
    </dgm:pt>
    <dgm:pt modelId="{7A7972B6-1DA2-4C34-8F3F-1D0456757C6C}" type="parTrans" cxnId="{121EB546-B14F-4288-B6E3-A3591F742294}">
      <dgm:prSet/>
      <dgm:spPr/>
      <dgm:t>
        <a:bodyPr/>
        <a:lstStyle/>
        <a:p>
          <a:endParaRPr lang="tr-TR"/>
        </a:p>
      </dgm:t>
    </dgm:pt>
    <dgm:pt modelId="{0911AB0E-A258-44C0-A892-F06FF291C882}" type="sibTrans" cxnId="{121EB546-B14F-4288-B6E3-A3591F742294}">
      <dgm:prSet/>
      <dgm:spPr/>
      <dgm:t>
        <a:bodyPr/>
        <a:lstStyle/>
        <a:p>
          <a:endParaRPr lang="tr-TR"/>
        </a:p>
      </dgm:t>
    </dgm:pt>
    <dgm:pt modelId="{6FE28908-FC12-40C1-8FD8-D242C5A08365}">
      <dgm:prSet phldrT="[Metin]"/>
      <dgm:spPr/>
      <dgm:t>
        <a:bodyPr/>
        <a:lstStyle/>
        <a:p>
          <a:r>
            <a:rPr lang="tr-TR" dirty="0" err="1"/>
            <a:t>Problems</a:t>
          </a:r>
          <a:endParaRPr lang="tr-TR" dirty="0"/>
        </a:p>
      </dgm:t>
    </dgm:pt>
    <dgm:pt modelId="{0494DA3C-420A-41A8-9991-43B02B00D6BE}" type="parTrans" cxnId="{459DBC45-03CB-415B-BFDB-0B2ECD38A6AA}">
      <dgm:prSet/>
      <dgm:spPr/>
      <dgm:t>
        <a:bodyPr/>
        <a:lstStyle/>
        <a:p>
          <a:endParaRPr lang="tr-TR"/>
        </a:p>
      </dgm:t>
    </dgm:pt>
    <dgm:pt modelId="{71306D74-CCFB-4AC8-83D0-EB2F5F1D2BFB}" type="sibTrans" cxnId="{459DBC45-03CB-415B-BFDB-0B2ECD38A6AA}">
      <dgm:prSet/>
      <dgm:spPr/>
      <dgm:t>
        <a:bodyPr/>
        <a:lstStyle/>
        <a:p>
          <a:endParaRPr lang="tr-TR"/>
        </a:p>
      </dgm:t>
    </dgm:pt>
    <dgm:pt modelId="{A1E1C913-240D-4C69-B481-FFDAEB4E82EC}" type="pres">
      <dgm:prSet presAssocID="{0469160B-D267-4855-9B87-019847FBA54D}" presName="Name0" presStyleCnt="0">
        <dgm:presLayoutVars>
          <dgm:chMax val="7"/>
          <dgm:chPref val="7"/>
          <dgm:dir/>
        </dgm:presLayoutVars>
      </dgm:prSet>
      <dgm:spPr/>
    </dgm:pt>
    <dgm:pt modelId="{10D89705-1F5D-4FE2-97CF-289986227026}" type="pres">
      <dgm:prSet presAssocID="{0469160B-D267-4855-9B87-019847FBA54D}" presName="Name1" presStyleCnt="0"/>
      <dgm:spPr/>
    </dgm:pt>
    <dgm:pt modelId="{581CCADC-8AB6-4050-8A26-23E6A07DE859}" type="pres">
      <dgm:prSet presAssocID="{0469160B-D267-4855-9B87-019847FBA54D}" presName="cycle" presStyleCnt="0"/>
      <dgm:spPr/>
    </dgm:pt>
    <dgm:pt modelId="{92FE6A52-DCC6-4EB4-817A-E37216622912}" type="pres">
      <dgm:prSet presAssocID="{0469160B-D267-4855-9B87-019847FBA54D}" presName="srcNode" presStyleLbl="node1" presStyleIdx="0" presStyleCnt="5"/>
      <dgm:spPr/>
    </dgm:pt>
    <dgm:pt modelId="{3C8BA3D6-760C-450E-B76F-E42FF6AC0317}" type="pres">
      <dgm:prSet presAssocID="{0469160B-D267-4855-9B87-019847FBA54D}" presName="conn" presStyleLbl="parChTrans1D2" presStyleIdx="0" presStyleCnt="1"/>
      <dgm:spPr/>
    </dgm:pt>
    <dgm:pt modelId="{D748E28B-3725-4CD6-9A89-A02DF6C91D0F}" type="pres">
      <dgm:prSet presAssocID="{0469160B-D267-4855-9B87-019847FBA54D}" presName="extraNode" presStyleLbl="node1" presStyleIdx="0" presStyleCnt="5"/>
      <dgm:spPr/>
    </dgm:pt>
    <dgm:pt modelId="{3FA736D0-7F16-4FA7-BDF3-7816BCEAAAB1}" type="pres">
      <dgm:prSet presAssocID="{0469160B-D267-4855-9B87-019847FBA54D}" presName="dstNode" presStyleLbl="node1" presStyleIdx="0" presStyleCnt="5"/>
      <dgm:spPr/>
    </dgm:pt>
    <dgm:pt modelId="{4C9F6B81-377D-4EA6-B64D-E49FF98FADBB}" type="pres">
      <dgm:prSet presAssocID="{7B5219B7-1E2D-412C-9692-548CB65D633A}" presName="text_1" presStyleLbl="node1" presStyleIdx="0" presStyleCnt="5">
        <dgm:presLayoutVars>
          <dgm:bulletEnabled val="1"/>
        </dgm:presLayoutVars>
      </dgm:prSet>
      <dgm:spPr/>
    </dgm:pt>
    <dgm:pt modelId="{F432E5B7-B5B0-4BF8-8062-BD37DABC6AA9}" type="pres">
      <dgm:prSet presAssocID="{7B5219B7-1E2D-412C-9692-548CB65D633A}" presName="accent_1" presStyleCnt="0"/>
      <dgm:spPr/>
    </dgm:pt>
    <dgm:pt modelId="{9CED870F-D3B6-4FDD-BA44-5627C17FD8F9}" type="pres">
      <dgm:prSet presAssocID="{7B5219B7-1E2D-412C-9692-548CB65D633A}" presName="accentRepeatNode" presStyleLbl="solidFgAcc1" presStyleIdx="0" presStyleCnt="5"/>
      <dgm:spPr/>
    </dgm:pt>
    <dgm:pt modelId="{4BF0A823-3AF3-4BC8-A5C1-05B1FB714342}" type="pres">
      <dgm:prSet presAssocID="{6FE28908-FC12-40C1-8FD8-D242C5A08365}" presName="text_2" presStyleLbl="node1" presStyleIdx="1" presStyleCnt="5">
        <dgm:presLayoutVars>
          <dgm:bulletEnabled val="1"/>
        </dgm:presLayoutVars>
      </dgm:prSet>
      <dgm:spPr/>
    </dgm:pt>
    <dgm:pt modelId="{0EF79DE7-C523-4601-AC95-A8548B475302}" type="pres">
      <dgm:prSet presAssocID="{6FE28908-FC12-40C1-8FD8-D242C5A08365}" presName="accent_2" presStyleCnt="0"/>
      <dgm:spPr/>
    </dgm:pt>
    <dgm:pt modelId="{3A7A21D0-F5D9-4669-967B-DE66ECA11731}" type="pres">
      <dgm:prSet presAssocID="{6FE28908-FC12-40C1-8FD8-D242C5A08365}" presName="accentRepeatNode" presStyleLbl="solidFgAcc1" presStyleIdx="1" presStyleCnt="5"/>
      <dgm:spPr/>
    </dgm:pt>
    <dgm:pt modelId="{E3854265-56E4-4432-BE99-B03D468F581B}" type="pres">
      <dgm:prSet presAssocID="{32A65BB3-E177-436E-9271-6E09EBC8BE2B}" presName="text_3" presStyleLbl="node1" presStyleIdx="2" presStyleCnt="5">
        <dgm:presLayoutVars>
          <dgm:bulletEnabled val="1"/>
        </dgm:presLayoutVars>
      </dgm:prSet>
      <dgm:spPr/>
    </dgm:pt>
    <dgm:pt modelId="{1396A2E0-208C-4DFE-87A4-B9F8EAD65276}" type="pres">
      <dgm:prSet presAssocID="{32A65BB3-E177-436E-9271-6E09EBC8BE2B}" presName="accent_3" presStyleCnt="0"/>
      <dgm:spPr/>
    </dgm:pt>
    <dgm:pt modelId="{2720DD56-AD8E-4273-BCF5-9D9027662133}" type="pres">
      <dgm:prSet presAssocID="{32A65BB3-E177-436E-9271-6E09EBC8BE2B}" presName="accentRepeatNode" presStyleLbl="solidFgAcc1" presStyleIdx="2" presStyleCnt="5"/>
      <dgm:spPr/>
    </dgm:pt>
    <dgm:pt modelId="{8197B1AE-6D9E-4235-A6DC-EFF84B0AC933}" type="pres">
      <dgm:prSet presAssocID="{474A0070-390C-4D07-9FD1-274F78455F30}" presName="text_4" presStyleLbl="node1" presStyleIdx="3" presStyleCnt="5">
        <dgm:presLayoutVars>
          <dgm:bulletEnabled val="1"/>
        </dgm:presLayoutVars>
      </dgm:prSet>
      <dgm:spPr/>
    </dgm:pt>
    <dgm:pt modelId="{EE7AB7D0-E545-4013-8E53-7E9FC06D4781}" type="pres">
      <dgm:prSet presAssocID="{474A0070-390C-4D07-9FD1-274F78455F30}" presName="accent_4" presStyleCnt="0"/>
      <dgm:spPr/>
    </dgm:pt>
    <dgm:pt modelId="{E0FA587A-16F5-470F-8FC9-1A5EBCB17571}" type="pres">
      <dgm:prSet presAssocID="{474A0070-390C-4D07-9FD1-274F78455F30}" presName="accentRepeatNode" presStyleLbl="solidFgAcc1" presStyleIdx="3" presStyleCnt="5"/>
      <dgm:spPr/>
    </dgm:pt>
    <dgm:pt modelId="{F945CFFA-DDE6-4FBD-A02E-7119913CC57F}" type="pres">
      <dgm:prSet presAssocID="{26A8FDED-9291-467B-894F-67B02AEF58E5}" presName="text_5" presStyleLbl="node1" presStyleIdx="4" presStyleCnt="5">
        <dgm:presLayoutVars>
          <dgm:bulletEnabled val="1"/>
        </dgm:presLayoutVars>
      </dgm:prSet>
      <dgm:spPr/>
    </dgm:pt>
    <dgm:pt modelId="{8413B111-6165-4060-B2A2-C1BAF9DA8023}" type="pres">
      <dgm:prSet presAssocID="{26A8FDED-9291-467B-894F-67B02AEF58E5}" presName="accent_5" presStyleCnt="0"/>
      <dgm:spPr/>
    </dgm:pt>
    <dgm:pt modelId="{0B467DCC-5932-4008-B1F6-A1B89FB5BFF0}" type="pres">
      <dgm:prSet presAssocID="{26A8FDED-9291-467B-894F-67B02AEF58E5}" presName="accentRepeatNode" presStyleLbl="solidFgAcc1" presStyleIdx="4" presStyleCnt="5"/>
      <dgm:spPr/>
    </dgm:pt>
  </dgm:ptLst>
  <dgm:cxnLst>
    <dgm:cxn modelId="{081D1F03-C416-4152-864B-B68213266BD0}" type="presOf" srcId="{7B5219B7-1E2D-412C-9692-548CB65D633A}" destId="{4C9F6B81-377D-4EA6-B64D-E49FF98FADBB}" srcOrd="0" destOrd="0" presId="urn:microsoft.com/office/officeart/2008/layout/VerticalCurvedList"/>
    <dgm:cxn modelId="{4574BD28-2491-46FE-8F8E-B2AC9DB4590A}" srcId="{0469160B-D267-4855-9B87-019847FBA54D}" destId="{32A65BB3-E177-436E-9271-6E09EBC8BE2B}" srcOrd="2" destOrd="0" parTransId="{3CAF724B-38CD-4F3B-A3F1-3E4A610A7A6D}" sibTransId="{53280975-0C2C-4AD0-A639-0BA677B4AF74}"/>
    <dgm:cxn modelId="{12758760-C65B-439D-8CB3-E318FDC22773}" srcId="{0469160B-D267-4855-9B87-019847FBA54D}" destId="{7B5219B7-1E2D-412C-9692-548CB65D633A}" srcOrd="0" destOrd="0" parTransId="{EE692363-61B8-42AF-9969-1D56700C29DA}" sibTransId="{8CCCA436-53C5-4186-8672-2E2E6C33CADB}"/>
    <dgm:cxn modelId="{459DBC45-03CB-415B-BFDB-0B2ECD38A6AA}" srcId="{0469160B-D267-4855-9B87-019847FBA54D}" destId="{6FE28908-FC12-40C1-8FD8-D242C5A08365}" srcOrd="1" destOrd="0" parTransId="{0494DA3C-420A-41A8-9991-43B02B00D6BE}" sibTransId="{71306D74-CCFB-4AC8-83D0-EB2F5F1D2BFB}"/>
    <dgm:cxn modelId="{121EB546-B14F-4288-B6E3-A3591F742294}" srcId="{0469160B-D267-4855-9B87-019847FBA54D}" destId="{474A0070-390C-4D07-9FD1-274F78455F30}" srcOrd="3" destOrd="0" parTransId="{7A7972B6-1DA2-4C34-8F3F-1D0456757C6C}" sibTransId="{0911AB0E-A258-44C0-A892-F06FF291C882}"/>
    <dgm:cxn modelId="{2448DD47-167E-42FD-AEDF-DA8932EAD190}" type="presOf" srcId="{8CCCA436-53C5-4186-8672-2E2E6C33CADB}" destId="{3C8BA3D6-760C-450E-B76F-E42FF6AC0317}" srcOrd="0" destOrd="0" presId="urn:microsoft.com/office/officeart/2008/layout/VerticalCurvedList"/>
    <dgm:cxn modelId="{D3CD8D54-4778-48BF-B816-B9397E3E35E5}" type="presOf" srcId="{26A8FDED-9291-467B-894F-67B02AEF58E5}" destId="{F945CFFA-DDE6-4FBD-A02E-7119913CC57F}" srcOrd="0" destOrd="0" presId="urn:microsoft.com/office/officeart/2008/layout/VerticalCurvedList"/>
    <dgm:cxn modelId="{39803A92-9C65-4D2F-8F52-F1EC14BF0462}" srcId="{0469160B-D267-4855-9B87-019847FBA54D}" destId="{26A8FDED-9291-467B-894F-67B02AEF58E5}" srcOrd="4" destOrd="0" parTransId="{39AACE3F-B8EE-4185-A25E-861FB3C4D28A}" sibTransId="{E51690CA-95ED-4D16-8D17-150142F2AD7F}"/>
    <dgm:cxn modelId="{4FF982B5-ADBE-4223-8D99-7E4316EE89D5}" type="presOf" srcId="{32A65BB3-E177-436E-9271-6E09EBC8BE2B}" destId="{E3854265-56E4-4432-BE99-B03D468F581B}" srcOrd="0" destOrd="0" presId="urn:microsoft.com/office/officeart/2008/layout/VerticalCurvedList"/>
    <dgm:cxn modelId="{710A9FCA-E3DC-49D4-AE11-AC831B1CE945}" type="presOf" srcId="{0469160B-D267-4855-9B87-019847FBA54D}" destId="{A1E1C913-240D-4C69-B481-FFDAEB4E82EC}" srcOrd="0" destOrd="0" presId="urn:microsoft.com/office/officeart/2008/layout/VerticalCurvedList"/>
    <dgm:cxn modelId="{4DFE72E8-AF75-44D4-8CC1-48FCD1EFB5EA}" type="presOf" srcId="{6FE28908-FC12-40C1-8FD8-D242C5A08365}" destId="{4BF0A823-3AF3-4BC8-A5C1-05B1FB714342}" srcOrd="0" destOrd="0" presId="urn:microsoft.com/office/officeart/2008/layout/VerticalCurvedList"/>
    <dgm:cxn modelId="{7B1D62FB-2C51-4F8C-A1D0-96F3159F44F9}" type="presOf" srcId="{474A0070-390C-4D07-9FD1-274F78455F30}" destId="{8197B1AE-6D9E-4235-A6DC-EFF84B0AC933}" srcOrd="0" destOrd="0" presId="urn:microsoft.com/office/officeart/2008/layout/VerticalCurvedList"/>
    <dgm:cxn modelId="{6BD17857-DDA7-46CB-887F-E59119D0E6CB}" type="presParOf" srcId="{A1E1C913-240D-4C69-B481-FFDAEB4E82EC}" destId="{10D89705-1F5D-4FE2-97CF-289986227026}" srcOrd="0" destOrd="0" presId="urn:microsoft.com/office/officeart/2008/layout/VerticalCurvedList"/>
    <dgm:cxn modelId="{C02ED7B7-C9A1-4558-AEE1-31C9F8C79DE1}" type="presParOf" srcId="{10D89705-1F5D-4FE2-97CF-289986227026}" destId="{581CCADC-8AB6-4050-8A26-23E6A07DE859}" srcOrd="0" destOrd="0" presId="urn:microsoft.com/office/officeart/2008/layout/VerticalCurvedList"/>
    <dgm:cxn modelId="{7458C36E-47B1-4F69-966C-C97F2B1FDEB8}" type="presParOf" srcId="{581CCADC-8AB6-4050-8A26-23E6A07DE859}" destId="{92FE6A52-DCC6-4EB4-817A-E37216622912}" srcOrd="0" destOrd="0" presId="urn:microsoft.com/office/officeart/2008/layout/VerticalCurvedList"/>
    <dgm:cxn modelId="{7222B557-D4E3-44E1-86AD-11CC1ABAEF21}" type="presParOf" srcId="{581CCADC-8AB6-4050-8A26-23E6A07DE859}" destId="{3C8BA3D6-760C-450E-B76F-E42FF6AC0317}" srcOrd="1" destOrd="0" presId="urn:microsoft.com/office/officeart/2008/layout/VerticalCurvedList"/>
    <dgm:cxn modelId="{0FD63A43-5EA7-44C5-9BAF-7905CA57EA85}" type="presParOf" srcId="{581CCADC-8AB6-4050-8A26-23E6A07DE859}" destId="{D748E28B-3725-4CD6-9A89-A02DF6C91D0F}" srcOrd="2" destOrd="0" presId="urn:microsoft.com/office/officeart/2008/layout/VerticalCurvedList"/>
    <dgm:cxn modelId="{F21BBB5C-56A1-4A7B-9893-11456972C1E8}" type="presParOf" srcId="{581CCADC-8AB6-4050-8A26-23E6A07DE859}" destId="{3FA736D0-7F16-4FA7-BDF3-7816BCEAAAB1}" srcOrd="3" destOrd="0" presId="urn:microsoft.com/office/officeart/2008/layout/VerticalCurvedList"/>
    <dgm:cxn modelId="{C778C25D-826C-4281-BC50-BA3922157FAE}" type="presParOf" srcId="{10D89705-1F5D-4FE2-97CF-289986227026}" destId="{4C9F6B81-377D-4EA6-B64D-E49FF98FADBB}" srcOrd="1" destOrd="0" presId="urn:microsoft.com/office/officeart/2008/layout/VerticalCurvedList"/>
    <dgm:cxn modelId="{D862E827-B2C2-4170-AEA1-C38572A11FEE}" type="presParOf" srcId="{10D89705-1F5D-4FE2-97CF-289986227026}" destId="{F432E5B7-B5B0-4BF8-8062-BD37DABC6AA9}" srcOrd="2" destOrd="0" presId="urn:microsoft.com/office/officeart/2008/layout/VerticalCurvedList"/>
    <dgm:cxn modelId="{9ABFC48D-03DF-4838-92B1-7495F320A847}" type="presParOf" srcId="{F432E5B7-B5B0-4BF8-8062-BD37DABC6AA9}" destId="{9CED870F-D3B6-4FDD-BA44-5627C17FD8F9}" srcOrd="0" destOrd="0" presId="urn:microsoft.com/office/officeart/2008/layout/VerticalCurvedList"/>
    <dgm:cxn modelId="{ACE8CE22-75EE-4874-85FF-66640442BDC2}" type="presParOf" srcId="{10D89705-1F5D-4FE2-97CF-289986227026}" destId="{4BF0A823-3AF3-4BC8-A5C1-05B1FB714342}" srcOrd="3" destOrd="0" presId="urn:microsoft.com/office/officeart/2008/layout/VerticalCurvedList"/>
    <dgm:cxn modelId="{5592A3BF-5198-411D-B368-0FE83C4B4195}" type="presParOf" srcId="{10D89705-1F5D-4FE2-97CF-289986227026}" destId="{0EF79DE7-C523-4601-AC95-A8548B475302}" srcOrd="4" destOrd="0" presId="urn:microsoft.com/office/officeart/2008/layout/VerticalCurvedList"/>
    <dgm:cxn modelId="{93579B48-B10C-4374-B497-4FD446531061}" type="presParOf" srcId="{0EF79DE7-C523-4601-AC95-A8548B475302}" destId="{3A7A21D0-F5D9-4669-967B-DE66ECA11731}" srcOrd="0" destOrd="0" presId="urn:microsoft.com/office/officeart/2008/layout/VerticalCurvedList"/>
    <dgm:cxn modelId="{D2E7F3A0-94B5-4FD9-9C02-A9884A63A310}" type="presParOf" srcId="{10D89705-1F5D-4FE2-97CF-289986227026}" destId="{E3854265-56E4-4432-BE99-B03D468F581B}" srcOrd="5" destOrd="0" presId="urn:microsoft.com/office/officeart/2008/layout/VerticalCurvedList"/>
    <dgm:cxn modelId="{C6739F49-993D-4C53-8C81-B8FB460E68F4}" type="presParOf" srcId="{10D89705-1F5D-4FE2-97CF-289986227026}" destId="{1396A2E0-208C-4DFE-87A4-B9F8EAD65276}" srcOrd="6" destOrd="0" presId="urn:microsoft.com/office/officeart/2008/layout/VerticalCurvedList"/>
    <dgm:cxn modelId="{91706D63-EC07-4DE8-B4E9-81631AF72E80}" type="presParOf" srcId="{1396A2E0-208C-4DFE-87A4-B9F8EAD65276}" destId="{2720DD56-AD8E-4273-BCF5-9D9027662133}" srcOrd="0" destOrd="0" presId="urn:microsoft.com/office/officeart/2008/layout/VerticalCurvedList"/>
    <dgm:cxn modelId="{9EFFC871-5B69-46DD-A9E7-B2CAAC383DEF}" type="presParOf" srcId="{10D89705-1F5D-4FE2-97CF-289986227026}" destId="{8197B1AE-6D9E-4235-A6DC-EFF84B0AC933}" srcOrd="7" destOrd="0" presId="urn:microsoft.com/office/officeart/2008/layout/VerticalCurvedList"/>
    <dgm:cxn modelId="{DDF03B21-4410-40C3-83E6-1803305DB6DB}" type="presParOf" srcId="{10D89705-1F5D-4FE2-97CF-289986227026}" destId="{EE7AB7D0-E545-4013-8E53-7E9FC06D4781}" srcOrd="8" destOrd="0" presId="urn:microsoft.com/office/officeart/2008/layout/VerticalCurvedList"/>
    <dgm:cxn modelId="{7556B21F-34AD-454E-BD7B-D34E5B781816}" type="presParOf" srcId="{EE7AB7D0-E545-4013-8E53-7E9FC06D4781}" destId="{E0FA587A-16F5-470F-8FC9-1A5EBCB17571}" srcOrd="0" destOrd="0" presId="urn:microsoft.com/office/officeart/2008/layout/VerticalCurvedList"/>
    <dgm:cxn modelId="{0817AAC6-36B2-4154-963E-AB7D7BDDA4B4}" type="presParOf" srcId="{10D89705-1F5D-4FE2-97CF-289986227026}" destId="{F945CFFA-DDE6-4FBD-A02E-7119913CC57F}" srcOrd="9" destOrd="0" presId="urn:microsoft.com/office/officeart/2008/layout/VerticalCurvedList"/>
    <dgm:cxn modelId="{0FDCEA00-A739-45C6-9949-244AFC4CED7E}" type="presParOf" srcId="{10D89705-1F5D-4FE2-97CF-289986227026}" destId="{8413B111-6165-4060-B2A2-C1BAF9DA8023}" srcOrd="10" destOrd="0" presId="urn:microsoft.com/office/officeart/2008/layout/VerticalCurvedList"/>
    <dgm:cxn modelId="{A2590814-6154-4F53-BB0E-99D2AD737107}" type="presParOf" srcId="{8413B111-6165-4060-B2A2-C1BAF9DA8023}" destId="{0B467DCC-5932-4008-B1F6-A1B89FB5BFF0}"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4B100E6-1823-4E80-A08C-66A172A646DC}" type="doc">
      <dgm:prSet loTypeId="urn:microsoft.com/office/officeart/2005/8/layout/target3" loCatId="list" qsTypeId="urn:microsoft.com/office/officeart/2005/8/quickstyle/simple1" qsCatId="simple" csTypeId="urn:microsoft.com/office/officeart/2005/8/colors/accent1_3" csCatId="accent1" phldr="1"/>
      <dgm:spPr/>
      <dgm:t>
        <a:bodyPr/>
        <a:lstStyle/>
        <a:p>
          <a:endParaRPr lang="tr-TR"/>
        </a:p>
      </dgm:t>
    </dgm:pt>
    <dgm:pt modelId="{CFA508BA-ABCE-4D74-8104-5042DF2F2811}">
      <dgm:prSet phldrT="[Metin]"/>
      <dgm:spPr/>
      <dgm:t>
        <a:bodyPr/>
        <a:lstStyle/>
        <a:p>
          <a:r>
            <a:rPr lang="tr-TR" b="0" i="0" dirty="0" err="1"/>
            <a:t>Most</a:t>
          </a:r>
          <a:r>
            <a:rPr lang="tr-TR" b="0" i="0" dirty="0"/>
            <a:t> </a:t>
          </a:r>
          <a:r>
            <a:rPr lang="tr-TR" b="0" i="0" dirty="0" err="1"/>
            <a:t>listened</a:t>
          </a:r>
          <a:r>
            <a:rPr lang="tr-TR" b="0" i="0" dirty="0"/>
            <a:t> </a:t>
          </a:r>
          <a:r>
            <a:rPr lang="tr-TR" b="0" i="0" dirty="0" err="1"/>
            <a:t>genre</a:t>
          </a:r>
          <a:endParaRPr lang="tr-TR" dirty="0"/>
        </a:p>
      </dgm:t>
    </dgm:pt>
    <dgm:pt modelId="{ACFA366C-F85F-42F2-820D-6BDC88A0C6B6}" type="parTrans" cxnId="{4E7F4AE7-8711-4DC0-A356-C80851816968}">
      <dgm:prSet/>
      <dgm:spPr/>
      <dgm:t>
        <a:bodyPr/>
        <a:lstStyle/>
        <a:p>
          <a:endParaRPr lang="tr-TR"/>
        </a:p>
      </dgm:t>
    </dgm:pt>
    <dgm:pt modelId="{337AE55C-6F44-4C26-8A84-690B7A337A84}" type="sibTrans" cxnId="{4E7F4AE7-8711-4DC0-A356-C80851816968}">
      <dgm:prSet/>
      <dgm:spPr/>
      <dgm:t>
        <a:bodyPr/>
        <a:lstStyle/>
        <a:p>
          <a:endParaRPr lang="tr-TR"/>
        </a:p>
      </dgm:t>
    </dgm:pt>
    <dgm:pt modelId="{58B135A2-10FA-4ED3-A90E-B8C777D61EAB}">
      <dgm:prSet phldrT="[Metin]"/>
      <dgm:spPr/>
      <dgm:t>
        <a:bodyPr/>
        <a:lstStyle/>
        <a:p>
          <a:r>
            <a:rPr lang="tr-TR" b="0" i="0" dirty="0"/>
            <a:t>No </a:t>
          </a:r>
          <a:r>
            <a:rPr lang="tr-TR" b="0" i="0" dirty="0" err="1"/>
            <a:t>lyrics</a:t>
          </a:r>
          <a:endParaRPr lang="tr-TR" dirty="0"/>
        </a:p>
      </dgm:t>
    </dgm:pt>
    <dgm:pt modelId="{A600D72F-760E-4349-8031-269E4BD800A8}" type="parTrans" cxnId="{ED2545A5-AF01-442F-AF38-D96DCF46C627}">
      <dgm:prSet/>
      <dgm:spPr/>
      <dgm:t>
        <a:bodyPr/>
        <a:lstStyle/>
        <a:p>
          <a:endParaRPr lang="tr-TR"/>
        </a:p>
      </dgm:t>
    </dgm:pt>
    <dgm:pt modelId="{66BDDD71-A437-4888-B305-14C81172C6AB}" type="sibTrans" cxnId="{ED2545A5-AF01-442F-AF38-D96DCF46C627}">
      <dgm:prSet/>
      <dgm:spPr/>
      <dgm:t>
        <a:bodyPr/>
        <a:lstStyle/>
        <a:p>
          <a:endParaRPr lang="tr-TR"/>
        </a:p>
      </dgm:t>
    </dgm:pt>
    <dgm:pt modelId="{D8AB309E-1B63-4B12-B240-76D6FE936CB6}">
      <dgm:prSet/>
      <dgm:spPr/>
      <dgm:t>
        <a:bodyPr/>
        <a:lstStyle/>
        <a:p>
          <a:r>
            <a:rPr lang="tr-TR" b="0" i="0" dirty="0"/>
            <a:t>L</a:t>
          </a:r>
          <a:r>
            <a:rPr lang="en-US" b="0" i="0" dirty="0" err="1"/>
            <a:t>ast</a:t>
          </a:r>
          <a:r>
            <a:rPr lang="en-US" b="0" i="0" dirty="0"/>
            <a:t> song we listened</a:t>
          </a:r>
        </a:p>
      </dgm:t>
    </dgm:pt>
    <dgm:pt modelId="{14A68442-4868-4C66-BAFA-A3119EFDA3A3}" type="parTrans" cxnId="{D7FC06FB-89DA-41D1-B769-E1F7E164C44B}">
      <dgm:prSet/>
      <dgm:spPr/>
      <dgm:t>
        <a:bodyPr/>
        <a:lstStyle/>
        <a:p>
          <a:endParaRPr lang="tr-TR"/>
        </a:p>
      </dgm:t>
    </dgm:pt>
    <dgm:pt modelId="{08F96A50-6CE9-443B-A103-64E192547107}" type="sibTrans" cxnId="{D7FC06FB-89DA-41D1-B769-E1F7E164C44B}">
      <dgm:prSet/>
      <dgm:spPr/>
      <dgm:t>
        <a:bodyPr/>
        <a:lstStyle/>
        <a:p>
          <a:endParaRPr lang="tr-TR"/>
        </a:p>
      </dgm:t>
    </dgm:pt>
    <dgm:pt modelId="{1AA2A957-5467-4A2B-BCF9-9662E4378445}">
      <dgm:prSet/>
      <dgm:spPr/>
      <dgm:t>
        <a:bodyPr/>
        <a:lstStyle/>
        <a:p>
          <a:r>
            <a:rPr lang="tr-TR" b="0" i="0" dirty="0" err="1"/>
            <a:t>Most</a:t>
          </a:r>
          <a:r>
            <a:rPr lang="tr-TR" b="0" i="0" dirty="0"/>
            <a:t> </a:t>
          </a:r>
          <a:r>
            <a:rPr lang="tr-TR" b="0" i="0" dirty="0" err="1"/>
            <a:t>listened</a:t>
          </a:r>
          <a:r>
            <a:rPr lang="tr-TR" b="0" i="0" dirty="0"/>
            <a:t> </a:t>
          </a:r>
          <a:r>
            <a:rPr lang="tr-TR" b="0" i="0" dirty="0" err="1"/>
            <a:t>songs</a:t>
          </a:r>
          <a:endParaRPr lang="tr-TR" b="0" i="0" dirty="0"/>
        </a:p>
      </dgm:t>
    </dgm:pt>
    <dgm:pt modelId="{60F34E95-8665-4C26-8ED1-C53E9E2FD71F}" type="parTrans" cxnId="{070E243C-D9DD-410D-A72D-084E67A9F1ED}">
      <dgm:prSet/>
      <dgm:spPr/>
      <dgm:t>
        <a:bodyPr/>
        <a:lstStyle/>
        <a:p>
          <a:endParaRPr lang="tr-TR"/>
        </a:p>
      </dgm:t>
    </dgm:pt>
    <dgm:pt modelId="{E57E91C0-09B0-40F5-8B3E-ECE88720A598}" type="sibTrans" cxnId="{070E243C-D9DD-410D-A72D-084E67A9F1ED}">
      <dgm:prSet/>
      <dgm:spPr/>
      <dgm:t>
        <a:bodyPr/>
        <a:lstStyle/>
        <a:p>
          <a:endParaRPr lang="tr-TR"/>
        </a:p>
      </dgm:t>
    </dgm:pt>
    <dgm:pt modelId="{984F0F59-6B54-43E3-BB75-F821A398C315}" type="pres">
      <dgm:prSet presAssocID="{C4B100E6-1823-4E80-A08C-66A172A646DC}" presName="Name0" presStyleCnt="0">
        <dgm:presLayoutVars>
          <dgm:chMax val="7"/>
          <dgm:dir/>
          <dgm:animLvl val="lvl"/>
          <dgm:resizeHandles val="exact"/>
        </dgm:presLayoutVars>
      </dgm:prSet>
      <dgm:spPr/>
    </dgm:pt>
    <dgm:pt modelId="{8C9D4337-4A5F-478B-AC07-4408D79248E7}" type="pres">
      <dgm:prSet presAssocID="{CFA508BA-ABCE-4D74-8104-5042DF2F2811}" presName="circle1" presStyleLbl="node1" presStyleIdx="0" presStyleCnt="4"/>
      <dgm:spPr/>
    </dgm:pt>
    <dgm:pt modelId="{B0E6CE7E-EC36-4C2F-B7B5-9FBD5B2EAE02}" type="pres">
      <dgm:prSet presAssocID="{CFA508BA-ABCE-4D74-8104-5042DF2F2811}" presName="space" presStyleCnt="0"/>
      <dgm:spPr/>
    </dgm:pt>
    <dgm:pt modelId="{8633842B-7A0E-461B-89CA-D2FDCDC4C781}" type="pres">
      <dgm:prSet presAssocID="{CFA508BA-ABCE-4D74-8104-5042DF2F2811}" presName="rect1" presStyleLbl="alignAcc1" presStyleIdx="0" presStyleCnt="4"/>
      <dgm:spPr/>
    </dgm:pt>
    <dgm:pt modelId="{0DB47E59-CBCB-47E2-96A9-8FFC92E43EF6}" type="pres">
      <dgm:prSet presAssocID="{58B135A2-10FA-4ED3-A90E-B8C777D61EAB}" presName="vertSpace2" presStyleLbl="node1" presStyleIdx="0" presStyleCnt="4"/>
      <dgm:spPr/>
    </dgm:pt>
    <dgm:pt modelId="{16413EA7-FEDA-4CAC-940D-E9CC11504800}" type="pres">
      <dgm:prSet presAssocID="{58B135A2-10FA-4ED3-A90E-B8C777D61EAB}" presName="circle2" presStyleLbl="node1" presStyleIdx="1" presStyleCnt="4"/>
      <dgm:spPr/>
    </dgm:pt>
    <dgm:pt modelId="{8D672103-15A5-423F-80C8-23C1FF75BCF0}" type="pres">
      <dgm:prSet presAssocID="{58B135A2-10FA-4ED3-A90E-B8C777D61EAB}" presName="rect2" presStyleLbl="alignAcc1" presStyleIdx="1" presStyleCnt="4"/>
      <dgm:spPr/>
    </dgm:pt>
    <dgm:pt modelId="{F6F746AA-44D9-49ED-B4CD-A3F40185CB3A}" type="pres">
      <dgm:prSet presAssocID="{D8AB309E-1B63-4B12-B240-76D6FE936CB6}" presName="vertSpace3" presStyleLbl="node1" presStyleIdx="1" presStyleCnt="4"/>
      <dgm:spPr/>
    </dgm:pt>
    <dgm:pt modelId="{7728B11D-A6A9-43B6-BD86-81664E9208EC}" type="pres">
      <dgm:prSet presAssocID="{D8AB309E-1B63-4B12-B240-76D6FE936CB6}" presName="circle3" presStyleLbl="node1" presStyleIdx="2" presStyleCnt="4"/>
      <dgm:spPr/>
    </dgm:pt>
    <dgm:pt modelId="{317A9A53-2EF7-498B-98A3-6ED9388FF4DD}" type="pres">
      <dgm:prSet presAssocID="{D8AB309E-1B63-4B12-B240-76D6FE936CB6}" presName="rect3" presStyleLbl="alignAcc1" presStyleIdx="2" presStyleCnt="4"/>
      <dgm:spPr/>
    </dgm:pt>
    <dgm:pt modelId="{36B5DABE-B38D-414E-94AC-18B2C6C8A2AF}" type="pres">
      <dgm:prSet presAssocID="{1AA2A957-5467-4A2B-BCF9-9662E4378445}" presName="vertSpace4" presStyleLbl="node1" presStyleIdx="2" presStyleCnt="4"/>
      <dgm:spPr/>
    </dgm:pt>
    <dgm:pt modelId="{8389F3F5-ABDD-4455-80E8-7935B3F81D3E}" type="pres">
      <dgm:prSet presAssocID="{1AA2A957-5467-4A2B-BCF9-9662E4378445}" presName="circle4" presStyleLbl="node1" presStyleIdx="3" presStyleCnt="4"/>
      <dgm:spPr/>
    </dgm:pt>
    <dgm:pt modelId="{748865F7-D237-470A-A4A3-82B5076841AE}" type="pres">
      <dgm:prSet presAssocID="{1AA2A957-5467-4A2B-BCF9-9662E4378445}" presName="rect4" presStyleLbl="alignAcc1" presStyleIdx="3" presStyleCnt="4"/>
      <dgm:spPr/>
    </dgm:pt>
    <dgm:pt modelId="{F507210D-F822-460B-BA0D-9D472165AF3C}" type="pres">
      <dgm:prSet presAssocID="{CFA508BA-ABCE-4D74-8104-5042DF2F2811}" presName="rect1ParTxNoCh" presStyleLbl="alignAcc1" presStyleIdx="3" presStyleCnt="4">
        <dgm:presLayoutVars>
          <dgm:chMax val="1"/>
          <dgm:bulletEnabled val="1"/>
        </dgm:presLayoutVars>
      </dgm:prSet>
      <dgm:spPr/>
    </dgm:pt>
    <dgm:pt modelId="{FC195FE2-3F18-4255-A9E5-BA6EE7ED3CB0}" type="pres">
      <dgm:prSet presAssocID="{58B135A2-10FA-4ED3-A90E-B8C777D61EAB}" presName="rect2ParTxNoCh" presStyleLbl="alignAcc1" presStyleIdx="3" presStyleCnt="4">
        <dgm:presLayoutVars>
          <dgm:chMax val="1"/>
          <dgm:bulletEnabled val="1"/>
        </dgm:presLayoutVars>
      </dgm:prSet>
      <dgm:spPr/>
    </dgm:pt>
    <dgm:pt modelId="{FF843EFE-E829-4B81-AEE2-51ABC63DD1B3}" type="pres">
      <dgm:prSet presAssocID="{D8AB309E-1B63-4B12-B240-76D6FE936CB6}" presName="rect3ParTxNoCh" presStyleLbl="alignAcc1" presStyleIdx="3" presStyleCnt="4">
        <dgm:presLayoutVars>
          <dgm:chMax val="1"/>
          <dgm:bulletEnabled val="1"/>
        </dgm:presLayoutVars>
      </dgm:prSet>
      <dgm:spPr/>
    </dgm:pt>
    <dgm:pt modelId="{9123B2A1-8704-4969-9515-ED3860F4B1C6}" type="pres">
      <dgm:prSet presAssocID="{1AA2A957-5467-4A2B-BCF9-9662E4378445}" presName="rect4ParTxNoCh" presStyleLbl="alignAcc1" presStyleIdx="3" presStyleCnt="4">
        <dgm:presLayoutVars>
          <dgm:chMax val="1"/>
          <dgm:bulletEnabled val="1"/>
        </dgm:presLayoutVars>
      </dgm:prSet>
      <dgm:spPr/>
    </dgm:pt>
  </dgm:ptLst>
  <dgm:cxnLst>
    <dgm:cxn modelId="{8FF89112-BBE7-4430-8886-FC71DD2C918A}" type="presOf" srcId="{58B135A2-10FA-4ED3-A90E-B8C777D61EAB}" destId="{FC195FE2-3F18-4255-A9E5-BA6EE7ED3CB0}" srcOrd="1" destOrd="0" presId="urn:microsoft.com/office/officeart/2005/8/layout/target3"/>
    <dgm:cxn modelId="{19905931-ECED-48BF-A428-96ABB89B0A4A}" type="presOf" srcId="{D8AB309E-1B63-4B12-B240-76D6FE936CB6}" destId="{317A9A53-2EF7-498B-98A3-6ED9388FF4DD}" srcOrd="0" destOrd="0" presId="urn:microsoft.com/office/officeart/2005/8/layout/target3"/>
    <dgm:cxn modelId="{1ECCB03B-C837-42C8-9C4D-E16BE94A26D3}" type="presOf" srcId="{D8AB309E-1B63-4B12-B240-76D6FE936CB6}" destId="{FF843EFE-E829-4B81-AEE2-51ABC63DD1B3}" srcOrd="1" destOrd="0" presId="urn:microsoft.com/office/officeart/2005/8/layout/target3"/>
    <dgm:cxn modelId="{070E243C-D9DD-410D-A72D-084E67A9F1ED}" srcId="{C4B100E6-1823-4E80-A08C-66A172A646DC}" destId="{1AA2A957-5467-4A2B-BCF9-9662E4378445}" srcOrd="3" destOrd="0" parTransId="{60F34E95-8665-4C26-8ED1-C53E9E2FD71F}" sibTransId="{E57E91C0-09B0-40F5-8B3E-ECE88720A598}"/>
    <dgm:cxn modelId="{FD307C49-39E5-46F4-A120-E2879F364780}" type="presOf" srcId="{1AA2A957-5467-4A2B-BCF9-9662E4378445}" destId="{9123B2A1-8704-4969-9515-ED3860F4B1C6}" srcOrd="1" destOrd="0" presId="urn:microsoft.com/office/officeart/2005/8/layout/target3"/>
    <dgm:cxn modelId="{C668A855-BB8A-40DF-A39C-0715424DE96E}" type="presOf" srcId="{C4B100E6-1823-4E80-A08C-66A172A646DC}" destId="{984F0F59-6B54-43E3-BB75-F821A398C315}" srcOrd="0" destOrd="0" presId="urn:microsoft.com/office/officeart/2005/8/layout/target3"/>
    <dgm:cxn modelId="{953DE88D-17DF-437C-8D62-72202BA01234}" type="presOf" srcId="{CFA508BA-ABCE-4D74-8104-5042DF2F2811}" destId="{8633842B-7A0E-461B-89CA-D2FDCDC4C781}" srcOrd="0" destOrd="0" presId="urn:microsoft.com/office/officeart/2005/8/layout/target3"/>
    <dgm:cxn modelId="{ED2545A5-AF01-442F-AF38-D96DCF46C627}" srcId="{C4B100E6-1823-4E80-A08C-66A172A646DC}" destId="{58B135A2-10FA-4ED3-A90E-B8C777D61EAB}" srcOrd="1" destOrd="0" parTransId="{A600D72F-760E-4349-8031-269E4BD800A8}" sibTransId="{66BDDD71-A437-4888-B305-14C81172C6AB}"/>
    <dgm:cxn modelId="{B59682B1-8759-4B86-BC77-038680281737}" type="presOf" srcId="{1AA2A957-5467-4A2B-BCF9-9662E4378445}" destId="{748865F7-D237-470A-A4A3-82B5076841AE}" srcOrd="0" destOrd="0" presId="urn:microsoft.com/office/officeart/2005/8/layout/target3"/>
    <dgm:cxn modelId="{E4246EC6-C043-4DEE-8515-DFB115F87B67}" type="presOf" srcId="{58B135A2-10FA-4ED3-A90E-B8C777D61EAB}" destId="{8D672103-15A5-423F-80C8-23C1FF75BCF0}" srcOrd="0" destOrd="0" presId="urn:microsoft.com/office/officeart/2005/8/layout/target3"/>
    <dgm:cxn modelId="{4E7F4AE7-8711-4DC0-A356-C80851816968}" srcId="{C4B100E6-1823-4E80-A08C-66A172A646DC}" destId="{CFA508BA-ABCE-4D74-8104-5042DF2F2811}" srcOrd="0" destOrd="0" parTransId="{ACFA366C-F85F-42F2-820D-6BDC88A0C6B6}" sibTransId="{337AE55C-6F44-4C26-8A84-690B7A337A84}"/>
    <dgm:cxn modelId="{96F301EE-FE66-460A-88D5-F559B4A2C03C}" type="presOf" srcId="{CFA508BA-ABCE-4D74-8104-5042DF2F2811}" destId="{F507210D-F822-460B-BA0D-9D472165AF3C}" srcOrd="1" destOrd="0" presId="urn:microsoft.com/office/officeart/2005/8/layout/target3"/>
    <dgm:cxn modelId="{D7FC06FB-89DA-41D1-B769-E1F7E164C44B}" srcId="{C4B100E6-1823-4E80-A08C-66A172A646DC}" destId="{D8AB309E-1B63-4B12-B240-76D6FE936CB6}" srcOrd="2" destOrd="0" parTransId="{14A68442-4868-4C66-BAFA-A3119EFDA3A3}" sibTransId="{08F96A50-6CE9-443B-A103-64E192547107}"/>
    <dgm:cxn modelId="{A5B19998-3541-4975-BB54-7BE6A641A1AD}" type="presParOf" srcId="{984F0F59-6B54-43E3-BB75-F821A398C315}" destId="{8C9D4337-4A5F-478B-AC07-4408D79248E7}" srcOrd="0" destOrd="0" presId="urn:microsoft.com/office/officeart/2005/8/layout/target3"/>
    <dgm:cxn modelId="{2C35A0EE-6AB4-4162-8D33-1F6C3D3F674B}" type="presParOf" srcId="{984F0F59-6B54-43E3-BB75-F821A398C315}" destId="{B0E6CE7E-EC36-4C2F-B7B5-9FBD5B2EAE02}" srcOrd="1" destOrd="0" presId="urn:microsoft.com/office/officeart/2005/8/layout/target3"/>
    <dgm:cxn modelId="{C28FDE54-A2D0-4533-9066-0D0F3B92B1A7}" type="presParOf" srcId="{984F0F59-6B54-43E3-BB75-F821A398C315}" destId="{8633842B-7A0E-461B-89CA-D2FDCDC4C781}" srcOrd="2" destOrd="0" presId="urn:microsoft.com/office/officeart/2005/8/layout/target3"/>
    <dgm:cxn modelId="{66D7DAAC-09C7-4420-9658-8BBD9FF95147}" type="presParOf" srcId="{984F0F59-6B54-43E3-BB75-F821A398C315}" destId="{0DB47E59-CBCB-47E2-96A9-8FFC92E43EF6}" srcOrd="3" destOrd="0" presId="urn:microsoft.com/office/officeart/2005/8/layout/target3"/>
    <dgm:cxn modelId="{554645DC-CDCC-4B02-934D-0541C3C4592F}" type="presParOf" srcId="{984F0F59-6B54-43E3-BB75-F821A398C315}" destId="{16413EA7-FEDA-4CAC-940D-E9CC11504800}" srcOrd="4" destOrd="0" presId="urn:microsoft.com/office/officeart/2005/8/layout/target3"/>
    <dgm:cxn modelId="{F3554B30-2E38-4B55-9F83-C833BBDA9E97}" type="presParOf" srcId="{984F0F59-6B54-43E3-BB75-F821A398C315}" destId="{8D672103-15A5-423F-80C8-23C1FF75BCF0}" srcOrd="5" destOrd="0" presId="urn:microsoft.com/office/officeart/2005/8/layout/target3"/>
    <dgm:cxn modelId="{7836022F-0B93-40D3-A950-9BD0F3A80739}" type="presParOf" srcId="{984F0F59-6B54-43E3-BB75-F821A398C315}" destId="{F6F746AA-44D9-49ED-B4CD-A3F40185CB3A}" srcOrd="6" destOrd="0" presId="urn:microsoft.com/office/officeart/2005/8/layout/target3"/>
    <dgm:cxn modelId="{39643C2C-8FEB-4CCD-AF01-0D0F1803DEE9}" type="presParOf" srcId="{984F0F59-6B54-43E3-BB75-F821A398C315}" destId="{7728B11D-A6A9-43B6-BD86-81664E9208EC}" srcOrd="7" destOrd="0" presId="urn:microsoft.com/office/officeart/2005/8/layout/target3"/>
    <dgm:cxn modelId="{D9DD0A24-19D5-4520-9A02-CCFB5C31565B}" type="presParOf" srcId="{984F0F59-6B54-43E3-BB75-F821A398C315}" destId="{317A9A53-2EF7-498B-98A3-6ED9388FF4DD}" srcOrd="8" destOrd="0" presId="urn:microsoft.com/office/officeart/2005/8/layout/target3"/>
    <dgm:cxn modelId="{1DBD435E-8268-4571-BC32-FFC786D33C1C}" type="presParOf" srcId="{984F0F59-6B54-43E3-BB75-F821A398C315}" destId="{36B5DABE-B38D-414E-94AC-18B2C6C8A2AF}" srcOrd="9" destOrd="0" presId="urn:microsoft.com/office/officeart/2005/8/layout/target3"/>
    <dgm:cxn modelId="{592204EB-1A66-4D6E-ABDD-8D3F258B44DD}" type="presParOf" srcId="{984F0F59-6B54-43E3-BB75-F821A398C315}" destId="{8389F3F5-ABDD-4455-80E8-7935B3F81D3E}" srcOrd="10" destOrd="0" presId="urn:microsoft.com/office/officeart/2005/8/layout/target3"/>
    <dgm:cxn modelId="{792E12B5-2281-4247-B5A1-FB8583292938}" type="presParOf" srcId="{984F0F59-6B54-43E3-BB75-F821A398C315}" destId="{748865F7-D237-470A-A4A3-82B5076841AE}" srcOrd="11" destOrd="0" presId="urn:microsoft.com/office/officeart/2005/8/layout/target3"/>
    <dgm:cxn modelId="{7CBE07D5-AF26-4B6D-B3CB-DAFC67D9A98F}" type="presParOf" srcId="{984F0F59-6B54-43E3-BB75-F821A398C315}" destId="{F507210D-F822-460B-BA0D-9D472165AF3C}" srcOrd="12" destOrd="0" presId="urn:microsoft.com/office/officeart/2005/8/layout/target3"/>
    <dgm:cxn modelId="{9500ACF3-9942-4A1E-8708-E4147FA492F5}" type="presParOf" srcId="{984F0F59-6B54-43E3-BB75-F821A398C315}" destId="{FC195FE2-3F18-4255-A9E5-BA6EE7ED3CB0}" srcOrd="13" destOrd="0" presId="urn:microsoft.com/office/officeart/2005/8/layout/target3"/>
    <dgm:cxn modelId="{86D9E138-750E-47F4-B9E7-8497717EAA66}" type="presParOf" srcId="{984F0F59-6B54-43E3-BB75-F821A398C315}" destId="{FF843EFE-E829-4B81-AEE2-51ABC63DD1B3}" srcOrd="14" destOrd="0" presId="urn:microsoft.com/office/officeart/2005/8/layout/target3"/>
    <dgm:cxn modelId="{87ED7E80-F779-4368-855E-C82D5599F409}" type="presParOf" srcId="{984F0F59-6B54-43E3-BB75-F821A398C315}" destId="{9123B2A1-8704-4969-9515-ED3860F4B1C6}" srcOrd="15"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5838D09-13EA-4122-A4C8-35DDE37BB07D}" type="doc">
      <dgm:prSet loTypeId="urn:microsoft.com/office/officeart/2005/8/layout/list1" loCatId="list" qsTypeId="urn:microsoft.com/office/officeart/2005/8/quickstyle/3d2" qsCatId="3D" csTypeId="urn:microsoft.com/office/officeart/2005/8/colors/colorful1" csCatId="colorful" phldr="1"/>
      <dgm:spPr/>
      <dgm:t>
        <a:bodyPr/>
        <a:lstStyle/>
        <a:p>
          <a:endParaRPr lang="tr-TR"/>
        </a:p>
      </dgm:t>
    </dgm:pt>
    <dgm:pt modelId="{43F85979-7564-42D6-8268-DB60A53527A4}">
      <dgm:prSet phldrT="[Metin]"/>
      <dgm:spPr/>
      <dgm:t>
        <a:bodyPr/>
        <a:lstStyle/>
        <a:p>
          <a:r>
            <a:rPr lang="tr-TR" dirty="0" err="1"/>
            <a:t>Listening</a:t>
          </a:r>
          <a:r>
            <a:rPr lang="tr-TR" dirty="0"/>
            <a:t> </a:t>
          </a:r>
          <a:r>
            <a:rPr lang="tr-TR" dirty="0" err="1"/>
            <a:t>to</a:t>
          </a:r>
          <a:r>
            <a:rPr lang="tr-TR" dirty="0"/>
            <a:t> Music Offline/Online</a:t>
          </a:r>
        </a:p>
      </dgm:t>
    </dgm:pt>
    <dgm:pt modelId="{7B016976-20B1-4CDF-969A-234D6D6C5961}" type="parTrans" cxnId="{D8DF35D8-183F-4848-8976-515DA406E345}">
      <dgm:prSet/>
      <dgm:spPr/>
      <dgm:t>
        <a:bodyPr/>
        <a:lstStyle/>
        <a:p>
          <a:endParaRPr lang="tr-TR"/>
        </a:p>
      </dgm:t>
    </dgm:pt>
    <dgm:pt modelId="{265A64A8-2682-4D22-A989-90B82F1B3187}" type="sibTrans" cxnId="{D8DF35D8-183F-4848-8976-515DA406E345}">
      <dgm:prSet/>
      <dgm:spPr/>
      <dgm:t>
        <a:bodyPr/>
        <a:lstStyle/>
        <a:p>
          <a:endParaRPr lang="tr-TR"/>
        </a:p>
      </dgm:t>
    </dgm:pt>
    <dgm:pt modelId="{8E1E93C3-3435-4C62-9DF7-9545B3C9E08E}">
      <dgm:prSet phldrT="[Metin]"/>
      <dgm:spPr/>
      <dgm:t>
        <a:bodyPr/>
        <a:lstStyle/>
        <a:p>
          <a:r>
            <a:rPr lang="tr-TR" dirty="0" err="1"/>
            <a:t>Creating</a:t>
          </a:r>
          <a:r>
            <a:rPr lang="tr-TR" dirty="0"/>
            <a:t> Music </a:t>
          </a:r>
          <a:r>
            <a:rPr lang="tr-TR" dirty="0" err="1"/>
            <a:t>Playlist</a:t>
          </a:r>
          <a:endParaRPr lang="tr-TR" dirty="0"/>
        </a:p>
      </dgm:t>
    </dgm:pt>
    <dgm:pt modelId="{6B8328D7-365A-44B1-9953-B07E37D7A423}" type="parTrans" cxnId="{BBCD4A10-3D33-4ABF-8E42-6EF8E0242F2C}">
      <dgm:prSet/>
      <dgm:spPr/>
      <dgm:t>
        <a:bodyPr/>
        <a:lstStyle/>
        <a:p>
          <a:endParaRPr lang="tr-TR"/>
        </a:p>
      </dgm:t>
    </dgm:pt>
    <dgm:pt modelId="{C4777C95-08CF-44D1-91B5-6D1A2266DCEA}" type="sibTrans" cxnId="{BBCD4A10-3D33-4ABF-8E42-6EF8E0242F2C}">
      <dgm:prSet/>
      <dgm:spPr/>
      <dgm:t>
        <a:bodyPr/>
        <a:lstStyle/>
        <a:p>
          <a:endParaRPr lang="tr-TR"/>
        </a:p>
      </dgm:t>
    </dgm:pt>
    <dgm:pt modelId="{27283DD4-2462-4B4C-AD1E-734C3EE2ED19}">
      <dgm:prSet phldrT="[Metin]"/>
      <dgm:spPr/>
      <dgm:t>
        <a:bodyPr/>
        <a:lstStyle/>
        <a:p>
          <a:r>
            <a:rPr lang="tr-TR" dirty="0"/>
            <a:t>User Profile</a:t>
          </a:r>
        </a:p>
      </dgm:t>
    </dgm:pt>
    <dgm:pt modelId="{1B16A02D-89BA-44DE-95EA-D20F3CE1A700}" type="parTrans" cxnId="{04332EE9-0A29-49DB-A366-13C99F933670}">
      <dgm:prSet/>
      <dgm:spPr/>
      <dgm:t>
        <a:bodyPr/>
        <a:lstStyle/>
        <a:p>
          <a:endParaRPr lang="tr-TR"/>
        </a:p>
      </dgm:t>
    </dgm:pt>
    <dgm:pt modelId="{FD8F747F-FEE6-4F71-A3F9-1EC28A21E627}" type="sibTrans" cxnId="{04332EE9-0A29-49DB-A366-13C99F933670}">
      <dgm:prSet/>
      <dgm:spPr/>
      <dgm:t>
        <a:bodyPr/>
        <a:lstStyle/>
        <a:p>
          <a:endParaRPr lang="tr-TR"/>
        </a:p>
      </dgm:t>
    </dgm:pt>
    <dgm:pt modelId="{221A3927-2C2D-485F-879C-DDC8A95E11ED}">
      <dgm:prSet phldrT="[Metin]"/>
      <dgm:spPr/>
      <dgm:t>
        <a:bodyPr/>
        <a:lstStyle/>
        <a:p>
          <a:r>
            <a:rPr lang="tr-TR" dirty="0"/>
            <a:t>Music </a:t>
          </a:r>
          <a:r>
            <a:rPr lang="tr-TR" dirty="0" err="1"/>
            <a:t>Lyrics</a:t>
          </a:r>
          <a:endParaRPr lang="tr-TR" dirty="0"/>
        </a:p>
      </dgm:t>
    </dgm:pt>
    <dgm:pt modelId="{F312A854-4527-4039-B276-9A68A7BDDD35}" type="parTrans" cxnId="{D07E476F-E772-4A5F-8FB0-984CECECBC9C}">
      <dgm:prSet/>
      <dgm:spPr/>
      <dgm:t>
        <a:bodyPr/>
        <a:lstStyle/>
        <a:p>
          <a:endParaRPr lang="tr-TR"/>
        </a:p>
      </dgm:t>
    </dgm:pt>
    <dgm:pt modelId="{2E27D822-3D6C-4C90-A0F5-3F134E3A785A}" type="sibTrans" cxnId="{D07E476F-E772-4A5F-8FB0-984CECECBC9C}">
      <dgm:prSet/>
      <dgm:spPr/>
      <dgm:t>
        <a:bodyPr/>
        <a:lstStyle/>
        <a:p>
          <a:endParaRPr lang="tr-TR"/>
        </a:p>
      </dgm:t>
    </dgm:pt>
    <dgm:pt modelId="{94A6EC48-4811-42C9-BCD7-4C27FC50BF66}">
      <dgm:prSet phldrT="[Metin]"/>
      <dgm:spPr/>
      <dgm:t>
        <a:bodyPr/>
        <a:lstStyle/>
        <a:p>
          <a:r>
            <a:rPr lang="tr-TR" dirty="0" err="1"/>
            <a:t>Recommendation</a:t>
          </a:r>
          <a:endParaRPr lang="tr-TR" dirty="0"/>
        </a:p>
      </dgm:t>
    </dgm:pt>
    <dgm:pt modelId="{255D4485-9141-46C6-9BFC-808A502B1834}" type="parTrans" cxnId="{56D960D1-A8B3-474C-9981-4764A5956037}">
      <dgm:prSet/>
      <dgm:spPr/>
      <dgm:t>
        <a:bodyPr/>
        <a:lstStyle/>
        <a:p>
          <a:endParaRPr lang="tr-TR"/>
        </a:p>
      </dgm:t>
    </dgm:pt>
    <dgm:pt modelId="{2B05A1C8-73C3-4BB8-BF84-23E123ED2B1E}" type="sibTrans" cxnId="{56D960D1-A8B3-474C-9981-4764A5956037}">
      <dgm:prSet/>
      <dgm:spPr/>
      <dgm:t>
        <a:bodyPr/>
        <a:lstStyle/>
        <a:p>
          <a:endParaRPr lang="tr-TR"/>
        </a:p>
      </dgm:t>
    </dgm:pt>
    <dgm:pt modelId="{BACA7B37-5DA4-4129-8A67-0CD47D8A453D}" type="pres">
      <dgm:prSet presAssocID="{55838D09-13EA-4122-A4C8-35DDE37BB07D}" presName="linear" presStyleCnt="0">
        <dgm:presLayoutVars>
          <dgm:dir/>
          <dgm:animLvl val="lvl"/>
          <dgm:resizeHandles val="exact"/>
        </dgm:presLayoutVars>
      </dgm:prSet>
      <dgm:spPr/>
    </dgm:pt>
    <dgm:pt modelId="{8C378901-C49F-4F4D-9534-A49FA2E00CC7}" type="pres">
      <dgm:prSet presAssocID="{43F85979-7564-42D6-8268-DB60A53527A4}" presName="parentLin" presStyleCnt="0"/>
      <dgm:spPr/>
    </dgm:pt>
    <dgm:pt modelId="{3211E17A-85E3-4C51-B156-F246C4BE6F4F}" type="pres">
      <dgm:prSet presAssocID="{43F85979-7564-42D6-8268-DB60A53527A4}" presName="parentLeftMargin" presStyleLbl="node1" presStyleIdx="0" presStyleCnt="5"/>
      <dgm:spPr/>
    </dgm:pt>
    <dgm:pt modelId="{44EE22E4-3C03-4CD4-8447-54BB942D84D2}" type="pres">
      <dgm:prSet presAssocID="{43F85979-7564-42D6-8268-DB60A53527A4}" presName="parentText" presStyleLbl="node1" presStyleIdx="0" presStyleCnt="5">
        <dgm:presLayoutVars>
          <dgm:chMax val="0"/>
          <dgm:bulletEnabled val="1"/>
        </dgm:presLayoutVars>
      </dgm:prSet>
      <dgm:spPr/>
    </dgm:pt>
    <dgm:pt modelId="{8AE86970-AFF6-4767-8E50-576E24861A8D}" type="pres">
      <dgm:prSet presAssocID="{43F85979-7564-42D6-8268-DB60A53527A4}" presName="negativeSpace" presStyleCnt="0"/>
      <dgm:spPr/>
    </dgm:pt>
    <dgm:pt modelId="{7470FDD4-4508-4C6C-BC1D-E93D07237B8D}" type="pres">
      <dgm:prSet presAssocID="{43F85979-7564-42D6-8268-DB60A53527A4}" presName="childText" presStyleLbl="conFgAcc1" presStyleIdx="0" presStyleCnt="5">
        <dgm:presLayoutVars>
          <dgm:bulletEnabled val="1"/>
        </dgm:presLayoutVars>
      </dgm:prSet>
      <dgm:spPr/>
    </dgm:pt>
    <dgm:pt modelId="{69CF8E1C-F44E-4CC8-A23D-14F0C6F24F6E}" type="pres">
      <dgm:prSet presAssocID="{265A64A8-2682-4D22-A989-90B82F1B3187}" presName="spaceBetweenRectangles" presStyleCnt="0"/>
      <dgm:spPr/>
    </dgm:pt>
    <dgm:pt modelId="{96C563D2-3E14-4E33-9AB6-53286C6F8D9C}" type="pres">
      <dgm:prSet presAssocID="{8E1E93C3-3435-4C62-9DF7-9545B3C9E08E}" presName="parentLin" presStyleCnt="0"/>
      <dgm:spPr/>
    </dgm:pt>
    <dgm:pt modelId="{E386E6E0-4E09-40CB-B088-531F5FCA409E}" type="pres">
      <dgm:prSet presAssocID="{8E1E93C3-3435-4C62-9DF7-9545B3C9E08E}" presName="parentLeftMargin" presStyleLbl="node1" presStyleIdx="0" presStyleCnt="5"/>
      <dgm:spPr/>
    </dgm:pt>
    <dgm:pt modelId="{985845F0-D548-4F65-99DA-B5406C1A0605}" type="pres">
      <dgm:prSet presAssocID="{8E1E93C3-3435-4C62-9DF7-9545B3C9E08E}" presName="parentText" presStyleLbl="node1" presStyleIdx="1" presStyleCnt="5">
        <dgm:presLayoutVars>
          <dgm:chMax val="0"/>
          <dgm:bulletEnabled val="1"/>
        </dgm:presLayoutVars>
      </dgm:prSet>
      <dgm:spPr/>
    </dgm:pt>
    <dgm:pt modelId="{0217F766-45F7-4828-AF8A-76BC5750C12F}" type="pres">
      <dgm:prSet presAssocID="{8E1E93C3-3435-4C62-9DF7-9545B3C9E08E}" presName="negativeSpace" presStyleCnt="0"/>
      <dgm:spPr/>
    </dgm:pt>
    <dgm:pt modelId="{B674086F-74D6-4750-A8E9-052CDFEA6B20}" type="pres">
      <dgm:prSet presAssocID="{8E1E93C3-3435-4C62-9DF7-9545B3C9E08E}" presName="childText" presStyleLbl="conFgAcc1" presStyleIdx="1" presStyleCnt="5">
        <dgm:presLayoutVars>
          <dgm:bulletEnabled val="1"/>
        </dgm:presLayoutVars>
      </dgm:prSet>
      <dgm:spPr/>
    </dgm:pt>
    <dgm:pt modelId="{5A1A479B-D0EF-41AA-B943-362D7DC9B69D}" type="pres">
      <dgm:prSet presAssocID="{C4777C95-08CF-44D1-91B5-6D1A2266DCEA}" presName="spaceBetweenRectangles" presStyleCnt="0"/>
      <dgm:spPr/>
    </dgm:pt>
    <dgm:pt modelId="{C3095523-1014-433A-9F7A-F71C15269F87}" type="pres">
      <dgm:prSet presAssocID="{27283DD4-2462-4B4C-AD1E-734C3EE2ED19}" presName="parentLin" presStyleCnt="0"/>
      <dgm:spPr/>
    </dgm:pt>
    <dgm:pt modelId="{C2990001-7CAF-4C3F-A292-AC44CCE69457}" type="pres">
      <dgm:prSet presAssocID="{27283DD4-2462-4B4C-AD1E-734C3EE2ED19}" presName="parentLeftMargin" presStyleLbl="node1" presStyleIdx="1" presStyleCnt="5"/>
      <dgm:spPr/>
    </dgm:pt>
    <dgm:pt modelId="{1D526F42-31E3-4F6E-AD16-1C38EF8EF3A4}" type="pres">
      <dgm:prSet presAssocID="{27283DD4-2462-4B4C-AD1E-734C3EE2ED19}" presName="parentText" presStyleLbl="node1" presStyleIdx="2" presStyleCnt="5">
        <dgm:presLayoutVars>
          <dgm:chMax val="0"/>
          <dgm:bulletEnabled val="1"/>
        </dgm:presLayoutVars>
      </dgm:prSet>
      <dgm:spPr/>
    </dgm:pt>
    <dgm:pt modelId="{E7882A65-5B10-434A-B152-5430D39679AF}" type="pres">
      <dgm:prSet presAssocID="{27283DD4-2462-4B4C-AD1E-734C3EE2ED19}" presName="negativeSpace" presStyleCnt="0"/>
      <dgm:spPr/>
    </dgm:pt>
    <dgm:pt modelId="{F4C80363-2A04-431C-842C-6D387FA8DE8E}" type="pres">
      <dgm:prSet presAssocID="{27283DD4-2462-4B4C-AD1E-734C3EE2ED19}" presName="childText" presStyleLbl="conFgAcc1" presStyleIdx="2" presStyleCnt="5">
        <dgm:presLayoutVars>
          <dgm:bulletEnabled val="1"/>
        </dgm:presLayoutVars>
      </dgm:prSet>
      <dgm:spPr/>
    </dgm:pt>
    <dgm:pt modelId="{1CDCF4ED-D2BF-4CB3-8600-EC28268EF892}" type="pres">
      <dgm:prSet presAssocID="{FD8F747F-FEE6-4F71-A3F9-1EC28A21E627}" presName="spaceBetweenRectangles" presStyleCnt="0"/>
      <dgm:spPr/>
    </dgm:pt>
    <dgm:pt modelId="{8C19E358-3A5D-4A67-B5FA-1FEB0A3B7883}" type="pres">
      <dgm:prSet presAssocID="{94A6EC48-4811-42C9-BCD7-4C27FC50BF66}" presName="parentLin" presStyleCnt="0"/>
      <dgm:spPr/>
    </dgm:pt>
    <dgm:pt modelId="{ADB1FC22-B2FE-486B-85CF-0220E82D1540}" type="pres">
      <dgm:prSet presAssocID="{94A6EC48-4811-42C9-BCD7-4C27FC50BF66}" presName="parentLeftMargin" presStyleLbl="node1" presStyleIdx="2" presStyleCnt="5"/>
      <dgm:spPr/>
    </dgm:pt>
    <dgm:pt modelId="{DBF179B6-C976-4E4A-8EEF-3871299E0322}" type="pres">
      <dgm:prSet presAssocID="{94A6EC48-4811-42C9-BCD7-4C27FC50BF66}" presName="parentText" presStyleLbl="node1" presStyleIdx="3" presStyleCnt="5">
        <dgm:presLayoutVars>
          <dgm:chMax val="0"/>
          <dgm:bulletEnabled val="1"/>
        </dgm:presLayoutVars>
      </dgm:prSet>
      <dgm:spPr/>
    </dgm:pt>
    <dgm:pt modelId="{444D053E-E913-468C-AA11-3DC87837E409}" type="pres">
      <dgm:prSet presAssocID="{94A6EC48-4811-42C9-BCD7-4C27FC50BF66}" presName="negativeSpace" presStyleCnt="0"/>
      <dgm:spPr/>
    </dgm:pt>
    <dgm:pt modelId="{F8B03B7D-E3C3-46E4-B7AF-49DD88ED5911}" type="pres">
      <dgm:prSet presAssocID="{94A6EC48-4811-42C9-BCD7-4C27FC50BF66}" presName="childText" presStyleLbl="conFgAcc1" presStyleIdx="3" presStyleCnt="5">
        <dgm:presLayoutVars>
          <dgm:bulletEnabled val="1"/>
        </dgm:presLayoutVars>
      </dgm:prSet>
      <dgm:spPr/>
    </dgm:pt>
    <dgm:pt modelId="{15122171-45EA-4A83-A3C0-663AFB21F225}" type="pres">
      <dgm:prSet presAssocID="{2B05A1C8-73C3-4BB8-BF84-23E123ED2B1E}" presName="spaceBetweenRectangles" presStyleCnt="0"/>
      <dgm:spPr/>
    </dgm:pt>
    <dgm:pt modelId="{13F2B6AB-A1F3-4B92-8BB1-E2403DED0B4D}" type="pres">
      <dgm:prSet presAssocID="{221A3927-2C2D-485F-879C-DDC8A95E11ED}" presName="parentLin" presStyleCnt="0"/>
      <dgm:spPr/>
    </dgm:pt>
    <dgm:pt modelId="{4ED80F3F-386A-4D25-B281-CF48C751BED9}" type="pres">
      <dgm:prSet presAssocID="{221A3927-2C2D-485F-879C-DDC8A95E11ED}" presName="parentLeftMargin" presStyleLbl="node1" presStyleIdx="3" presStyleCnt="5"/>
      <dgm:spPr/>
    </dgm:pt>
    <dgm:pt modelId="{8772D0C3-4BFF-44D2-9C4D-E42B5092BEC3}" type="pres">
      <dgm:prSet presAssocID="{221A3927-2C2D-485F-879C-DDC8A95E11ED}" presName="parentText" presStyleLbl="node1" presStyleIdx="4" presStyleCnt="5">
        <dgm:presLayoutVars>
          <dgm:chMax val="0"/>
          <dgm:bulletEnabled val="1"/>
        </dgm:presLayoutVars>
      </dgm:prSet>
      <dgm:spPr/>
    </dgm:pt>
    <dgm:pt modelId="{DFEF63D7-75F6-4887-9570-4A984CA5CC7B}" type="pres">
      <dgm:prSet presAssocID="{221A3927-2C2D-485F-879C-DDC8A95E11ED}" presName="negativeSpace" presStyleCnt="0"/>
      <dgm:spPr/>
    </dgm:pt>
    <dgm:pt modelId="{D9EC4549-F364-44ED-A5E8-7DCD9D1C3471}" type="pres">
      <dgm:prSet presAssocID="{221A3927-2C2D-485F-879C-DDC8A95E11ED}" presName="childText" presStyleLbl="conFgAcc1" presStyleIdx="4" presStyleCnt="5">
        <dgm:presLayoutVars>
          <dgm:bulletEnabled val="1"/>
        </dgm:presLayoutVars>
      </dgm:prSet>
      <dgm:spPr/>
    </dgm:pt>
  </dgm:ptLst>
  <dgm:cxnLst>
    <dgm:cxn modelId="{769CD00E-2ECB-4A22-8EE9-092612B16347}" type="presOf" srcId="{8E1E93C3-3435-4C62-9DF7-9545B3C9E08E}" destId="{985845F0-D548-4F65-99DA-B5406C1A0605}" srcOrd="1" destOrd="0" presId="urn:microsoft.com/office/officeart/2005/8/layout/list1"/>
    <dgm:cxn modelId="{BBCD4A10-3D33-4ABF-8E42-6EF8E0242F2C}" srcId="{55838D09-13EA-4122-A4C8-35DDE37BB07D}" destId="{8E1E93C3-3435-4C62-9DF7-9545B3C9E08E}" srcOrd="1" destOrd="0" parTransId="{6B8328D7-365A-44B1-9953-B07E37D7A423}" sibTransId="{C4777C95-08CF-44D1-91B5-6D1A2266DCEA}"/>
    <dgm:cxn modelId="{90750945-1C99-458D-AD24-553B74FA9EB3}" type="presOf" srcId="{27283DD4-2462-4B4C-AD1E-734C3EE2ED19}" destId="{C2990001-7CAF-4C3F-A292-AC44CCE69457}" srcOrd="0" destOrd="0" presId="urn:microsoft.com/office/officeart/2005/8/layout/list1"/>
    <dgm:cxn modelId="{6B9FB565-C9D2-4C91-83D1-EE950E983ED9}" type="presOf" srcId="{43F85979-7564-42D6-8268-DB60A53527A4}" destId="{3211E17A-85E3-4C51-B156-F246C4BE6F4F}" srcOrd="0" destOrd="0" presId="urn:microsoft.com/office/officeart/2005/8/layout/list1"/>
    <dgm:cxn modelId="{D07E476F-E772-4A5F-8FB0-984CECECBC9C}" srcId="{55838D09-13EA-4122-A4C8-35DDE37BB07D}" destId="{221A3927-2C2D-485F-879C-DDC8A95E11ED}" srcOrd="4" destOrd="0" parTransId="{F312A854-4527-4039-B276-9A68A7BDDD35}" sibTransId="{2E27D822-3D6C-4C90-A0F5-3F134E3A785A}"/>
    <dgm:cxn modelId="{292B3B8A-DF0A-4F6D-AE4A-AFA591D071E1}" type="presOf" srcId="{94A6EC48-4811-42C9-BCD7-4C27FC50BF66}" destId="{DBF179B6-C976-4E4A-8EEF-3871299E0322}" srcOrd="1" destOrd="0" presId="urn:microsoft.com/office/officeart/2005/8/layout/list1"/>
    <dgm:cxn modelId="{07A37A9F-D77C-44D9-BAB8-23EDDC34A35D}" type="presOf" srcId="{43F85979-7564-42D6-8268-DB60A53527A4}" destId="{44EE22E4-3C03-4CD4-8447-54BB942D84D2}" srcOrd="1" destOrd="0" presId="urn:microsoft.com/office/officeart/2005/8/layout/list1"/>
    <dgm:cxn modelId="{C0F943A9-311C-4E14-8C2D-DA384B8A840C}" type="presOf" srcId="{8E1E93C3-3435-4C62-9DF7-9545B3C9E08E}" destId="{E386E6E0-4E09-40CB-B088-531F5FCA409E}" srcOrd="0" destOrd="0" presId="urn:microsoft.com/office/officeart/2005/8/layout/list1"/>
    <dgm:cxn modelId="{320352B8-82E6-443F-8614-0A06FE654AAB}" type="presOf" srcId="{27283DD4-2462-4B4C-AD1E-734C3EE2ED19}" destId="{1D526F42-31E3-4F6E-AD16-1C38EF8EF3A4}" srcOrd="1" destOrd="0" presId="urn:microsoft.com/office/officeart/2005/8/layout/list1"/>
    <dgm:cxn modelId="{DE0A39D1-D963-46BF-BD82-5FBE3216C73E}" type="presOf" srcId="{221A3927-2C2D-485F-879C-DDC8A95E11ED}" destId="{8772D0C3-4BFF-44D2-9C4D-E42B5092BEC3}" srcOrd="1" destOrd="0" presId="urn:microsoft.com/office/officeart/2005/8/layout/list1"/>
    <dgm:cxn modelId="{56D960D1-A8B3-474C-9981-4764A5956037}" srcId="{55838D09-13EA-4122-A4C8-35DDE37BB07D}" destId="{94A6EC48-4811-42C9-BCD7-4C27FC50BF66}" srcOrd="3" destOrd="0" parTransId="{255D4485-9141-46C6-9BFC-808A502B1834}" sibTransId="{2B05A1C8-73C3-4BB8-BF84-23E123ED2B1E}"/>
    <dgm:cxn modelId="{D8DF35D8-183F-4848-8976-515DA406E345}" srcId="{55838D09-13EA-4122-A4C8-35DDE37BB07D}" destId="{43F85979-7564-42D6-8268-DB60A53527A4}" srcOrd="0" destOrd="0" parTransId="{7B016976-20B1-4CDF-969A-234D6D6C5961}" sibTransId="{265A64A8-2682-4D22-A989-90B82F1B3187}"/>
    <dgm:cxn modelId="{CC8D8AE7-8586-485F-962D-1DA8CB288F14}" type="presOf" srcId="{94A6EC48-4811-42C9-BCD7-4C27FC50BF66}" destId="{ADB1FC22-B2FE-486B-85CF-0220E82D1540}" srcOrd="0" destOrd="0" presId="urn:microsoft.com/office/officeart/2005/8/layout/list1"/>
    <dgm:cxn modelId="{04332EE9-0A29-49DB-A366-13C99F933670}" srcId="{55838D09-13EA-4122-A4C8-35DDE37BB07D}" destId="{27283DD4-2462-4B4C-AD1E-734C3EE2ED19}" srcOrd="2" destOrd="0" parTransId="{1B16A02D-89BA-44DE-95EA-D20F3CE1A700}" sibTransId="{FD8F747F-FEE6-4F71-A3F9-1EC28A21E627}"/>
    <dgm:cxn modelId="{9B5081FA-A61B-4553-998A-AE161A10051E}" type="presOf" srcId="{221A3927-2C2D-485F-879C-DDC8A95E11ED}" destId="{4ED80F3F-386A-4D25-B281-CF48C751BED9}" srcOrd="0" destOrd="0" presId="urn:microsoft.com/office/officeart/2005/8/layout/list1"/>
    <dgm:cxn modelId="{1E6F9BFE-D424-43A7-9C3B-2CF6275F1027}" type="presOf" srcId="{55838D09-13EA-4122-A4C8-35DDE37BB07D}" destId="{BACA7B37-5DA4-4129-8A67-0CD47D8A453D}" srcOrd="0" destOrd="0" presId="urn:microsoft.com/office/officeart/2005/8/layout/list1"/>
    <dgm:cxn modelId="{F6CCD574-7085-4C70-B969-BB68F2947820}" type="presParOf" srcId="{BACA7B37-5DA4-4129-8A67-0CD47D8A453D}" destId="{8C378901-C49F-4F4D-9534-A49FA2E00CC7}" srcOrd="0" destOrd="0" presId="urn:microsoft.com/office/officeart/2005/8/layout/list1"/>
    <dgm:cxn modelId="{B926C1AC-2553-4298-9914-DD7463F7D6C7}" type="presParOf" srcId="{8C378901-C49F-4F4D-9534-A49FA2E00CC7}" destId="{3211E17A-85E3-4C51-B156-F246C4BE6F4F}" srcOrd="0" destOrd="0" presId="urn:microsoft.com/office/officeart/2005/8/layout/list1"/>
    <dgm:cxn modelId="{8C2B2D6E-9DB0-4D1E-94AD-B2A4D238F7E4}" type="presParOf" srcId="{8C378901-C49F-4F4D-9534-A49FA2E00CC7}" destId="{44EE22E4-3C03-4CD4-8447-54BB942D84D2}" srcOrd="1" destOrd="0" presId="urn:microsoft.com/office/officeart/2005/8/layout/list1"/>
    <dgm:cxn modelId="{39A5699B-FD4E-4A2B-AF11-35D53477BE8A}" type="presParOf" srcId="{BACA7B37-5DA4-4129-8A67-0CD47D8A453D}" destId="{8AE86970-AFF6-4767-8E50-576E24861A8D}" srcOrd="1" destOrd="0" presId="urn:microsoft.com/office/officeart/2005/8/layout/list1"/>
    <dgm:cxn modelId="{F7FDABBE-C544-47B4-97FB-5D67FBB4B9B6}" type="presParOf" srcId="{BACA7B37-5DA4-4129-8A67-0CD47D8A453D}" destId="{7470FDD4-4508-4C6C-BC1D-E93D07237B8D}" srcOrd="2" destOrd="0" presId="urn:microsoft.com/office/officeart/2005/8/layout/list1"/>
    <dgm:cxn modelId="{9C080F2D-1F0C-4B9C-883B-B9C209124EB1}" type="presParOf" srcId="{BACA7B37-5DA4-4129-8A67-0CD47D8A453D}" destId="{69CF8E1C-F44E-4CC8-A23D-14F0C6F24F6E}" srcOrd="3" destOrd="0" presId="urn:microsoft.com/office/officeart/2005/8/layout/list1"/>
    <dgm:cxn modelId="{333E27A2-C774-4704-9484-0BCF3754BC50}" type="presParOf" srcId="{BACA7B37-5DA4-4129-8A67-0CD47D8A453D}" destId="{96C563D2-3E14-4E33-9AB6-53286C6F8D9C}" srcOrd="4" destOrd="0" presId="urn:microsoft.com/office/officeart/2005/8/layout/list1"/>
    <dgm:cxn modelId="{53E36498-AE2D-4347-BBFA-3670FA249255}" type="presParOf" srcId="{96C563D2-3E14-4E33-9AB6-53286C6F8D9C}" destId="{E386E6E0-4E09-40CB-B088-531F5FCA409E}" srcOrd="0" destOrd="0" presId="urn:microsoft.com/office/officeart/2005/8/layout/list1"/>
    <dgm:cxn modelId="{4F1435ED-1782-49BD-9D70-A416F2B8903A}" type="presParOf" srcId="{96C563D2-3E14-4E33-9AB6-53286C6F8D9C}" destId="{985845F0-D548-4F65-99DA-B5406C1A0605}" srcOrd="1" destOrd="0" presId="urn:microsoft.com/office/officeart/2005/8/layout/list1"/>
    <dgm:cxn modelId="{4923B777-EE97-4886-B213-9A9871A5E946}" type="presParOf" srcId="{BACA7B37-5DA4-4129-8A67-0CD47D8A453D}" destId="{0217F766-45F7-4828-AF8A-76BC5750C12F}" srcOrd="5" destOrd="0" presId="urn:microsoft.com/office/officeart/2005/8/layout/list1"/>
    <dgm:cxn modelId="{3767D6D6-F196-498E-B91A-3655F70E18D4}" type="presParOf" srcId="{BACA7B37-5DA4-4129-8A67-0CD47D8A453D}" destId="{B674086F-74D6-4750-A8E9-052CDFEA6B20}" srcOrd="6" destOrd="0" presId="urn:microsoft.com/office/officeart/2005/8/layout/list1"/>
    <dgm:cxn modelId="{C9E84EAC-E05F-4B2F-B707-66B9715507A9}" type="presParOf" srcId="{BACA7B37-5DA4-4129-8A67-0CD47D8A453D}" destId="{5A1A479B-D0EF-41AA-B943-362D7DC9B69D}" srcOrd="7" destOrd="0" presId="urn:microsoft.com/office/officeart/2005/8/layout/list1"/>
    <dgm:cxn modelId="{8D4E20BF-408A-4747-ADB7-1BDF9B8BE08A}" type="presParOf" srcId="{BACA7B37-5DA4-4129-8A67-0CD47D8A453D}" destId="{C3095523-1014-433A-9F7A-F71C15269F87}" srcOrd="8" destOrd="0" presId="urn:microsoft.com/office/officeart/2005/8/layout/list1"/>
    <dgm:cxn modelId="{63DEB0B6-8E61-4A08-A243-4096455580D9}" type="presParOf" srcId="{C3095523-1014-433A-9F7A-F71C15269F87}" destId="{C2990001-7CAF-4C3F-A292-AC44CCE69457}" srcOrd="0" destOrd="0" presId="urn:microsoft.com/office/officeart/2005/8/layout/list1"/>
    <dgm:cxn modelId="{A477553A-7672-4911-AB99-DED86F019783}" type="presParOf" srcId="{C3095523-1014-433A-9F7A-F71C15269F87}" destId="{1D526F42-31E3-4F6E-AD16-1C38EF8EF3A4}" srcOrd="1" destOrd="0" presId="urn:microsoft.com/office/officeart/2005/8/layout/list1"/>
    <dgm:cxn modelId="{7C93ED75-C17B-4AA6-92FA-0F86C3C181DB}" type="presParOf" srcId="{BACA7B37-5DA4-4129-8A67-0CD47D8A453D}" destId="{E7882A65-5B10-434A-B152-5430D39679AF}" srcOrd="9" destOrd="0" presId="urn:microsoft.com/office/officeart/2005/8/layout/list1"/>
    <dgm:cxn modelId="{E25B4693-30DA-4C7E-AF4E-399B05DFA61A}" type="presParOf" srcId="{BACA7B37-5DA4-4129-8A67-0CD47D8A453D}" destId="{F4C80363-2A04-431C-842C-6D387FA8DE8E}" srcOrd="10" destOrd="0" presId="urn:microsoft.com/office/officeart/2005/8/layout/list1"/>
    <dgm:cxn modelId="{6A9831C5-A6BB-4ACD-B84C-B9C3D1E41AE1}" type="presParOf" srcId="{BACA7B37-5DA4-4129-8A67-0CD47D8A453D}" destId="{1CDCF4ED-D2BF-4CB3-8600-EC28268EF892}" srcOrd="11" destOrd="0" presId="urn:microsoft.com/office/officeart/2005/8/layout/list1"/>
    <dgm:cxn modelId="{78A20515-0E7C-47CB-BC7B-DF45409D143B}" type="presParOf" srcId="{BACA7B37-5DA4-4129-8A67-0CD47D8A453D}" destId="{8C19E358-3A5D-4A67-B5FA-1FEB0A3B7883}" srcOrd="12" destOrd="0" presId="urn:microsoft.com/office/officeart/2005/8/layout/list1"/>
    <dgm:cxn modelId="{88BBB103-01BD-4C16-91B6-810588886232}" type="presParOf" srcId="{8C19E358-3A5D-4A67-B5FA-1FEB0A3B7883}" destId="{ADB1FC22-B2FE-486B-85CF-0220E82D1540}" srcOrd="0" destOrd="0" presId="urn:microsoft.com/office/officeart/2005/8/layout/list1"/>
    <dgm:cxn modelId="{870F032E-30E3-46EC-96B4-286E4A8CE46B}" type="presParOf" srcId="{8C19E358-3A5D-4A67-B5FA-1FEB0A3B7883}" destId="{DBF179B6-C976-4E4A-8EEF-3871299E0322}" srcOrd="1" destOrd="0" presId="urn:microsoft.com/office/officeart/2005/8/layout/list1"/>
    <dgm:cxn modelId="{8EAB1B41-D149-460D-8268-89BD37875557}" type="presParOf" srcId="{BACA7B37-5DA4-4129-8A67-0CD47D8A453D}" destId="{444D053E-E913-468C-AA11-3DC87837E409}" srcOrd="13" destOrd="0" presId="urn:microsoft.com/office/officeart/2005/8/layout/list1"/>
    <dgm:cxn modelId="{FCA7638B-9E05-4D97-B4A0-6E32B83D3684}" type="presParOf" srcId="{BACA7B37-5DA4-4129-8A67-0CD47D8A453D}" destId="{F8B03B7D-E3C3-46E4-B7AF-49DD88ED5911}" srcOrd="14" destOrd="0" presId="urn:microsoft.com/office/officeart/2005/8/layout/list1"/>
    <dgm:cxn modelId="{9B93997A-2435-4504-BB54-DBABE7AD4BF0}" type="presParOf" srcId="{BACA7B37-5DA4-4129-8A67-0CD47D8A453D}" destId="{15122171-45EA-4A83-A3C0-663AFB21F225}" srcOrd="15" destOrd="0" presId="urn:microsoft.com/office/officeart/2005/8/layout/list1"/>
    <dgm:cxn modelId="{4335A212-48E4-4C5D-88F7-FABB2E3B1190}" type="presParOf" srcId="{BACA7B37-5DA4-4129-8A67-0CD47D8A453D}" destId="{13F2B6AB-A1F3-4B92-8BB1-E2403DED0B4D}" srcOrd="16" destOrd="0" presId="urn:microsoft.com/office/officeart/2005/8/layout/list1"/>
    <dgm:cxn modelId="{1E3B9AE2-E912-43A4-841D-B4AF99EF3CC8}" type="presParOf" srcId="{13F2B6AB-A1F3-4B92-8BB1-E2403DED0B4D}" destId="{4ED80F3F-386A-4D25-B281-CF48C751BED9}" srcOrd="0" destOrd="0" presId="urn:microsoft.com/office/officeart/2005/8/layout/list1"/>
    <dgm:cxn modelId="{A77CD7E8-C6A9-4073-88AB-B6A1031F0451}" type="presParOf" srcId="{13F2B6AB-A1F3-4B92-8BB1-E2403DED0B4D}" destId="{8772D0C3-4BFF-44D2-9C4D-E42B5092BEC3}" srcOrd="1" destOrd="0" presId="urn:microsoft.com/office/officeart/2005/8/layout/list1"/>
    <dgm:cxn modelId="{2D5EC381-D58B-402D-A1C1-107E0A514128}" type="presParOf" srcId="{BACA7B37-5DA4-4129-8A67-0CD47D8A453D}" destId="{DFEF63D7-75F6-4887-9570-4A984CA5CC7B}" srcOrd="17" destOrd="0" presId="urn:microsoft.com/office/officeart/2005/8/layout/list1"/>
    <dgm:cxn modelId="{63B6B6DF-6068-4190-9E00-51D7EBC48489}" type="presParOf" srcId="{BACA7B37-5DA4-4129-8A67-0CD47D8A453D}" destId="{D9EC4549-F364-44ED-A5E8-7DCD9D1C3471}"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3951D21-0F02-4261-BD2C-DCFC4BBD2EB1}" type="doc">
      <dgm:prSet loTypeId="urn:microsoft.com/office/officeart/2008/layout/PictureGrid" loCatId="picture" qsTypeId="urn:microsoft.com/office/officeart/2005/8/quickstyle/3d9" qsCatId="3D" csTypeId="urn:microsoft.com/office/officeart/2005/8/colors/accent1_2" csCatId="accent1" phldr="1"/>
      <dgm:spPr/>
      <dgm:t>
        <a:bodyPr/>
        <a:lstStyle/>
        <a:p>
          <a:endParaRPr lang="tr-TR"/>
        </a:p>
      </dgm:t>
    </dgm:pt>
    <dgm:pt modelId="{AE9EBB15-2CBD-4534-A8E9-0C62B4B9E449}">
      <dgm:prSet phldrT="[Metin]"/>
      <dgm:spPr/>
      <dgm:t>
        <a:bodyPr/>
        <a:lstStyle/>
        <a:p>
          <a:pPr algn="ctr"/>
          <a:r>
            <a:rPr lang="tr-TR" dirty="0" err="1"/>
            <a:t>Android</a:t>
          </a:r>
          <a:r>
            <a:rPr lang="tr-TR" dirty="0"/>
            <a:t> </a:t>
          </a:r>
          <a:r>
            <a:rPr lang="tr-TR" dirty="0" err="1"/>
            <a:t>Studio</a:t>
          </a:r>
          <a:endParaRPr lang="tr-TR" dirty="0"/>
        </a:p>
      </dgm:t>
    </dgm:pt>
    <dgm:pt modelId="{D41E3A30-638B-4D36-9698-7DBE3E0208B9}" type="parTrans" cxnId="{A4850CF9-B694-4EEE-89FC-3B3C9394C88A}">
      <dgm:prSet/>
      <dgm:spPr/>
      <dgm:t>
        <a:bodyPr/>
        <a:lstStyle/>
        <a:p>
          <a:endParaRPr lang="tr-TR"/>
        </a:p>
      </dgm:t>
    </dgm:pt>
    <dgm:pt modelId="{953D91F1-F768-4C28-A17F-BE96D3424FC2}" type="sibTrans" cxnId="{A4850CF9-B694-4EEE-89FC-3B3C9394C88A}">
      <dgm:prSet/>
      <dgm:spPr/>
      <dgm:t>
        <a:bodyPr/>
        <a:lstStyle/>
        <a:p>
          <a:endParaRPr lang="tr-TR"/>
        </a:p>
      </dgm:t>
    </dgm:pt>
    <dgm:pt modelId="{52CBA6CD-21D9-4C70-8B07-16047E7A3B72}">
      <dgm:prSet phldrT="[Metin]" custT="1"/>
      <dgm:spPr/>
      <dgm:t>
        <a:bodyPr/>
        <a:lstStyle/>
        <a:p>
          <a:pPr algn="ctr"/>
          <a:r>
            <a:rPr lang="tr-TR" sz="1800" dirty="0" err="1"/>
            <a:t>Flutter</a:t>
          </a:r>
          <a:endParaRPr lang="tr-TR" sz="1800" dirty="0"/>
        </a:p>
      </dgm:t>
    </dgm:pt>
    <dgm:pt modelId="{5704D862-A25E-4594-9606-C3105B9DEF8B}" type="parTrans" cxnId="{D45A5764-D938-4770-9A38-16DF19F33D76}">
      <dgm:prSet/>
      <dgm:spPr/>
      <dgm:t>
        <a:bodyPr/>
        <a:lstStyle/>
        <a:p>
          <a:endParaRPr lang="tr-TR"/>
        </a:p>
      </dgm:t>
    </dgm:pt>
    <dgm:pt modelId="{44C8ACD8-E3C1-4C94-BF50-CF5094EDEAF9}" type="sibTrans" cxnId="{D45A5764-D938-4770-9A38-16DF19F33D76}">
      <dgm:prSet/>
      <dgm:spPr/>
      <dgm:t>
        <a:bodyPr/>
        <a:lstStyle/>
        <a:p>
          <a:endParaRPr lang="tr-TR"/>
        </a:p>
      </dgm:t>
    </dgm:pt>
    <dgm:pt modelId="{CE4A69F1-C249-45E0-BD73-798D05E42EAC}">
      <dgm:prSet phldrT="[Metin]"/>
      <dgm:spPr/>
      <dgm:t>
        <a:bodyPr/>
        <a:lstStyle/>
        <a:p>
          <a:pPr algn="ctr"/>
          <a:r>
            <a:rPr lang="tr-TR" dirty="0"/>
            <a:t>Dart</a:t>
          </a:r>
        </a:p>
      </dgm:t>
    </dgm:pt>
    <dgm:pt modelId="{20362E9C-2D9F-4884-8CDF-8C0FC58773DA}" type="parTrans" cxnId="{0F01ACD6-E32F-433D-897B-33CE5DE35186}">
      <dgm:prSet/>
      <dgm:spPr/>
      <dgm:t>
        <a:bodyPr/>
        <a:lstStyle/>
        <a:p>
          <a:endParaRPr lang="tr-TR"/>
        </a:p>
      </dgm:t>
    </dgm:pt>
    <dgm:pt modelId="{121CD7E0-E890-46CD-A976-E1F58B1F021D}" type="sibTrans" cxnId="{0F01ACD6-E32F-433D-897B-33CE5DE35186}">
      <dgm:prSet/>
      <dgm:spPr/>
      <dgm:t>
        <a:bodyPr/>
        <a:lstStyle/>
        <a:p>
          <a:endParaRPr lang="tr-TR"/>
        </a:p>
      </dgm:t>
    </dgm:pt>
    <dgm:pt modelId="{54663DA4-A132-4225-A401-6DB6E4EA1496}" type="pres">
      <dgm:prSet presAssocID="{23951D21-0F02-4261-BD2C-DCFC4BBD2EB1}" presName="Name0" presStyleCnt="0">
        <dgm:presLayoutVars>
          <dgm:dir/>
        </dgm:presLayoutVars>
      </dgm:prSet>
      <dgm:spPr/>
    </dgm:pt>
    <dgm:pt modelId="{75563B66-EC4B-42CC-8FBD-60E09FD33279}" type="pres">
      <dgm:prSet presAssocID="{AE9EBB15-2CBD-4534-A8E9-0C62B4B9E449}" presName="composite" presStyleCnt="0"/>
      <dgm:spPr/>
    </dgm:pt>
    <dgm:pt modelId="{18CE8A47-2E92-4F90-A6D6-F1CF5EB00A13}" type="pres">
      <dgm:prSet presAssocID="{AE9EBB15-2CBD-4534-A8E9-0C62B4B9E449}" presName="rect2" presStyleLbl="revTx" presStyleIdx="0" presStyleCnt="3">
        <dgm:presLayoutVars>
          <dgm:bulletEnabled val="1"/>
        </dgm:presLayoutVars>
      </dgm:prSet>
      <dgm:spPr/>
    </dgm:pt>
    <dgm:pt modelId="{3DD24EA5-E7C7-4F03-A385-8B47BDD11C25}" type="pres">
      <dgm:prSet presAssocID="{AE9EBB15-2CBD-4534-A8E9-0C62B4B9E449}" presName="rect1" presStyleLbl="align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A3FE3D08-FFC5-43EB-A9E8-8B50A261C5FB}" type="pres">
      <dgm:prSet presAssocID="{953D91F1-F768-4C28-A17F-BE96D3424FC2}" presName="sibTrans" presStyleCnt="0"/>
      <dgm:spPr/>
    </dgm:pt>
    <dgm:pt modelId="{60A5ABA4-0EA9-4323-90DF-077567C4B515}" type="pres">
      <dgm:prSet presAssocID="{52CBA6CD-21D9-4C70-8B07-16047E7A3B72}" presName="composite" presStyleCnt="0"/>
      <dgm:spPr/>
    </dgm:pt>
    <dgm:pt modelId="{09AA4E83-FE65-4F0E-981F-F9DECB9B9AF3}" type="pres">
      <dgm:prSet presAssocID="{52CBA6CD-21D9-4C70-8B07-16047E7A3B72}" presName="rect2" presStyleLbl="revTx" presStyleIdx="1" presStyleCnt="3">
        <dgm:presLayoutVars>
          <dgm:bulletEnabled val="1"/>
        </dgm:presLayoutVars>
      </dgm:prSet>
      <dgm:spPr/>
    </dgm:pt>
    <dgm:pt modelId="{46B2AAA4-D1BF-4F03-B75A-3EB238ED5267}" type="pres">
      <dgm:prSet presAssocID="{52CBA6CD-21D9-4C70-8B07-16047E7A3B72}" presName="rect1" presStyleLbl="align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0219434E-DCC7-4249-B2E3-F126C4BFBFEC}" type="pres">
      <dgm:prSet presAssocID="{44C8ACD8-E3C1-4C94-BF50-CF5094EDEAF9}" presName="sibTrans" presStyleCnt="0"/>
      <dgm:spPr/>
    </dgm:pt>
    <dgm:pt modelId="{E661DB1E-BCC4-47E9-8227-42AE6E6729C5}" type="pres">
      <dgm:prSet presAssocID="{CE4A69F1-C249-45E0-BD73-798D05E42EAC}" presName="composite" presStyleCnt="0"/>
      <dgm:spPr/>
    </dgm:pt>
    <dgm:pt modelId="{8B5776FF-5368-4A11-AFF5-D5E80A9BD5FF}" type="pres">
      <dgm:prSet presAssocID="{CE4A69F1-C249-45E0-BD73-798D05E42EAC}" presName="rect2" presStyleLbl="revTx" presStyleIdx="2" presStyleCnt="3">
        <dgm:presLayoutVars>
          <dgm:bulletEnabled val="1"/>
        </dgm:presLayoutVars>
      </dgm:prSet>
      <dgm:spPr/>
    </dgm:pt>
    <dgm:pt modelId="{85FC8002-47B7-40B6-8A90-D3ADF6E373EF}" type="pres">
      <dgm:prSet presAssocID="{CE4A69F1-C249-45E0-BD73-798D05E42EAC}" presName="rect1" presStyleLbl="align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t="-3000" b="-3000"/>
          </a:stretch>
        </a:blipFill>
      </dgm:spPr>
    </dgm:pt>
  </dgm:ptLst>
  <dgm:cxnLst>
    <dgm:cxn modelId="{36AD8202-C02F-40D9-A590-17D3AA061149}" type="presOf" srcId="{23951D21-0F02-4261-BD2C-DCFC4BBD2EB1}" destId="{54663DA4-A132-4225-A401-6DB6E4EA1496}" srcOrd="0" destOrd="0" presId="urn:microsoft.com/office/officeart/2008/layout/PictureGrid"/>
    <dgm:cxn modelId="{D836B618-D94C-4349-8EDB-F91418393D8C}" type="presOf" srcId="{AE9EBB15-2CBD-4534-A8E9-0C62B4B9E449}" destId="{18CE8A47-2E92-4F90-A6D6-F1CF5EB00A13}" srcOrd="0" destOrd="0" presId="urn:microsoft.com/office/officeart/2008/layout/PictureGrid"/>
    <dgm:cxn modelId="{E0E7F032-1900-4299-88E1-536E8A38C0C8}" type="presOf" srcId="{CE4A69F1-C249-45E0-BD73-798D05E42EAC}" destId="{8B5776FF-5368-4A11-AFF5-D5E80A9BD5FF}" srcOrd="0" destOrd="0" presId="urn:microsoft.com/office/officeart/2008/layout/PictureGrid"/>
    <dgm:cxn modelId="{D45A5764-D938-4770-9A38-16DF19F33D76}" srcId="{23951D21-0F02-4261-BD2C-DCFC4BBD2EB1}" destId="{52CBA6CD-21D9-4C70-8B07-16047E7A3B72}" srcOrd="1" destOrd="0" parTransId="{5704D862-A25E-4594-9606-C3105B9DEF8B}" sibTransId="{44C8ACD8-E3C1-4C94-BF50-CF5094EDEAF9}"/>
    <dgm:cxn modelId="{1F915178-A8CA-41CE-8404-BA2CF3C0339F}" type="presOf" srcId="{52CBA6CD-21D9-4C70-8B07-16047E7A3B72}" destId="{09AA4E83-FE65-4F0E-981F-F9DECB9B9AF3}" srcOrd="0" destOrd="0" presId="urn:microsoft.com/office/officeart/2008/layout/PictureGrid"/>
    <dgm:cxn modelId="{0F01ACD6-E32F-433D-897B-33CE5DE35186}" srcId="{23951D21-0F02-4261-BD2C-DCFC4BBD2EB1}" destId="{CE4A69F1-C249-45E0-BD73-798D05E42EAC}" srcOrd="2" destOrd="0" parTransId="{20362E9C-2D9F-4884-8CDF-8C0FC58773DA}" sibTransId="{121CD7E0-E890-46CD-A976-E1F58B1F021D}"/>
    <dgm:cxn modelId="{A4850CF9-B694-4EEE-89FC-3B3C9394C88A}" srcId="{23951D21-0F02-4261-BD2C-DCFC4BBD2EB1}" destId="{AE9EBB15-2CBD-4534-A8E9-0C62B4B9E449}" srcOrd="0" destOrd="0" parTransId="{D41E3A30-638B-4D36-9698-7DBE3E0208B9}" sibTransId="{953D91F1-F768-4C28-A17F-BE96D3424FC2}"/>
    <dgm:cxn modelId="{AFCE7A77-17D2-4C30-A989-FCC2A1A46275}" type="presParOf" srcId="{54663DA4-A132-4225-A401-6DB6E4EA1496}" destId="{75563B66-EC4B-42CC-8FBD-60E09FD33279}" srcOrd="0" destOrd="0" presId="urn:microsoft.com/office/officeart/2008/layout/PictureGrid"/>
    <dgm:cxn modelId="{B8ABBDC3-783D-4827-914C-ABDF6B29F45D}" type="presParOf" srcId="{75563B66-EC4B-42CC-8FBD-60E09FD33279}" destId="{18CE8A47-2E92-4F90-A6D6-F1CF5EB00A13}" srcOrd="0" destOrd="0" presId="urn:microsoft.com/office/officeart/2008/layout/PictureGrid"/>
    <dgm:cxn modelId="{85383377-DBE6-419B-B00F-83566C87A474}" type="presParOf" srcId="{75563B66-EC4B-42CC-8FBD-60E09FD33279}" destId="{3DD24EA5-E7C7-4F03-A385-8B47BDD11C25}" srcOrd="1" destOrd="0" presId="urn:microsoft.com/office/officeart/2008/layout/PictureGrid"/>
    <dgm:cxn modelId="{923F2A7B-897E-422D-9751-6F1ED9AA4786}" type="presParOf" srcId="{54663DA4-A132-4225-A401-6DB6E4EA1496}" destId="{A3FE3D08-FFC5-43EB-A9E8-8B50A261C5FB}" srcOrd="1" destOrd="0" presId="urn:microsoft.com/office/officeart/2008/layout/PictureGrid"/>
    <dgm:cxn modelId="{C4224F7B-B257-4876-9BA6-035610A405DB}" type="presParOf" srcId="{54663DA4-A132-4225-A401-6DB6E4EA1496}" destId="{60A5ABA4-0EA9-4323-90DF-077567C4B515}" srcOrd="2" destOrd="0" presId="urn:microsoft.com/office/officeart/2008/layout/PictureGrid"/>
    <dgm:cxn modelId="{8848C756-D5F9-470F-B182-2796F6461BD3}" type="presParOf" srcId="{60A5ABA4-0EA9-4323-90DF-077567C4B515}" destId="{09AA4E83-FE65-4F0E-981F-F9DECB9B9AF3}" srcOrd="0" destOrd="0" presId="urn:microsoft.com/office/officeart/2008/layout/PictureGrid"/>
    <dgm:cxn modelId="{8254693E-044A-4C7B-9BB5-4B12F774725B}" type="presParOf" srcId="{60A5ABA4-0EA9-4323-90DF-077567C4B515}" destId="{46B2AAA4-D1BF-4F03-B75A-3EB238ED5267}" srcOrd="1" destOrd="0" presId="urn:microsoft.com/office/officeart/2008/layout/PictureGrid"/>
    <dgm:cxn modelId="{CDC93FA5-869B-434B-926F-D036097593F4}" type="presParOf" srcId="{54663DA4-A132-4225-A401-6DB6E4EA1496}" destId="{0219434E-DCC7-4249-B2E3-F126C4BFBFEC}" srcOrd="3" destOrd="0" presId="urn:microsoft.com/office/officeart/2008/layout/PictureGrid"/>
    <dgm:cxn modelId="{4DAC581A-BA19-4956-8B7F-3850C2DB99B1}" type="presParOf" srcId="{54663DA4-A132-4225-A401-6DB6E4EA1496}" destId="{E661DB1E-BCC4-47E9-8227-42AE6E6729C5}" srcOrd="4" destOrd="0" presId="urn:microsoft.com/office/officeart/2008/layout/PictureGrid"/>
    <dgm:cxn modelId="{379A44E1-D136-4B51-9886-70BF08A04F7D}" type="presParOf" srcId="{E661DB1E-BCC4-47E9-8227-42AE6E6729C5}" destId="{8B5776FF-5368-4A11-AFF5-D5E80A9BD5FF}" srcOrd="0" destOrd="0" presId="urn:microsoft.com/office/officeart/2008/layout/PictureGrid"/>
    <dgm:cxn modelId="{255C4D9C-7629-4627-9111-F904F9FECCB3}" type="presParOf" srcId="{E661DB1E-BCC4-47E9-8227-42AE6E6729C5}" destId="{85FC8002-47B7-40B6-8A90-D3ADF6E373EF}" srcOrd="1" destOrd="0" presId="urn:microsoft.com/office/officeart/2008/layout/PictureGri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B60F05A-1CCA-4762-9511-004F0DE481D4}" type="doc">
      <dgm:prSet loTypeId="urn:microsoft.com/office/officeart/2009/layout/CircleArrowProcess" loCatId="cycle" qsTypeId="urn:microsoft.com/office/officeart/2005/8/quickstyle/3d2" qsCatId="3D" csTypeId="urn:microsoft.com/office/officeart/2005/8/colors/colorful1" csCatId="colorful" phldr="1"/>
      <dgm:spPr/>
      <dgm:t>
        <a:bodyPr/>
        <a:lstStyle/>
        <a:p>
          <a:endParaRPr lang="tr-TR"/>
        </a:p>
      </dgm:t>
    </dgm:pt>
    <dgm:pt modelId="{C82E152D-C829-4EE8-A4AB-25DB6F6537AA}">
      <dgm:prSet phldrT="[Metin]"/>
      <dgm:spPr/>
      <dgm:t>
        <a:bodyPr/>
        <a:lstStyle/>
        <a:p>
          <a:r>
            <a:rPr lang="tr-TR" dirty="0" err="1"/>
            <a:t>Get</a:t>
          </a:r>
          <a:r>
            <a:rPr lang="tr-TR" dirty="0"/>
            <a:t> </a:t>
          </a:r>
          <a:r>
            <a:rPr lang="tr-TR" dirty="0" err="1"/>
            <a:t>user</a:t>
          </a:r>
          <a:r>
            <a:rPr lang="tr-TR" dirty="0"/>
            <a:t> </a:t>
          </a:r>
          <a:r>
            <a:rPr lang="tr-TR" dirty="0" err="1"/>
            <a:t>preference</a:t>
          </a:r>
          <a:endParaRPr lang="tr-TR" dirty="0"/>
        </a:p>
      </dgm:t>
    </dgm:pt>
    <dgm:pt modelId="{FD1897BF-EE7D-4D12-97C9-F7F2DE4201D3}" type="parTrans" cxnId="{EFDCD252-887F-4EB9-ADF5-8914DAB95925}">
      <dgm:prSet/>
      <dgm:spPr/>
      <dgm:t>
        <a:bodyPr/>
        <a:lstStyle/>
        <a:p>
          <a:endParaRPr lang="tr-TR"/>
        </a:p>
      </dgm:t>
    </dgm:pt>
    <dgm:pt modelId="{7119C4DD-DD8F-4A85-8243-D555780026C0}" type="sibTrans" cxnId="{EFDCD252-887F-4EB9-ADF5-8914DAB95925}">
      <dgm:prSet/>
      <dgm:spPr/>
      <dgm:t>
        <a:bodyPr/>
        <a:lstStyle/>
        <a:p>
          <a:endParaRPr lang="tr-TR"/>
        </a:p>
      </dgm:t>
    </dgm:pt>
    <dgm:pt modelId="{0C1D52AA-3D7B-4A3D-BAF8-268D22CABD46}">
      <dgm:prSet phldrT="[Metin]"/>
      <dgm:spPr/>
      <dgm:t>
        <a:bodyPr/>
        <a:lstStyle/>
        <a:p>
          <a:r>
            <a:rPr lang="en-US" dirty="0"/>
            <a:t>Finding songs</a:t>
          </a:r>
          <a:r>
            <a:rPr lang="tr-TR" dirty="0"/>
            <a:t> based on user</a:t>
          </a:r>
          <a:r>
            <a:rPr lang="en-US" dirty="0"/>
            <a:t>’s</a:t>
          </a:r>
          <a:r>
            <a:rPr lang="tr-TR" dirty="0"/>
            <a:t> interes</a:t>
          </a:r>
          <a:r>
            <a:rPr lang="en-US" dirty="0"/>
            <a:t>t</a:t>
          </a:r>
          <a:endParaRPr lang="tr-TR" dirty="0"/>
        </a:p>
      </dgm:t>
    </dgm:pt>
    <dgm:pt modelId="{9C0AA3F5-0EE5-43D1-8044-3D1A372C1F97}" type="parTrans" cxnId="{C4763D58-03EF-4F52-A74F-C7C807C97DB2}">
      <dgm:prSet/>
      <dgm:spPr/>
      <dgm:t>
        <a:bodyPr/>
        <a:lstStyle/>
        <a:p>
          <a:endParaRPr lang="tr-TR"/>
        </a:p>
      </dgm:t>
    </dgm:pt>
    <dgm:pt modelId="{5B83DA48-6A2F-48B6-B1CE-B8C637FB0BB9}" type="sibTrans" cxnId="{C4763D58-03EF-4F52-A74F-C7C807C97DB2}">
      <dgm:prSet/>
      <dgm:spPr/>
      <dgm:t>
        <a:bodyPr/>
        <a:lstStyle/>
        <a:p>
          <a:endParaRPr lang="tr-TR"/>
        </a:p>
      </dgm:t>
    </dgm:pt>
    <dgm:pt modelId="{66D82E2A-183E-4DA7-8CFF-91B73ADA0119}">
      <dgm:prSet phldrT="[Metin]"/>
      <dgm:spPr/>
      <dgm:t>
        <a:bodyPr/>
        <a:lstStyle/>
        <a:p>
          <a:r>
            <a:rPr lang="en-US" dirty="0"/>
            <a:t>Makes </a:t>
          </a:r>
          <a:r>
            <a:rPr lang="tr-TR" dirty="0" err="1"/>
            <a:t>recommendation</a:t>
          </a:r>
          <a:r>
            <a:rPr lang="en-US" dirty="0"/>
            <a:t> based on previous songs</a:t>
          </a:r>
          <a:endParaRPr lang="tr-TR" dirty="0"/>
        </a:p>
      </dgm:t>
    </dgm:pt>
    <dgm:pt modelId="{416F8DD7-41E5-4F5C-9C89-F2DFA167FBB0}" type="parTrans" cxnId="{D89B3D1B-2DC3-4A5F-863F-D1FA9E5B0E60}">
      <dgm:prSet/>
      <dgm:spPr/>
      <dgm:t>
        <a:bodyPr/>
        <a:lstStyle/>
        <a:p>
          <a:endParaRPr lang="tr-TR"/>
        </a:p>
      </dgm:t>
    </dgm:pt>
    <dgm:pt modelId="{6CC0C3D3-A7C7-4649-B0BF-3BC6FA7D2CB6}" type="sibTrans" cxnId="{D89B3D1B-2DC3-4A5F-863F-D1FA9E5B0E60}">
      <dgm:prSet/>
      <dgm:spPr/>
      <dgm:t>
        <a:bodyPr/>
        <a:lstStyle/>
        <a:p>
          <a:endParaRPr lang="tr-TR"/>
        </a:p>
      </dgm:t>
    </dgm:pt>
    <dgm:pt modelId="{622C0112-6A90-447D-A5A7-C1CB33F54DEA}" type="pres">
      <dgm:prSet presAssocID="{AB60F05A-1CCA-4762-9511-004F0DE481D4}" presName="Name0" presStyleCnt="0">
        <dgm:presLayoutVars>
          <dgm:chMax val="7"/>
          <dgm:chPref val="7"/>
          <dgm:dir/>
          <dgm:animLvl val="lvl"/>
        </dgm:presLayoutVars>
      </dgm:prSet>
      <dgm:spPr/>
    </dgm:pt>
    <dgm:pt modelId="{04CDB97F-8042-4632-8BE6-38DCB99AD752}" type="pres">
      <dgm:prSet presAssocID="{C82E152D-C829-4EE8-A4AB-25DB6F6537AA}" presName="Accent1" presStyleCnt="0"/>
      <dgm:spPr/>
    </dgm:pt>
    <dgm:pt modelId="{96C3629C-FE9F-40AA-A8FF-325DCDFDB388}" type="pres">
      <dgm:prSet presAssocID="{C82E152D-C829-4EE8-A4AB-25DB6F6537AA}" presName="Accent" presStyleLbl="node1" presStyleIdx="0" presStyleCnt="3"/>
      <dgm:spPr/>
    </dgm:pt>
    <dgm:pt modelId="{EA64F958-3D43-4ED1-9B71-E381720729A1}" type="pres">
      <dgm:prSet presAssocID="{C82E152D-C829-4EE8-A4AB-25DB6F6537AA}" presName="Parent1" presStyleLbl="revTx" presStyleIdx="0" presStyleCnt="3" custScaleX="104760" custScaleY="144608" custLinFactNeighborX="-2894" custLinFactNeighborY="-12737">
        <dgm:presLayoutVars>
          <dgm:chMax val="1"/>
          <dgm:chPref val="1"/>
          <dgm:bulletEnabled val="1"/>
        </dgm:presLayoutVars>
      </dgm:prSet>
      <dgm:spPr/>
    </dgm:pt>
    <dgm:pt modelId="{BC053ECF-082A-4B94-B496-0EE9F12FF6AA}" type="pres">
      <dgm:prSet presAssocID="{0C1D52AA-3D7B-4A3D-BAF8-268D22CABD46}" presName="Accent2" presStyleCnt="0"/>
      <dgm:spPr/>
    </dgm:pt>
    <dgm:pt modelId="{42A6EDC0-6736-434E-B965-8E2FDC3AB2F9}" type="pres">
      <dgm:prSet presAssocID="{0C1D52AA-3D7B-4A3D-BAF8-268D22CABD46}" presName="Accent" presStyleLbl="node1" presStyleIdx="1" presStyleCnt="3"/>
      <dgm:spPr/>
    </dgm:pt>
    <dgm:pt modelId="{3BFA39E4-4BE3-4EA5-A2F7-184A99B641A6}" type="pres">
      <dgm:prSet presAssocID="{0C1D52AA-3D7B-4A3D-BAF8-268D22CABD46}" presName="Parent2" presStyleLbl="revTx" presStyleIdx="1" presStyleCnt="3">
        <dgm:presLayoutVars>
          <dgm:chMax val="1"/>
          <dgm:chPref val="1"/>
          <dgm:bulletEnabled val="1"/>
        </dgm:presLayoutVars>
      </dgm:prSet>
      <dgm:spPr/>
    </dgm:pt>
    <dgm:pt modelId="{4BA33116-4A1C-41D9-B308-59338B8BED99}" type="pres">
      <dgm:prSet presAssocID="{66D82E2A-183E-4DA7-8CFF-91B73ADA0119}" presName="Accent3" presStyleCnt="0"/>
      <dgm:spPr/>
    </dgm:pt>
    <dgm:pt modelId="{5F40EC1C-A61D-4F45-A74A-B77628B71F4C}" type="pres">
      <dgm:prSet presAssocID="{66D82E2A-183E-4DA7-8CFF-91B73ADA0119}" presName="Accent" presStyleLbl="node1" presStyleIdx="2" presStyleCnt="3"/>
      <dgm:spPr/>
    </dgm:pt>
    <dgm:pt modelId="{9D162D7C-113F-4324-8000-FF4A2298FD99}" type="pres">
      <dgm:prSet presAssocID="{66D82E2A-183E-4DA7-8CFF-91B73ADA0119}" presName="Parent3" presStyleLbl="revTx" presStyleIdx="2" presStyleCnt="3" custScaleY="159579" custLinFactNeighborY="-2316">
        <dgm:presLayoutVars>
          <dgm:chMax val="1"/>
          <dgm:chPref val="1"/>
          <dgm:bulletEnabled val="1"/>
        </dgm:presLayoutVars>
      </dgm:prSet>
      <dgm:spPr/>
    </dgm:pt>
  </dgm:ptLst>
  <dgm:cxnLst>
    <dgm:cxn modelId="{6950590B-D74F-4303-9426-5EDC736957B6}" type="presOf" srcId="{66D82E2A-183E-4DA7-8CFF-91B73ADA0119}" destId="{9D162D7C-113F-4324-8000-FF4A2298FD99}" srcOrd="0" destOrd="0" presId="urn:microsoft.com/office/officeart/2009/layout/CircleArrowProcess"/>
    <dgm:cxn modelId="{D89B3D1B-2DC3-4A5F-863F-D1FA9E5B0E60}" srcId="{AB60F05A-1CCA-4762-9511-004F0DE481D4}" destId="{66D82E2A-183E-4DA7-8CFF-91B73ADA0119}" srcOrd="2" destOrd="0" parTransId="{416F8DD7-41E5-4F5C-9C89-F2DFA167FBB0}" sibTransId="{6CC0C3D3-A7C7-4649-B0BF-3BC6FA7D2CB6}"/>
    <dgm:cxn modelId="{EFDCD252-887F-4EB9-ADF5-8914DAB95925}" srcId="{AB60F05A-1CCA-4762-9511-004F0DE481D4}" destId="{C82E152D-C829-4EE8-A4AB-25DB6F6537AA}" srcOrd="0" destOrd="0" parTransId="{FD1897BF-EE7D-4D12-97C9-F7F2DE4201D3}" sibTransId="{7119C4DD-DD8F-4A85-8243-D555780026C0}"/>
    <dgm:cxn modelId="{C4763D58-03EF-4F52-A74F-C7C807C97DB2}" srcId="{AB60F05A-1CCA-4762-9511-004F0DE481D4}" destId="{0C1D52AA-3D7B-4A3D-BAF8-268D22CABD46}" srcOrd="1" destOrd="0" parTransId="{9C0AA3F5-0EE5-43D1-8044-3D1A372C1F97}" sibTransId="{5B83DA48-6A2F-48B6-B1CE-B8C637FB0BB9}"/>
    <dgm:cxn modelId="{5FE78BB6-142E-458A-AE16-C03F0B54CDE2}" type="presOf" srcId="{0C1D52AA-3D7B-4A3D-BAF8-268D22CABD46}" destId="{3BFA39E4-4BE3-4EA5-A2F7-184A99B641A6}" srcOrd="0" destOrd="0" presId="urn:microsoft.com/office/officeart/2009/layout/CircleArrowProcess"/>
    <dgm:cxn modelId="{AEBCDEDC-DCC0-47DD-9ECF-35353DFCB56D}" type="presOf" srcId="{C82E152D-C829-4EE8-A4AB-25DB6F6537AA}" destId="{EA64F958-3D43-4ED1-9B71-E381720729A1}" srcOrd="0" destOrd="0" presId="urn:microsoft.com/office/officeart/2009/layout/CircleArrowProcess"/>
    <dgm:cxn modelId="{9E1BA2F3-4140-43E6-B5EB-7287B4FB0700}" type="presOf" srcId="{AB60F05A-1CCA-4762-9511-004F0DE481D4}" destId="{622C0112-6A90-447D-A5A7-C1CB33F54DEA}" srcOrd="0" destOrd="0" presId="urn:microsoft.com/office/officeart/2009/layout/CircleArrowProcess"/>
    <dgm:cxn modelId="{9BCF5B53-CA5B-4CD7-987F-00FBDBD54AEB}" type="presParOf" srcId="{622C0112-6A90-447D-A5A7-C1CB33F54DEA}" destId="{04CDB97F-8042-4632-8BE6-38DCB99AD752}" srcOrd="0" destOrd="0" presId="urn:microsoft.com/office/officeart/2009/layout/CircleArrowProcess"/>
    <dgm:cxn modelId="{510857ED-D84B-4D85-A8F1-22C66ED8734F}" type="presParOf" srcId="{04CDB97F-8042-4632-8BE6-38DCB99AD752}" destId="{96C3629C-FE9F-40AA-A8FF-325DCDFDB388}" srcOrd="0" destOrd="0" presId="urn:microsoft.com/office/officeart/2009/layout/CircleArrowProcess"/>
    <dgm:cxn modelId="{09DFD2DD-C8B3-42F0-9613-60640ADCB65E}" type="presParOf" srcId="{622C0112-6A90-447D-A5A7-C1CB33F54DEA}" destId="{EA64F958-3D43-4ED1-9B71-E381720729A1}" srcOrd="1" destOrd="0" presId="urn:microsoft.com/office/officeart/2009/layout/CircleArrowProcess"/>
    <dgm:cxn modelId="{90637DD6-14CC-4BD2-AB96-BAAE208D9850}" type="presParOf" srcId="{622C0112-6A90-447D-A5A7-C1CB33F54DEA}" destId="{BC053ECF-082A-4B94-B496-0EE9F12FF6AA}" srcOrd="2" destOrd="0" presId="urn:microsoft.com/office/officeart/2009/layout/CircleArrowProcess"/>
    <dgm:cxn modelId="{F3A9C436-151A-4479-89C9-4BBF4269ECCA}" type="presParOf" srcId="{BC053ECF-082A-4B94-B496-0EE9F12FF6AA}" destId="{42A6EDC0-6736-434E-B965-8E2FDC3AB2F9}" srcOrd="0" destOrd="0" presId="urn:microsoft.com/office/officeart/2009/layout/CircleArrowProcess"/>
    <dgm:cxn modelId="{7DA72156-0734-4916-B0B7-6117F4F760AE}" type="presParOf" srcId="{622C0112-6A90-447D-A5A7-C1CB33F54DEA}" destId="{3BFA39E4-4BE3-4EA5-A2F7-184A99B641A6}" srcOrd="3" destOrd="0" presId="urn:microsoft.com/office/officeart/2009/layout/CircleArrowProcess"/>
    <dgm:cxn modelId="{A6F444CE-AFBF-40E2-AC7F-56D9D7407B9A}" type="presParOf" srcId="{622C0112-6A90-447D-A5A7-C1CB33F54DEA}" destId="{4BA33116-4A1C-41D9-B308-59338B8BED99}" srcOrd="4" destOrd="0" presId="urn:microsoft.com/office/officeart/2009/layout/CircleArrowProcess"/>
    <dgm:cxn modelId="{69B078BF-C7A7-4083-9D1D-24D52515117F}" type="presParOf" srcId="{4BA33116-4A1C-41D9-B308-59338B8BED99}" destId="{5F40EC1C-A61D-4F45-A74A-B77628B71F4C}" srcOrd="0" destOrd="0" presId="urn:microsoft.com/office/officeart/2009/layout/CircleArrowProcess"/>
    <dgm:cxn modelId="{19209483-B7F9-4B5A-9DED-B4CD08182708}" type="presParOf" srcId="{622C0112-6A90-447D-A5A7-C1CB33F54DEA}" destId="{9D162D7C-113F-4324-8000-FF4A2298FD99}" srcOrd="5"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8BA3D6-760C-450E-B76F-E42FF6AC0317}">
      <dsp:nvSpPr>
        <dsp:cNvPr id="0" name=""/>
        <dsp:cNvSpPr/>
      </dsp:nvSpPr>
      <dsp:spPr>
        <a:xfrm>
          <a:off x="-6126981" y="-937410"/>
          <a:ext cx="7293488" cy="7293488"/>
        </a:xfrm>
        <a:prstGeom prst="blockArc">
          <a:avLst>
            <a:gd name="adj1" fmla="val 18900000"/>
            <a:gd name="adj2" fmla="val 2700000"/>
            <a:gd name="adj3" fmla="val 296"/>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C9F6B81-377D-4EA6-B64D-E49FF98FADBB}">
      <dsp:nvSpPr>
        <dsp:cNvPr id="0" name=""/>
        <dsp:cNvSpPr/>
      </dsp:nvSpPr>
      <dsp:spPr>
        <a:xfrm>
          <a:off x="509717" y="338558"/>
          <a:ext cx="7541700" cy="67755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78740" rIns="78740" bIns="78740" numCol="1" spcCol="1270" anchor="ctr" anchorCtr="0">
          <a:noAutofit/>
        </a:bodyPr>
        <a:lstStyle/>
        <a:p>
          <a:pPr marL="0" lvl="0" indent="0" algn="l" defTabSz="1377950">
            <a:lnSpc>
              <a:spcPct val="90000"/>
            </a:lnSpc>
            <a:spcBef>
              <a:spcPct val="0"/>
            </a:spcBef>
            <a:spcAft>
              <a:spcPct val="35000"/>
            </a:spcAft>
            <a:buNone/>
          </a:pPr>
          <a:r>
            <a:rPr lang="tr-TR" sz="3100" kern="1200" dirty="0"/>
            <a:t>Application </a:t>
          </a:r>
          <a:r>
            <a:rPr lang="tr-TR" sz="3100" kern="1200" dirty="0" err="1"/>
            <a:t>Introduction</a:t>
          </a:r>
          <a:endParaRPr lang="tr-TR" sz="3100" kern="1200" dirty="0"/>
        </a:p>
      </dsp:txBody>
      <dsp:txXfrm>
        <a:off x="509717" y="338558"/>
        <a:ext cx="7541700" cy="677550"/>
      </dsp:txXfrm>
    </dsp:sp>
    <dsp:sp modelId="{9CED870F-D3B6-4FDD-BA44-5627C17FD8F9}">
      <dsp:nvSpPr>
        <dsp:cNvPr id="0" name=""/>
        <dsp:cNvSpPr/>
      </dsp:nvSpPr>
      <dsp:spPr>
        <a:xfrm>
          <a:off x="86248" y="253864"/>
          <a:ext cx="846937" cy="846937"/>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BF0A823-3AF3-4BC8-A5C1-05B1FB714342}">
      <dsp:nvSpPr>
        <dsp:cNvPr id="0" name=""/>
        <dsp:cNvSpPr/>
      </dsp:nvSpPr>
      <dsp:spPr>
        <a:xfrm>
          <a:off x="995230" y="1354558"/>
          <a:ext cx="7056187" cy="67755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78740" rIns="78740" bIns="78740" numCol="1" spcCol="1270" anchor="ctr" anchorCtr="0">
          <a:noAutofit/>
        </a:bodyPr>
        <a:lstStyle/>
        <a:p>
          <a:pPr marL="0" lvl="0" indent="0" algn="l" defTabSz="1377950">
            <a:lnSpc>
              <a:spcPct val="90000"/>
            </a:lnSpc>
            <a:spcBef>
              <a:spcPct val="0"/>
            </a:spcBef>
            <a:spcAft>
              <a:spcPct val="35000"/>
            </a:spcAft>
            <a:buNone/>
          </a:pPr>
          <a:r>
            <a:rPr lang="tr-TR" sz="3100" kern="1200" dirty="0" err="1"/>
            <a:t>Problems</a:t>
          </a:r>
          <a:endParaRPr lang="tr-TR" sz="3100" kern="1200" dirty="0"/>
        </a:p>
      </dsp:txBody>
      <dsp:txXfrm>
        <a:off x="995230" y="1354558"/>
        <a:ext cx="7056187" cy="677550"/>
      </dsp:txXfrm>
    </dsp:sp>
    <dsp:sp modelId="{3A7A21D0-F5D9-4669-967B-DE66ECA11731}">
      <dsp:nvSpPr>
        <dsp:cNvPr id="0" name=""/>
        <dsp:cNvSpPr/>
      </dsp:nvSpPr>
      <dsp:spPr>
        <a:xfrm>
          <a:off x="571761" y="1269864"/>
          <a:ext cx="846937" cy="846937"/>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3854265-56E4-4432-BE99-B03D468F581B}">
      <dsp:nvSpPr>
        <dsp:cNvPr id="0" name=""/>
        <dsp:cNvSpPr/>
      </dsp:nvSpPr>
      <dsp:spPr>
        <a:xfrm>
          <a:off x="1144243" y="2370558"/>
          <a:ext cx="6907174" cy="67755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78740" rIns="78740" bIns="78740" numCol="1" spcCol="1270" anchor="ctr" anchorCtr="0">
          <a:noAutofit/>
        </a:bodyPr>
        <a:lstStyle/>
        <a:p>
          <a:pPr marL="0" lvl="0" indent="0" algn="l" defTabSz="1377950">
            <a:lnSpc>
              <a:spcPct val="90000"/>
            </a:lnSpc>
            <a:spcBef>
              <a:spcPct val="0"/>
            </a:spcBef>
            <a:spcAft>
              <a:spcPct val="35000"/>
            </a:spcAft>
            <a:buNone/>
          </a:pPr>
          <a:r>
            <a:rPr lang="tr-TR" sz="3100" kern="1200" dirty="0"/>
            <a:t>Project </a:t>
          </a:r>
          <a:r>
            <a:rPr lang="tr-TR" sz="3100" kern="1200" dirty="0" err="1"/>
            <a:t>Features</a:t>
          </a:r>
          <a:endParaRPr lang="tr-TR" sz="3100" kern="1200" dirty="0"/>
        </a:p>
      </dsp:txBody>
      <dsp:txXfrm>
        <a:off x="1144243" y="2370558"/>
        <a:ext cx="6907174" cy="677550"/>
      </dsp:txXfrm>
    </dsp:sp>
    <dsp:sp modelId="{2720DD56-AD8E-4273-BCF5-9D9027662133}">
      <dsp:nvSpPr>
        <dsp:cNvPr id="0" name=""/>
        <dsp:cNvSpPr/>
      </dsp:nvSpPr>
      <dsp:spPr>
        <a:xfrm>
          <a:off x="720774" y="2285864"/>
          <a:ext cx="846937" cy="846937"/>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197B1AE-6D9E-4235-A6DC-EFF84B0AC933}">
      <dsp:nvSpPr>
        <dsp:cNvPr id="0" name=""/>
        <dsp:cNvSpPr/>
      </dsp:nvSpPr>
      <dsp:spPr>
        <a:xfrm>
          <a:off x="995230" y="3386558"/>
          <a:ext cx="7056187" cy="67755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78740" rIns="78740" bIns="78740" numCol="1" spcCol="1270" anchor="ctr" anchorCtr="0">
          <a:noAutofit/>
        </a:bodyPr>
        <a:lstStyle/>
        <a:p>
          <a:pPr marL="0" lvl="0" indent="0" algn="l" defTabSz="1377950">
            <a:lnSpc>
              <a:spcPct val="90000"/>
            </a:lnSpc>
            <a:spcBef>
              <a:spcPct val="0"/>
            </a:spcBef>
            <a:spcAft>
              <a:spcPct val="35000"/>
            </a:spcAft>
            <a:buNone/>
          </a:pPr>
          <a:r>
            <a:rPr lang="tr-TR" sz="3100" kern="1200" dirty="0"/>
            <a:t>Development Tools</a:t>
          </a:r>
        </a:p>
      </dsp:txBody>
      <dsp:txXfrm>
        <a:off x="995230" y="3386558"/>
        <a:ext cx="7056187" cy="677550"/>
      </dsp:txXfrm>
    </dsp:sp>
    <dsp:sp modelId="{E0FA587A-16F5-470F-8FC9-1A5EBCB17571}">
      <dsp:nvSpPr>
        <dsp:cNvPr id="0" name=""/>
        <dsp:cNvSpPr/>
      </dsp:nvSpPr>
      <dsp:spPr>
        <a:xfrm>
          <a:off x="571761" y="3301864"/>
          <a:ext cx="846937" cy="846937"/>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945CFFA-DDE6-4FBD-A02E-7119913CC57F}">
      <dsp:nvSpPr>
        <dsp:cNvPr id="0" name=""/>
        <dsp:cNvSpPr/>
      </dsp:nvSpPr>
      <dsp:spPr>
        <a:xfrm>
          <a:off x="509717" y="4402558"/>
          <a:ext cx="7541700" cy="67755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78740" rIns="78740" bIns="78740" numCol="1" spcCol="1270" anchor="ctr" anchorCtr="0">
          <a:noAutofit/>
        </a:bodyPr>
        <a:lstStyle/>
        <a:p>
          <a:pPr marL="0" lvl="0" indent="0" algn="l" defTabSz="1377950">
            <a:lnSpc>
              <a:spcPct val="90000"/>
            </a:lnSpc>
            <a:spcBef>
              <a:spcPct val="0"/>
            </a:spcBef>
            <a:spcAft>
              <a:spcPct val="35000"/>
            </a:spcAft>
            <a:buNone/>
          </a:pPr>
          <a:r>
            <a:rPr lang="tr-TR" sz="3100" kern="1200" dirty="0"/>
            <a:t>Analysis of </a:t>
          </a:r>
          <a:r>
            <a:rPr lang="tr-TR" sz="3100" kern="1200" dirty="0" err="1"/>
            <a:t>The</a:t>
          </a:r>
          <a:r>
            <a:rPr lang="tr-TR" sz="3100" kern="1200" dirty="0"/>
            <a:t> </a:t>
          </a:r>
          <a:r>
            <a:rPr lang="tr-TR" sz="3100" kern="1200" dirty="0" err="1"/>
            <a:t>Already</a:t>
          </a:r>
          <a:r>
            <a:rPr lang="tr-TR" sz="3100" kern="1200" dirty="0"/>
            <a:t> </a:t>
          </a:r>
          <a:r>
            <a:rPr lang="tr-TR" sz="3100" kern="1200" dirty="0" err="1"/>
            <a:t>Existing</a:t>
          </a:r>
          <a:r>
            <a:rPr lang="tr-TR" sz="3100" kern="1200" dirty="0"/>
            <a:t> </a:t>
          </a:r>
          <a:r>
            <a:rPr lang="tr-TR" sz="3100" kern="1200" dirty="0" err="1"/>
            <a:t>Apps</a:t>
          </a:r>
          <a:endParaRPr lang="tr-TR" sz="3100" kern="1200" dirty="0"/>
        </a:p>
      </dsp:txBody>
      <dsp:txXfrm>
        <a:off x="509717" y="4402558"/>
        <a:ext cx="7541700" cy="677550"/>
      </dsp:txXfrm>
    </dsp:sp>
    <dsp:sp modelId="{0B467DCC-5932-4008-B1F6-A1B89FB5BFF0}">
      <dsp:nvSpPr>
        <dsp:cNvPr id="0" name=""/>
        <dsp:cNvSpPr/>
      </dsp:nvSpPr>
      <dsp:spPr>
        <a:xfrm>
          <a:off x="86248" y="4317864"/>
          <a:ext cx="846937" cy="846937"/>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9D4337-4A5F-478B-AC07-4408D79248E7}">
      <dsp:nvSpPr>
        <dsp:cNvPr id="0" name=""/>
        <dsp:cNvSpPr/>
      </dsp:nvSpPr>
      <dsp:spPr>
        <a:xfrm>
          <a:off x="0" y="0"/>
          <a:ext cx="3778250" cy="3778250"/>
        </a:xfrm>
        <a:prstGeom prst="pie">
          <a:avLst>
            <a:gd name="adj1" fmla="val 5400000"/>
            <a:gd name="adj2" fmla="val 16200000"/>
          </a:avLst>
        </a:prstGeom>
        <a:solidFill>
          <a:schemeClr val="accent1">
            <a:shade val="8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33842B-7A0E-461B-89CA-D2FDCDC4C781}">
      <dsp:nvSpPr>
        <dsp:cNvPr id="0" name=""/>
        <dsp:cNvSpPr/>
      </dsp:nvSpPr>
      <dsp:spPr>
        <a:xfrm>
          <a:off x="1889125" y="0"/>
          <a:ext cx="7026275" cy="3778250"/>
        </a:xfrm>
        <a:prstGeom prst="rect">
          <a:avLst/>
        </a:prstGeom>
        <a:solidFill>
          <a:schemeClr val="lt1">
            <a:alpha val="90000"/>
            <a:hueOff val="0"/>
            <a:satOff val="0"/>
            <a:lumOff val="0"/>
            <a:alphaOff val="0"/>
          </a:schemeClr>
        </a:solidFill>
        <a:ln w="1587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tr-TR" sz="3700" b="0" i="0" kern="1200" dirty="0" err="1"/>
            <a:t>Most</a:t>
          </a:r>
          <a:r>
            <a:rPr lang="tr-TR" sz="3700" b="0" i="0" kern="1200" dirty="0"/>
            <a:t> </a:t>
          </a:r>
          <a:r>
            <a:rPr lang="tr-TR" sz="3700" b="0" i="0" kern="1200" dirty="0" err="1"/>
            <a:t>listened</a:t>
          </a:r>
          <a:r>
            <a:rPr lang="tr-TR" sz="3700" b="0" i="0" kern="1200" dirty="0"/>
            <a:t> </a:t>
          </a:r>
          <a:r>
            <a:rPr lang="tr-TR" sz="3700" b="0" i="0" kern="1200" dirty="0" err="1"/>
            <a:t>genre</a:t>
          </a:r>
          <a:endParaRPr lang="tr-TR" sz="3700" kern="1200" dirty="0"/>
        </a:p>
      </dsp:txBody>
      <dsp:txXfrm>
        <a:off x="1889125" y="0"/>
        <a:ext cx="7026275" cy="802878"/>
      </dsp:txXfrm>
    </dsp:sp>
    <dsp:sp modelId="{16413EA7-FEDA-4CAC-940D-E9CC11504800}">
      <dsp:nvSpPr>
        <dsp:cNvPr id="0" name=""/>
        <dsp:cNvSpPr/>
      </dsp:nvSpPr>
      <dsp:spPr>
        <a:xfrm>
          <a:off x="495895" y="802878"/>
          <a:ext cx="2786459" cy="2786459"/>
        </a:xfrm>
        <a:prstGeom prst="pie">
          <a:avLst>
            <a:gd name="adj1" fmla="val 5400000"/>
            <a:gd name="adj2" fmla="val 16200000"/>
          </a:avLst>
        </a:prstGeom>
        <a:solidFill>
          <a:schemeClr val="accent1">
            <a:shade val="80000"/>
            <a:hueOff val="-163748"/>
            <a:satOff val="-18001"/>
            <a:lumOff val="1209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672103-15A5-423F-80C8-23C1FF75BCF0}">
      <dsp:nvSpPr>
        <dsp:cNvPr id="0" name=""/>
        <dsp:cNvSpPr/>
      </dsp:nvSpPr>
      <dsp:spPr>
        <a:xfrm>
          <a:off x="1889125" y="802878"/>
          <a:ext cx="7026275" cy="2786459"/>
        </a:xfrm>
        <a:prstGeom prst="rect">
          <a:avLst/>
        </a:prstGeom>
        <a:solidFill>
          <a:schemeClr val="lt1">
            <a:alpha val="90000"/>
            <a:hueOff val="0"/>
            <a:satOff val="0"/>
            <a:lumOff val="0"/>
            <a:alphaOff val="0"/>
          </a:schemeClr>
        </a:solidFill>
        <a:ln w="15875" cap="rnd" cmpd="sng" algn="ctr">
          <a:solidFill>
            <a:schemeClr val="accent1">
              <a:shade val="80000"/>
              <a:hueOff val="-163748"/>
              <a:satOff val="-18001"/>
              <a:lumOff val="120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tr-TR" sz="3700" b="0" i="0" kern="1200" dirty="0"/>
            <a:t>No </a:t>
          </a:r>
          <a:r>
            <a:rPr lang="tr-TR" sz="3700" b="0" i="0" kern="1200" dirty="0" err="1"/>
            <a:t>lyrics</a:t>
          </a:r>
          <a:endParaRPr lang="tr-TR" sz="3700" kern="1200" dirty="0"/>
        </a:p>
      </dsp:txBody>
      <dsp:txXfrm>
        <a:off x="1889125" y="802878"/>
        <a:ext cx="7026275" cy="802878"/>
      </dsp:txXfrm>
    </dsp:sp>
    <dsp:sp modelId="{7728B11D-A6A9-43B6-BD86-81664E9208EC}">
      <dsp:nvSpPr>
        <dsp:cNvPr id="0" name=""/>
        <dsp:cNvSpPr/>
      </dsp:nvSpPr>
      <dsp:spPr>
        <a:xfrm>
          <a:off x="991790" y="1605756"/>
          <a:ext cx="1794668" cy="1794668"/>
        </a:xfrm>
        <a:prstGeom prst="pie">
          <a:avLst>
            <a:gd name="adj1" fmla="val 5400000"/>
            <a:gd name="adj2" fmla="val 16200000"/>
          </a:avLst>
        </a:prstGeom>
        <a:solidFill>
          <a:schemeClr val="accent1">
            <a:shade val="80000"/>
            <a:hueOff val="-327497"/>
            <a:satOff val="-36003"/>
            <a:lumOff val="24191"/>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7A9A53-2EF7-498B-98A3-6ED9388FF4DD}">
      <dsp:nvSpPr>
        <dsp:cNvPr id="0" name=""/>
        <dsp:cNvSpPr/>
      </dsp:nvSpPr>
      <dsp:spPr>
        <a:xfrm>
          <a:off x="1889125" y="1605756"/>
          <a:ext cx="7026275" cy="1794668"/>
        </a:xfrm>
        <a:prstGeom prst="rect">
          <a:avLst/>
        </a:prstGeom>
        <a:solidFill>
          <a:schemeClr val="lt1">
            <a:alpha val="90000"/>
            <a:hueOff val="0"/>
            <a:satOff val="0"/>
            <a:lumOff val="0"/>
            <a:alphaOff val="0"/>
          </a:schemeClr>
        </a:solidFill>
        <a:ln w="15875" cap="rnd" cmpd="sng" algn="ctr">
          <a:solidFill>
            <a:schemeClr val="accent1">
              <a:shade val="80000"/>
              <a:hueOff val="-327497"/>
              <a:satOff val="-36003"/>
              <a:lumOff val="2419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tr-TR" sz="3700" b="0" i="0" kern="1200" dirty="0"/>
            <a:t>L</a:t>
          </a:r>
          <a:r>
            <a:rPr lang="en-US" sz="3700" b="0" i="0" kern="1200" dirty="0" err="1"/>
            <a:t>ast</a:t>
          </a:r>
          <a:r>
            <a:rPr lang="en-US" sz="3700" b="0" i="0" kern="1200" dirty="0"/>
            <a:t> song we listened</a:t>
          </a:r>
        </a:p>
      </dsp:txBody>
      <dsp:txXfrm>
        <a:off x="1889125" y="1605756"/>
        <a:ext cx="7026275" cy="802878"/>
      </dsp:txXfrm>
    </dsp:sp>
    <dsp:sp modelId="{8389F3F5-ABDD-4455-80E8-7935B3F81D3E}">
      <dsp:nvSpPr>
        <dsp:cNvPr id="0" name=""/>
        <dsp:cNvSpPr/>
      </dsp:nvSpPr>
      <dsp:spPr>
        <a:xfrm>
          <a:off x="1487685" y="2408634"/>
          <a:ext cx="802878" cy="802878"/>
        </a:xfrm>
        <a:prstGeom prst="pie">
          <a:avLst>
            <a:gd name="adj1" fmla="val 5400000"/>
            <a:gd name="adj2" fmla="val 16200000"/>
          </a:avLst>
        </a:prstGeom>
        <a:solidFill>
          <a:schemeClr val="accent1">
            <a:shade val="80000"/>
            <a:hueOff val="-491245"/>
            <a:satOff val="-54004"/>
            <a:lumOff val="3628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8865F7-D237-470A-A4A3-82B5076841AE}">
      <dsp:nvSpPr>
        <dsp:cNvPr id="0" name=""/>
        <dsp:cNvSpPr/>
      </dsp:nvSpPr>
      <dsp:spPr>
        <a:xfrm>
          <a:off x="1889125" y="2408634"/>
          <a:ext cx="7026275" cy="802878"/>
        </a:xfrm>
        <a:prstGeom prst="rect">
          <a:avLst/>
        </a:prstGeom>
        <a:solidFill>
          <a:schemeClr val="lt1">
            <a:alpha val="90000"/>
            <a:hueOff val="0"/>
            <a:satOff val="0"/>
            <a:lumOff val="0"/>
            <a:alphaOff val="0"/>
          </a:schemeClr>
        </a:solidFill>
        <a:ln w="15875" cap="rnd" cmpd="sng" algn="ctr">
          <a:solidFill>
            <a:schemeClr val="accent1">
              <a:shade val="80000"/>
              <a:hueOff val="-491245"/>
              <a:satOff val="-54004"/>
              <a:lumOff val="3628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tr-TR" sz="3700" b="0" i="0" kern="1200" dirty="0" err="1"/>
            <a:t>Most</a:t>
          </a:r>
          <a:r>
            <a:rPr lang="tr-TR" sz="3700" b="0" i="0" kern="1200" dirty="0"/>
            <a:t> </a:t>
          </a:r>
          <a:r>
            <a:rPr lang="tr-TR" sz="3700" b="0" i="0" kern="1200" dirty="0" err="1"/>
            <a:t>listened</a:t>
          </a:r>
          <a:r>
            <a:rPr lang="tr-TR" sz="3700" b="0" i="0" kern="1200" dirty="0"/>
            <a:t> </a:t>
          </a:r>
          <a:r>
            <a:rPr lang="tr-TR" sz="3700" b="0" i="0" kern="1200" dirty="0" err="1"/>
            <a:t>songs</a:t>
          </a:r>
          <a:endParaRPr lang="tr-TR" sz="3700" b="0" i="0" kern="1200" dirty="0"/>
        </a:p>
      </dsp:txBody>
      <dsp:txXfrm>
        <a:off x="1889125" y="2408634"/>
        <a:ext cx="7026275" cy="8028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0FDD4-4508-4C6C-BC1D-E93D07237B8D}">
      <dsp:nvSpPr>
        <dsp:cNvPr id="0" name=""/>
        <dsp:cNvSpPr/>
      </dsp:nvSpPr>
      <dsp:spPr>
        <a:xfrm>
          <a:off x="0" y="406773"/>
          <a:ext cx="8128000" cy="604800"/>
        </a:xfrm>
        <a:prstGeom prst="rect">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a:outerShdw blurRad="38100" dist="25400" dir="5400000" rotWithShape="0">
            <a:srgbClr val="000000">
              <a:alpha val="2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44EE22E4-3C03-4CD4-8447-54BB942D84D2}">
      <dsp:nvSpPr>
        <dsp:cNvPr id="0" name=""/>
        <dsp:cNvSpPr/>
      </dsp:nvSpPr>
      <dsp:spPr>
        <a:xfrm>
          <a:off x="406400" y="52533"/>
          <a:ext cx="5689600" cy="708480"/>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066800">
            <a:lnSpc>
              <a:spcPct val="90000"/>
            </a:lnSpc>
            <a:spcBef>
              <a:spcPct val="0"/>
            </a:spcBef>
            <a:spcAft>
              <a:spcPct val="35000"/>
            </a:spcAft>
            <a:buNone/>
          </a:pPr>
          <a:r>
            <a:rPr lang="tr-TR" sz="2400" kern="1200" dirty="0" err="1"/>
            <a:t>Listening</a:t>
          </a:r>
          <a:r>
            <a:rPr lang="tr-TR" sz="2400" kern="1200" dirty="0"/>
            <a:t> </a:t>
          </a:r>
          <a:r>
            <a:rPr lang="tr-TR" sz="2400" kern="1200" dirty="0" err="1"/>
            <a:t>to</a:t>
          </a:r>
          <a:r>
            <a:rPr lang="tr-TR" sz="2400" kern="1200" dirty="0"/>
            <a:t> Music Offline/Online</a:t>
          </a:r>
        </a:p>
      </dsp:txBody>
      <dsp:txXfrm>
        <a:off x="440985" y="87118"/>
        <a:ext cx="5620430" cy="639310"/>
      </dsp:txXfrm>
    </dsp:sp>
    <dsp:sp modelId="{B674086F-74D6-4750-A8E9-052CDFEA6B20}">
      <dsp:nvSpPr>
        <dsp:cNvPr id="0" name=""/>
        <dsp:cNvSpPr/>
      </dsp:nvSpPr>
      <dsp:spPr>
        <a:xfrm>
          <a:off x="0" y="1495413"/>
          <a:ext cx="8128000" cy="604800"/>
        </a:xfrm>
        <a:prstGeom prst="rect">
          <a:avLst/>
        </a:prstGeom>
        <a:solidFill>
          <a:schemeClr val="lt1">
            <a:alpha val="90000"/>
            <a:hueOff val="0"/>
            <a:satOff val="0"/>
            <a:lumOff val="0"/>
            <a:alphaOff val="0"/>
          </a:schemeClr>
        </a:solidFill>
        <a:ln w="9525" cap="rnd" cmpd="sng" algn="ctr">
          <a:solidFill>
            <a:schemeClr val="accent3">
              <a:hueOff val="0"/>
              <a:satOff val="0"/>
              <a:lumOff val="0"/>
              <a:alphaOff val="0"/>
            </a:schemeClr>
          </a:solidFill>
          <a:prstDash val="solid"/>
        </a:ln>
        <a:effectLst>
          <a:outerShdw blurRad="38100" dist="25400" dir="5400000" rotWithShape="0">
            <a:srgbClr val="000000">
              <a:alpha val="2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985845F0-D548-4F65-99DA-B5406C1A0605}">
      <dsp:nvSpPr>
        <dsp:cNvPr id="0" name=""/>
        <dsp:cNvSpPr/>
      </dsp:nvSpPr>
      <dsp:spPr>
        <a:xfrm>
          <a:off x="406400" y="1141173"/>
          <a:ext cx="5689600" cy="708480"/>
        </a:xfrm>
        <a:prstGeom prst="round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066800">
            <a:lnSpc>
              <a:spcPct val="90000"/>
            </a:lnSpc>
            <a:spcBef>
              <a:spcPct val="0"/>
            </a:spcBef>
            <a:spcAft>
              <a:spcPct val="35000"/>
            </a:spcAft>
            <a:buNone/>
          </a:pPr>
          <a:r>
            <a:rPr lang="tr-TR" sz="2400" kern="1200" dirty="0" err="1"/>
            <a:t>Creating</a:t>
          </a:r>
          <a:r>
            <a:rPr lang="tr-TR" sz="2400" kern="1200" dirty="0"/>
            <a:t> Music </a:t>
          </a:r>
          <a:r>
            <a:rPr lang="tr-TR" sz="2400" kern="1200" dirty="0" err="1"/>
            <a:t>Playlist</a:t>
          </a:r>
          <a:endParaRPr lang="tr-TR" sz="2400" kern="1200" dirty="0"/>
        </a:p>
      </dsp:txBody>
      <dsp:txXfrm>
        <a:off x="440985" y="1175758"/>
        <a:ext cx="5620430" cy="639310"/>
      </dsp:txXfrm>
    </dsp:sp>
    <dsp:sp modelId="{F4C80363-2A04-431C-842C-6D387FA8DE8E}">
      <dsp:nvSpPr>
        <dsp:cNvPr id="0" name=""/>
        <dsp:cNvSpPr/>
      </dsp:nvSpPr>
      <dsp:spPr>
        <a:xfrm>
          <a:off x="0" y="2584053"/>
          <a:ext cx="8128000" cy="604800"/>
        </a:xfrm>
        <a:prstGeom prst="rect">
          <a:avLst/>
        </a:prstGeom>
        <a:solidFill>
          <a:schemeClr val="lt1">
            <a:alpha val="90000"/>
            <a:hueOff val="0"/>
            <a:satOff val="0"/>
            <a:lumOff val="0"/>
            <a:alphaOff val="0"/>
          </a:schemeClr>
        </a:solidFill>
        <a:ln w="9525" cap="rnd" cmpd="sng" algn="ctr">
          <a:solidFill>
            <a:schemeClr val="accent4">
              <a:hueOff val="0"/>
              <a:satOff val="0"/>
              <a:lumOff val="0"/>
              <a:alphaOff val="0"/>
            </a:schemeClr>
          </a:solidFill>
          <a:prstDash val="solid"/>
        </a:ln>
        <a:effectLst>
          <a:outerShdw blurRad="38100" dist="25400" dir="5400000" rotWithShape="0">
            <a:srgbClr val="000000">
              <a:alpha val="2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1D526F42-31E3-4F6E-AD16-1C38EF8EF3A4}">
      <dsp:nvSpPr>
        <dsp:cNvPr id="0" name=""/>
        <dsp:cNvSpPr/>
      </dsp:nvSpPr>
      <dsp:spPr>
        <a:xfrm>
          <a:off x="406400" y="2229813"/>
          <a:ext cx="5689600" cy="708480"/>
        </a:xfrm>
        <a:prstGeom prst="roundRect">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066800">
            <a:lnSpc>
              <a:spcPct val="90000"/>
            </a:lnSpc>
            <a:spcBef>
              <a:spcPct val="0"/>
            </a:spcBef>
            <a:spcAft>
              <a:spcPct val="35000"/>
            </a:spcAft>
            <a:buNone/>
          </a:pPr>
          <a:r>
            <a:rPr lang="tr-TR" sz="2400" kern="1200" dirty="0"/>
            <a:t>User Profile</a:t>
          </a:r>
        </a:p>
      </dsp:txBody>
      <dsp:txXfrm>
        <a:off x="440985" y="2264398"/>
        <a:ext cx="5620430" cy="639310"/>
      </dsp:txXfrm>
    </dsp:sp>
    <dsp:sp modelId="{F8B03B7D-E3C3-46E4-B7AF-49DD88ED5911}">
      <dsp:nvSpPr>
        <dsp:cNvPr id="0" name=""/>
        <dsp:cNvSpPr/>
      </dsp:nvSpPr>
      <dsp:spPr>
        <a:xfrm>
          <a:off x="0" y="3672693"/>
          <a:ext cx="8128000" cy="604800"/>
        </a:xfrm>
        <a:prstGeom prst="rect">
          <a:avLst/>
        </a:prstGeom>
        <a:solidFill>
          <a:schemeClr val="lt1">
            <a:alpha val="90000"/>
            <a:hueOff val="0"/>
            <a:satOff val="0"/>
            <a:lumOff val="0"/>
            <a:alphaOff val="0"/>
          </a:schemeClr>
        </a:solidFill>
        <a:ln w="9525" cap="rnd" cmpd="sng" algn="ctr">
          <a:solidFill>
            <a:schemeClr val="accent5">
              <a:hueOff val="0"/>
              <a:satOff val="0"/>
              <a:lumOff val="0"/>
              <a:alphaOff val="0"/>
            </a:schemeClr>
          </a:solidFill>
          <a:prstDash val="solid"/>
        </a:ln>
        <a:effectLst>
          <a:outerShdw blurRad="38100" dist="25400" dir="5400000" rotWithShape="0">
            <a:srgbClr val="000000">
              <a:alpha val="2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DBF179B6-C976-4E4A-8EEF-3871299E0322}">
      <dsp:nvSpPr>
        <dsp:cNvPr id="0" name=""/>
        <dsp:cNvSpPr/>
      </dsp:nvSpPr>
      <dsp:spPr>
        <a:xfrm>
          <a:off x="406400" y="3318453"/>
          <a:ext cx="5689600" cy="708480"/>
        </a:xfrm>
        <a:prstGeom prst="roundRec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066800">
            <a:lnSpc>
              <a:spcPct val="90000"/>
            </a:lnSpc>
            <a:spcBef>
              <a:spcPct val="0"/>
            </a:spcBef>
            <a:spcAft>
              <a:spcPct val="35000"/>
            </a:spcAft>
            <a:buNone/>
          </a:pPr>
          <a:r>
            <a:rPr lang="tr-TR" sz="2400" kern="1200" dirty="0" err="1"/>
            <a:t>Recommendation</a:t>
          </a:r>
          <a:endParaRPr lang="tr-TR" sz="2400" kern="1200" dirty="0"/>
        </a:p>
      </dsp:txBody>
      <dsp:txXfrm>
        <a:off x="440985" y="3353038"/>
        <a:ext cx="5620430" cy="639310"/>
      </dsp:txXfrm>
    </dsp:sp>
    <dsp:sp modelId="{D9EC4549-F364-44ED-A5E8-7DCD9D1C3471}">
      <dsp:nvSpPr>
        <dsp:cNvPr id="0" name=""/>
        <dsp:cNvSpPr/>
      </dsp:nvSpPr>
      <dsp:spPr>
        <a:xfrm>
          <a:off x="0" y="4761333"/>
          <a:ext cx="8128000" cy="604800"/>
        </a:xfrm>
        <a:prstGeom prst="rect">
          <a:avLst/>
        </a:prstGeom>
        <a:solidFill>
          <a:schemeClr val="lt1">
            <a:alpha val="90000"/>
            <a:hueOff val="0"/>
            <a:satOff val="0"/>
            <a:lumOff val="0"/>
            <a:alphaOff val="0"/>
          </a:schemeClr>
        </a:solidFill>
        <a:ln w="9525" cap="rnd" cmpd="sng" algn="ctr">
          <a:solidFill>
            <a:schemeClr val="accent6">
              <a:hueOff val="0"/>
              <a:satOff val="0"/>
              <a:lumOff val="0"/>
              <a:alphaOff val="0"/>
            </a:schemeClr>
          </a:solidFill>
          <a:prstDash val="solid"/>
        </a:ln>
        <a:effectLst>
          <a:outerShdw blurRad="38100" dist="25400" dir="5400000" rotWithShape="0">
            <a:srgbClr val="000000">
              <a:alpha val="2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8772D0C3-4BFF-44D2-9C4D-E42B5092BEC3}">
      <dsp:nvSpPr>
        <dsp:cNvPr id="0" name=""/>
        <dsp:cNvSpPr/>
      </dsp:nvSpPr>
      <dsp:spPr>
        <a:xfrm>
          <a:off x="406400" y="4407093"/>
          <a:ext cx="5689600" cy="708480"/>
        </a:xfrm>
        <a:prstGeom prst="roundRect">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066800">
            <a:lnSpc>
              <a:spcPct val="90000"/>
            </a:lnSpc>
            <a:spcBef>
              <a:spcPct val="0"/>
            </a:spcBef>
            <a:spcAft>
              <a:spcPct val="35000"/>
            </a:spcAft>
            <a:buNone/>
          </a:pPr>
          <a:r>
            <a:rPr lang="tr-TR" sz="2400" kern="1200" dirty="0"/>
            <a:t>Music </a:t>
          </a:r>
          <a:r>
            <a:rPr lang="tr-TR" sz="2400" kern="1200" dirty="0" err="1"/>
            <a:t>Lyrics</a:t>
          </a:r>
          <a:endParaRPr lang="tr-TR" sz="2400" kern="1200" dirty="0"/>
        </a:p>
      </dsp:txBody>
      <dsp:txXfrm>
        <a:off x="440985" y="4441678"/>
        <a:ext cx="5620430" cy="6393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CE8A47-2E92-4F90-A6D6-F1CF5EB00A13}">
      <dsp:nvSpPr>
        <dsp:cNvPr id="0" name=""/>
        <dsp:cNvSpPr/>
      </dsp:nvSpPr>
      <dsp:spPr>
        <a:xfrm>
          <a:off x="2582426" y="41158"/>
          <a:ext cx="1781133" cy="2671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53340" rIns="53340" bIns="0" numCol="1" spcCol="1270" anchor="b" anchorCtr="0">
          <a:noAutofit/>
          <a:sp3d extrusionH="28000" prstMaterial="matte"/>
        </a:bodyPr>
        <a:lstStyle/>
        <a:p>
          <a:pPr marL="0" lvl="0" indent="0" algn="ctr" defTabSz="622300">
            <a:lnSpc>
              <a:spcPct val="90000"/>
            </a:lnSpc>
            <a:spcBef>
              <a:spcPct val="0"/>
            </a:spcBef>
            <a:spcAft>
              <a:spcPct val="35000"/>
            </a:spcAft>
            <a:buNone/>
          </a:pPr>
          <a:r>
            <a:rPr lang="tr-TR" sz="1400" kern="1200" dirty="0" err="1"/>
            <a:t>Android</a:t>
          </a:r>
          <a:r>
            <a:rPr lang="tr-TR" sz="1400" kern="1200" dirty="0"/>
            <a:t> </a:t>
          </a:r>
          <a:r>
            <a:rPr lang="tr-TR" sz="1400" kern="1200" dirty="0" err="1"/>
            <a:t>Studio</a:t>
          </a:r>
          <a:endParaRPr lang="tr-TR" sz="1400" kern="1200" dirty="0"/>
        </a:p>
      </dsp:txBody>
      <dsp:txXfrm>
        <a:off x="2582426" y="41158"/>
        <a:ext cx="1781133" cy="267169"/>
      </dsp:txXfrm>
    </dsp:sp>
    <dsp:sp modelId="{3DD24EA5-E7C7-4F03-A385-8B47BDD11C25}">
      <dsp:nvSpPr>
        <dsp:cNvPr id="0" name=""/>
        <dsp:cNvSpPr/>
      </dsp:nvSpPr>
      <dsp:spPr>
        <a:xfrm>
          <a:off x="2582426" y="361282"/>
          <a:ext cx="1781133" cy="1781133"/>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a:sp3d extrusionH="152250" prstMaterial="matte">
          <a:bevelT w="165100" prst="coolSlant"/>
        </a:sp3d>
      </dsp:spPr>
      <dsp:style>
        <a:lnRef idx="0">
          <a:scrgbClr r="0" g="0" b="0"/>
        </a:lnRef>
        <a:fillRef idx="1">
          <a:scrgbClr r="0" g="0" b="0"/>
        </a:fillRef>
        <a:effectRef idx="0">
          <a:scrgbClr r="0" g="0" b="0"/>
        </a:effectRef>
        <a:fontRef idx="minor"/>
      </dsp:style>
    </dsp:sp>
    <dsp:sp modelId="{09AA4E83-FE65-4F0E-981F-F9DECB9B9AF3}">
      <dsp:nvSpPr>
        <dsp:cNvPr id="0" name=""/>
        <dsp:cNvSpPr/>
      </dsp:nvSpPr>
      <dsp:spPr>
        <a:xfrm>
          <a:off x="4551840" y="41158"/>
          <a:ext cx="1781133" cy="2671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8580" rIns="68580" bIns="0" numCol="1" spcCol="1270" anchor="b" anchorCtr="0">
          <a:noAutofit/>
          <a:sp3d extrusionH="28000" prstMaterial="matte"/>
        </a:bodyPr>
        <a:lstStyle/>
        <a:p>
          <a:pPr marL="0" lvl="0" indent="0" algn="ctr" defTabSz="800100">
            <a:lnSpc>
              <a:spcPct val="90000"/>
            </a:lnSpc>
            <a:spcBef>
              <a:spcPct val="0"/>
            </a:spcBef>
            <a:spcAft>
              <a:spcPct val="35000"/>
            </a:spcAft>
            <a:buNone/>
          </a:pPr>
          <a:r>
            <a:rPr lang="tr-TR" sz="1800" kern="1200" dirty="0" err="1"/>
            <a:t>Flutter</a:t>
          </a:r>
          <a:endParaRPr lang="tr-TR" sz="1800" kern="1200" dirty="0"/>
        </a:p>
      </dsp:txBody>
      <dsp:txXfrm>
        <a:off x="4551840" y="41158"/>
        <a:ext cx="1781133" cy="267169"/>
      </dsp:txXfrm>
    </dsp:sp>
    <dsp:sp modelId="{46B2AAA4-D1BF-4F03-B75A-3EB238ED5267}">
      <dsp:nvSpPr>
        <dsp:cNvPr id="0" name=""/>
        <dsp:cNvSpPr/>
      </dsp:nvSpPr>
      <dsp:spPr>
        <a:xfrm>
          <a:off x="4551840" y="361282"/>
          <a:ext cx="1781133" cy="1781133"/>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a:effectLst/>
        <a:sp3d extrusionH="152250" prstMaterial="matte">
          <a:bevelT w="165100" prst="coolSlant"/>
        </a:sp3d>
      </dsp:spPr>
      <dsp:style>
        <a:lnRef idx="0">
          <a:scrgbClr r="0" g="0" b="0"/>
        </a:lnRef>
        <a:fillRef idx="1">
          <a:scrgbClr r="0" g="0" b="0"/>
        </a:fillRef>
        <a:effectRef idx="0">
          <a:scrgbClr r="0" g="0" b="0"/>
        </a:effectRef>
        <a:fontRef idx="minor"/>
      </dsp:style>
    </dsp:sp>
    <dsp:sp modelId="{8B5776FF-5368-4A11-AFF5-D5E80A9BD5FF}">
      <dsp:nvSpPr>
        <dsp:cNvPr id="0" name=""/>
        <dsp:cNvSpPr/>
      </dsp:nvSpPr>
      <dsp:spPr>
        <a:xfrm>
          <a:off x="3567133" y="2320528"/>
          <a:ext cx="1781133" cy="2671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53340" rIns="53340" bIns="0" numCol="1" spcCol="1270" anchor="b" anchorCtr="0">
          <a:noAutofit/>
          <a:sp3d extrusionH="28000" prstMaterial="matte"/>
        </a:bodyPr>
        <a:lstStyle/>
        <a:p>
          <a:pPr marL="0" lvl="0" indent="0" algn="ctr" defTabSz="622300">
            <a:lnSpc>
              <a:spcPct val="90000"/>
            </a:lnSpc>
            <a:spcBef>
              <a:spcPct val="0"/>
            </a:spcBef>
            <a:spcAft>
              <a:spcPct val="35000"/>
            </a:spcAft>
            <a:buNone/>
          </a:pPr>
          <a:r>
            <a:rPr lang="tr-TR" sz="1400" kern="1200" dirty="0"/>
            <a:t>Dart</a:t>
          </a:r>
        </a:p>
      </dsp:txBody>
      <dsp:txXfrm>
        <a:off x="3567133" y="2320528"/>
        <a:ext cx="1781133" cy="267169"/>
      </dsp:txXfrm>
    </dsp:sp>
    <dsp:sp modelId="{85FC8002-47B7-40B6-8A90-D3ADF6E373EF}">
      <dsp:nvSpPr>
        <dsp:cNvPr id="0" name=""/>
        <dsp:cNvSpPr/>
      </dsp:nvSpPr>
      <dsp:spPr>
        <a:xfrm>
          <a:off x="3567133" y="2640652"/>
          <a:ext cx="1781133" cy="1781133"/>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3000" b="-3000"/>
          </a:stretch>
        </a:blipFill>
        <a:ln>
          <a:noFill/>
        </a:ln>
        <a:effectLst/>
        <a:sp3d extrusionH="152250" prstMaterial="matte">
          <a:bevelT w="165100" prst="coolSlant"/>
        </a:sp3d>
      </dsp:spPr>
      <dsp:style>
        <a:lnRef idx="0">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C3629C-FE9F-40AA-A8FF-325DCDFDB388}">
      <dsp:nvSpPr>
        <dsp:cNvPr id="0" name=""/>
        <dsp:cNvSpPr/>
      </dsp:nvSpPr>
      <dsp:spPr>
        <a:xfrm>
          <a:off x="1678754" y="0"/>
          <a:ext cx="2608149" cy="2608546"/>
        </a:xfrm>
        <a:prstGeom prst="circularArrow">
          <a:avLst>
            <a:gd name="adj1" fmla="val 10980"/>
            <a:gd name="adj2" fmla="val 1142322"/>
            <a:gd name="adj3" fmla="val 4500000"/>
            <a:gd name="adj4" fmla="val 10800000"/>
            <a:gd name="adj5" fmla="val 12500"/>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EA64F958-3D43-4ED1-9B71-E381720729A1}">
      <dsp:nvSpPr>
        <dsp:cNvPr id="0" name=""/>
        <dsp:cNvSpPr/>
      </dsp:nvSpPr>
      <dsp:spPr>
        <a:xfrm>
          <a:off x="2178805" y="687900"/>
          <a:ext cx="1518285" cy="10476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tr-TR" sz="1300" kern="1200" dirty="0" err="1"/>
            <a:t>Get</a:t>
          </a:r>
          <a:r>
            <a:rPr lang="tr-TR" sz="1300" kern="1200" dirty="0"/>
            <a:t> </a:t>
          </a:r>
          <a:r>
            <a:rPr lang="tr-TR" sz="1300" kern="1200" dirty="0" err="1"/>
            <a:t>user</a:t>
          </a:r>
          <a:r>
            <a:rPr lang="tr-TR" sz="1300" kern="1200" dirty="0"/>
            <a:t> </a:t>
          </a:r>
          <a:r>
            <a:rPr lang="tr-TR" sz="1300" kern="1200" dirty="0" err="1"/>
            <a:t>preference</a:t>
          </a:r>
          <a:endParaRPr lang="tr-TR" sz="1300" kern="1200" dirty="0"/>
        </a:p>
      </dsp:txBody>
      <dsp:txXfrm>
        <a:off x="2178805" y="687900"/>
        <a:ext cx="1518285" cy="1047649"/>
      </dsp:txXfrm>
    </dsp:sp>
    <dsp:sp modelId="{42A6EDC0-6736-434E-B965-8E2FDC3AB2F9}">
      <dsp:nvSpPr>
        <dsp:cNvPr id="0" name=""/>
        <dsp:cNvSpPr/>
      </dsp:nvSpPr>
      <dsp:spPr>
        <a:xfrm>
          <a:off x="954350" y="1498803"/>
          <a:ext cx="2608149" cy="2608546"/>
        </a:xfrm>
        <a:prstGeom prst="leftCircularArrow">
          <a:avLst>
            <a:gd name="adj1" fmla="val 10980"/>
            <a:gd name="adj2" fmla="val 1142322"/>
            <a:gd name="adj3" fmla="val 6300000"/>
            <a:gd name="adj4" fmla="val 18900000"/>
            <a:gd name="adj5" fmla="val 12500"/>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3BFA39E4-4BE3-4EA5-A2F7-184A99B641A6}">
      <dsp:nvSpPr>
        <dsp:cNvPr id="0" name=""/>
        <dsp:cNvSpPr/>
      </dsp:nvSpPr>
      <dsp:spPr>
        <a:xfrm>
          <a:off x="1533776" y="2449237"/>
          <a:ext cx="1449298" cy="724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Finding songs</a:t>
          </a:r>
          <a:r>
            <a:rPr lang="tr-TR" sz="1300" kern="1200" dirty="0"/>
            <a:t> based on user</a:t>
          </a:r>
          <a:r>
            <a:rPr lang="en-US" sz="1300" kern="1200" dirty="0"/>
            <a:t>’s</a:t>
          </a:r>
          <a:r>
            <a:rPr lang="tr-TR" sz="1300" kern="1200" dirty="0"/>
            <a:t> interes</a:t>
          </a:r>
          <a:r>
            <a:rPr lang="en-US" sz="1300" kern="1200" dirty="0"/>
            <a:t>t</a:t>
          </a:r>
          <a:endParaRPr lang="tr-TR" sz="1300" kern="1200" dirty="0"/>
        </a:p>
      </dsp:txBody>
      <dsp:txXfrm>
        <a:off x="1533776" y="2449237"/>
        <a:ext cx="1449298" cy="724475"/>
      </dsp:txXfrm>
    </dsp:sp>
    <dsp:sp modelId="{5F40EC1C-A61D-4F45-A74A-B77628B71F4C}">
      <dsp:nvSpPr>
        <dsp:cNvPr id="0" name=""/>
        <dsp:cNvSpPr/>
      </dsp:nvSpPr>
      <dsp:spPr>
        <a:xfrm>
          <a:off x="1864386" y="3176964"/>
          <a:ext cx="2240804" cy="2241702"/>
        </a:xfrm>
        <a:prstGeom prst="blockArc">
          <a:avLst>
            <a:gd name="adj1" fmla="val 13500000"/>
            <a:gd name="adj2" fmla="val 10800000"/>
            <a:gd name="adj3" fmla="val 12740"/>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9D162D7C-113F-4324-8000-FF4A2298FD99}">
      <dsp:nvSpPr>
        <dsp:cNvPr id="0" name=""/>
        <dsp:cNvSpPr/>
      </dsp:nvSpPr>
      <dsp:spPr>
        <a:xfrm>
          <a:off x="2258670" y="3726281"/>
          <a:ext cx="1449298" cy="1156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Makes </a:t>
          </a:r>
          <a:r>
            <a:rPr lang="tr-TR" sz="1300" kern="1200" dirty="0" err="1"/>
            <a:t>recommendation</a:t>
          </a:r>
          <a:r>
            <a:rPr lang="en-US" sz="1300" kern="1200" dirty="0"/>
            <a:t> based on previous songs</a:t>
          </a:r>
          <a:endParaRPr lang="tr-TR" sz="1300" kern="1200" dirty="0"/>
        </a:p>
      </dsp:txBody>
      <dsp:txXfrm>
        <a:off x="2258670" y="3726281"/>
        <a:ext cx="1449298" cy="1156111"/>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PictureGrid">
  <dgm:title val=""/>
  <dgm:desc val=""/>
  <dgm:catLst>
    <dgm:cat type="picture" pri="11000"/>
    <dgm:cat type="pictureconvert" pri="11000"/>
  </dgm:catLst>
  <dgm:samp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lte" val="4">
        <dgm:choose name="Name3">
          <dgm:if name="Name4" func="var" arg="dir" op="equ" val="norm">
            <dgm:alg type="snake">
              <dgm:param type="off" val="ctr"/>
              <dgm:param type="bkpt" val="fixed"/>
              <dgm:param type="bkPtFixedVal" val="2"/>
            </dgm:alg>
          </dgm:if>
          <dgm:else name="Name5">
            <dgm:alg type="snake">
              <dgm:param type="off" val="ctr"/>
              <dgm:param type="grDir" val="tR"/>
              <dgm:param type="bkpt" val="fixed"/>
              <dgm:param type="bkPtFixedVal" val="2"/>
            </dgm:alg>
          </dgm:else>
        </dgm:choose>
      </dgm:if>
      <dgm:else name="Name6">
        <dgm:choose name="Name7">
          <dgm:if name="Name8" axis="ch" ptType="node" func="cnt" op="lte" val="9">
            <dgm:choose name="Name9">
              <dgm:if name="Name10" func="var" arg="dir" op="equ" val="norm">
                <dgm:alg type="snake">
                  <dgm:param type="off" val="ctr"/>
                  <dgm:param type="bkpt" val="fixed"/>
                  <dgm:param type="bkPtFixedVal" val="3"/>
                </dgm:alg>
              </dgm:if>
              <dgm:else name="Name11">
                <dgm:alg type="snake">
                  <dgm:param type="off" val="ctr"/>
                  <dgm:param type="grDir" val="tR"/>
                  <dgm:param type="bkpt" val="fixed"/>
                  <dgm:param type="bkPtFixedVal" val="3"/>
                </dgm:alg>
              </dgm:else>
            </dgm:choose>
          </dgm:if>
          <dgm:else name="Name12">
            <dgm:choose name="Name13">
              <dgm:if name="Name14" axis="ch" ptType="node" func="cnt" op="lte" val="16">
                <dgm:choose name="Name15">
                  <dgm:if name="Name16" func="var" arg="dir" op="equ" val="norm">
                    <dgm:alg type="snake">
                      <dgm:param type="off" val="ctr"/>
                      <dgm:param type="bkpt" val="fixed"/>
                      <dgm:param type="bkPtFixedVal" val="4"/>
                    </dgm:alg>
                  </dgm:if>
                  <dgm:else name="Name17">
                    <dgm:alg type="snake">
                      <dgm:param type="off" val="ctr"/>
                      <dgm:param type="grDir" val="tR"/>
                      <dgm:param type="bkpt" val="fixed"/>
                      <dgm:param type="bkPtFixedVal" val="4"/>
                    </dgm:alg>
                  </dgm:else>
                </dgm:choose>
              </dgm:if>
              <dgm:else name="Name18">
                <dgm:choose name="Name19">
                  <dgm:if name="Name20" axis="ch" ptType="node" func="cnt" op="lte" val="25">
                    <dgm:choose name="Name21">
                      <dgm:if name="Name22" func="var" arg="dir" op="equ" val="norm">
                        <dgm:alg type="snake">
                          <dgm:param type="off" val="ctr"/>
                          <dgm:param type="bkpt" val="fixed"/>
                          <dgm:param type="bkPtFixedVal" val="5"/>
                        </dgm:alg>
                      </dgm:if>
                      <dgm:else name="Name23">
                        <dgm:alg type="snake">
                          <dgm:param type="off" val="ctr"/>
                          <dgm:param type="grDir" val="tR"/>
                          <dgm:param type="bkpt" val="fixed"/>
                          <dgm:param type="bkPtFixedVal" val="5"/>
                        </dgm:alg>
                      </dgm:else>
                    </dgm:choose>
                  </dgm:if>
                  <dgm:else name="Name24">
                    <dgm:choose name="Name25">
                      <dgm:if name="Name26" func="var" arg="dir" op="equ" val="norm">
                        <dgm:alg type="snake">
                          <dgm:param type="off" val="ctr"/>
                        </dgm:alg>
                      </dgm:if>
                      <dgm:else name="Name27">
                        <dgm:alg type="snake">
                          <dgm:param type="off" val="ctr"/>
                          <dgm:param type="grDir" val="tR"/>
                        </dgm:alg>
                      </dgm:else>
                    </dgm:choose>
                  </dgm:else>
                </dgm:choose>
              </dgm:else>
            </dgm:choose>
          </dgm:else>
        </dgm:choose>
      </dgm:else>
    </dgm:choose>
    <dgm:shape xmlns:r="http://schemas.openxmlformats.org/officeDocument/2006/relationships" r:blip="">
      <dgm:adjLst/>
    </dgm:shape>
    <dgm:constrLst>
      <dgm:constr type="primFontSz" for="des" ptType="node" op="equ" val="65"/>
      <dgm:constr type="w" for="ch" forName="composite" refType="h" fact="0.8"/>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0.7568"/>
        </dgm:alg>
        <dgm:shape xmlns:r="http://schemas.openxmlformats.org/officeDocument/2006/relationships" r:blip="">
          <dgm:adjLst/>
        </dgm:shape>
        <dgm:constrLst>
          <dgm:constr type="l" for="ch" forName="rect1" refType="w" fact="0"/>
          <dgm:constr type="t" for="ch" forName="rect1" refType="h" fact="0.15"/>
          <dgm:constr type="w" for="ch" forName="rect1" refType="w"/>
          <dgm:constr type="h" for="ch" forName="rect1" refType="w"/>
          <dgm:constr type="l" for="ch" forName="rect2" refType="w" fact="0"/>
          <dgm:constr type="t" for="ch" forName="rect2" refType="h" fact="0"/>
          <dgm:constr type="w" for="ch" forName="rect2" refType="w"/>
          <dgm:constr type="h" for="ch" forName="rect2" refType="w" fact="0.15"/>
        </dgm:constrLst>
        <dgm:layoutNode name="rect2" styleLbl="revTx">
          <dgm:varLst>
            <dgm:bulletEnabled val="1"/>
          </dgm:varLst>
          <dgm:alg type="tx">
            <dgm:param type="stBulletLvl" val="3"/>
            <dgm:param type="parTxLTRAlign" val="l"/>
            <dgm:param type="parTxRTLAlign" val="r"/>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3"/>
            <dgm:constr type="tMarg" refType="primFontSz" fact="0.3"/>
            <dgm:constr type="bMarg" refType="primFontSz" fact="0"/>
            <dgm:constr type="secFontSz" refType="primFontSz" fact="0.8"/>
          </dgm:constrLst>
          <dgm:ruleLst>
            <dgm:rule type="primFontSz" val="5" fact="NaN" max="NaN"/>
          </dgm:ruleLst>
        </dgm:layoutNode>
        <dgm:layoutNode name="rect1"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23B34B-38C6-406C-B770-047B396EC6B9}" type="datetimeFigureOut">
              <a:rPr lang="tr-TR" smtClean="0"/>
              <a:t>26.01.2021</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580F22-3BDF-444A-88AF-9FAF793CAC66}" type="slidenum">
              <a:rPr lang="tr-TR" smtClean="0"/>
              <a:t>‹#›</a:t>
            </a:fld>
            <a:endParaRPr lang="tr-TR"/>
          </a:p>
        </p:txBody>
      </p:sp>
    </p:spTree>
    <p:extLst>
      <p:ext uri="{BB962C8B-B14F-4D97-AF65-F5344CB8AC3E}">
        <p14:creationId xmlns:p14="http://schemas.microsoft.com/office/powerpoint/2010/main" val="2722593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DA7ECF3A-8CB5-4FA4-9D87-51880012D939}" type="datetimeFigureOut">
              <a:rPr lang="tr-TR" smtClean="0"/>
              <a:t>26.01.2021</a:t>
            </a:fld>
            <a:endParaRPr lang="tr-TR"/>
          </a:p>
        </p:txBody>
      </p:sp>
      <p:sp>
        <p:nvSpPr>
          <p:cNvPr id="5" name="Footer Placeholder 4"/>
          <p:cNvSpPr>
            <a:spLocks noGrp="1"/>
          </p:cNvSpPr>
          <p:nvPr>
            <p:ph type="ftr" sz="quarter" idx="11"/>
          </p:nvPr>
        </p:nvSpPr>
        <p:spPr/>
        <p:txBody>
          <a:bodyPr/>
          <a:lstStyle/>
          <a:p>
            <a:endParaRPr lang="tr-T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5DD56B3-45CD-4F64-A725-B2746C47E299}" type="slidenum">
              <a:rPr lang="tr-TR" smtClean="0"/>
              <a:t>‹#›</a:t>
            </a:fld>
            <a:endParaRPr lang="tr-TR"/>
          </a:p>
        </p:txBody>
      </p:sp>
    </p:spTree>
    <p:extLst>
      <p:ext uri="{BB962C8B-B14F-4D97-AF65-F5344CB8AC3E}">
        <p14:creationId xmlns:p14="http://schemas.microsoft.com/office/powerpoint/2010/main" val="590159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DA7ECF3A-8CB5-4FA4-9D87-51880012D939}" type="datetimeFigureOut">
              <a:rPr lang="tr-TR" smtClean="0"/>
              <a:t>26.01.2021</a:t>
            </a:fld>
            <a:endParaRPr lang="tr-TR"/>
          </a:p>
        </p:txBody>
      </p:sp>
      <p:sp>
        <p:nvSpPr>
          <p:cNvPr id="5" name="Footer Placeholder 4"/>
          <p:cNvSpPr>
            <a:spLocks noGrp="1"/>
          </p:cNvSpPr>
          <p:nvPr>
            <p:ph type="ftr" sz="quarter" idx="11"/>
          </p:nvPr>
        </p:nvSpPr>
        <p:spPr/>
        <p:txBody>
          <a:bodyPr/>
          <a:lstStyle/>
          <a:p>
            <a:endParaRPr lang="tr-T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5DD56B3-45CD-4F64-A725-B2746C47E299}" type="slidenum">
              <a:rPr lang="tr-TR" smtClean="0"/>
              <a:t>‹#›</a:t>
            </a:fld>
            <a:endParaRPr lang="tr-TR"/>
          </a:p>
        </p:txBody>
      </p:sp>
    </p:spTree>
    <p:extLst>
      <p:ext uri="{BB962C8B-B14F-4D97-AF65-F5344CB8AC3E}">
        <p14:creationId xmlns:p14="http://schemas.microsoft.com/office/powerpoint/2010/main" val="3050803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DA7ECF3A-8CB5-4FA4-9D87-51880012D939}" type="datetimeFigureOut">
              <a:rPr lang="tr-TR" smtClean="0"/>
              <a:t>26.01.2021</a:t>
            </a:fld>
            <a:endParaRPr lang="tr-TR"/>
          </a:p>
        </p:txBody>
      </p:sp>
      <p:sp>
        <p:nvSpPr>
          <p:cNvPr id="5" name="Footer Placeholder 4"/>
          <p:cNvSpPr>
            <a:spLocks noGrp="1"/>
          </p:cNvSpPr>
          <p:nvPr>
            <p:ph type="ftr" sz="quarter" idx="11"/>
          </p:nvPr>
        </p:nvSpPr>
        <p:spPr/>
        <p:txBody>
          <a:bodyPr/>
          <a:lstStyle/>
          <a:p>
            <a:endParaRPr lang="tr-T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5DD56B3-45CD-4F64-A725-B2746C47E299}" type="slidenum">
              <a:rPr lang="tr-TR" smtClean="0"/>
              <a:t>‹#›</a:t>
            </a:fld>
            <a:endParaRPr lang="tr-T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212046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DA7ECF3A-8CB5-4FA4-9D87-51880012D939}" type="datetimeFigureOut">
              <a:rPr lang="tr-TR" smtClean="0"/>
              <a:t>26.01.2021</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5DD56B3-45CD-4F64-A725-B2746C47E299}" type="slidenum">
              <a:rPr lang="tr-TR" smtClean="0"/>
              <a:t>‹#›</a:t>
            </a:fld>
            <a:endParaRPr lang="tr-TR"/>
          </a:p>
        </p:txBody>
      </p:sp>
    </p:spTree>
    <p:extLst>
      <p:ext uri="{BB962C8B-B14F-4D97-AF65-F5344CB8AC3E}">
        <p14:creationId xmlns:p14="http://schemas.microsoft.com/office/powerpoint/2010/main" val="27320340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DA7ECF3A-8CB5-4FA4-9D87-51880012D939}" type="datetimeFigureOut">
              <a:rPr lang="tr-TR" smtClean="0"/>
              <a:t>26.01.2021</a:t>
            </a:fld>
            <a:endParaRPr lang="tr-TR"/>
          </a:p>
        </p:txBody>
      </p:sp>
      <p:sp>
        <p:nvSpPr>
          <p:cNvPr id="6" name="Footer Placeholder 5"/>
          <p:cNvSpPr>
            <a:spLocks noGrp="1"/>
          </p:cNvSpPr>
          <p:nvPr>
            <p:ph type="ftr" sz="quarter" idx="11"/>
          </p:nvPr>
        </p:nvSpPr>
        <p:spPr/>
        <p:txBody>
          <a:bodyPr/>
          <a:lstStyle/>
          <a:p>
            <a:endParaRPr lang="tr-T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5DD56B3-45CD-4F64-A725-B2746C47E299}" type="slidenum">
              <a:rPr lang="tr-TR" smtClean="0"/>
              <a:t>‹#›</a:t>
            </a:fld>
            <a:endParaRPr lang="tr-T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388932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DA7ECF3A-8CB5-4FA4-9D87-51880012D939}" type="datetimeFigureOut">
              <a:rPr lang="tr-TR" smtClean="0"/>
              <a:t>26.01.2021</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5DD56B3-45CD-4F64-A725-B2746C47E299}" type="slidenum">
              <a:rPr lang="tr-TR" smtClean="0"/>
              <a:t>‹#›</a:t>
            </a:fld>
            <a:endParaRPr lang="tr-TR"/>
          </a:p>
        </p:txBody>
      </p:sp>
    </p:spTree>
    <p:extLst>
      <p:ext uri="{BB962C8B-B14F-4D97-AF65-F5344CB8AC3E}">
        <p14:creationId xmlns:p14="http://schemas.microsoft.com/office/powerpoint/2010/main" val="17555566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DA7ECF3A-8CB5-4FA4-9D87-51880012D939}" type="datetimeFigureOut">
              <a:rPr lang="tr-TR" smtClean="0"/>
              <a:t>26.01.2021</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5DD56B3-45CD-4F64-A725-B2746C47E299}" type="slidenum">
              <a:rPr lang="tr-TR" smtClean="0"/>
              <a:t>‹#›</a:t>
            </a:fld>
            <a:endParaRPr lang="tr-TR"/>
          </a:p>
        </p:txBody>
      </p:sp>
    </p:spTree>
    <p:extLst>
      <p:ext uri="{BB962C8B-B14F-4D97-AF65-F5344CB8AC3E}">
        <p14:creationId xmlns:p14="http://schemas.microsoft.com/office/powerpoint/2010/main" val="19812339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DA7ECF3A-8CB5-4FA4-9D87-51880012D939}" type="datetimeFigureOut">
              <a:rPr lang="tr-TR" smtClean="0"/>
              <a:t>26.01.2021</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5DD56B3-45CD-4F64-A725-B2746C47E299}" type="slidenum">
              <a:rPr lang="tr-TR" smtClean="0"/>
              <a:t>‹#›</a:t>
            </a:fld>
            <a:endParaRPr lang="tr-TR"/>
          </a:p>
        </p:txBody>
      </p:sp>
    </p:spTree>
    <p:extLst>
      <p:ext uri="{BB962C8B-B14F-4D97-AF65-F5344CB8AC3E}">
        <p14:creationId xmlns:p14="http://schemas.microsoft.com/office/powerpoint/2010/main" val="4242518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DA7ECF3A-8CB5-4FA4-9D87-51880012D939}" type="datetimeFigureOut">
              <a:rPr lang="tr-TR" smtClean="0"/>
              <a:t>26.01.2021</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5DD56B3-45CD-4F64-A725-B2746C47E299}" type="slidenum">
              <a:rPr lang="tr-TR" smtClean="0"/>
              <a:t>‹#›</a:t>
            </a:fld>
            <a:endParaRPr lang="tr-TR"/>
          </a:p>
        </p:txBody>
      </p:sp>
    </p:spTree>
    <p:extLst>
      <p:ext uri="{BB962C8B-B14F-4D97-AF65-F5344CB8AC3E}">
        <p14:creationId xmlns:p14="http://schemas.microsoft.com/office/powerpoint/2010/main" val="2362215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DA7ECF3A-8CB5-4FA4-9D87-51880012D939}" type="datetimeFigureOut">
              <a:rPr lang="tr-TR" smtClean="0"/>
              <a:t>26.01.2021</a:t>
            </a:fld>
            <a:endParaRPr lang="tr-TR"/>
          </a:p>
        </p:txBody>
      </p:sp>
      <p:sp>
        <p:nvSpPr>
          <p:cNvPr id="5" name="Footer Placeholder 4"/>
          <p:cNvSpPr>
            <a:spLocks noGrp="1"/>
          </p:cNvSpPr>
          <p:nvPr>
            <p:ph type="ftr" sz="quarter" idx="11"/>
          </p:nvPr>
        </p:nvSpPr>
        <p:spPr/>
        <p:txBody>
          <a:bodyPr/>
          <a:lstStyle/>
          <a:p>
            <a:endParaRPr lang="tr-T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5DD56B3-45CD-4F64-A725-B2746C47E299}" type="slidenum">
              <a:rPr lang="tr-TR" smtClean="0"/>
              <a:t>‹#›</a:t>
            </a:fld>
            <a:endParaRPr lang="tr-TR"/>
          </a:p>
        </p:txBody>
      </p:sp>
    </p:spTree>
    <p:extLst>
      <p:ext uri="{BB962C8B-B14F-4D97-AF65-F5344CB8AC3E}">
        <p14:creationId xmlns:p14="http://schemas.microsoft.com/office/powerpoint/2010/main" val="2955944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DA7ECF3A-8CB5-4FA4-9D87-51880012D939}" type="datetimeFigureOut">
              <a:rPr lang="tr-TR" smtClean="0"/>
              <a:t>26.01.2021</a:t>
            </a:fld>
            <a:endParaRPr lang="tr-TR"/>
          </a:p>
        </p:txBody>
      </p:sp>
      <p:sp>
        <p:nvSpPr>
          <p:cNvPr id="6" name="Footer Placeholder 5"/>
          <p:cNvSpPr>
            <a:spLocks noGrp="1"/>
          </p:cNvSpPr>
          <p:nvPr>
            <p:ph type="ftr" sz="quarter" idx="11"/>
          </p:nvPr>
        </p:nvSpPr>
        <p:spPr/>
        <p:txBody>
          <a:bodyPr/>
          <a:lstStyle/>
          <a:p>
            <a:endParaRPr lang="tr-T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5DD56B3-45CD-4F64-A725-B2746C47E299}" type="slidenum">
              <a:rPr lang="tr-TR" smtClean="0"/>
              <a:t>‹#›</a:t>
            </a:fld>
            <a:endParaRPr lang="tr-TR"/>
          </a:p>
        </p:txBody>
      </p:sp>
    </p:spTree>
    <p:extLst>
      <p:ext uri="{BB962C8B-B14F-4D97-AF65-F5344CB8AC3E}">
        <p14:creationId xmlns:p14="http://schemas.microsoft.com/office/powerpoint/2010/main" val="3641951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DA7ECF3A-8CB5-4FA4-9D87-51880012D939}" type="datetimeFigureOut">
              <a:rPr lang="tr-TR" smtClean="0"/>
              <a:t>26.01.2021</a:t>
            </a:fld>
            <a:endParaRPr lang="tr-TR"/>
          </a:p>
        </p:txBody>
      </p:sp>
      <p:sp>
        <p:nvSpPr>
          <p:cNvPr id="8" name="Footer Placeholder 7"/>
          <p:cNvSpPr>
            <a:spLocks noGrp="1"/>
          </p:cNvSpPr>
          <p:nvPr>
            <p:ph type="ftr" sz="quarter" idx="11"/>
          </p:nvPr>
        </p:nvSpPr>
        <p:spPr/>
        <p:txBody>
          <a:bodyPr/>
          <a:lstStyle/>
          <a:p>
            <a:endParaRPr lang="tr-T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5DD56B3-45CD-4F64-A725-B2746C47E299}" type="slidenum">
              <a:rPr lang="tr-TR" smtClean="0"/>
              <a:t>‹#›</a:t>
            </a:fld>
            <a:endParaRPr lang="tr-TR"/>
          </a:p>
        </p:txBody>
      </p:sp>
    </p:spTree>
    <p:extLst>
      <p:ext uri="{BB962C8B-B14F-4D97-AF65-F5344CB8AC3E}">
        <p14:creationId xmlns:p14="http://schemas.microsoft.com/office/powerpoint/2010/main" val="3296522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DA7ECF3A-8CB5-4FA4-9D87-51880012D939}" type="datetimeFigureOut">
              <a:rPr lang="tr-TR" smtClean="0"/>
              <a:t>26.01.2021</a:t>
            </a:fld>
            <a:endParaRPr lang="tr-TR"/>
          </a:p>
        </p:txBody>
      </p:sp>
      <p:sp>
        <p:nvSpPr>
          <p:cNvPr id="4" name="Footer Placeholder 3"/>
          <p:cNvSpPr>
            <a:spLocks noGrp="1"/>
          </p:cNvSpPr>
          <p:nvPr>
            <p:ph type="ftr" sz="quarter" idx="11"/>
          </p:nvPr>
        </p:nvSpPr>
        <p:spPr/>
        <p:txBody>
          <a:bodyPr/>
          <a:lstStyle/>
          <a:p>
            <a:endParaRPr lang="tr-T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5DD56B3-45CD-4F64-A725-B2746C47E299}" type="slidenum">
              <a:rPr lang="tr-TR" smtClean="0"/>
              <a:t>‹#›</a:t>
            </a:fld>
            <a:endParaRPr lang="tr-TR"/>
          </a:p>
        </p:txBody>
      </p:sp>
    </p:spTree>
    <p:extLst>
      <p:ext uri="{BB962C8B-B14F-4D97-AF65-F5344CB8AC3E}">
        <p14:creationId xmlns:p14="http://schemas.microsoft.com/office/powerpoint/2010/main" val="655950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7ECF3A-8CB5-4FA4-9D87-51880012D939}" type="datetimeFigureOut">
              <a:rPr lang="tr-TR" smtClean="0"/>
              <a:t>26.01.2021</a:t>
            </a:fld>
            <a:endParaRPr lang="tr-TR"/>
          </a:p>
        </p:txBody>
      </p:sp>
      <p:sp>
        <p:nvSpPr>
          <p:cNvPr id="3" name="Footer Placeholder 2"/>
          <p:cNvSpPr>
            <a:spLocks noGrp="1"/>
          </p:cNvSpPr>
          <p:nvPr>
            <p:ph type="ftr" sz="quarter" idx="11"/>
          </p:nvPr>
        </p:nvSpPr>
        <p:spPr/>
        <p:txBody>
          <a:bodyPr/>
          <a:lstStyle/>
          <a:p>
            <a:endParaRPr lang="tr-T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5DD56B3-45CD-4F64-A725-B2746C47E299}" type="slidenum">
              <a:rPr lang="tr-TR" smtClean="0"/>
              <a:t>‹#›</a:t>
            </a:fld>
            <a:endParaRPr lang="tr-TR"/>
          </a:p>
        </p:txBody>
      </p:sp>
    </p:spTree>
    <p:extLst>
      <p:ext uri="{BB962C8B-B14F-4D97-AF65-F5344CB8AC3E}">
        <p14:creationId xmlns:p14="http://schemas.microsoft.com/office/powerpoint/2010/main" val="3117438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a:t>Asıl başlık stilini düzenlemek için tıklayın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DA7ECF3A-8CB5-4FA4-9D87-51880012D939}" type="datetimeFigureOut">
              <a:rPr lang="tr-TR" smtClean="0"/>
              <a:t>26.01.2021</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5DD56B3-45CD-4F64-A725-B2746C47E299}" type="slidenum">
              <a:rPr lang="tr-TR" smtClean="0"/>
              <a:t>‹#›</a:t>
            </a:fld>
            <a:endParaRPr lang="tr-TR"/>
          </a:p>
        </p:txBody>
      </p:sp>
    </p:spTree>
    <p:extLst>
      <p:ext uri="{BB962C8B-B14F-4D97-AF65-F5344CB8AC3E}">
        <p14:creationId xmlns:p14="http://schemas.microsoft.com/office/powerpoint/2010/main" val="1437530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DA7ECF3A-8CB5-4FA4-9D87-51880012D939}" type="datetimeFigureOut">
              <a:rPr lang="tr-TR" smtClean="0"/>
              <a:t>26.01.2021</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5DD56B3-45CD-4F64-A725-B2746C47E299}" type="slidenum">
              <a:rPr lang="tr-TR" smtClean="0"/>
              <a:t>‹#›</a:t>
            </a:fld>
            <a:endParaRPr lang="tr-TR"/>
          </a:p>
        </p:txBody>
      </p:sp>
    </p:spTree>
    <p:extLst>
      <p:ext uri="{BB962C8B-B14F-4D97-AF65-F5344CB8AC3E}">
        <p14:creationId xmlns:p14="http://schemas.microsoft.com/office/powerpoint/2010/main" val="1104394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A7ECF3A-8CB5-4FA4-9D87-51880012D939}" type="datetimeFigureOut">
              <a:rPr lang="tr-TR" smtClean="0"/>
              <a:t>26.01.2021</a:t>
            </a:fld>
            <a:endParaRPr lang="tr-T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5DD56B3-45CD-4F64-A725-B2746C47E299}" type="slidenum">
              <a:rPr lang="tr-TR" smtClean="0"/>
              <a:t>‹#›</a:t>
            </a:fld>
            <a:endParaRPr lang="tr-TR"/>
          </a:p>
        </p:txBody>
      </p:sp>
    </p:spTree>
    <p:extLst>
      <p:ext uri="{BB962C8B-B14F-4D97-AF65-F5344CB8AC3E}">
        <p14:creationId xmlns:p14="http://schemas.microsoft.com/office/powerpoint/2010/main" val="201785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5.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0601BFE-A3C5-431E-A963-7D36131AF1E3}"/>
              </a:ext>
            </a:extLst>
          </p:cNvPr>
          <p:cNvSpPr>
            <a:spLocks noGrp="1"/>
          </p:cNvSpPr>
          <p:nvPr>
            <p:ph type="ctrTitle"/>
          </p:nvPr>
        </p:nvSpPr>
        <p:spPr>
          <a:xfrm>
            <a:off x="2119430" y="1007953"/>
            <a:ext cx="8915399" cy="2262781"/>
          </a:xfrm>
        </p:spPr>
        <p:txBody>
          <a:bodyPr/>
          <a:lstStyle/>
          <a:p>
            <a:pPr algn="ctr"/>
            <a:r>
              <a:rPr lang="tr-TR" dirty="0" err="1"/>
              <a:t>MyFM</a:t>
            </a:r>
            <a:r>
              <a:rPr lang="tr-TR" dirty="0"/>
              <a:t> Project</a:t>
            </a:r>
          </a:p>
        </p:txBody>
      </p:sp>
      <p:sp>
        <p:nvSpPr>
          <p:cNvPr id="3" name="Alt Başlık 2">
            <a:extLst>
              <a:ext uri="{FF2B5EF4-FFF2-40B4-BE49-F238E27FC236}">
                <a16:creationId xmlns:a16="http://schemas.microsoft.com/office/drawing/2014/main" id="{A2CEC7A3-1DF9-4EA2-AD8F-C2694B043A8A}"/>
              </a:ext>
            </a:extLst>
          </p:cNvPr>
          <p:cNvSpPr>
            <a:spLocks noGrp="1"/>
          </p:cNvSpPr>
          <p:nvPr>
            <p:ph type="subTitle" idx="1"/>
          </p:nvPr>
        </p:nvSpPr>
        <p:spPr>
          <a:xfrm>
            <a:off x="2203319" y="4278502"/>
            <a:ext cx="4231037" cy="1776162"/>
          </a:xfrm>
        </p:spPr>
        <p:txBody>
          <a:bodyPr>
            <a:normAutofit/>
          </a:bodyPr>
          <a:lstStyle/>
          <a:p>
            <a:r>
              <a:rPr lang="tr-TR" sz="2000" dirty="0"/>
              <a:t>Necati Anıl Gökkaya - 201511025</a:t>
            </a:r>
          </a:p>
          <a:p>
            <a:r>
              <a:rPr lang="tr-TR" sz="2000" dirty="0"/>
              <a:t>Orkun Güneri - 201611025	</a:t>
            </a:r>
          </a:p>
          <a:p>
            <a:r>
              <a:rPr lang="tr-TR" sz="2000" dirty="0" err="1"/>
              <a:t>Erenalp</a:t>
            </a:r>
            <a:r>
              <a:rPr lang="tr-TR" sz="2000" dirty="0"/>
              <a:t> Kesici - 201811406</a:t>
            </a:r>
          </a:p>
        </p:txBody>
      </p:sp>
      <p:pic>
        <p:nvPicPr>
          <p:cNvPr id="4" name="Resim 3">
            <a:extLst>
              <a:ext uri="{FF2B5EF4-FFF2-40B4-BE49-F238E27FC236}">
                <a16:creationId xmlns:a16="http://schemas.microsoft.com/office/drawing/2014/main" id="{0EEC1341-E705-4E5E-B88C-DCF31825D0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1484" y="347136"/>
            <a:ext cx="2085743" cy="2085743"/>
          </a:xfrm>
          <a:prstGeom prst="rect">
            <a:avLst/>
          </a:prstGeom>
        </p:spPr>
      </p:pic>
      <p:sp>
        <p:nvSpPr>
          <p:cNvPr id="5" name="Metin kutusu 4">
            <a:extLst>
              <a:ext uri="{FF2B5EF4-FFF2-40B4-BE49-F238E27FC236}">
                <a16:creationId xmlns:a16="http://schemas.microsoft.com/office/drawing/2014/main" id="{FF3A9CB7-A81F-4061-99E2-1F8C6BDE08D0}"/>
              </a:ext>
            </a:extLst>
          </p:cNvPr>
          <p:cNvSpPr txBox="1"/>
          <p:nvPr/>
        </p:nvSpPr>
        <p:spPr>
          <a:xfrm>
            <a:off x="2203319" y="3680767"/>
            <a:ext cx="2374083" cy="400110"/>
          </a:xfrm>
          <a:prstGeom prst="rect">
            <a:avLst/>
          </a:prstGeom>
          <a:noFill/>
        </p:spPr>
        <p:txBody>
          <a:bodyPr wrap="square" rtlCol="0">
            <a:spAutoFit/>
          </a:bodyPr>
          <a:lstStyle/>
          <a:p>
            <a:r>
              <a:rPr lang="tr-TR" sz="2000" dirty="0">
                <a:solidFill>
                  <a:srgbClr val="FF0000"/>
                </a:solidFill>
              </a:rPr>
              <a:t>Project </a:t>
            </a:r>
            <a:r>
              <a:rPr lang="tr-TR" sz="2000" dirty="0" err="1">
                <a:solidFill>
                  <a:srgbClr val="FF0000"/>
                </a:solidFill>
              </a:rPr>
              <a:t>Members</a:t>
            </a:r>
            <a:endParaRPr lang="tr-TR" sz="2000" dirty="0">
              <a:solidFill>
                <a:srgbClr val="FF0000"/>
              </a:solidFill>
            </a:endParaRPr>
          </a:p>
        </p:txBody>
      </p:sp>
      <p:sp>
        <p:nvSpPr>
          <p:cNvPr id="6" name="Metin kutusu 5">
            <a:extLst>
              <a:ext uri="{FF2B5EF4-FFF2-40B4-BE49-F238E27FC236}">
                <a16:creationId xmlns:a16="http://schemas.microsoft.com/office/drawing/2014/main" id="{8F3CBE54-19EE-4446-9F37-0330B50CF1C2}"/>
              </a:ext>
            </a:extLst>
          </p:cNvPr>
          <p:cNvSpPr txBox="1"/>
          <p:nvPr/>
        </p:nvSpPr>
        <p:spPr>
          <a:xfrm>
            <a:off x="8054734" y="3680767"/>
            <a:ext cx="1842971" cy="400110"/>
          </a:xfrm>
          <a:prstGeom prst="rect">
            <a:avLst/>
          </a:prstGeom>
          <a:noFill/>
        </p:spPr>
        <p:txBody>
          <a:bodyPr wrap="square" rtlCol="0">
            <a:spAutoFit/>
          </a:bodyPr>
          <a:lstStyle/>
          <a:p>
            <a:r>
              <a:rPr lang="tr-TR" sz="2000" dirty="0">
                <a:solidFill>
                  <a:srgbClr val="FF0000"/>
                </a:solidFill>
              </a:rPr>
              <a:t>Advisor</a:t>
            </a:r>
          </a:p>
        </p:txBody>
      </p:sp>
      <p:sp>
        <p:nvSpPr>
          <p:cNvPr id="7" name="Metin kutusu 6">
            <a:extLst>
              <a:ext uri="{FF2B5EF4-FFF2-40B4-BE49-F238E27FC236}">
                <a16:creationId xmlns:a16="http://schemas.microsoft.com/office/drawing/2014/main" id="{1AD53DD7-53EA-4433-AD70-B46678D773E2}"/>
              </a:ext>
            </a:extLst>
          </p:cNvPr>
          <p:cNvSpPr txBox="1"/>
          <p:nvPr/>
        </p:nvSpPr>
        <p:spPr>
          <a:xfrm>
            <a:off x="7558479" y="4278502"/>
            <a:ext cx="2835479" cy="369332"/>
          </a:xfrm>
          <a:prstGeom prst="rect">
            <a:avLst/>
          </a:prstGeom>
          <a:noFill/>
        </p:spPr>
        <p:txBody>
          <a:bodyPr wrap="square" rtlCol="0">
            <a:spAutoFit/>
          </a:bodyPr>
          <a:lstStyle/>
          <a:p>
            <a:r>
              <a:rPr lang="tr-TR" dirty="0"/>
              <a:t>Prof. Dr. Hasan OĞUL</a:t>
            </a:r>
          </a:p>
        </p:txBody>
      </p:sp>
    </p:spTree>
    <p:extLst>
      <p:ext uri="{BB962C8B-B14F-4D97-AF65-F5344CB8AC3E}">
        <p14:creationId xmlns:p14="http://schemas.microsoft.com/office/powerpoint/2010/main" val="2678981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8C4D05-D3EF-48E0-BE4D-0D2900F913D4}"/>
              </a:ext>
            </a:extLst>
          </p:cNvPr>
          <p:cNvSpPr>
            <a:spLocks noGrp="1"/>
          </p:cNvSpPr>
          <p:nvPr>
            <p:ph type="title"/>
          </p:nvPr>
        </p:nvSpPr>
        <p:spPr/>
        <p:txBody>
          <a:bodyPr/>
          <a:lstStyle/>
          <a:p>
            <a:r>
              <a:rPr lang="tr-TR" dirty="0">
                <a:solidFill>
                  <a:srgbClr val="FF0000"/>
                </a:solidFill>
              </a:rPr>
              <a:t>Analysis of </a:t>
            </a:r>
            <a:r>
              <a:rPr lang="tr-TR" dirty="0" err="1">
                <a:solidFill>
                  <a:srgbClr val="FF0000"/>
                </a:solidFill>
              </a:rPr>
              <a:t>The</a:t>
            </a:r>
            <a:r>
              <a:rPr lang="tr-TR" dirty="0">
                <a:solidFill>
                  <a:srgbClr val="FF0000"/>
                </a:solidFill>
              </a:rPr>
              <a:t> </a:t>
            </a:r>
            <a:r>
              <a:rPr lang="tr-TR" dirty="0" err="1">
                <a:solidFill>
                  <a:srgbClr val="FF0000"/>
                </a:solidFill>
              </a:rPr>
              <a:t>Already</a:t>
            </a:r>
            <a:r>
              <a:rPr lang="tr-TR" dirty="0">
                <a:solidFill>
                  <a:srgbClr val="FF0000"/>
                </a:solidFill>
              </a:rPr>
              <a:t> </a:t>
            </a:r>
            <a:r>
              <a:rPr lang="tr-TR" dirty="0" err="1">
                <a:solidFill>
                  <a:srgbClr val="FF0000"/>
                </a:solidFill>
              </a:rPr>
              <a:t>Existing</a:t>
            </a:r>
            <a:r>
              <a:rPr lang="tr-TR" dirty="0">
                <a:solidFill>
                  <a:srgbClr val="FF0000"/>
                </a:solidFill>
              </a:rPr>
              <a:t> </a:t>
            </a:r>
            <a:r>
              <a:rPr lang="tr-TR" dirty="0" err="1">
                <a:solidFill>
                  <a:srgbClr val="FF0000"/>
                </a:solidFill>
              </a:rPr>
              <a:t>Apps</a:t>
            </a:r>
            <a:br>
              <a:rPr lang="tr-TR" dirty="0"/>
            </a:br>
            <a:endParaRPr lang="tr-TR" dirty="0"/>
          </a:p>
        </p:txBody>
      </p:sp>
      <p:sp>
        <p:nvSpPr>
          <p:cNvPr id="6" name="Metin kutusu 5">
            <a:extLst>
              <a:ext uri="{FF2B5EF4-FFF2-40B4-BE49-F238E27FC236}">
                <a16:creationId xmlns:a16="http://schemas.microsoft.com/office/drawing/2014/main" id="{97231A96-5021-4772-A06D-879F46D8EB29}"/>
              </a:ext>
            </a:extLst>
          </p:cNvPr>
          <p:cNvSpPr txBox="1"/>
          <p:nvPr/>
        </p:nvSpPr>
        <p:spPr>
          <a:xfrm>
            <a:off x="7048768" y="2060864"/>
            <a:ext cx="5077614" cy="3416320"/>
          </a:xfrm>
          <a:prstGeom prst="rect">
            <a:avLst/>
          </a:prstGeom>
          <a:noFill/>
        </p:spPr>
        <p:txBody>
          <a:bodyPr wrap="square" rtlCol="0">
            <a:spAutoFit/>
          </a:bodyPr>
          <a:lstStyle/>
          <a:p>
            <a:pPr marL="285750" indent="-285750">
              <a:buFont typeface="Arial" panose="020B0604020202020204" pitchFamily="34" charset="0"/>
              <a:buChar char="•"/>
            </a:pPr>
            <a:r>
              <a:rPr lang="en-US" dirty="0"/>
              <a:t>Another popular, similar application is Apple Music. </a:t>
            </a:r>
          </a:p>
          <a:p>
            <a:endParaRPr lang="en-US" dirty="0"/>
          </a:p>
          <a:p>
            <a:pPr marL="285750" indent="-285750">
              <a:buFont typeface="Arial" panose="020B0604020202020204" pitchFamily="34" charset="0"/>
              <a:buChar char="•"/>
            </a:pPr>
            <a:r>
              <a:rPr lang="en-US" dirty="0"/>
              <a:t>It is a music and video streaming service developed by Apple Inc. </a:t>
            </a:r>
          </a:p>
          <a:p>
            <a:endParaRPr lang="en-US" dirty="0"/>
          </a:p>
          <a:p>
            <a:pPr marL="285750" indent="-285750">
              <a:buFont typeface="Arial" panose="020B0604020202020204" pitchFamily="34" charset="0"/>
              <a:buChar char="•"/>
            </a:pPr>
            <a:r>
              <a:rPr lang="en-US" dirty="0"/>
              <a:t>Users select music to stream to their device on-demand, or they can listen to existing playlists.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Apple Music can also provide the user with personalized playlists.</a:t>
            </a:r>
          </a:p>
        </p:txBody>
      </p:sp>
      <p:pic>
        <p:nvPicPr>
          <p:cNvPr id="4" name="Picture 3">
            <a:extLst>
              <a:ext uri="{FF2B5EF4-FFF2-40B4-BE49-F238E27FC236}">
                <a16:creationId xmlns:a16="http://schemas.microsoft.com/office/drawing/2014/main" id="{021786C1-3BB5-4089-BC30-D4B49755F9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1313" y="2257749"/>
            <a:ext cx="5371321" cy="3022549"/>
          </a:xfrm>
          <a:prstGeom prst="rect">
            <a:avLst/>
          </a:prstGeom>
        </p:spPr>
      </p:pic>
    </p:spTree>
    <p:extLst>
      <p:ext uri="{BB962C8B-B14F-4D97-AF65-F5344CB8AC3E}">
        <p14:creationId xmlns:p14="http://schemas.microsoft.com/office/powerpoint/2010/main" val="984439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o 5">
            <a:extLst>
              <a:ext uri="{FF2B5EF4-FFF2-40B4-BE49-F238E27FC236}">
                <a16:creationId xmlns:a16="http://schemas.microsoft.com/office/drawing/2014/main" id="{4577F8EB-5A79-4B9E-BEAF-5DF0D3B63B80}"/>
              </a:ext>
            </a:extLst>
          </p:cNvPr>
          <p:cNvGraphicFramePr>
            <a:graphicFrameLocks noGrp="1"/>
          </p:cNvGraphicFramePr>
          <p:nvPr>
            <p:extLst>
              <p:ext uri="{D42A27DB-BD31-4B8C-83A1-F6EECF244321}">
                <p14:modId xmlns:p14="http://schemas.microsoft.com/office/powerpoint/2010/main" val="875281167"/>
              </p:ext>
            </p:extLst>
          </p:nvPr>
        </p:nvGraphicFramePr>
        <p:xfrm>
          <a:off x="2004969" y="773568"/>
          <a:ext cx="9060108" cy="5036544"/>
        </p:xfrm>
        <a:graphic>
          <a:graphicData uri="http://schemas.openxmlformats.org/drawingml/2006/table">
            <a:tbl>
              <a:tblPr firstRow="1" bandRow="1">
                <a:tableStyleId>{5C22544A-7EE6-4342-B048-85BDC9FD1C3A}</a:tableStyleId>
              </a:tblPr>
              <a:tblGrid>
                <a:gridCol w="2818701">
                  <a:extLst>
                    <a:ext uri="{9D8B030D-6E8A-4147-A177-3AD203B41FA5}">
                      <a16:colId xmlns:a16="http://schemas.microsoft.com/office/drawing/2014/main" val="1834748160"/>
                    </a:ext>
                  </a:extLst>
                </a:gridCol>
                <a:gridCol w="1711353">
                  <a:extLst>
                    <a:ext uri="{9D8B030D-6E8A-4147-A177-3AD203B41FA5}">
                      <a16:colId xmlns:a16="http://schemas.microsoft.com/office/drawing/2014/main" val="3640963493"/>
                    </a:ext>
                  </a:extLst>
                </a:gridCol>
                <a:gridCol w="2265027">
                  <a:extLst>
                    <a:ext uri="{9D8B030D-6E8A-4147-A177-3AD203B41FA5}">
                      <a16:colId xmlns:a16="http://schemas.microsoft.com/office/drawing/2014/main" val="1431943550"/>
                    </a:ext>
                  </a:extLst>
                </a:gridCol>
                <a:gridCol w="2265027">
                  <a:extLst>
                    <a:ext uri="{9D8B030D-6E8A-4147-A177-3AD203B41FA5}">
                      <a16:colId xmlns:a16="http://schemas.microsoft.com/office/drawing/2014/main" val="2999549316"/>
                    </a:ext>
                  </a:extLst>
                </a:gridCol>
              </a:tblGrid>
              <a:tr h="519384">
                <a:tc>
                  <a:txBody>
                    <a:bodyPr/>
                    <a:lstStyle/>
                    <a:p>
                      <a:pPr algn="ctr"/>
                      <a:r>
                        <a:rPr lang="tr-TR" dirty="0" err="1"/>
                        <a:t>Feature</a:t>
                      </a:r>
                      <a:endParaRPr lang="tr-TR" dirty="0"/>
                    </a:p>
                  </a:txBody>
                  <a:tcPr/>
                </a:tc>
                <a:tc>
                  <a:txBody>
                    <a:bodyPr/>
                    <a:lstStyle/>
                    <a:p>
                      <a:pPr algn="ctr"/>
                      <a:r>
                        <a:rPr lang="tr-TR" dirty="0"/>
                        <a:t>My-FM</a:t>
                      </a:r>
                    </a:p>
                  </a:txBody>
                  <a:tcPr/>
                </a:tc>
                <a:tc>
                  <a:txBody>
                    <a:bodyPr/>
                    <a:lstStyle/>
                    <a:p>
                      <a:pPr algn="ctr"/>
                      <a:r>
                        <a:rPr lang="tr-TR" dirty="0" err="1"/>
                        <a:t>Spotify</a:t>
                      </a:r>
                      <a:endParaRPr lang="tr-TR" dirty="0"/>
                    </a:p>
                  </a:txBody>
                  <a:tcPr/>
                </a:tc>
                <a:tc>
                  <a:txBody>
                    <a:bodyPr/>
                    <a:lstStyle/>
                    <a:p>
                      <a:pPr algn="ctr"/>
                      <a:r>
                        <a:rPr lang="tr-TR" dirty="0"/>
                        <a:t>Youtube Music</a:t>
                      </a:r>
                    </a:p>
                  </a:txBody>
                  <a:tcPr/>
                </a:tc>
                <a:extLst>
                  <a:ext uri="{0D108BD9-81ED-4DB2-BD59-A6C34878D82A}">
                    <a16:rowId xmlns:a16="http://schemas.microsoft.com/office/drawing/2014/main" val="2748320640"/>
                  </a:ext>
                </a:extLst>
              </a:tr>
              <a:tr h="519384">
                <a:tc>
                  <a:txBody>
                    <a:bodyPr/>
                    <a:lstStyle/>
                    <a:p>
                      <a:pPr algn="ctr"/>
                      <a:r>
                        <a:rPr lang="tr-TR" dirty="0" err="1"/>
                        <a:t>Personalized</a:t>
                      </a:r>
                      <a:r>
                        <a:rPr lang="tr-TR" dirty="0"/>
                        <a:t> Profile</a:t>
                      </a:r>
                    </a:p>
                  </a:txBody>
                  <a:tcPr/>
                </a:tc>
                <a:tc>
                  <a:txBody>
                    <a:bodyPr/>
                    <a:lstStyle/>
                    <a:p>
                      <a:pPr algn="ctr"/>
                      <a:r>
                        <a:rPr lang="tr-TR" dirty="0"/>
                        <a:t>+ </a:t>
                      </a:r>
                    </a:p>
                  </a:txBody>
                  <a:tcPr/>
                </a:tc>
                <a:tc>
                  <a:txBody>
                    <a:bodyPr/>
                    <a:lstStyle/>
                    <a:p>
                      <a:pPr algn="ctr"/>
                      <a:r>
                        <a:rPr lang="tr-TR" dirty="0"/>
                        <a:t>+</a:t>
                      </a:r>
                    </a:p>
                  </a:txBody>
                  <a:tcPr/>
                </a:tc>
                <a:tc>
                  <a:txBody>
                    <a:bodyPr/>
                    <a:lstStyle/>
                    <a:p>
                      <a:pPr algn="ctr"/>
                      <a:r>
                        <a:rPr lang="tr-TR" dirty="0"/>
                        <a:t>-</a:t>
                      </a:r>
                    </a:p>
                  </a:txBody>
                  <a:tcPr/>
                </a:tc>
                <a:extLst>
                  <a:ext uri="{0D108BD9-81ED-4DB2-BD59-A6C34878D82A}">
                    <a16:rowId xmlns:a16="http://schemas.microsoft.com/office/drawing/2014/main" val="2358766730"/>
                  </a:ext>
                </a:extLst>
              </a:tr>
              <a:tr h="519384">
                <a:tc>
                  <a:txBody>
                    <a:bodyPr/>
                    <a:lstStyle/>
                    <a:p>
                      <a:pPr algn="ctr"/>
                      <a:r>
                        <a:rPr lang="tr-TR" dirty="0" err="1"/>
                        <a:t>Showing</a:t>
                      </a:r>
                      <a:r>
                        <a:rPr lang="tr-TR" dirty="0"/>
                        <a:t> </a:t>
                      </a:r>
                      <a:r>
                        <a:rPr lang="tr-TR" dirty="0" err="1"/>
                        <a:t>Last</a:t>
                      </a:r>
                      <a:r>
                        <a:rPr lang="tr-TR" dirty="0"/>
                        <a:t> </a:t>
                      </a:r>
                      <a:r>
                        <a:rPr lang="tr-TR" dirty="0" err="1"/>
                        <a:t>Listened</a:t>
                      </a:r>
                      <a:endParaRPr lang="tr-TR" dirty="0"/>
                    </a:p>
                  </a:txBody>
                  <a:tcPr/>
                </a:tc>
                <a:tc>
                  <a:txBody>
                    <a:bodyPr/>
                    <a:lstStyle/>
                    <a:p>
                      <a:pPr algn="ctr"/>
                      <a:r>
                        <a:rPr lang="tr-TR" dirty="0"/>
                        <a:t>+</a:t>
                      </a:r>
                    </a:p>
                  </a:txBody>
                  <a:tcPr/>
                </a:tc>
                <a:tc>
                  <a:txBody>
                    <a:bodyPr/>
                    <a:lstStyle/>
                    <a:p>
                      <a:pPr algn="ctr"/>
                      <a:r>
                        <a:rPr lang="tr-TR" dirty="0"/>
                        <a:t>-</a:t>
                      </a:r>
                    </a:p>
                  </a:txBody>
                  <a:tcPr/>
                </a:tc>
                <a:tc>
                  <a:txBody>
                    <a:bodyPr/>
                    <a:lstStyle/>
                    <a:p>
                      <a:pPr algn="ctr"/>
                      <a:r>
                        <a:rPr lang="tr-TR" dirty="0"/>
                        <a:t>+</a:t>
                      </a:r>
                    </a:p>
                  </a:txBody>
                  <a:tcPr/>
                </a:tc>
                <a:extLst>
                  <a:ext uri="{0D108BD9-81ED-4DB2-BD59-A6C34878D82A}">
                    <a16:rowId xmlns:a16="http://schemas.microsoft.com/office/drawing/2014/main" val="3981668835"/>
                  </a:ext>
                </a:extLst>
              </a:tr>
              <a:tr h="519384">
                <a:tc>
                  <a:txBody>
                    <a:bodyPr/>
                    <a:lstStyle/>
                    <a:p>
                      <a:pPr algn="ctr"/>
                      <a:r>
                        <a:rPr lang="tr-TR" dirty="0" err="1"/>
                        <a:t>Playlist</a:t>
                      </a:r>
                      <a:endParaRPr lang="tr-TR" dirty="0"/>
                    </a:p>
                  </a:txBody>
                  <a:tcPr/>
                </a:tc>
                <a:tc>
                  <a:txBody>
                    <a:bodyPr/>
                    <a:lstStyle/>
                    <a:p>
                      <a:pPr algn="ctr"/>
                      <a:r>
                        <a:rPr lang="tr-TR" dirty="0"/>
                        <a:t>+</a:t>
                      </a:r>
                    </a:p>
                  </a:txBody>
                  <a:tcPr/>
                </a:tc>
                <a:tc>
                  <a:txBody>
                    <a:bodyPr/>
                    <a:lstStyle/>
                    <a:p>
                      <a:pPr algn="ctr"/>
                      <a:r>
                        <a:rPr lang="tr-TR" dirty="0"/>
                        <a:t>+</a:t>
                      </a:r>
                    </a:p>
                  </a:txBody>
                  <a:tcPr/>
                </a:tc>
                <a:tc>
                  <a:txBody>
                    <a:bodyPr/>
                    <a:lstStyle/>
                    <a:p>
                      <a:pPr algn="ctr"/>
                      <a:r>
                        <a:rPr lang="tr-TR" dirty="0"/>
                        <a:t>+</a:t>
                      </a:r>
                    </a:p>
                  </a:txBody>
                  <a:tcPr/>
                </a:tc>
                <a:extLst>
                  <a:ext uri="{0D108BD9-81ED-4DB2-BD59-A6C34878D82A}">
                    <a16:rowId xmlns:a16="http://schemas.microsoft.com/office/drawing/2014/main" val="2170817635"/>
                  </a:ext>
                </a:extLst>
              </a:tr>
              <a:tr h="519384">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tr-TR" dirty="0"/>
                        <a:t>Music </a:t>
                      </a:r>
                      <a:r>
                        <a:rPr lang="tr-TR" dirty="0" err="1"/>
                        <a:t>Lyrics</a:t>
                      </a:r>
                      <a:endParaRPr lang="tr-TR" dirty="0"/>
                    </a:p>
                  </a:txBody>
                  <a:tcPr/>
                </a:tc>
                <a:tc>
                  <a:txBody>
                    <a:bodyPr/>
                    <a:lstStyle/>
                    <a:p>
                      <a:pPr algn="ctr"/>
                      <a:r>
                        <a:rPr lang="tr-TR" dirty="0"/>
                        <a:t>+</a:t>
                      </a:r>
                    </a:p>
                  </a:txBody>
                  <a:tcPr/>
                </a:tc>
                <a:tc>
                  <a:txBody>
                    <a:bodyPr/>
                    <a:lstStyle/>
                    <a:p>
                      <a:pPr algn="ctr"/>
                      <a:r>
                        <a:rPr lang="tr-TR" dirty="0"/>
                        <a:t>-</a:t>
                      </a:r>
                    </a:p>
                  </a:txBody>
                  <a:tcPr/>
                </a:tc>
                <a:tc>
                  <a:txBody>
                    <a:bodyPr/>
                    <a:lstStyle/>
                    <a:p>
                      <a:pPr algn="ctr"/>
                      <a:r>
                        <a:rPr lang="en-US" dirty="0"/>
                        <a:t>+</a:t>
                      </a:r>
                      <a:endParaRPr lang="tr-TR" dirty="0"/>
                    </a:p>
                  </a:txBody>
                  <a:tcPr/>
                </a:tc>
                <a:extLst>
                  <a:ext uri="{0D108BD9-81ED-4DB2-BD59-A6C34878D82A}">
                    <a16:rowId xmlns:a16="http://schemas.microsoft.com/office/drawing/2014/main" val="2637753295"/>
                  </a:ext>
                </a:extLst>
              </a:tr>
              <a:tr h="519384">
                <a:tc>
                  <a:txBody>
                    <a:bodyPr/>
                    <a:lstStyle/>
                    <a:p>
                      <a:pPr algn="ctr"/>
                      <a:r>
                        <a:rPr lang="tr-TR" sz="1800" b="0" i="0" kern="1200" dirty="0">
                          <a:solidFill>
                            <a:schemeClr val="dk1"/>
                          </a:solidFill>
                          <a:effectLst/>
                          <a:latin typeface="+mn-lt"/>
                          <a:ea typeface="+mn-ea"/>
                          <a:cs typeface="+mn-cs"/>
                        </a:rPr>
                        <a:t>W</a:t>
                      </a:r>
                      <a:r>
                        <a:rPr lang="en-US" sz="1800" b="0" i="0" kern="1200" dirty="0" err="1">
                          <a:solidFill>
                            <a:schemeClr val="dk1"/>
                          </a:solidFill>
                          <a:effectLst/>
                          <a:latin typeface="+mn-lt"/>
                          <a:ea typeface="+mn-ea"/>
                          <a:cs typeface="+mn-cs"/>
                        </a:rPr>
                        <a:t>hich</a:t>
                      </a:r>
                      <a:r>
                        <a:rPr lang="en-US" sz="1800" b="0" i="0" kern="1200" dirty="0">
                          <a:solidFill>
                            <a:schemeClr val="dk1"/>
                          </a:solidFill>
                          <a:effectLst/>
                          <a:latin typeface="+mn-lt"/>
                          <a:ea typeface="+mn-ea"/>
                          <a:cs typeface="+mn-cs"/>
                        </a:rPr>
                        <a:t> music their friends are listening to</a:t>
                      </a:r>
                      <a:endParaRPr lang="tr-TR" dirty="0"/>
                    </a:p>
                  </a:txBody>
                  <a:tcPr/>
                </a:tc>
                <a:tc>
                  <a:txBody>
                    <a:bodyPr/>
                    <a:lstStyle/>
                    <a:p>
                      <a:pPr algn="ctr"/>
                      <a:r>
                        <a:rPr lang="tr-TR" dirty="0"/>
                        <a:t>+</a:t>
                      </a:r>
                    </a:p>
                  </a:txBody>
                  <a:tcPr/>
                </a:tc>
                <a:tc>
                  <a:txBody>
                    <a:bodyPr/>
                    <a:lstStyle/>
                    <a:p>
                      <a:pPr algn="ctr"/>
                      <a:r>
                        <a:rPr lang="tr-TR" dirty="0"/>
                        <a:t>+</a:t>
                      </a:r>
                    </a:p>
                  </a:txBody>
                  <a:tcPr/>
                </a:tc>
                <a:tc>
                  <a:txBody>
                    <a:bodyPr/>
                    <a:lstStyle/>
                    <a:p>
                      <a:pPr algn="ctr"/>
                      <a:r>
                        <a:rPr lang="tr-TR" dirty="0"/>
                        <a:t>-</a:t>
                      </a:r>
                    </a:p>
                  </a:txBody>
                  <a:tcPr/>
                </a:tc>
                <a:extLst>
                  <a:ext uri="{0D108BD9-81ED-4DB2-BD59-A6C34878D82A}">
                    <a16:rowId xmlns:a16="http://schemas.microsoft.com/office/drawing/2014/main" val="218607705"/>
                  </a:ext>
                </a:extLst>
              </a:tr>
              <a:tr h="519384">
                <a:tc>
                  <a:txBody>
                    <a:bodyPr/>
                    <a:lstStyle/>
                    <a:p>
                      <a:pPr algn="ctr"/>
                      <a:r>
                        <a:rPr lang="tr-TR" dirty="0" err="1"/>
                        <a:t>Most</a:t>
                      </a:r>
                      <a:r>
                        <a:rPr lang="tr-TR" dirty="0"/>
                        <a:t> </a:t>
                      </a:r>
                      <a:r>
                        <a:rPr lang="tr-TR" dirty="0" err="1"/>
                        <a:t>listened</a:t>
                      </a:r>
                      <a:r>
                        <a:rPr lang="tr-TR" dirty="0"/>
                        <a:t> </a:t>
                      </a:r>
                      <a:r>
                        <a:rPr lang="tr-TR" dirty="0" err="1"/>
                        <a:t>songs</a:t>
                      </a:r>
                      <a:endParaRPr lang="tr-TR" dirty="0"/>
                    </a:p>
                  </a:txBody>
                  <a:tcPr/>
                </a:tc>
                <a:tc>
                  <a:txBody>
                    <a:bodyPr/>
                    <a:lstStyle/>
                    <a:p>
                      <a:pPr algn="ctr"/>
                      <a:r>
                        <a:rPr lang="tr-TR" dirty="0"/>
                        <a:t>+</a:t>
                      </a:r>
                    </a:p>
                  </a:txBody>
                  <a:tcPr/>
                </a:tc>
                <a:tc>
                  <a:txBody>
                    <a:bodyPr/>
                    <a:lstStyle/>
                    <a:p>
                      <a:pPr algn="ctr"/>
                      <a:r>
                        <a:rPr lang="tr-TR" dirty="0"/>
                        <a:t>+</a:t>
                      </a:r>
                    </a:p>
                  </a:txBody>
                  <a:tcPr/>
                </a:tc>
                <a:tc>
                  <a:txBody>
                    <a:bodyPr/>
                    <a:lstStyle/>
                    <a:p>
                      <a:pPr algn="ctr"/>
                      <a:r>
                        <a:rPr lang="tr-TR" dirty="0"/>
                        <a:t>-</a:t>
                      </a:r>
                    </a:p>
                  </a:txBody>
                  <a:tcPr/>
                </a:tc>
                <a:extLst>
                  <a:ext uri="{0D108BD9-81ED-4DB2-BD59-A6C34878D82A}">
                    <a16:rowId xmlns:a16="http://schemas.microsoft.com/office/drawing/2014/main" val="2720994436"/>
                  </a:ext>
                </a:extLst>
              </a:tr>
              <a:tr h="519384">
                <a:tc>
                  <a:txBody>
                    <a:bodyPr/>
                    <a:lstStyle/>
                    <a:p>
                      <a:pPr algn="ctr"/>
                      <a:r>
                        <a:rPr lang="tr-TR" dirty="0" err="1"/>
                        <a:t>Weekly</a:t>
                      </a:r>
                      <a:r>
                        <a:rPr lang="tr-TR" dirty="0"/>
                        <a:t> </a:t>
                      </a:r>
                      <a:r>
                        <a:rPr lang="tr-TR" dirty="0" err="1"/>
                        <a:t>and</a:t>
                      </a:r>
                      <a:r>
                        <a:rPr lang="tr-TR" dirty="0"/>
                        <a:t> Daily </a:t>
                      </a:r>
                      <a:r>
                        <a:rPr lang="tr-TR" dirty="0" err="1"/>
                        <a:t>recommendation</a:t>
                      </a:r>
                      <a:endParaRPr lang="tr-TR" dirty="0"/>
                    </a:p>
                  </a:txBody>
                  <a:tcPr/>
                </a:tc>
                <a:tc>
                  <a:txBody>
                    <a:bodyPr/>
                    <a:lstStyle/>
                    <a:p>
                      <a:pPr algn="ctr"/>
                      <a:r>
                        <a:rPr lang="tr-TR" dirty="0"/>
                        <a:t>+</a:t>
                      </a:r>
                    </a:p>
                  </a:txBody>
                  <a:tcPr/>
                </a:tc>
                <a:tc>
                  <a:txBody>
                    <a:bodyPr/>
                    <a:lstStyle/>
                    <a:p>
                      <a:pPr algn="ctr"/>
                      <a:r>
                        <a:rPr lang="tr-TR" dirty="0"/>
                        <a:t>+</a:t>
                      </a:r>
                    </a:p>
                  </a:txBody>
                  <a:tcPr/>
                </a:tc>
                <a:tc>
                  <a:txBody>
                    <a:bodyPr/>
                    <a:lstStyle/>
                    <a:p>
                      <a:pPr algn="ctr"/>
                      <a:r>
                        <a:rPr lang="tr-TR" dirty="0"/>
                        <a:t>-</a:t>
                      </a:r>
                    </a:p>
                  </a:txBody>
                  <a:tcPr/>
                </a:tc>
                <a:extLst>
                  <a:ext uri="{0D108BD9-81ED-4DB2-BD59-A6C34878D82A}">
                    <a16:rowId xmlns:a16="http://schemas.microsoft.com/office/drawing/2014/main" val="946874330"/>
                  </a:ext>
                </a:extLst>
              </a:tr>
              <a:tr h="519384">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tr-TR" dirty="0" err="1"/>
                        <a:t>Listening</a:t>
                      </a:r>
                      <a:r>
                        <a:rPr lang="tr-TR" dirty="0"/>
                        <a:t> </a:t>
                      </a:r>
                      <a:r>
                        <a:rPr lang="tr-TR" dirty="0" err="1"/>
                        <a:t>to</a:t>
                      </a:r>
                      <a:r>
                        <a:rPr lang="tr-TR" dirty="0"/>
                        <a:t> Music Offline/Online</a:t>
                      </a:r>
                    </a:p>
                  </a:txBody>
                  <a:tcPr/>
                </a:tc>
                <a:tc>
                  <a:txBody>
                    <a:bodyPr/>
                    <a:lstStyle/>
                    <a:p>
                      <a:pPr algn="ctr"/>
                      <a:r>
                        <a:rPr lang="tr-TR" dirty="0"/>
                        <a:t>+</a:t>
                      </a:r>
                    </a:p>
                  </a:txBody>
                  <a:tcPr/>
                </a:tc>
                <a:tc>
                  <a:txBody>
                    <a:bodyPr/>
                    <a:lstStyle/>
                    <a:p>
                      <a:pPr algn="ctr"/>
                      <a:r>
                        <a:rPr lang="tr-TR" dirty="0"/>
                        <a:t>+</a:t>
                      </a:r>
                    </a:p>
                  </a:txBody>
                  <a:tcPr/>
                </a:tc>
                <a:tc>
                  <a:txBody>
                    <a:bodyPr/>
                    <a:lstStyle/>
                    <a:p>
                      <a:pPr algn="ctr"/>
                      <a:r>
                        <a:rPr lang="tr-TR" dirty="0"/>
                        <a:t>+</a:t>
                      </a:r>
                    </a:p>
                  </a:txBody>
                  <a:tcPr/>
                </a:tc>
                <a:extLst>
                  <a:ext uri="{0D108BD9-81ED-4DB2-BD59-A6C34878D82A}">
                    <a16:rowId xmlns:a16="http://schemas.microsoft.com/office/drawing/2014/main" val="1072592289"/>
                  </a:ext>
                </a:extLst>
              </a:tr>
            </a:tbl>
          </a:graphicData>
        </a:graphic>
      </p:graphicFrame>
    </p:spTree>
    <p:extLst>
      <p:ext uri="{BB962C8B-B14F-4D97-AF65-F5344CB8AC3E}">
        <p14:creationId xmlns:p14="http://schemas.microsoft.com/office/powerpoint/2010/main" val="3036989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0046610C-87CB-415F-9787-E4231D3E35D6}"/>
              </a:ext>
            </a:extLst>
          </p:cNvPr>
          <p:cNvSpPr/>
          <p:nvPr/>
        </p:nvSpPr>
        <p:spPr>
          <a:xfrm>
            <a:off x="3313289" y="2967335"/>
            <a:ext cx="7914346" cy="923330"/>
          </a:xfrm>
          <a:prstGeom prst="rect">
            <a:avLst/>
          </a:prstGeom>
          <a:noFill/>
        </p:spPr>
        <p:txBody>
          <a:bodyPr wrap="none" lIns="91440" tIns="45720" rIns="91440" bIns="45720">
            <a:spAutoFit/>
          </a:bodyPr>
          <a:lstStyle/>
          <a:p>
            <a:pPr algn="ctr"/>
            <a:r>
              <a:rPr lang="tr-TR" sz="54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a:t>
            </a:r>
            <a:r>
              <a:rPr lang="tr-TR"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tr-TR" sz="54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You</a:t>
            </a:r>
            <a:r>
              <a:rPr lang="tr-TR"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tr-TR" sz="54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For</a:t>
            </a:r>
            <a:r>
              <a:rPr lang="tr-TR"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tr-TR" sz="54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Listening</a:t>
            </a:r>
            <a:endParaRPr lang="tr-TR"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5" name="Google Shape;637;p40">
            <a:extLst>
              <a:ext uri="{FF2B5EF4-FFF2-40B4-BE49-F238E27FC236}">
                <a16:creationId xmlns:a16="http://schemas.microsoft.com/office/drawing/2014/main" id="{B0B056DA-0072-461E-81A1-DE9D57780663}"/>
              </a:ext>
            </a:extLst>
          </p:cNvPr>
          <p:cNvSpPr/>
          <p:nvPr/>
        </p:nvSpPr>
        <p:spPr>
          <a:xfrm>
            <a:off x="5672700" y="734378"/>
            <a:ext cx="1869921" cy="2152101"/>
          </a:xfrm>
          <a:custGeom>
            <a:avLst/>
            <a:gdLst/>
            <a:ahLst/>
            <a:cxnLst/>
            <a:rect l="l" t="t" r="r" b="b"/>
            <a:pathLst>
              <a:path w="13883" h="15978" fill="none" extrusionOk="0">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w="76200"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89067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65C3EA1-9516-450A-B2DE-0793F21C020B}"/>
              </a:ext>
            </a:extLst>
          </p:cNvPr>
          <p:cNvSpPr>
            <a:spLocks noGrp="1"/>
          </p:cNvSpPr>
          <p:nvPr>
            <p:ph type="title"/>
          </p:nvPr>
        </p:nvSpPr>
        <p:spPr>
          <a:xfrm>
            <a:off x="1527523" y="615721"/>
            <a:ext cx="8911687" cy="709740"/>
          </a:xfrm>
        </p:spPr>
        <p:txBody>
          <a:bodyPr/>
          <a:lstStyle/>
          <a:p>
            <a:pPr algn="ctr"/>
            <a:r>
              <a:rPr lang="tr-TR" b="1" dirty="0" err="1">
                <a:solidFill>
                  <a:srgbClr val="FF0000"/>
                </a:solidFill>
                <a:latin typeface="Engravers MT" panose="02090707080505020304" pitchFamily="18" charset="0"/>
              </a:rPr>
              <a:t>Contents</a:t>
            </a:r>
            <a:endParaRPr lang="tr-TR" b="1" dirty="0">
              <a:solidFill>
                <a:srgbClr val="FF0000"/>
              </a:solidFill>
              <a:latin typeface="Engravers MT" panose="02090707080505020304" pitchFamily="18" charset="0"/>
            </a:endParaRPr>
          </a:p>
        </p:txBody>
      </p:sp>
      <p:graphicFrame>
        <p:nvGraphicFramePr>
          <p:cNvPr id="4" name="Diyagram 3">
            <a:extLst>
              <a:ext uri="{FF2B5EF4-FFF2-40B4-BE49-F238E27FC236}">
                <a16:creationId xmlns:a16="http://schemas.microsoft.com/office/drawing/2014/main" id="{4E923AD9-FD60-4A3F-A1C5-06B523C0D4A7}"/>
              </a:ext>
            </a:extLst>
          </p:cNvPr>
          <p:cNvGraphicFramePr/>
          <p:nvPr>
            <p:extLst>
              <p:ext uri="{D42A27DB-BD31-4B8C-83A1-F6EECF244321}">
                <p14:modId xmlns:p14="http://schemas.microsoft.com/office/powerpoint/2010/main" val="1207271396"/>
              </p:ext>
            </p:extLst>
          </p:nvPr>
        </p:nvGraphicFramePr>
        <p:xfrm>
          <a:off x="2107501" y="1264951"/>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8743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D90C5D8-0B6E-4BE0-B5EF-A97A0F58C669}"/>
              </a:ext>
            </a:extLst>
          </p:cNvPr>
          <p:cNvSpPr>
            <a:spLocks noGrp="1"/>
          </p:cNvSpPr>
          <p:nvPr>
            <p:ph type="title"/>
          </p:nvPr>
        </p:nvSpPr>
        <p:spPr>
          <a:xfrm>
            <a:off x="2592925" y="716389"/>
            <a:ext cx="8911687" cy="961409"/>
          </a:xfrm>
        </p:spPr>
        <p:txBody>
          <a:bodyPr>
            <a:normAutofit fontScale="90000"/>
          </a:bodyPr>
          <a:lstStyle/>
          <a:p>
            <a:r>
              <a:rPr lang="tr-TR" sz="4000" dirty="0">
                <a:solidFill>
                  <a:srgbClr val="FF0000"/>
                </a:solidFill>
                <a:latin typeface="Algerian" panose="04020705040A02060702" pitchFamily="82" charset="0"/>
              </a:rPr>
              <a:t>Application </a:t>
            </a:r>
            <a:r>
              <a:rPr lang="tr-TR" sz="4000" dirty="0" err="1">
                <a:solidFill>
                  <a:srgbClr val="FF0000"/>
                </a:solidFill>
                <a:latin typeface="Algerian" panose="04020705040A02060702" pitchFamily="82" charset="0"/>
              </a:rPr>
              <a:t>Introduction</a:t>
            </a:r>
            <a:br>
              <a:rPr lang="tr-TR" dirty="0"/>
            </a:br>
            <a:endParaRPr lang="tr-TR" dirty="0"/>
          </a:p>
        </p:txBody>
      </p:sp>
      <p:sp>
        <p:nvSpPr>
          <p:cNvPr id="3" name="İçerik Yer Tutucusu 2">
            <a:extLst>
              <a:ext uri="{FF2B5EF4-FFF2-40B4-BE49-F238E27FC236}">
                <a16:creationId xmlns:a16="http://schemas.microsoft.com/office/drawing/2014/main" id="{454D0AB9-7D96-4A21-8E36-647436588E39}"/>
              </a:ext>
            </a:extLst>
          </p:cNvPr>
          <p:cNvSpPr>
            <a:spLocks noGrp="1"/>
          </p:cNvSpPr>
          <p:nvPr>
            <p:ph idx="1"/>
          </p:nvPr>
        </p:nvSpPr>
        <p:spPr>
          <a:xfrm>
            <a:off x="2589212" y="2235358"/>
            <a:ext cx="8915400" cy="3553046"/>
          </a:xfrm>
        </p:spPr>
        <p:txBody>
          <a:bodyPr/>
          <a:lstStyle/>
          <a:p>
            <a:r>
              <a:rPr lang="tr-TR" dirty="0"/>
              <a:t> 		</a:t>
            </a:r>
            <a:r>
              <a:rPr lang="en-US" dirty="0"/>
              <a:t>MyFm is a music recommendation app that records the songs users listen to daily and recommends new songs, albums or bands to them. It also allows you to record your songs and listen to them later.</a:t>
            </a:r>
            <a:r>
              <a:rPr lang="tr-TR" dirty="0"/>
              <a:t> </a:t>
            </a:r>
            <a:r>
              <a:rPr lang="en-US" dirty="0"/>
              <a:t>In the app you can access lyrics or check other users' profile.</a:t>
            </a:r>
            <a:endParaRPr lang="tr-TR" dirty="0"/>
          </a:p>
        </p:txBody>
      </p:sp>
    </p:spTree>
    <p:extLst>
      <p:ext uri="{BB962C8B-B14F-4D97-AF65-F5344CB8AC3E}">
        <p14:creationId xmlns:p14="http://schemas.microsoft.com/office/powerpoint/2010/main" val="1743477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522FF5F-30E7-4665-855D-97DC2413B715}"/>
              </a:ext>
            </a:extLst>
          </p:cNvPr>
          <p:cNvSpPr>
            <a:spLocks noGrp="1"/>
          </p:cNvSpPr>
          <p:nvPr>
            <p:ph type="title"/>
          </p:nvPr>
        </p:nvSpPr>
        <p:spPr/>
        <p:txBody>
          <a:bodyPr/>
          <a:lstStyle/>
          <a:p>
            <a:r>
              <a:rPr lang="tr-TR" dirty="0">
                <a:solidFill>
                  <a:srgbClr val="FF0000"/>
                </a:solidFill>
              </a:rPr>
              <a:t>               </a:t>
            </a:r>
            <a:r>
              <a:rPr lang="tr-TR" sz="4000" dirty="0" err="1">
                <a:solidFill>
                  <a:srgbClr val="FF0000"/>
                </a:solidFill>
              </a:rPr>
              <a:t>Problems</a:t>
            </a:r>
            <a:endParaRPr lang="tr-TR" sz="4000" dirty="0">
              <a:solidFill>
                <a:srgbClr val="FF0000"/>
              </a:solidFill>
            </a:endParaRPr>
          </a:p>
        </p:txBody>
      </p:sp>
      <p:graphicFrame>
        <p:nvGraphicFramePr>
          <p:cNvPr id="8" name="İçerik Yer Tutucusu 7">
            <a:extLst>
              <a:ext uri="{FF2B5EF4-FFF2-40B4-BE49-F238E27FC236}">
                <a16:creationId xmlns:a16="http://schemas.microsoft.com/office/drawing/2014/main" id="{93B18647-684D-4A28-AA30-FA1A2A37475F}"/>
              </a:ext>
            </a:extLst>
          </p:cNvPr>
          <p:cNvGraphicFramePr>
            <a:graphicFrameLocks noGrp="1"/>
          </p:cNvGraphicFramePr>
          <p:nvPr>
            <p:ph idx="1"/>
            <p:extLst>
              <p:ext uri="{D42A27DB-BD31-4B8C-83A1-F6EECF244321}">
                <p14:modId xmlns:p14="http://schemas.microsoft.com/office/powerpoint/2010/main" val="1322459687"/>
              </p:ext>
            </p:extLst>
          </p:nvPr>
        </p:nvGraphicFramePr>
        <p:xfrm>
          <a:off x="2589213" y="2133600"/>
          <a:ext cx="89154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05119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Diyagram 13">
            <a:extLst>
              <a:ext uri="{FF2B5EF4-FFF2-40B4-BE49-F238E27FC236}">
                <a16:creationId xmlns:a16="http://schemas.microsoft.com/office/drawing/2014/main" id="{A3D204C1-8FA8-413E-9458-B5A2FAF46348}"/>
              </a:ext>
            </a:extLst>
          </p:cNvPr>
          <p:cNvGraphicFramePr/>
          <p:nvPr>
            <p:extLst>
              <p:ext uri="{D42A27DB-BD31-4B8C-83A1-F6EECF244321}">
                <p14:modId xmlns:p14="http://schemas.microsoft.com/office/powerpoint/2010/main" val="3180631736"/>
              </p:ext>
            </p:extLst>
          </p:nvPr>
        </p:nvGraphicFramePr>
        <p:xfrm>
          <a:off x="2090723" y="1332063"/>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Metin kutusu 14">
            <a:extLst>
              <a:ext uri="{FF2B5EF4-FFF2-40B4-BE49-F238E27FC236}">
                <a16:creationId xmlns:a16="http://schemas.microsoft.com/office/drawing/2014/main" id="{97AA5EC7-C216-40B4-BD6A-C3B19C9C11BA}"/>
              </a:ext>
            </a:extLst>
          </p:cNvPr>
          <p:cNvSpPr txBox="1"/>
          <p:nvPr/>
        </p:nvSpPr>
        <p:spPr>
          <a:xfrm>
            <a:off x="3221372" y="562062"/>
            <a:ext cx="5251510" cy="707886"/>
          </a:xfrm>
          <a:prstGeom prst="rect">
            <a:avLst/>
          </a:prstGeom>
          <a:noFill/>
        </p:spPr>
        <p:txBody>
          <a:bodyPr wrap="square" rtlCol="0">
            <a:spAutoFit/>
          </a:bodyPr>
          <a:lstStyle/>
          <a:p>
            <a:pPr algn="ctr"/>
            <a:r>
              <a:rPr lang="tr-TR" sz="4000" dirty="0">
                <a:solidFill>
                  <a:srgbClr val="FF0000"/>
                </a:solidFill>
                <a:latin typeface="MV Boli" panose="02000500030200090000" pitchFamily="2" charset="0"/>
                <a:cs typeface="MV Boli" panose="02000500030200090000" pitchFamily="2" charset="0"/>
              </a:rPr>
              <a:t>My-FM </a:t>
            </a:r>
            <a:r>
              <a:rPr lang="tr-TR" sz="4000" dirty="0" err="1">
                <a:solidFill>
                  <a:srgbClr val="FF0000"/>
                </a:solidFill>
                <a:latin typeface="Arial" panose="020B0604020202020204" pitchFamily="34" charset="0"/>
                <a:cs typeface="Arial" panose="020B0604020202020204" pitchFamily="34" charset="0"/>
              </a:rPr>
              <a:t>Features</a:t>
            </a:r>
            <a:endParaRPr lang="tr-TR" sz="40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0342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0CB322-82AB-478F-A2A7-6430372586AE}"/>
              </a:ext>
            </a:extLst>
          </p:cNvPr>
          <p:cNvSpPr>
            <a:spLocks noGrp="1"/>
          </p:cNvSpPr>
          <p:nvPr>
            <p:ph type="title"/>
          </p:nvPr>
        </p:nvSpPr>
        <p:spPr/>
        <p:txBody>
          <a:bodyPr/>
          <a:lstStyle/>
          <a:p>
            <a:r>
              <a:rPr lang="tr-TR" dirty="0">
                <a:solidFill>
                  <a:srgbClr val="FF0000"/>
                </a:solidFill>
              </a:rPr>
              <a:t>    </a:t>
            </a:r>
            <a:r>
              <a:rPr lang="tr-TR" dirty="0">
                <a:solidFill>
                  <a:srgbClr val="FF0000"/>
                </a:solidFill>
                <a:latin typeface="Algerian" panose="04020705040A02060702" pitchFamily="82" charset="0"/>
              </a:rPr>
              <a:t>Development Tools</a:t>
            </a:r>
          </a:p>
        </p:txBody>
      </p:sp>
      <p:graphicFrame>
        <p:nvGraphicFramePr>
          <p:cNvPr id="4" name="İçerik Yer Tutucusu 3">
            <a:extLst>
              <a:ext uri="{FF2B5EF4-FFF2-40B4-BE49-F238E27FC236}">
                <a16:creationId xmlns:a16="http://schemas.microsoft.com/office/drawing/2014/main" id="{F8780056-4343-4A58-982C-330E2D3EFCED}"/>
              </a:ext>
            </a:extLst>
          </p:cNvPr>
          <p:cNvGraphicFramePr>
            <a:graphicFrameLocks noGrp="1"/>
          </p:cNvGraphicFramePr>
          <p:nvPr>
            <p:ph idx="1"/>
            <p:extLst>
              <p:ext uri="{D42A27DB-BD31-4B8C-83A1-F6EECF244321}">
                <p14:modId xmlns:p14="http://schemas.microsoft.com/office/powerpoint/2010/main" val="2772682592"/>
              </p:ext>
            </p:extLst>
          </p:nvPr>
        </p:nvGraphicFramePr>
        <p:xfrm>
          <a:off x="2592925" y="1384183"/>
          <a:ext cx="8915400" cy="44629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06478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5BC2F30-3D22-478D-BA5B-739B448610A5}"/>
              </a:ext>
            </a:extLst>
          </p:cNvPr>
          <p:cNvSpPr>
            <a:spLocks noGrp="1"/>
          </p:cNvSpPr>
          <p:nvPr>
            <p:ph type="title"/>
          </p:nvPr>
        </p:nvSpPr>
        <p:spPr>
          <a:xfrm>
            <a:off x="2433535" y="397608"/>
            <a:ext cx="8911687" cy="843963"/>
          </a:xfrm>
        </p:spPr>
        <p:txBody>
          <a:bodyPr>
            <a:normAutofit fontScale="90000"/>
          </a:bodyPr>
          <a:lstStyle/>
          <a:p>
            <a:r>
              <a:rPr lang="tr-TR" dirty="0">
                <a:solidFill>
                  <a:srgbClr val="FF0000"/>
                </a:solidFill>
              </a:rPr>
              <a:t>How </a:t>
            </a:r>
            <a:r>
              <a:rPr lang="en-US" dirty="0">
                <a:solidFill>
                  <a:srgbClr val="FF0000"/>
                </a:solidFill>
              </a:rPr>
              <a:t>the </a:t>
            </a:r>
            <a:r>
              <a:rPr lang="tr-TR" dirty="0">
                <a:solidFill>
                  <a:srgbClr val="FF0000"/>
                </a:solidFill>
              </a:rPr>
              <a:t>recommendation system works?</a:t>
            </a:r>
          </a:p>
        </p:txBody>
      </p:sp>
      <p:graphicFrame>
        <p:nvGraphicFramePr>
          <p:cNvPr id="4" name="Diyagram 3">
            <a:extLst>
              <a:ext uri="{FF2B5EF4-FFF2-40B4-BE49-F238E27FC236}">
                <a16:creationId xmlns:a16="http://schemas.microsoft.com/office/drawing/2014/main" id="{58F45588-2709-4993-BB52-748A0E96A1CB}"/>
              </a:ext>
            </a:extLst>
          </p:cNvPr>
          <p:cNvGraphicFramePr/>
          <p:nvPr>
            <p:extLst>
              <p:ext uri="{D42A27DB-BD31-4B8C-83A1-F6EECF244321}">
                <p14:modId xmlns:p14="http://schemas.microsoft.com/office/powerpoint/2010/main" val="2694807846"/>
              </p:ext>
            </p:extLst>
          </p:nvPr>
        </p:nvGraphicFramePr>
        <p:xfrm>
          <a:off x="1193101" y="1140903"/>
          <a:ext cx="5241255"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0" name="Picture 2">
            <a:extLst>
              <a:ext uri="{FF2B5EF4-FFF2-40B4-BE49-F238E27FC236}">
                <a16:creationId xmlns:a16="http://schemas.microsoft.com/office/drawing/2014/main" id="{3A65415A-BCEA-4360-833B-7DE9219C139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75875" y="1827271"/>
            <a:ext cx="5627829" cy="3575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1592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8C4D05-D3EF-48E0-BE4D-0D2900F913D4}"/>
              </a:ext>
            </a:extLst>
          </p:cNvPr>
          <p:cNvSpPr>
            <a:spLocks noGrp="1"/>
          </p:cNvSpPr>
          <p:nvPr>
            <p:ph type="title"/>
          </p:nvPr>
        </p:nvSpPr>
        <p:spPr/>
        <p:txBody>
          <a:bodyPr/>
          <a:lstStyle/>
          <a:p>
            <a:r>
              <a:rPr lang="tr-TR" dirty="0">
                <a:solidFill>
                  <a:srgbClr val="FF0000"/>
                </a:solidFill>
              </a:rPr>
              <a:t>Analysis of </a:t>
            </a:r>
            <a:r>
              <a:rPr lang="tr-TR" dirty="0" err="1">
                <a:solidFill>
                  <a:srgbClr val="FF0000"/>
                </a:solidFill>
              </a:rPr>
              <a:t>The</a:t>
            </a:r>
            <a:r>
              <a:rPr lang="tr-TR" dirty="0">
                <a:solidFill>
                  <a:srgbClr val="FF0000"/>
                </a:solidFill>
              </a:rPr>
              <a:t> </a:t>
            </a:r>
            <a:r>
              <a:rPr lang="tr-TR" dirty="0" err="1">
                <a:solidFill>
                  <a:srgbClr val="FF0000"/>
                </a:solidFill>
              </a:rPr>
              <a:t>Already</a:t>
            </a:r>
            <a:r>
              <a:rPr lang="tr-TR" dirty="0">
                <a:solidFill>
                  <a:srgbClr val="FF0000"/>
                </a:solidFill>
              </a:rPr>
              <a:t> </a:t>
            </a:r>
            <a:r>
              <a:rPr lang="tr-TR" dirty="0" err="1">
                <a:solidFill>
                  <a:srgbClr val="FF0000"/>
                </a:solidFill>
              </a:rPr>
              <a:t>Existing</a:t>
            </a:r>
            <a:r>
              <a:rPr lang="tr-TR" dirty="0">
                <a:solidFill>
                  <a:srgbClr val="FF0000"/>
                </a:solidFill>
              </a:rPr>
              <a:t> </a:t>
            </a:r>
            <a:r>
              <a:rPr lang="tr-TR" dirty="0" err="1">
                <a:solidFill>
                  <a:srgbClr val="FF0000"/>
                </a:solidFill>
              </a:rPr>
              <a:t>Apps</a:t>
            </a:r>
            <a:br>
              <a:rPr lang="tr-TR" dirty="0"/>
            </a:br>
            <a:endParaRPr lang="tr-TR" dirty="0"/>
          </a:p>
        </p:txBody>
      </p:sp>
      <p:pic>
        <p:nvPicPr>
          <p:cNvPr id="5" name="İçerik Yer Tutucusu 4">
            <a:extLst>
              <a:ext uri="{FF2B5EF4-FFF2-40B4-BE49-F238E27FC236}">
                <a16:creationId xmlns:a16="http://schemas.microsoft.com/office/drawing/2014/main" id="{D7BA773A-BC53-4BAF-9B50-86C232F09B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905000"/>
            <a:ext cx="3729899" cy="3778250"/>
          </a:xfrm>
        </p:spPr>
      </p:pic>
      <p:sp>
        <p:nvSpPr>
          <p:cNvPr id="6" name="Metin kutusu 5">
            <a:extLst>
              <a:ext uri="{FF2B5EF4-FFF2-40B4-BE49-F238E27FC236}">
                <a16:creationId xmlns:a16="http://schemas.microsoft.com/office/drawing/2014/main" id="{97231A96-5021-4772-A06D-879F46D8EB29}"/>
              </a:ext>
            </a:extLst>
          </p:cNvPr>
          <p:cNvSpPr txBox="1"/>
          <p:nvPr/>
        </p:nvSpPr>
        <p:spPr>
          <a:xfrm>
            <a:off x="6895749" y="2274838"/>
            <a:ext cx="4794023" cy="2308324"/>
          </a:xfrm>
          <a:prstGeom prst="rect">
            <a:avLst/>
          </a:prstGeom>
          <a:noFill/>
        </p:spPr>
        <p:txBody>
          <a:bodyPr wrap="square" rtlCol="0">
            <a:spAutoFit/>
          </a:bodyPr>
          <a:lstStyle/>
          <a:p>
            <a:pPr marL="285750" indent="-285750">
              <a:buFont typeface="Arial" panose="020B0604020202020204" pitchFamily="34" charset="0"/>
              <a:buChar char="•"/>
            </a:pPr>
            <a:r>
              <a:rPr lang="en-US" dirty="0"/>
              <a:t>Spotify is an online music streaming application that has reached more than 500 million downloads.</a:t>
            </a:r>
          </a:p>
          <a:p>
            <a:endParaRPr lang="en-US" dirty="0"/>
          </a:p>
          <a:p>
            <a:pPr marL="285750" indent="-285750">
              <a:buFont typeface="Arial" panose="020B0604020202020204" pitchFamily="34" charset="0"/>
              <a:buChar char="•"/>
            </a:pPr>
            <a:r>
              <a:rPr lang="en-US" dirty="0"/>
              <a:t>It has similar functionalities in that it lets users listen to music, provides the user with personalized recommendations and so on.</a:t>
            </a:r>
          </a:p>
        </p:txBody>
      </p:sp>
    </p:spTree>
    <p:extLst>
      <p:ext uri="{BB962C8B-B14F-4D97-AF65-F5344CB8AC3E}">
        <p14:creationId xmlns:p14="http://schemas.microsoft.com/office/powerpoint/2010/main" val="2398496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8C4D05-D3EF-48E0-BE4D-0D2900F913D4}"/>
              </a:ext>
            </a:extLst>
          </p:cNvPr>
          <p:cNvSpPr>
            <a:spLocks noGrp="1"/>
          </p:cNvSpPr>
          <p:nvPr>
            <p:ph type="title"/>
          </p:nvPr>
        </p:nvSpPr>
        <p:spPr/>
        <p:txBody>
          <a:bodyPr/>
          <a:lstStyle/>
          <a:p>
            <a:r>
              <a:rPr lang="tr-TR" dirty="0">
                <a:solidFill>
                  <a:srgbClr val="FF0000"/>
                </a:solidFill>
              </a:rPr>
              <a:t>Analysis of </a:t>
            </a:r>
            <a:r>
              <a:rPr lang="tr-TR" dirty="0" err="1">
                <a:solidFill>
                  <a:srgbClr val="FF0000"/>
                </a:solidFill>
              </a:rPr>
              <a:t>The</a:t>
            </a:r>
            <a:r>
              <a:rPr lang="tr-TR" dirty="0">
                <a:solidFill>
                  <a:srgbClr val="FF0000"/>
                </a:solidFill>
              </a:rPr>
              <a:t> </a:t>
            </a:r>
            <a:r>
              <a:rPr lang="tr-TR" dirty="0" err="1">
                <a:solidFill>
                  <a:srgbClr val="FF0000"/>
                </a:solidFill>
              </a:rPr>
              <a:t>Already</a:t>
            </a:r>
            <a:r>
              <a:rPr lang="tr-TR" dirty="0">
                <a:solidFill>
                  <a:srgbClr val="FF0000"/>
                </a:solidFill>
              </a:rPr>
              <a:t> </a:t>
            </a:r>
            <a:r>
              <a:rPr lang="tr-TR" dirty="0" err="1">
                <a:solidFill>
                  <a:srgbClr val="FF0000"/>
                </a:solidFill>
              </a:rPr>
              <a:t>Existing</a:t>
            </a:r>
            <a:r>
              <a:rPr lang="tr-TR" dirty="0">
                <a:solidFill>
                  <a:srgbClr val="FF0000"/>
                </a:solidFill>
              </a:rPr>
              <a:t> </a:t>
            </a:r>
            <a:r>
              <a:rPr lang="tr-TR" dirty="0" err="1">
                <a:solidFill>
                  <a:srgbClr val="FF0000"/>
                </a:solidFill>
              </a:rPr>
              <a:t>Apps</a:t>
            </a:r>
            <a:br>
              <a:rPr lang="tr-TR" dirty="0"/>
            </a:br>
            <a:endParaRPr lang="tr-TR" dirty="0"/>
          </a:p>
        </p:txBody>
      </p:sp>
      <p:sp>
        <p:nvSpPr>
          <p:cNvPr id="6" name="Metin kutusu 5">
            <a:extLst>
              <a:ext uri="{FF2B5EF4-FFF2-40B4-BE49-F238E27FC236}">
                <a16:creationId xmlns:a16="http://schemas.microsoft.com/office/drawing/2014/main" id="{97231A96-5021-4772-A06D-879F46D8EB29}"/>
              </a:ext>
            </a:extLst>
          </p:cNvPr>
          <p:cNvSpPr txBox="1"/>
          <p:nvPr/>
        </p:nvSpPr>
        <p:spPr>
          <a:xfrm>
            <a:off x="6778604" y="1905000"/>
            <a:ext cx="5077614" cy="3139321"/>
          </a:xfrm>
          <a:prstGeom prst="rect">
            <a:avLst/>
          </a:prstGeom>
          <a:noFill/>
        </p:spPr>
        <p:txBody>
          <a:bodyPr wrap="square" rtlCol="0">
            <a:spAutoFit/>
          </a:bodyPr>
          <a:lstStyle/>
          <a:p>
            <a:pPr marL="285750" indent="-285750">
              <a:buFont typeface="Arial" panose="020B0604020202020204" pitchFamily="34" charset="0"/>
              <a:buChar char="•"/>
            </a:pPr>
            <a:r>
              <a:rPr lang="en-US" dirty="0"/>
              <a:t>Another popular, similar application is YouTube Music. </a:t>
            </a:r>
          </a:p>
          <a:p>
            <a:endParaRPr lang="en-US" dirty="0"/>
          </a:p>
          <a:p>
            <a:pPr marL="285750" indent="-285750">
              <a:buFont typeface="Arial" panose="020B0604020202020204" pitchFamily="34" charset="0"/>
              <a:buChar char="•"/>
            </a:pPr>
            <a:r>
              <a:rPr lang="en-US" dirty="0"/>
              <a:t>It is a music streaming service developed by Google. It provides a simple user interface for music streaming.</a:t>
            </a:r>
          </a:p>
          <a:p>
            <a:endParaRPr lang="en-US" dirty="0"/>
          </a:p>
          <a:p>
            <a:pPr marL="285750" indent="-285750">
              <a:buFont typeface="Arial" panose="020B0604020202020204" pitchFamily="34" charset="0"/>
              <a:buChar char="•"/>
            </a:pPr>
            <a:r>
              <a:rPr lang="en-US" dirty="0"/>
              <a:t>It also allows for users to be able to browse through songs and music videos on YouTube based on genres, playlists, and recommendations.</a:t>
            </a:r>
          </a:p>
        </p:txBody>
      </p:sp>
      <p:pic>
        <p:nvPicPr>
          <p:cNvPr id="9" name="Content Placeholder 8">
            <a:extLst>
              <a:ext uri="{FF2B5EF4-FFF2-40B4-BE49-F238E27FC236}">
                <a16:creationId xmlns:a16="http://schemas.microsoft.com/office/drawing/2014/main" id="{A494187B-D29E-4F89-94AB-F01D31F4E0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7385" y="2277440"/>
            <a:ext cx="5077614" cy="2394440"/>
          </a:xfrm>
        </p:spPr>
      </p:pic>
    </p:spTree>
    <p:extLst>
      <p:ext uri="{BB962C8B-B14F-4D97-AF65-F5344CB8AC3E}">
        <p14:creationId xmlns:p14="http://schemas.microsoft.com/office/powerpoint/2010/main" val="1748135944"/>
      </p:ext>
    </p:extLst>
  </p:cSld>
  <p:clrMapOvr>
    <a:masterClrMapping/>
  </p:clrMapOvr>
</p:sld>
</file>

<file path=ppt/theme/theme1.xml><?xml version="1.0" encoding="utf-8"?>
<a:theme xmlns:a="http://schemas.openxmlformats.org/drawingml/2006/main" name="Duman">
  <a:themeElements>
    <a:clrScheme name="Duma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Duma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uma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340</TotalTime>
  <Words>387</Words>
  <Application>Microsoft Office PowerPoint</Application>
  <PresentationFormat>Widescreen</PresentationFormat>
  <Paragraphs>89</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Algerian</vt:lpstr>
      <vt:lpstr>Arial</vt:lpstr>
      <vt:lpstr>Calibri</vt:lpstr>
      <vt:lpstr>Century Gothic</vt:lpstr>
      <vt:lpstr>Engravers MT</vt:lpstr>
      <vt:lpstr>MV Boli</vt:lpstr>
      <vt:lpstr>Wingdings 3</vt:lpstr>
      <vt:lpstr>Duman</vt:lpstr>
      <vt:lpstr>MyFM Project</vt:lpstr>
      <vt:lpstr>Contents</vt:lpstr>
      <vt:lpstr>Application Introduction </vt:lpstr>
      <vt:lpstr>               Problems</vt:lpstr>
      <vt:lpstr>PowerPoint Presentation</vt:lpstr>
      <vt:lpstr>    Development Tools</vt:lpstr>
      <vt:lpstr>How the recommendation system works?</vt:lpstr>
      <vt:lpstr>Analysis of The Already Existing Apps </vt:lpstr>
      <vt:lpstr>Analysis of The Already Existing Apps </vt:lpstr>
      <vt:lpstr>Analysis of The Already Existing Apps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MyFM Project</dc:title>
  <dc:creator>Anil1</dc:creator>
  <cp:lastModifiedBy>Eren Alp</cp:lastModifiedBy>
  <cp:revision>40</cp:revision>
  <dcterms:created xsi:type="dcterms:W3CDTF">2021-01-25T18:24:16Z</dcterms:created>
  <dcterms:modified xsi:type="dcterms:W3CDTF">2021-01-26T00:24:22Z</dcterms:modified>
</cp:coreProperties>
</file>