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 id="2147483864" r:id="rId2"/>
  </p:sldMasterIdLst>
  <p:notesMasterIdLst>
    <p:notesMasterId r:id="rId21"/>
  </p:notesMasterIdLst>
  <p:handoutMasterIdLst>
    <p:handoutMasterId r:id="rId22"/>
  </p:handoutMasterIdLst>
  <p:sldIdLst>
    <p:sldId id="256" r:id="rId3"/>
    <p:sldId id="257" r:id="rId4"/>
    <p:sldId id="258" r:id="rId5"/>
    <p:sldId id="259" r:id="rId6"/>
    <p:sldId id="266" r:id="rId7"/>
    <p:sldId id="265" r:id="rId8"/>
    <p:sldId id="260" r:id="rId9"/>
    <p:sldId id="261" r:id="rId10"/>
    <p:sldId id="262" r:id="rId11"/>
    <p:sldId id="263" r:id="rId12"/>
    <p:sldId id="274" r:id="rId13"/>
    <p:sldId id="268" r:id="rId14"/>
    <p:sldId id="264" r:id="rId15"/>
    <p:sldId id="269" r:id="rId16"/>
    <p:sldId id="270" r:id="rId17"/>
    <p:sldId id="271" r:id="rId18"/>
    <p:sldId id="272" r:id="rId19"/>
    <p:sldId id="273" r:id="rId20"/>
  </p:sldIdLst>
  <p:sldSz cx="12192000" cy="6858000"/>
  <p:notesSz cx="6735763" cy="98663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65" d="100"/>
          <a:sy n="65" d="100"/>
        </p:scale>
        <p:origin x="7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DAAA654D-90C6-4A0D-8880-B2AB0A8A18F1}" type="datetimeFigureOut">
              <a:rPr lang="tr-TR" smtClean="0"/>
              <a:t>22.01.2022</a:t>
            </a:fld>
            <a:endParaRPr lang="tr-TR"/>
          </a:p>
        </p:txBody>
      </p:sp>
      <p:sp>
        <p:nvSpPr>
          <p:cNvPr id="4" name="Altbilgi Yer Tutucusu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5C5B1C6B-8B47-4365-8917-0F6B98E868CD}" type="slidenum">
              <a:rPr lang="tr-TR" smtClean="0"/>
              <a:t>‹#›</a:t>
            </a:fld>
            <a:endParaRPr lang="tr-TR"/>
          </a:p>
        </p:txBody>
      </p:sp>
    </p:spTree>
    <p:extLst>
      <p:ext uri="{BB962C8B-B14F-4D97-AF65-F5344CB8AC3E}">
        <p14:creationId xmlns:p14="http://schemas.microsoft.com/office/powerpoint/2010/main" val="597283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3550C5E3-28E4-49A1-9411-36B2057852F0}" type="datetimeFigureOut">
              <a:rPr lang="tr-TR" smtClean="0"/>
              <a:t>22.01.2022</a:t>
            </a:fld>
            <a:endParaRPr lang="tr-TR"/>
          </a:p>
        </p:txBody>
      </p:sp>
      <p:sp>
        <p:nvSpPr>
          <p:cNvPr id="4" name="Slayt Görüntüsü Yer Tutucusu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109E3E89-4BB2-4D58-A1B4-449FB060056E}" type="slidenum">
              <a:rPr lang="tr-TR" smtClean="0"/>
              <a:t>‹#›</a:t>
            </a:fld>
            <a:endParaRPr lang="tr-TR"/>
          </a:p>
        </p:txBody>
      </p:sp>
    </p:spTree>
    <p:extLst>
      <p:ext uri="{BB962C8B-B14F-4D97-AF65-F5344CB8AC3E}">
        <p14:creationId xmlns:p14="http://schemas.microsoft.com/office/powerpoint/2010/main" val="424348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09E3E89-4BB2-4D58-A1B4-449FB060056E}" type="slidenum">
              <a:rPr lang="tr-TR" smtClean="0"/>
              <a:t>14</a:t>
            </a:fld>
            <a:endParaRPr lang="tr-TR"/>
          </a:p>
        </p:txBody>
      </p:sp>
    </p:spTree>
    <p:extLst>
      <p:ext uri="{BB962C8B-B14F-4D97-AF65-F5344CB8AC3E}">
        <p14:creationId xmlns:p14="http://schemas.microsoft.com/office/powerpoint/2010/main" val="3655013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82BE706-F31F-4F0F-BD7F-376475D80C46}" type="datetimeFigureOut">
              <a:rPr lang="tr-TR" smtClean="0"/>
              <a:t>22.01.2022</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4080591566"/>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smtClean="0"/>
              <a:t>Resim eklemek için simgeyi tıklatın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279760347"/>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367619463"/>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7174438"/>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2704428867"/>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282BE706-F31F-4F0F-BD7F-376475D80C46}" type="datetimeFigureOut">
              <a:rPr lang="tr-TR" smtClean="0"/>
              <a:t>22.01.2022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3725371969"/>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282BE706-F31F-4F0F-BD7F-376475D80C46}" type="datetimeFigureOut">
              <a:rPr lang="tr-TR" smtClean="0"/>
              <a:t>22.01.2022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545841550"/>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2BE706-F31F-4F0F-BD7F-376475D80C46}" type="datetimeFigureOut">
              <a:rPr lang="tr-TR" smtClean="0"/>
              <a:t>22.01.2022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61989236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2BE706-F31F-4F0F-BD7F-376475D80C46}" type="datetimeFigureOut">
              <a:rPr lang="tr-TR" smtClean="0"/>
              <a:t>22.01.2022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1199107609"/>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82BE706-F31F-4F0F-BD7F-376475D80C46}" type="datetimeFigureOut">
              <a:rPr lang="tr-TR" smtClean="0"/>
              <a:t>22.01.2022</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214398459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2BE706-F31F-4F0F-BD7F-376475D80C46}" type="datetimeFigureOut">
              <a:rPr lang="tr-TR" smtClean="0"/>
              <a:t>22.01.2022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345499567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2BE706-F31F-4F0F-BD7F-376475D80C46}" type="datetimeFigureOut">
              <a:rPr lang="tr-TR" smtClean="0"/>
              <a:t>22.01.2022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3294536697"/>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82BE706-F31F-4F0F-BD7F-376475D80C46}" type="datetimeFigureOut">
              <a:rPr lang="tr-TR" smtClean="0"/>
              <a:t>22.01.2022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122609193"/>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379199508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410" y="3073397"/>
            <a:ext cx="4878391"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3073397"/>
            <a:ext cx="4875210"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82BE706-F31F-4F0F-BD7F-376475D80C46}" type="datetimeFigureOut">
              <a:rPr lang="tr-TR" smtClean="0"/>
              <a:t>22.01.2022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35650347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82BE706-F31F-4F0F-BD7F-376475D80C46}" type="datetimeFigureOut">
              <a:rPr lang="tr-TR" smtClean="0"/>
              <a:t>22.01.2022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166187860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2BE706-F31F-4F0F-BD7F-376475D80C46}" type="datetimeFigureOut">
              <a:rPr lang="tr-TR" smtClean="0"/>
              <a:t>22.01.2022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356335634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3041873909"/>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286624556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smtClean="0"/>
              <a:t>Resim eklemek için simgeyi tıklatın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39415834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2497780280"/>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252417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82BE706-F31F-4F0F-BD7F-376475D80C46}" type="datetimeFigureOut">
              <a:rPr lang="tr-TR" smtClean="0"/>
              <a:t>22.01.2022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3151891470"/>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305600117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282BE706-F31F-4F0F-BD7F-376475D80C46}" type="datetimeFigureOut">
              <a:rPr lang="tr-TR" smtClean="0"/>
              <a:t>22.01.2022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249504289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282BE706-F31F-4F0F-BD7F-376475D80C46}" type="datetimeFigureOut">
              <a:rPr lang="tr-TR" smtClean="0"/>
              <a:t>22.01.2022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90370308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2BE706-F31F-4F0F-BD7F-376475D80C46}" type="datetimeFigureOut">
              <a:rPr lang="tr-TR" smtClean="0"/>
              <a:t>22.01.2022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187607580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2BE706-F31F-4F0F-BD7F-376475D80C46}" type="datetimeFigureOut">
              <a:rPr lang="tr-TR" smtClean="0"/>
              <a:t>22.01.2022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132720678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3671905136"/>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410" y="3073397"/>
            <a:ext cx="4878391"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3073397"/>
            <a:ext cx="4875210"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82BE706-F31F-4F0F-BD7F-376475D80C46}" type="datetimeFigureOut">
              <a:rPr lang="tr-TR" smtClean="0"/>
              <a:t>22.01.2022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4234995049"/>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82BE706-F31F-4F0F-BD7F-376475D80C46}" type="datetimeFigureOut">
              <a:rPr lang="tr-TR" smtClean="0"/>
              <a:t>22.01.2022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1397616180"/>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2BE706-F31F-4F0F-BD7F-376475D80C46}" type="datetimeFigureOut">
              <a:rPr lang="tr-TR" smtClean="0"/>
              <a:t>22.01.2022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4229585126"/>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553385799"/>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82BE706-F31F-4F0F-BD7F-376475D80C46}" type="datetimeFigureOut">
              <a:rPr lang="tr-TR" smtClean="0"/>
              <a:t>22.01.2022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03B7B0-DF62-43B0-85DE-DBBD3A13BA06}" type="slidenum">
              <a:rPr lang="tr-TR" smtClean="0"/>
              <a:t>‹#›</a:t>
            </a:fld>
            <a:endParaRPr lang="tr-TR"/>
          </a:p>
        </p:txBody>
      </p:sp>
    </p:spTree>
    <p:extLst>
      <p:ext uri="{BB962C8B-B14F-4D97-AF65-F5344CB8AC3E}">
        <p14:creationId xmlns:p14="http://schemas.microsoft.com/office/powerpoint/2010/main" val="393453515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2BE706-F31F-4F0F-BD7F-376475D80C46}" type="datetimeFigureOut">
              <a:rPr lang="tr-TR" smtClean="0"/>
              <a:t>22.01.2022</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03B7B0-DF62-43B0-85DE-DBBD3A13BA06}" type="slidenum">
              <a:rPr lang="tr-TR" smtClean="0"/>
              <a:t>‹#›</a:t>
            </a:fld>
            <a:endParaRPr lang="tr-TR"/>
          </a:p>
        </p:txBody>
      </p:sp>
    </p:spTree>
    <p:extLst>
      <p:ext uri="{BB962C8B-B14F-4D97-AF65-F5344CB8AC3E}">
        <p14:creationId xmlns:p14="http://schemas.microsoft.com/office/powerpoint/2010/main" val="3718444396"/>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2BE706-F31F-4F0F-BD7F-376475D80C46}" type="datetimeFigureOut">
              <a:rPr lang="tr-TR" smtClean="0"/>
              <a:t>22.01.2022</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03B7B0-DF62-43B0-85DE-DBBD3A13BA06}" type="slidenum">
              <a:rPr lang="tr-TR" smtClean="0"/>
              <a:t>‹#›</a:t>
            </a:fld>
            <a:endParaRPr lang="tr-TR"/>
          </a:p>
        </p:txBody>
      </p:sp>
    </p:spTree>
    <p:extLst>
      <p:ext uri="{BB962C8B-B14F-4D97-AF65-F5344CB8AC3E}">
        <p14:creationId xmlns:p14="http://schemas.microsoft.com/office/powerpoint/2010/main" val="566813821"/>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19.jpe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876424" y="394777"/>
            <a:ext cx="8791575" cy="2387600"/>
          </a:xfrm>
        </p:spPr>
        <p:txBody>
          <a:bodyPr>
            <a:normAutofit/>
          </a:bodyPr>
          <a:lstStyle/>
          <a:p>
            <a:pPr algn="ctr"/>
            <a:r>
              <a:rPr lang="tr-TR" sz="3200" dirty="0" smtClean="0">
                <a:latin typeface="Arial" panose="020B0604020202020204" pitchFamily="34" charset="0"/>
                <a:cs typeface="Arial" panose="020B0604020202020204" pitchFamily="34" charset="0"/>
              </a:rPr>
              <a:t>CENG 407 </a:t>
            </a:r>
            <a:r>
              <a:rPr lang="tr-TR" dirty="0" smtClean="0">
                <a:latin typeface="Arial" panose="020B0604020202020204" pitchFamily="34" charset="0"/>
                <a:cs typeface="Arial" panose="020B0604020202020204" pitchFamily="34" charset="0"/>
              </a:rPr>
              <a:t/>
            </a:r>
            <a:br>
              <a:rPr lang="tr-TR" dirty="0" smtClean="0">
                <a:latin typeface="Arial" panose="020B0604020202020204" pitchFamily="34" charset="0"/>
                <a:cs typeface="Arial" panose="020B0604020202020204" pitchFamily="34" charset="0"/>
              </a:rPr>
            </a:br>
            <a:r>
              <a:rPr lang="tr-TR" sz="4400" b="1" dirty="0" err="1" smtClean="0">
                <a:latin typeface="Arial" panose="020B0604020202020204" pitchFamily="34" charset="0"/>
                <a:cs typeface="Arial" panose="020B0604020202020204" pitchFamily="34" charset="0"/>
              </a:rPr>
              <a:t>lıcence</a:t>
            </a:r>
            <a:r>
              <a:rPr lang="tr-TR" sz="4400" b="1" dirty="0" smtClean="0">
                <a:latin typeface="Arial" panose="020B0604020202020204" pitchFamily="34" charset="0"/>
                <a:cs typeface="Arial" panose="020B0604020202020204" pitchFamily="34" charset="0"/>
              </a:rPr>
              <a:t> </a:t>
            </a:r>
            <a:r>
              <a:rPr lang="tr-TR" sz="4400" b="1" dirty="0" err="1" smtClean="0">
                <a:latin typeface="Arial" panose="020B0604020202020204" pitchFamily="34" charset="0"/>
                <a:cs typeface="Arial" panose="020B0604020202020204" pitchFamily="34" charset="0"/>
              </a:rPr>
              <a:t>plate</a:t>
            </a:r>
            <a:r>
              <a:rPr lang="tr-TR" sz="4400" b="1" dirty="0" smtClean="0">
                <a:latin typeface="Arial" panose="020B0604020202020204" pitchFamily="34" charset="0"/>
                <a:cs typeface="Arial" panose="020B0604020202020204" pitchFamily="34" charset="0"/>
              </a:rPr>
              <a:t> </a:t>
            </a:r>
            <a:r>
              <a:rPr lang="tr-TR" sz="4400" b="1" dirty="0" err="1" smtClean="0">
                <a:latin typeface="Arial" panose="020B0604020202020204" pitchFamily="34" charset="0"/>
                <a:cs typeface="Arial" panose="020B0604020202020204" pitchFamily="34" charset="0"/>
              </a:rPr>
              <a:t>recognıtıon</a:t>
            </a:r>
            <a:r>
              <a:rPr lang="tr-TR" sz="4400" b="1" dirty="0" smtClean="0">
                <a:latin typeface="Arial" panose="020B0604020202020204" pitchFamily="34" charset="0"/>
                <a:cs typeface="Arial" panose="020B0604020202020204" pitchFamily="34" charset="0"/>
              </a:rPr>
              <a:t> </a:t>
            </a:r>
            <a:r>
              <a:rPr lang="tr-TR" sz="4400" b="1" dirty="0" err="1" smtClean="0">
                <a:latin typeface="Arial" panose="020B0604020202020204" pitchFamily="34" charset="0"/>
                <a:cs typeface="Arial" panose="020B0604020202020204" pitchFamily="34" charset="0"/>
              </a:rPr>
              <a:t>system</a:t>
            </a:r>
            <a:r>
              <a:rPr lang="tr-TR" sz="4400" dirty="0" smtClean="0">
                <a:latin typeface="Arial" panose="020B0604020202020204" pitchFamily="34" charset="0"/>
                <a:cs typeface="Arial" panose="020B0604020202020204" pitchFamily="34" charset="0"/>
              </a:rPr>
              <a:t/>
            </a:r>
            <a:br>
              <a:rPr lang="tr-TR" sz="4400" dirty="0" smtClean="0">
                <a:latin typeface="Arial" panose="020B0604020202020204" pitchFamily="34" charset="0"/>
                <a:cs typeface="Arial" panose="020B0604020202020204" pitchFamily="34" charset="0"/>
              </a:rPr>
            </a:br>
            <a:r>
              <a:rPr lang="tr-TR" sz="2400" dirty="0" smtClean="0">
                <a:latin typeface="Arial" panose="020B0604020202020204" pitchFamily="34" charset="0"/>
                <a:cs typeface="Arial" panose="020B0604020202020204" pitchFamily="34" charset="0"/>
              </a:rPr>
              <a:t>Project </a:t>
            </a:r>
            <a:r>
              <a:rPr lang="tr-TR" sz="2400" dirty="0" err="1" smtClean="0">
                <a:latin typeface="Arial" panose="020B0604020202020204" pitchFamily="34" charset="0"/>
                <a:cs typeface="Arial" panose="020B0604020202020204" pitchFamily="34" charset="0"/>
              </a:rPr>
              <a:t>presentatıon</a:t>
            </a:r>
            <a:endParaRPr lang="tr-TR" sz="4000" dirty="0">
              <a:latin typeface="Arial" panose="020B0604020202020204" pitchFamily="34" charset="0"/>
              <a:cs typeface="Arial" panose="020B0604020202020204" pitchFamily="34" charset="0"/>
            </a:endParaRPr>
          </a:p>
        </p:txBody>
      </p:sp>
      <p:sp>
        <p:nvSpPr>
          <p:cNvPr id="3" name="Alt Başlık 2"/>
          <p:cNvSpPr>
            <a:spLocks noGrp="1"/>
          </p:cNvSpPr>
          <p:nvPr>
            <p:ph type="subTitle" idx="1"/>
          </p:nvPr>
        </p:nvSpPr>
        <p:spPr>
          <a:xfrm>
            <a:off x="1876424" y="3126659"/>
            <a:ext cx="8791575" cy="3431458"/>
          </a:xfrm>
        </p:spPr>
        <p:txBody>
          <a:bodyPr>
            <a:normAutofit fontScale="92500" lnSpcReduction="20000"/>
          </a:bodyPr>
          <a:lstStyle/>
          <a:p>
            <a:r>
              <a:rPr lang="tr-TR" b="1" dirty="0" smtClean="0">
                <a:solidFill>
                  <a:schemeClr val="tx1"/>
                </a:solidFill>
              </a:rPr>
              <a:t>TEAM MEMBERS</a:t>
            </a:r>
          </a:p>
          <a:p>
            <a:r>
              <a:rPr lang="tr-TR" dirty="0" smtClean="0"/>
              <a:t>Mehmet Furkan turan</a:t>
            </a:r>
          </a:p>
          <a:p>
            <a:r>
              <a:rPr lang="tr-TR" dirty="0" smtClean="0"/>
              <a:t>Arda kayış</a:t>
            </a:r>
          </a:p>
          <a:p>
            <a:r>
              <a:rPr lang="tr-TR" dirty="0" smtClean="0"/>
              <a:t>Doğukan tutak</a:t>
            </a:r>
          </a:p>
          <a:p>
            <a:r>
              <a:rPr lang="tr-TR" dirty="0" smtClean="0"/>
              <a:t>Burak çetin</a:t>
            </a:r>
          </a:p>
          <a:p>
            <a:r>
              <a:rPr lang="tr-TR" dirty="0" smtClean="0"/>
              <a:t>Muhammed emin atalık</a:t>
            </a:r>
          </a:p>
          <a:p>
            <a:r>
              <a:rPr lang="tr-TR" b="1" dirty="0" err="1" smtClean="0">
                <a:solidFill>
                  <a:schemeClr val="tx1"/>
                </a:solidFill>
              </a:rPr>
              <a:t>Advısor</a:t>
            </a:r>
            <a:endParaRPr lang="tr-TR" b="1" dirty="0" smtClean="0">
              <a:solidFill>
                <a:schemeClr val="tx1"/>
              </a:solidFill>
            </a:endParaRPr>
          </a:p>
          <a:p>
            <a:r>
              <a:rPr lang="tr-TR" dirty="0" smtClean="0"/>
              <a:t>Prof. Dr. Ahmet coşar</a:t>
            </a:r>
            <a:endParaRPr lang="tr-TR" dirty="0"/>
          </a:p>
        </p:txBody>
      </p:sp>
    </p:spTree>
    <p:extLst>
      <p:ext uri="{BB962C8B-B14F-4D97-AF65-F5344CB8AC3E}">
        <p14:creationId xmlns:p14="http://schemas.microsoft.com/office/powerpoint/2010/main" val="2362115249"/>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WORKING PRINCIPLE OF LICENCE PLATE RECOGNITION SYSTEM</a:t>
            </a:r>
            <a:endParaRPr lang="tr-TR" dirty="0"/>
          </a:p>
        </p:txBody>
      </p:sp>
      <p:sp>
        <p:nvSpPr>
          <p:cNvPr id="3" name="İçerik Yer Tutucusu 2"/>
          <p:cNvSpPr>
            <a:spLocks noGrp="1"/>
          </p:cNvSpPr>
          <p:nvPr>
            <p:ph idx="1"/>
          </p:nvPr>
        </p:nvSpPr>
        <p:spPr>
          <a:xfrm>
            <a:off x="1141412" y="2352727"/>
            <a:ext cx="9905999" cy="3802267"/>
          </a:xfrm>
        </p:spPr>
        <p:txBody>
          <a:bodyPr>
            <a:normAutofit/>
          </a:bodyPr>
          <a:lstStyle/>
          <a:p>
            <a:r>
              <a:rPr lang="tr-TR" dirty="0"/>
              <a:t>F</a:t>
            </a:r>
            <a:r>
              <a:rPr lang="en-US" dirty="0" err="1" smtClean="0"/>
              <a:t>inding</a:t>
            </a:r>
            <a:r>
              <a:rPr lang="en-US" dirty="0" smtClean="0"/>
              <a:t> all </a:t>
            </a:r>
            <a:r>
              <a:rPr lang="en-US" dirty="0"/>
              <a:t>the contours in the picture. </a:t>
            </a:r>
            <a:endParaRPr lang="tr-TR" dirty="0" smtClean="0"/>
          </a:p>
          <a:p>
            <a:r>
              <a:rPr lang="tr-TR" dirty="0" err="1" smtClean="0"/>
              <a:t>Compare</a:t>
            </a:r>
            <a:r>
              <a:rPr lang="tr-TR" dirty="0" smtClean="0"/>
              <a:t> </a:t>
            </a:r>
            <a:r>
              <a:rPr lang="en-US" dirty="0" smtClean="0"/>
              <a:t>and </a:t>
            </a:r>
            <a:r>
              <a:rPr lang="en-US" dirty="0"/>
              <a:t>verify the side ratio and area of each bounding </a:t>
            </a:r>
            <a:r>
              <a:rPr lang="en-US" dirty="0" smtClean="0"/>
              <a:t>rectangle</a:t>
            </a:r>
            <a:r>
              <a:rPr lang="tr-TR" dirty="0" smtClean="0"/>
              <a:t>.</a:t>
            </a:r>
          </a:p>
          <a:p>
            <a:r>
              <a:rPr lang="en-US" dirty="0" smtClean="0"/>
              <a:t>Image </a:t>
            </a:r>
            <a:r>
              <a:rPr lang="en-US" dirty="0"/>
              <a:t>segmentation </a:t>
            </a:r>
            <a:endParaRPr lang="tr-TR" dirty="0" smtClean="0"/>
          </a:p>
          <a:p>
            <a:r>
              <a:rPr lang="tr-TR" dirty="0"/>
              <a:t>C</a:t>
            </a:r>
            <a:r>
              <a:rPr lang="en-US" dirty="0" err="1" smtClean="0"/>
              <a:t>haracters</a:t>
            </a:r>
            <a:r>
              <a:rPr lang="en-US" dirty="0" smtClean="0"/>
              <a:t> </a:t>
            </a:r>
            <a:r>
              <a:rPr lang="en-US" dirty="0"/>
              <a:t>on the plate are recognized by using </a:t>
            </a:r>
            <a:r>
              <a:rPr lang="en-US" dirty="0" smtClean="0"/>
              <a:t>OCR</a:t>
            </a:r>
            <a:r>
              <a:rPr lang="tr-TR" dirty="0" smtClean="0"/>
              <a:t>.</a:t>
            </a:r>
          </a:p>
          <a:p>
            <a:r>
              <a:rPr lang="tr-TR" dirty="0" smtClean="0"/>
              <a:t>Tr</a:t>
            </a:r>
            <a:r>
              <a:rPr lang="en-US" dirty="0" err="1" smtClean="0"/>
              <a:t>aining</a:t>
            </a:r>
            <a:r>
              <a:rPr lang="en-US" dirty="0" smtClean="0"/>
              <a:t> </a:t>
            </a:r>
            <a:r>
              <a:rPr lang="en-US" dirty="0"/>
              <a:t>phase by using the deep </a:t>
            </a:r>
            <a:r>
              <a:rPr lang="en-US" dirty="0" smtClean="0"/>
              <a:t>learning</a:t>
            </a:r>
            <a:r>
              <a:rPr lang="tr-TR" dirty="0" smtClean="0"/>
              <a:t>.</a:t>
            </a:r>
          </a:p>
        </p:txBody>
      </p:sp>
    </p:spTree>
    <p:extLst>
      <p:ext uri="{BB962C8B-B14F-4D97-AF65-F5344CB8AC3E}">
        <p14:creationId xmlns:p14="http://schemas.microsoft.com/office/powerpoint/2010/main" val="383946102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1026" name="Picture 2" descr="Light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288" y="741785"/>
            <a:ext cx="3376390" cy="18992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ghtb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4404" y="741785"/>
            <a:ext cx="3376390" cy="18992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ight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1184" y="741785"/>
            <a:ext cx="3365326" cy="18929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ghtbox"/>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3610" y="4031731"/>
            <a:ext cx="3398878" cy="19118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ight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1345" y="4415722"/>
            <a:ext cx="2569176" cy="65965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ghtbox"/>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6025" b="8472"/>
          <a:stretch/>
        </p:blipFill>
        <p:spPr bwMode="auto">
          <a:xfrm>
            <a:off x="8010402" y="4364567"/>
            <a:ext cx="3626890" cy="761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530943"/>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DATA FLOW DIAGRAM - LEVEL 0</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6645" y="2769805"/>
            <a:ext cx="9195534" cy="2441292"/>
          </a:xfrm>
        </p:spPr>
      </p:pic>
    </p:spTree>
    <p:extLst>
      <p:ext uri="{BB962C8B-B14F-4D97-AF65-F5344CB8AC3E}">
        <p14:creationId xmlns:p14="http://schemas.microsoft.com/office/powerpoint/2010/main" val="1363668273"/>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ACTIVITY DIAGRAM</a:t>
            </a:r>
            <a:endParaRPr lang="tr-TR" dirty="0"/>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809" b="1531"/>
          <a:stretch/>
        </p:blipFill>
        <p:spPr>
          <a:xfrm>
            <a:off x="6507367" y="226143"/>
            <a:ext cx="3266833" cy="6410632"/>
          </a:xfrm>
        </p:spPr>
      </p:pic>
    </p:spTree>
    <p:extLst>
      <p:ext uri="{BB962C8B-B14F-4D97-AF65-F5344CB8AC3E}">
        <p14:creationId xmlns:p14="http://schemas.microsoft.com/office/powerpoint/2010/main" val="19440957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SEQUENCE DIAGRAM</a:t>
            </a:r>
            <a:endParaRPr lang="tr-TR" dirty="0"/>
          </a:p>
        </p:txBody>
      </p:sp>
      <p:pic>
        <p:nvPicPr>
          <p:cNvPr id="4" name="İçerik Yer Tutucus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01738" y="2320992"/>
            <a:ext cx="10185348" cy="3555202"/>
          </a:xfrm>
        </p:spPr>
      </p:pic>
    </p:spTree>
    <p:extLst>
      <p:ext uri="{BB962C8B-B14F-4D97-AF65-F5344CB8AC3E}">
        <p14:creationId xmlns:p14="http://schemas.microsoft.com/office/powerpoint/2010/main" val="133668031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USER INTERFACE</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995" y="1703796"/>
            <a:ext cx="7854833" cy="4756809"/>
          </a:xfrm>
        </p:spPr>
      </p:pic>
    </p:spTree>
    <p:extLst>
      <p:ext uri="{BB962C8B-B14F-4D97-AF65-F5344CB8AC3E}">
        <p14:creationId xmlns:p14="http://schemas.microsoft.com/office/powerpoint/2010/main" val="1878226973"/>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Work</a:t>
            </a:r>
            <a:r>
              <a:rPr lang="tr-TR" dirty="0" smtClean="0"/>
              <a:t> plan</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829" y="2249487"/>
            <a:ext cx="10559163" cy="3648972"/>
          </a:xfrm>
          <a:prstGeom prst="rect">
            <a:avLst/>
          </a:prstGeom>
          <a:noFill/>
          <a:ln>
            <a:noFill/>
          </a:ln>
        </p:spPr>
      </p:pic>
    </p:spTree>
    <p:extLst>
      <p:ext uri="{BB962C8B-B14F-4D97-AF65-F5344CB8AC3E}">
        <p14:creationId xmlns:p14="http://schemas.microsoft.com/office/powerpoint/2010/main" val="228964317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conclusıon</a:t>
            </a:r>
            <a:endParaRPr lang="tr-TR" dirty="0"/>
          </a:p>
        </p:txBody>
      </p:sp>
      <p:sp>
        <p:nvSpPr>
          <p:cNvPr id="3" name="İçerik Yer Tutucusu 2"/>
          <p:cNvSpPr>
            <a:spLocks noGrp="1"/>
          </p:cNvSpPr>
          <p:nvPr>
            <p:ph idx="1"/>
          </p:nvPr>
        </p:nvSpPr>
        <p:spPr/>
        <p:txBody>
          <a:bodyPr/>
          <a:lstStyle/>
          <a:p>
            <a:r>
              <a:rPr lang="en-US" dirty="0"/>
              <a:t>It is aimed to determine the features required for the recognition of license plates by using image processing, image detection and recognition methods for the License Plate Recognition System by using the deep learning method with libraries such as </a:t>
            </a:r>
            <a:r>
              <a:rPr lang="en-US" dirty="0" err="1"/>
              <a:t>TensorFlow</a:t>
            </a:r>
            <a:r>
              <a:rPr lang="en-US" dirty="0"/>
              <a:t> and </a:t>
            </a:r>
            <a:r>
              <a:rPr lang="en-US" dirty="0" err="1"/>
              <a:t>Keras</a:t>
            </a:r>
            <a:r>
              <a:rPr lang="en-US" dirty="0"/>
              <a:t>.</a:t>
            </a:r>
            <a:endParaRPr lang="tr-TR" dirty="0"/>
          </a:p>
        </p:txBody>
      </p:sp>
    </p:spTree>
    <p:extLst>
      <p:ext uri="{BB962C8B-B14F-4D97-AF65-F5344CB8AC3E}">
        <p14:creationId xmlns:p14="http://schemas.microsoft.com/office/powerpoint/2010/main" val="232356167"/>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ose up image of hands applauding">
            <a:extLst>
              <a:ext uri="{FF2B5EF4-FFF2-40B4-BE49-F238E27FC236}">
                <a16:creationId xmlns:a16="http://schemas.microsoft.com/office/drawing/2014/main" id="{016B75F1-289D-4904-9FFE-EAF9D10C5CEE}"/>
              </a:ext>
            </a:extLst>
          </p:cNvPr>
          <p:cNvPicPr>
            <a:picLocks noChangeAspect="1"/>
          </p:cNvPicPr>
          <p:nvPr/>
        </p:nvPicPr>
        <p:blipFill rotWithShape="1">
          <a:blip r:embed="rId2">
            <a:alphaModFix amt="40000"/>
          </a:blip>
          <a:srcRect t="596" b="15134"/>
          <a:stretch/>
        </p:blipFill>
        <p:spPr>
          <a:xfrm>
            <a:off x="20" y="0"/>
            <a:ext cx="12191980" cy="6857990"/>
          </a:xfrm>
          <a:prstGeom prst="rect">
            <a:avLst/>
          </a:prstGeom>
        </p:spPr>
      </p:pic>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1141413" y="2878751"/>
            <a:ext cx="9905999" cy="3541714"/>
          </a:xfrm>
        </p:spPr>
        <p:txBody>
          <a:bodyPr>
            <a:normAutofit/>
          </a:bodyPr>
          <a:lstStyle/>
          <a:p>
            <a:pPr marL="0" indent="0" algn="ctr">
              <a:buNone/>
            </a:pPr>
            <a:r>
              <a:rPr lang="tr-TR" sz="6000" dirty="0" smtClean="0"/>
              <a:t>THANK YOU FOR LISTENING </a:t>
            </a:r>
            <a:endParaRPr lang="tr-TR" sz="6000" dirty="0"/>
          </a:p>
        </p:txBody>
      </p:sp>
    </p:spTree>
    <p:extLst>
      <p:ext uri="{BB962C8B-B14F-4D97-AF65-F5344CB8AC3E}">
        <p14:creationId xmlns:p14="http://schemas.microsoft.com/office/powerpoint/2010/main" val="1668100353"/>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CONTENTS</a:t>
            </a:r>
            <a:endParaRPr lang="tr-TR" dirty="0"/>
          </a:p>
        </p:txBody>
      </p:sp>
      <p:sp>
        <p:nvSpPr>
          <p:cNvPr id="3" name="İçerik Yer Tutucusu 2"/>
          <p:cNvSpPr>
            <a:spLocks noGrp="1"/>
          </p:cNvSpPr>
          <p:nvPr>
            <p:ph idx="1"/>
          </p:nvPr>
        </p:nvSpPr>
        <p:spPr>
          <a:xfrm>
            <a:off x="1141413" y="1720645"/>
            <a:ext cx="9905999" cy="4837471"/>
          </a:xfrm>
        </p:spPr>
        <p:txBody>
          <a:bodyPr>
            <a:normAutofit fontScale="62500" lnSpcReduction="20000"/>
          </a:bodyPr>
          <a:lstStyle/>
          <a:p>
            <a:pPr marL="457200" indent="-457200">
              <a:lnSpc>
                <a:spcPct val="150000"/>
              </a:lnSpc>
              <a:buFont typeface="+mj-lt"/>
              <a:buAutoNum type="arabicPeriod"/>
            </a:pPr>
            <a:r>
              <a:rPr lang="tr-TR" sz="3200" dirty="0" smtClean="0"/>
              <a:t>Problem</a:t>
            </a:r>
            <a:endParaRPr lang="tr-TR" sz="3200" dirty="0"/>
          </a:p>
          <a:p>
            <a:pPr marL="457200" indent="-457200">
              <a:lnSpc>
                <a:spcPct val="150000"/>
              </a:lnSpc>
              <a:buFont typeface="+mj-lt"/>
              <a:buAutoNum type="arabicPeriod"/>
            </a:pPr>
            <a:r>
              <a:rPr lang="tr-TR" sz="3200" dirty="0" smtClean="0"/>
              <a:t>Analysis - </a:t>
            </a:r>
            <a:r>
              <a:rPr lang="tr-TR" sz="3200" dirty="0" err="1"/>
              <a:t>Methods</a:t>
            </a:r>
            <a:r>
              <a:rPr lang="tr-TR" sz="3200" dirty="0"/>
              <a:t> of </a:t>
            </a:r>
            <a:r>
              <a:rPr lang="tr-TR" sz="3200" dirty="0" err="1" smtClean="0"/>
              <a:t>Licence</a:t>
            </a:r>
            <a:r>
              <a:rPr lang="tr-TR" sz="3200" dirty="0" smtClean="0"/>
              <a:t> </a:t>
            </a:r>
            <a:r>
              <a:rPr lang="tr-TR" sz="3200" dirty="0" err="1"/>
              <a:t>Plate</a:t>
            </a:r>
            <a:r>
              <a:rPr lang="tr-TR" sz="3200" dirty="0"/>
              <a:t> </a:t>
            </a:r>
            <a:r>
              <a:rPr lang="tr-TR" sz="3200" dirty="0" err="1" smtClean="0"/>
              <a:t>Recognition</a:t>
            </a:r>
            <a:r>
              <a:rPr lang="tr-TR" sz="3200" dirty="0" smtClean="0"/>
              <a:t> </a:t>
            </a:r>
            <a:r>
              <a:rPr lang="tr-TR" sz="3200" dirty="0" err="1"/>
              <a:t>System</a:t>
            </a:r>
            <a:r>
              <a:rPr lang="tr-TR" sz="3200" dirty="0"/>
              <a:t> </a:t>
            </a:r>
            <a:endParaRPr lang="tr-TR" sz="3200" dirty="0" smtClean="0"/>
          </a:p>
          <a:p>
            <a:pPr marL="457200" indent="-457200">
              <a:lnSpc>
                <a:spcPct val="150000"/>
              </a:lnSpc>
              <a:buFont typeface="+mj-lt"/>
              <a:buAutoNum type="arabicPeriod"/>
            </a:pPr>
            <a:r>
              <a:rPr lang="tr-TR" sz="3200" dirty="0" err="1" smtClean="0"/>
              <a:t>Similar</a:t>
            </a:r>
            <a:r>
              <a:rPr lang="tr-TR" sz="3200" dirty="0" smtClean="0"/>
              <a:t> </a:t>
            </a:r>
            <a:r>
              <a:rPr lang="tr-TR" sz="3200" dirty="0" err="1" smtClean="0"/>
              <a:t>Projects</a:t>
            </a:r>
            <a:endParaRPr lang="tr-TR" sz="3200" dirty="0"/>
          </a:p>
          <a:p>
            <a:pPr marL="457200" indent="-457200">
              <a:lnSpc>
                <a:spcPct val="150000"/>
              </a:lnSpc>
              <a:buFont typeface="+mj-lt"/>
              <a:buAutoNum type="arabicPeriod"/>
            </a:pPr>
            <a:r>
              <a:rPr lang="tr-TR" sz="3200" dirty="0" smtClean="0"/>
              <a:t>Solution</a:t>
            </a:r>
          </a:p>
          <a:p>
            <a:pPr marL="457200" indent="-457200">
              <a:lnSpc>
                <a:spcPct val="150000"/>
              </a:lnSpc>
              <a:buFont typeface="+mj-lt"/>
              <a:buAutoNum type="arabicPeriod"/>
            </a:pPr>
            <a:r>
              <a:rPr lang="tr-TR" sz="3200" dirty="0" err="1"/>
              <a:t>Technology</a:t>
            </a:r>
            <a:r>
              <a:rPr lang="tr-TR" sz="3200" dirty="0"/>
              <a:t> </a:t>
            </a:r>
            <a:r>
              <a:rPr lang="tr-TR" sz="3200" dirty="0" err="1"/>
              <a:t>Used</a:t>
            </a:r>
            <a:r>
              <a:rPr lang="tr-TR" sz="3200" dirty="0"/>
              <a:t> </a:t>
            </a:r>
            <a:endParaRPr lang="tr-TR" sz="3200" dirty="0" smtClean="0"/>
          </a:p>
          <a:p>
            <a:pPr marL="457200" indent="-457200">
              <a:lnSpc>
                <a:spcPct val="150000"/>
              </a:lnSpc>
              <a:buFont typeface="+mj-lt"/>
              <a:buAutoNum type="arabicPeriod"/>
            </a:pPr>
            <a:r>
              <a:rPr lang="tr-TR" sz="3200" dirty="0" err="1" smtClean="0"/>
              <a:t>Working</a:t>
            </a:r>
            <a:r>
              <a:rPr lang="tr-TR" sz="3200" dirty="0" smtClean="0"/>
              <a:t> </a:t>
            </a:r>
            <a:r>
              <a:rPr lang="tr-TR" sz="3200" dirty="0" err="1" smtClean="0"/>
              <a:t>Principle</a:t>
            </a:r>
            <a:r>
              <a:rPr lang="tr-TR" sz="3200" dirty="0" smtClean="0"/>
              <a:t> of </a:t>
            </a:r>
            <a:r>
              <a:rPr lang="tr-TR" sz="3200" dirty="0" err="1" smtClean="0"/>
              <a:t>the</a:t>
            </a:r>
            <a:r>
              <a:rPr lang="tr-TR" sz="3200" dirty="0" smtClean="0"/>
              <a:t> </a:t>
            </a:r>
            <a:r>
              <a:rPr lang="tr-TR" sz="3200" dirty="0" err="1" smtClean="0"/>
              <a:t>System</a:t>
            </a:r>
            <a:endParaRPr lang="tr-TR" sz="3200" dirty="0" smtClean="0"/>
          </a:p>
          <a:p>
            <a:pPr marL="457200" indent="-457200">
              <a:lnSpc>
                <a:spcPct val="150000"/>
              </a:lnSpc>
              <a:buFont typeface="+mj-lt"/>
              <a:buAutoNum type="arabicPeriod"/>
            </a:pPr>
            <a:r>
              <a:rPr lang="tr-TR" sz="3200" dirty="0" err="1" smtClean="0"/>
              <a:t>Diagrams</a:t>
            </a:r>
            <a:endParaRPr lang="tr-TR" sz="3200" dirty="0" smtClean="0"/>
          </a:p>
          <a:p>
            <a:pPr marL="457200" indent="-457200">
              <a:lnSpc>
                <a:spcPct val="150000"/>
              </a:lnSpc>
              <a:buFont typeface="+mj-lt"/>
              <a:buAutoNum type="arabicPeriod"/>
            </a:pPr>
            <a:r>
              <a:rPr lang="tr-TR" sz="3200" dirty="0" err="1" smtClean="0"/>
              <a:t>Work</a:t>
            </a:r>
            <a:r>
              <a:rPr lang="tr-TR" sz="3200" dirty="0" smtClean="0"/>
              <a:t> Plan</a:t>
            </a:r>
            <a:endParaRPr lang="tr-TR" sz="3200" dirty="0"/>
          </a:p>
          <a:p>
            <a:pPr marL="457200" indent="-457200">
              <a:lnSpc>
                <a:spcPct val="150000"/>
              </a:lnSpc>
              <a:buFont typeface="+mj-lt"/>
              <a:buAutoNum type="arabicPeriod"/>
            </a:pPr>
            <a:r>
              <a:rPr lang="tr-TR" sz="3200" dirty="0" err="1"/>
              <a:t>Results</a:t>
            </a:r>
            <a:r>
              <a:rPr lang="tr-TR" sz="3200" dirty="0"/>
              <a:t> </a:t>
            </a:r>
            <a:r>
              <a:rPr lang="tr-TR" sz="3200" dirty="0" err="1"/>
              <a:t>and</a:t>
            </a:r>
            <a:r>
              <a:rPr lang="tr-TR" sz="3200" dirty="0"/>
              <a:t> </a:t>
            </a:r>
            <a:r>
              <a:rPr lang="tr-TR" sz="3200" dirty="0" err="1"/>
              <a:t>Conclusion</a:t>
            </a:r>
            <a:endParaRPr lang="tr-TR" sz="3200" dirty="0"/>
          </a:p>
          <a:p>
            <a:endParaRPr lang="tr-TR" dirty="0"/>
          </a:p>
        </p:txBody>
      </p:sp>
    </p:spTree>
    <p:extLst>
      <p:ext uri="{BB962C8B-B14F-4D97-AF65-F5344CB8AC3E}">
        <p14:creationId xmlns:p14="http://schemas.microsoft.com/office/powerpoint/2010/main" val="185452506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PrOBLEM</a:t>
            </a:r>
            <a:endParaRPr lang="tr-TR" dirty="0"/>
          </a:p>
        </p:txBody>
      </p:sp>
      <p:sp>
        <p:nvSpPr>
          <p:cNvPr id="3" name="İçerik Yer Tutucusu 2"/>
          <p:cNvSpPr>
            <a:spLocks noGrp="1"/>
          </p:cNvSpPr>
          <p:nvPr>
            <p:ph idx="1"/>
          </p:nvPr>
        </p:nvSpPr>
        <p:spPr>
          <a:xfrm>
            <a:off x="1141413" y="2229644"/>
            <a:ext cx="9905999" cy="3541714"/>
          </a:xfrm>
        </p:spPr>
        <p:txBody>
          <a:bodyPr/>
          <a:lstStyle/>
          <a:p>
            <a:r>
              <a:rPr lang="tr-TR" dirty="0" smtClean="0"/>
              <a:t>P</a:t>
            </a:r>
            <a:r>
              <a:rPr lang="en-US" dirty="0" err="1" smtClean="0"/>
              <a:t>olice</a:t>
            </a:r>
            <a:r>
              <a:rPr lang="en-US" dirty="0" smtClean="0"/>
              <a:t> forces</a:t>
            </a:r>
            <a:endParaRPr lang="tr-TR" dirty="0" smtClean="0"/>
          </a:p>
          <a:p>
            <a:r>
              <a:rPr lang="tr-TR" dirty="0"/>
              <a:t>M</a:t>
            </a:r>
            <a:r>
              <a:rPr lang="en-US" dirty="0" err="1" smtClean="0"/>
              <a:t>ilitary</a:t>
            </a:r>
            <a:r>
              <a:rPr lang="en-US" dirty="0" smtClean="0"/>
              <a:t> areas </a:t>
            </a:r>
            <a:endParaRPr lang="tr-TR" dirty="0" smtClean="0"/>
          </a:p>
          <a:p>
            <a:r>
              <a:rPr lang="tr-TR" dirty="0"/>
              <a:t>T</a:t>
            </a:r>
            <a:r>
              <a:rPr lang="en-US" dirty="0" err="1" smtClean="0"/>
              <a:t>raffic</a:t>
            </a:r>
            <a:r>
              <a:rPr lang="en-US" dirty="0" smtClean="0"/>
              <a:t> control</a:t>
            </a:r>
            <a:endParaRPr lang="tr-TR" dirty="0" smtClean="0"/>
          </a:p>
          <a:p>
            <a:r>
              <a:rPr lang="tr-TR" dirty="0"/>
              <a:t>K</a:t>
            </a:r>
            <a:r>
              <a:rPr lang="en-US" dirty="0" err="1" smtClean="0"/>
              <a:t>eeping</a:t>
            </a:r>
            <a:r>
              <a:rPr lang="en-US" dirty="0" smtClean="0"/>
              <a:t> </a:t>
            </a:r>
            <a:r>
              <a:rPr lang="en-US" dirty="0"/>
              <a:t>city entrances and exits under </a:t>
            </a:r>
            <a:r>
              <a:rPr lang="en-US" dirty="0" smtClean="0"/>
              <a:t>control</a:t>
            </a:r>
            <a:endParaRPr lang="tr-TR" dirty="0" smtClean="0"/>
          </a:p>
          <a:p>
            <a:r>
              <a:rPr lang="tr-TR" dirty="0"/>
              <a:t>C</a:t>
            </a:r>
            <a:r>
              <a:rPr lang="en-US" dirty="0" err="1" smtClean="0"/>
              <a:t>ity</a:t>
            </a:r>
            <a:r>
              <a:rPr lang="en-US" dirty="0" smtClean="0"/>
              <a:t> security </a:t>
            </a:r>
            <a:endParaRPr lang="tr-TR" dirty="0" smtClean="0"/>
          </a:p>
          <a:p>
            <a:r>
              <a:rPr lang="tr-TR" dirty="0"/>
              <a:t>E</a:t>
            </a:r>
            <a:r>
              <a:rPr lang="en-US" dirty="0" err="1" smtClean="0"/>
              <a:t>stablishment</a:t>
            </a:r>
            <a:r>
              <a:rPr lang="en-US" dirty="0" smtClean="0"/>
              <a:t> </a:t>
            </a:r>
            <a:r>
              <a:rPr lang="en-US" dirty="0"/>
              <a:t>of smart traffic systems</a:t>
            </a:r>
            <a:endParaRPr lang="tr-TR" dirty="0"/>
          </a:p>
        </p:txBody>
      </p:sp>
      <p:pic>
        <p:nvPicPr>
          <p:cNvPr id="5122" name="Picture 2" descr="Mobile ANPR / ALPR - Mosy - Intelligent Public Safe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618518"/>
            <a:ext cx="4460307" cy="2869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43138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Analysıs</a:t>
            </a:r>
            <a:r>
              <a:rPr lang="tr-TR" dirty="0" smtClean="0"/>
              <a:t> – </a:t>
            </a:r>
            <a:r>
              <a:rPr lang="tr-TR" dirty="0" err="1" smtClean="0"/>
              <a:t>Methods</a:t>
            </a:r>
            <a:r>
              <a:rPr lang="tr-TR" dirty="0" smtClean="0"/>
              <a:t> of </a:t>
            </a:r>
            <a:r>
              <a:rPr lang="tr-TR" dirty="0" err="1" smtClean="0"/>
              <a:t>Lıcence</a:t>
            </a:r>
            <a:r>
              <a:rPr lang="tr-TR" dirty="0" smtClean="0"/>
              <a:t> </a:t>
            </a:r>
            <a:r>
              <a:rPr lang="tr-TR" dirty="0" err="1"/>
              <a:t>Plate</a:t>
            </a:r>
            <a:r>
              <a:rPr lang="tr-TR" dirty="0"/>
              <a:t> </a:t>
            </a:r>
            <a:r>
              <a:rPr lang="tr-TR" dirty="0" err="1" smtClean="0"/>
              <a:t>Recognıtıon</a:t>
            </a:r>
            <a:r>
              <a:rPr lang="tr-TR" dirty="0" smtClean="0"/>
              <a:t> </a:t>
            </a:r>
            <a:r>
              <a:rPr lang="tr-TR" dirty="0" err="1"/>
              <a:t>System</a:t>
            </a:r>
            <a:r>
              <a:rPr lang="tr-TR" dirty="0"/>
              <a:t> </a:t>
            </a:r>
          </a:p>
        </p:txBody>
      </p:sp>
      <p:sp>
        <p:nvSpPr>
          <p:cNvPr id="3" name="İçerik Yer Tutucusu 2"/>
          <p:cNvSpPr>
            <a:spLocks noGrp="1"/>
          </p:cNvSpPr>
          <p:nvPr>
            <p:ph idx="1"/>
          </p:nvPr>
        </p:nvSpPr>
        <p:spPr>
          <a:xfrm>
            <a:off x="1141412" y="2249486"/>
            <a:ext cx="9905999" cy="4151314"/>
          </a:xfrm>
        </p:spPr>
        <p:txBody>
          <a:bodyPr>
            <a:noAutofit/>
          </a:bodyPr>
          <a:lstStyle/>
          <a:p>
            <a:r>
              <a:rPr lang="tr-TR" sz="2600" b="1" dirty="0" err="1"/>
              <a:t>Licence</a:t>
            </a:r>
            <a:r>
              <a:rPr lang="tr-TR" sz="2600" b="1" dirty="0"/>
              <a:t> </a:t>
            </a:r>
            <a:r>
              <a:rPr lang="tr-TR" sz="2600" b="1" dirty="0" err="1"/>
              <a:t>Plate</a:t>
            </a:r>
            <a:r>
              <a:rPr lang="tr-TR" sz="2600" b="1" dirty="0"/>
              <a:t> </a:t>
            </a:r>
            <a:r>
              <a:rPr lang="tr-TR" sz="2600" b="1" dirty="0" err="1"/>
              <a:t>Detection</a:t>
            </a:r>
            <a:r>
              <a:rPr lang="tr-TR" sz="2600" b="1" dirty="0"/>
              <a:t> </a:t>
            </a:r>
            <a:endParaRPr lang="tr-TR" sz="2600" b="1" dirty="0" smtClean="0"/>
          </a:p>
          <a:p>
            <a:pPr marL="0" indent="0">
              <a:buNone/>
            </a:pPr>
            <a:endParaRPr lang="tr-TR" sz="2000" dirty="0" smtClean="0"/>
          </a:p>
          <a:p>
            <a:pPr lvl="1"/>
            <a:r>
              <a:rPr lang="tr-TR" sz="2400" dirty="0" err="1"/>
              <a:t>Edge</a:t>
            </a:r>
            <a:r>
              <a:rPr lang="tr-TR" sz="2400" dirty="0"/>
              <a:t> </a:t>
            </a:r>
            <a:r>
              <a:rPr lang="tr-TR" sz="2400" dirty="0" err="1"/>
              <a:t>Based</a:t>
            </a:r>
            <a:r>
              <a:rPr lang="tr-TR" sz="2400" dirty="0"/>
              <a:t> </a:t>
            </a:r>
            <a:r>
              <a:rPr lang="tr-TR" sz="2400" dirty="0" err="1"/>
              <a:t>Methods</a:t>
            </a:r>
            <a:r>
              <a:rPr lang="tr-TR" sz="2400" dirty="0"/>
              <a:t> </a:t>
            </a:r>
            <a:endParaRPr lang="tr-TR" sz="2400" dirty="0" smtClean="0"/>
          </a:p>
          <a:p>
            <a:pPr lvl="1"/>
            <a:r>
              <a:rPr lang="tr-TR" sz="2400" dirty="0" err="1"/>
              <a:t>Colour</a:t>
            </a:r>
            <a:r>
              <a:rPr lang="tr-TR" sz="2400" dirty="0"/>
              <a:t> - </a:t>
            </a:r>
            <a:r>
              <a:rPr lang="tr-TR" sz="2400" dirty="0" err="1"/>
              <a:t>Based</a:t>
            </a:r>
            <a:r>
              <a:rPr lang="tr-TR" sz="2400" dirty="0"/>
              <a:t> </a:t>
            </a:r>
            <a:r>
              <a:rPr lang="tr-TR" sz="2400" dirty="0" err="1"/>
              <a:t>Methods</a:t>
            </a:r>
            <a:r>
              <a:rPr lang="tr-TR" sz="2400" dirty="0"/>
              <a:t> </a:t>
            </a:r>
            <a:endParaRPr lang="tr-TR" sz="2400" dirty="0" smtClean="0"/>
          </a:p>
          <a:p>
            <a:pPr lvl="1"/>
            <a:r>
              <a:rPr lang="tr-TR" sz="2400" dirty="0" err="1"/>
              <a:t>Texture</a:t>
            </a:r>
            <a:r>
              <a:rPr lang="tr-TR" sz="2400" dirty="0"/>
              <a:t> </a:t>
            </a:r>
            <a:r>
              <a:rPr lang="tr-TR" sz="2400" dirty="0" err="1"/>
              <a:t>Based</a:t>
            </a:r>
            <a:r>
              <a:rPr lang="tr-TR" sz="2400" dirty="0"/>
              <a:t> </a:t>
            </a:r>
            <a:r>
              <a:rPr lang="tr-TR" sz="2400" dirty="0" err="1"/>
              <a:t>Techniques</a:t>
            </a:r>
            <a:r>
              <a:rPr lang="tr-TR" sz="2400" dirty="0"/>
              <a:t> </a:t>
            </a:r>
            <a:endParaRPr lang="tr-TR" sz="2400" dirty="0" smtClean="0"/>
          </a:p>
          <a:p>
            <a:pPr lvl="1"/>
            <a:r>
              <a:rPr lang="tr-TR" sz="2400" dirty="0" err="1"/>
              <a:t>Character-Based</a:t>
            </a:r>
            <a:r>
              <a:rPr lang="tr-TR" sz="2400" dirty="0"/>
              <a:t> </a:t>
            </a:r>
            <a:r>
              <a:rPr lang="tr-TR" sz="2400" dirty="0" err="1"/>
              <a:t>Methods</a:t>
            </a:r>
            <a:r>
              <a:rPr lang="tr-TR" sz="2400" dirty="0"/>
              <a:t> </a:t>
            </a:r>
            <a:endParaRPr lang="tr-TR" sz="2400" dirty="0" smtClean="0"/>
          </a:p>
          <a:p>
            <a:pPr lvl="1"/>
            <a:r>
              <a:rPr lang="tr-TR" sz="2400" dirty="0" err="1"/>
              <a:t>Deep</a:t>
            </a:r>
            <a:r>
              <a:rPr lang="tr-TR" sz="2400" dirty="0"/>
              <a:t>-Learning </a:t>
            </a:r>
            <a:r>
              <a:rPr lang="tr-TR" sz="2400" dirty="0" err="1"/>
              <a:t>Techniques</a:t>
            </a:r>
            <a:r>
              <a:rPr lang="tr-TR" sz="2400" dirty="0"/>
              <a:t> </a:t>
            </a: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2079" t="9638" r="2919" b="8661"/>
          <a:stretch/>
        </p:blipFill>
        <p:spPr>
          <a:xfrm>
            <a:off x="5565056" y="3532188"/>
            <a:ext cx="6282814" cy="1629548"/>
          </a:xfrm>
          <a:prstGeom prst="rect">
            <a:avLst/>
          </a:prstGeom>
        </p:spPr>
      </p:pic>
    </p:spTree>
    <p:extLst>
      <p:ext uri="{BB962C8B-B14F-4D97-AF65-F5344CB8AC3E}">
        <p14:creationId xmlns:p14="http://schemas.microsoft.com/office/powerpoint/2010/main" val="46477953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Analysıs</a:t>
            </a:r>
            <a:r>
              <a:rPr lang="tr-TR" dirty="0" smtClean="0"/>
              <a:t> – </a:t>
            </a:r>
            <a:r>
              <a:rPr lang="tr-TR" dirty="0" err="1" smtClean="0"/>
              <a:t>Methods</a:t>
            </a:r>
            <a:r>
              <a:rPr lang="tr-TR" dirty="0" smtClean="0"/>
              <a:t> of </a:t>
            </a:r>
            <a:r>
              <a:rPr lang="tr-TR" dirty="0" err="1" smtClean="0"/>
              <a:t>Lıcence</a:t>
            </a:r>
            <a:r>
              <a:rPr lang="tr-TR" dirty="0" smtClean="0"/>
              <a:t> </a:t>
            </a:r>
            <a:r>
              <a:rPr lang="tr-TR" dirty="0" err="1"/>
              <a:t>Plate</a:t>
            </a:r>
            <a:r>
              <a:rPr lang="tr-TR" dirty="0"/>
              <a:t> </a:t>
            </a:r>
            <a:r>
              <a:rPr lang="tr-TR" dirty="0" err="1" smtClean="0"/>
              <a:t>Recognıtıon</a:t>
            </a:r>
            <a:r>
              <a:rPr lang="tr-TR" dirty="0" smtClean="0"/>
              <a:t> </a:t>
            </a:r>
            <a:r>
              <a:rPr lang="tr-TR" dirty="0" err="1"/>
              <a:t>System</a:t>
            </a:r>
            <a:r>
              <a:rPr lang="tr-TR" dirty="0"/>
              <a:t> </a:t>
            </a:r>
          </a:p>
        </p:txBody>
      </p:sp>
      <p:sp>
        <p:nvSpPr>
          <p:cNvPr id="3" name="İçerik Yer Tutucusu 2"/>
          <p:cNvSpPr>
            <a:spLocks noGrp="1"/>
          </p:cNvSpPr>
          <p:nvPr>
            <p:ph idx="1"/>
          </p:nvPr>
        </p:nvSpPr>
        <p:spPr>
          <a:xfrm>
            <a:off x="1141412" y="2249486"/>
            <a:ext cx="9905999" cy="3925171"/>
          </a:xfrm>
        </p:spPr>
        <p:txBody>
          <a:bodyPr>
            <a:normAutofit/>
          </a:bodyPr>
          <a:lstStyle/>
          <a:p>
            <a:r>
              <a:rPr lang="tr-TR" sz="2600" b="1" dirty="0" err="1"/>
              <a:t>Licence</a:t>
            </a:r>
            <a:r>
              <a:rPr lang="tr-TR" sz="2600" b="1" dirty="0"/>
              <a:t> </a:t>
            </a:r>
            <a:r>
              <a:rPr lang="tr-TR" sz="2600" b="1" dirty="0" err="1"/>
              <a:t>Plate</a:t>
            </a:r>
            <a:r>
              <a:rPr lang="tr-TR" sz="2600" b="1" dirty="0"/>
              <a:t> </a:t>
            </a:r>
            <a:r>
              <a:rPr lang="tr-TR" sz="2600" b="1" dirty="0" err="1" smtClean="0"/>
              <a:t>Recognition</a:t>
            </a:r>
            <a:endParaRPr lang="tr-TR" sz="2600" b="1" dirty="0" smtClean="0"/>
          </a:p>
          <a:p>
            <a:pPr lvl="1"/>
            <a:endParaRPr lang="tr-TR" sz="2400" dirty="0" smtClean="0"/>
          </a:p>
          <a:p>
            <a:pPr lvl="1"/>
            <a:r>
              <a:rPr lang="tr-TR" sz="2400" dirty="0" err="1" smtClean="0"/>
              <a:t>Pre-processing</a:t>
            </a:r>
            <a:r>
              <a:rPr lang="tr-TR" sz="2400" dirty="0" smtClean="0"/>
              <a:t> </a:t>
            </a:r>
            <a:r>
              <a:rPr lang="tr-TR" sz="2400" dirty="0" err="1"/>
              <a:t>Techniques</a:t>
            </a:r>
            <a:r>
              <a:rPr lang="tr-TR" sz="2400" dirty="0"/>
              <a:t> </a:t>
            </a:r>
            <a:endParaRPr lang="tr-TR" sz="2400" dirty="0" smtClean="0"/>
          </a:p>
          <a:p>
            <a:pPr lvl="1"/>
            <a:r>
              <a:rPr lang="tr-TR" sz="2400" dirty="0" err="1"/>
              <a:t>Character</a:t>
            </a:r>
            <a:r>
              <a:rPr lang="tr-TR" sz="2400" dirty="0"/>
              <a:t> </a:t>
            </a:r>
            <a:r>
              <a:rPr lang="tr-TR" sz="2400" dirty="0" err="1"/>
              <a:t>Segmentation</a:t>
            </a:r>
            <a:r>
              <a:rPr lang="tr-TR" sz="2400" dirty="0"/>
              <a:t> </a:t>
            </a:r>
            <a:endParaRPr lang="tr-TR" sz="2400" dirty="0" smtClean="0"/>
          </a:p>
          <a:p>
            <a:pPr lvl="1"/>
            <a:r>
              <a:rPr lang="tr-TR" sz="2400" dirty="0" err="1"/>
              <a:t>Character</a:t>
            </a:r>
            <a:r>
              <a:rPr lang="tr-TR" sz="2400" dirty="0"/>
              <a:t> </a:t>
            </a:r>
            <a:r>
              <a:rPr lang="tr-TR" sz="2400" dirty="0" err="1"/>
              <a:t>Recognition</a:t>
            </a:r>
            <a:r>
              <a:rPr lang="tr-TR" sz="2400" dirty="0"/>
              <a:t> </a:t>
            </a:r>
            <a:endParaRPr lang="tr-TR" sz="2400" dirty="0" smtClean="0"/>
          </a:p>
          <a:p>
            <a:pPr lvl="1"/>
            <a:endParaRPr lang="tr-TR" dirty="0" smtClean="0"/>
          </a:p>
        </p:txBody>
      </p:sp>
      <p:pic>
        <p:nvPicPr>
          <p:cNvPr id="614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081" y="2331889"/>
            <a:ext cx="2980520" cy="76527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Lightbox"/>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45" b="15445"/>
          <a:stretch/>
        </p:blipFill>
        <p:spPr bwMode="auto">
          <a:xfrm>
            <a:off x="6802803" y="4730961"/>
            <a:ext cx="4038131" cy="78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862467"/>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SIMILAR PROJECTS</a:t>
            </a:r>
            <a:endParaRPr lang="tr-TR" dirty="0"/>
          </a:p>
        </p:txBody>
      </p:sp>
      <p:sp>
        <p:nvSpPr>
          <p:cNvPr id="3" name="İçerik Yer Tutucusu 2"/>
          <p:cNvSpPr>
            <a:spLocks noGrp="1"/>
          </p:cNvSpPr>
          <p:nvPr>
            <p:ph idx="1"/>
          </p:nvPr>
        </p:nvSpPr>
        <p:spPr/>
        <p:txBody>
          <a:bodyPr/>
          <a:lstStyle/>
          <a:p>
            <a:r>
              <a:rPr lang="tr-TR" dirty="0" err="1" smtClean="0"/>
              <a:t>ArmaKontrol</a:t>
            </a:r>
            <a:endParaRPr lang="tr-TR" dirty="0" smtClean="0"/>
          </a:p>
          <a:p>
            <a:endParaRPr lang="tr-TR" dirty="0"/>
          </a:p>
          <a:p>
            <a:r>
              <a:rPr lang="fr-FR" dirty="0"/>
              <a:t> AXIS COMMUNICATIONS </a:t>
            </a:r>
            <a:endParaRPr lang="tr-TR" dirty="0" smtClean="0"/>
          </a:p>
          <a:p>
            <a:endParaRPr lang="tr-TR" dirty="0"/>
          </a:p>
          <a:p>
            <a:r>
              <a:rPr lang="tr-TR" dirty="0" smtClean="0"/>
              <a:t>NEUTRON </a:t>
            </a:r>
            <a:r>
              <a:rPr lang="tr-TR" dirty="0"/>
              <a:t>	</a:t>
            </a:r>
          </a:p>
          <a:p>
            <a:endParaRPr lang="tr-TR" dirty="0"/>
          </a:p>
        </p:txBody>
      </p:sp>
      <p:pic>
        <p:nvPicPr>
          <p:cNvPr id="2050" name="Picture 2" descr="Arma K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282" y="2097088"/>
            <a:ext cx="3260610" cy="961022"/>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p:cNvPicPr>
            <a:picLocks noChangeAspect="1"/>
          </p:cNvPicPr>
          <p:nvPr/>
        </p:nvPicPr>
        <p:blipFill>
          <a:blip r:embed="rId3"/>
          <a:stretch>
            <a:fillRect/>
          </a:stretch>
        </p:blipFill>
        <p:spPr>
          <a:xfrm>
            <a:off x="6366288" y="3416996"/>
            <a:ext cx="2260373" cy="920893"/>
          </a:xfrm>
          <a:prstGeom prst="rect">
            <a:avLst/>
          </a:prstGeom>
        </p:spPr>
      </p:pic>
      <p:pic>
        <p:nvPicPr>
          <p:cNvPr id="5" name="Resim 4"/>
          <p:cNvPicPr>
            <a:picLocks noChangeAspect="1"/>
          </p:cNvPicPr>
          <p:nvPr/>
        </p:nvPicPr>
        <p:blipFill rotWithShape="1">
          <a:blip r:embed="rId4"/>
          <a:srcRect t="6838" b="5294"/>
          <a:stretch/>
        </p:blipFill>
        <p:spPr>
          <a:xfrm>
            <a:off x="4232874" y="4874535"/>
            <a:ext cx="3263600" cy="1069065"/>
          </a:xfrm>
          <a:prstGeom prst="rect">
            <a:avLst/>
          </a:prstGeom>
        </p:spPr>
      </p:pic>
    </p:spTree>
    <p:extLst>
      <p:ext uri="{BB962C8B-B14F-4D97-AF65-F5344CB8AC3E}">
        <p14:creationId xmlns:p14="http://schemas.microsoft.com/office/powerpoint/2010/main" val="45736959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SOLUTION</a:t>
            </a:r>
            <a:endParaRPr lang="tr-TR" dirty="0"/>
          </a:p>
        </p:txBody>
      </p:sp>
      <p:sp>
        <p:nvSpPr>
          <p:cNvPr id="3" name="İçerik Yer Tutucusu 2"/>
          <p:cNvSpPr>
            <a:spLocks noGrp="1"/>
          </p:cNvSpPr>
          <p:nvPr>
            <p:ph idx="1"/>
          </p:nvPr>
        </p:nvSpPr>
        <p:spPr>
          <a:xfrm>
            <a:off x="1141413" y="1993848"/>
            <a:ext cx="9905999" cy="3541714"/>
          </a:xfrm>
        </p:spPr>
        <p:txBody>
          <a:bodyPr>
            <a:normAutofit/>
          </a:bodyPr>
          <a:lstStyle/>
          <a:p>
            <a:r>
              <a:rPr lang="en-US" dirty="0"/>
              <a:t>License Plate Recognition System offers a solution that has been needed in recent years and necessary steps can be taken for the operation of an efficient smart transportation network. </a:t>
            </a:r>
            <a:endParaRPr lang="tr-TR" dirty="0"/>
          </a:p>
          <a:p>
            <a:endParaRPr lang="tr-TR" dirty="0"/>
          </a:p>
        </p:txBody>
      </p:sp>
      <p:pic>
        <p:nvPicPr>
          <p:cNvPr id="3078" name="Picture 6" descr="ANPR: Automatic number plate recognition | Jenopti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0701" y="3138119"/>
            <a:ext cx="3743507" cy="3380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15567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SOLUTION</a:t>
            </a:r>
            <a:endParaRPr lang="tr-TR" dirty="0"/>
          </a:p>
        </p:txBody>
      </p:sp>
      <p:sp>
        <p:nvSpPr>
          <p:cNvPr id="3" name="İçerik Yer Tutucusu 2"/>
          <p:cNvSpPr>
            <a:spLocks noGrp="1"/>
          </p:cNvSpPr>
          <p:nvPr>
            <p:ph idx="1"/>
          </p:nvPr>
        </p:nvSpPr>
        <p:spPr>
          <a:xfrm>
            <a:off x="1141413" y="1954520"/>
            <a:ext cx="9905999" cy="3541714"/>
          </a:xfrm>
        </p:spPr>
        <p:txBody>
          <a:bodyPr>
            <a:normAutofit/>
          </a:bodyPr>
          <a:lstStyle/>
          <a:p>
            <a:r>
              <a:rPr lang="en-US" dirty="0" smtClean="0"/>
              <a:t>The </a:t>
            </a:r>
            <a:r>
              <a:rPr lang="en-US" dirty="0"/>
              <a:t>model consists of three modules: </a:t>
            </a:r>
            <a:r>
              <a:rPr lang="en-US" dirty="0" smtClean="0"/>
              <a:t>vehicle </a:t>
            </a:r>
            <a:r>
              <a:rPr lang="en-US" dirty="0"/>
              <a:t>detection module, license plate segmentation module and recognition module. </a:t>
            </a:r>
            <a:r>
              <a:rPr lang="en-US" dirty="0" smtClean="0"/>
              <a:t>In </a:t>
            </a:r>
            <a:r>
              <a:rPr lang="en-US" dirty="0"/>
              <a:t>the License Plate Recognition System project, it is aimed to detect the license plates of the vehicles by using image processing and deep learning methods and to ensure that the license plates are read.</a:t>
            </a:r>
            <a:endParaRPr lang="tr-TR" dirty="0"/>
          </a:p>
          <a:p>
            <a:endParaRPr lang="tr-TR" dirty="0"/>
          </a:p>
        </p:txBody>
      </p:sp>
      <p:pic>
        <p:nvPicPr>
          <p:cNvPr id="4098" name="Picture 2" descr="Vision AI powered Automatic Number Plate Recognition (ANPR) for Japan |  ignitarium.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161" y="3865205"/>
            <a:ext cx="5546565" cy="2702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64590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Technology</a:t>
            </a:r>
            <a:r>
              <a:rPr lang="tr-TR" dirty="0"/>
              <a:t> </a:t>
            </a:r>
            <a:r>
              <a:rPr lang="tr-TR" dirty="0" err="1"/>
              <a:t>Used</a:t>
            </a:r>
            <a:r>
              <a:rPr lang="tr-TR" dirty="0"/>
              <a:t> </a:t>
            </a:r>
          </a:p>
        </p:txBody>
      </p:sp>
      <p:sp>
        <p:nvSpPr>
          <p:cNvPr id="3" name="İçerik Yer Tutucusu 2"/>
          <p:cNvSpPr>
            <a:spLocks noGrp="1"/>
          </p:cNvSpPr>
          <p:nvPr>
            <p:ph idx="1"/>
          </p:nvPr>
        </p:nvSpPr>
        <p:spPr>
          <a:xfrm>
            <a:off x="1141412" y="1986116"/>
            <a:ext cx="9905999" cy="4601497"/>
          </a:xfrm>
        </p:spPr>
        <p:txBody>
          <a:bodyPr>
            <a:noAutofit/>
          </a:bodyPr>
          <a:lstStyle/>
          <a:p>
            <a:pPr lvl="1"/>
            <a:endParaRPr lang="tr-TR" sz="2400" dirty="0" smtClean="0"/>
          </a:p>
          <a:p>
            <a:pPr lvl="1"/>
            <a:r>
              <a:rPr lang="tr-TR" sz="2400" dirty="0" err="1" smtClean="0"/>
              <a:t>Python</a:t>
            </a:r>
            <a:endParaRPr lang="tr-TR" sz="2400" dirty="0" smtClean="0"/>
          </a:p>
          <a:p>
            <a:pPr lvl="1"/>
            <a:r>
              <a:rPr lang="tr-TR" sz="2400" dirty="0" err="1" smtClean="0"/>
              <a:t>TensorFlow</a:t>
            </a:r>
            <a:r>
              <a:rPr lang="tr-TR" sz="2400" dirty="0" smtClean="0"/>
              <a:t> – </a:t>
            </a:r>
            <a:r>
              <a:rPr lang="tr-TR" sz="2400" dirty="0" err="1" smtClean="0"/>
              <a:t>The</a:t>
            </a:r>
            <a:r>
              <a:rPr lang="tr-TR" sz="2400" dirty="0" smtClean="0"/>
              <a:t> </a:t>
            </a:r>
            <a:r>
              <a:rPr lang="tr-TR" sz="2400" dirty="0" err="1" smtClean="0"/>
              <a:t>library</a:t>
            </a:r>
            <a:r>
              <a:rPr lang="tr-TR" sz="2400" dirty="0" smtClean="0"/>
              <a:t> </a:t>
            </a:r>
            <a:r>
              <a:rPr lang="tr-TR" sz="2400" dirty="0" err="1" smtClean="0"/>
              <a:t>for</a:t>
            </a:r>
            <a:r>
              <a:rPr lang="tr-TR" sz="2400" dirty="0" smtClean="0"/>
              <a:t> </a:t>
            </a:r>
            <a:r>
              <a:rPr lang="tr-TR" sz="2400" dirty="0" err="1" smtClean="0"/>
              <a:t>deep</a:t>
            </a:r>
            <a:r>
              <a:rPr lang="tr-TR" sz="2400" dirty="0" smtClean="0"/>
              <a:t> </a:t>
            </a:r>
            <a:r>
              <a:rPr lang="tr-TR" sz="2400" dirty="0" err="1" smtClean="0"/>
              <a:t>learning</a:t>
            </a:r>
            <a:r>
              <a:rPr lang="tr-TR" sz="2400" dirty="0" smtClean="0"/>
              <a:t> </a:t>
            </a:r>
            <a:r>
              <a:rPr lang="tr-TR" sz="2400" dirty="0" err="1" smtClean="0"/>
              <a:t>training</a:t>
            </a:r>
            <a:endParaRPr lang="tr-TR" sz="2400" dirty="0" smtClean="0"/>
          </a:p>
          <a:p>
            <a:pPr lvl="1"/>
            <a:r>
              <a:rPr lang="tr-TR" sz="2400" dirty="0" err="1" smtClean="0"/>
              <a:t>OpenCV</a:t>
            </a:r>
            <a:r>
              <a:rPr lang="tr-TR" sz="2400" dirty="0"/>
              <a:t> </a:t>
            </a:r>
            <a:r>
              <a:rPr lang="tr-TR" sz="2400" dirty="0" smtClean="0"/>
              <a:t>- </a:t>
            </a:r>
            <a:r>
              <a:rPr lang="tr-TR" sz="2400" dirty="0" err="1" smtClean="0"/>
              <a:t>The</a:t>
            </a:r>
            <a:r>
              <a:rPr lang="tr-TR" sz="2400" dirty="0" smtClean="0"/>
              <a:t> </a:t>
            </a:r>
            <a:r>
              <a:rPr lang="tr-TR" sz="2400" dirty="0" err="1" smtClean="0"/>
              <a:t>libray</a:t>
            </a:r>
            <a:r>
              <a:rPr lang="tr-TR" sz="2400" dirty="0" smtClean="0"/>
              <a:t> </a:t>
            </a:r>
            <a:r>
              <a:rPr lang="tr-TR" sz="2400" dirty="0" err="1" smtClean="0"/>
              <a:t>for</a:t>
            </a:r>
            <a:r>
              <a:rPr lang="tr-TR" sz="2400" dirty="0" smtClean="0"/>
              <a:t> </a:t>
            </a:r>
            <a:r>
              <a:rPr lang="tr-TR" sz="2400" dirty="0" err="1"/>
              <a:t>l</a:t>
            </a:r>
            <a:r>
              <a:rPr lang="tr-TR" sz="2400" dirty="0" err="1" smtClean="0"/>
              <a:t>icense</a:t>
            </a:r>
            <a:r>
              <a:rPr lang="tr-TR" sz="2400" dirty="0" smtClean="0"/>
              <a:t> </a:t>
            </a:r>
            <a:r>
              <a:rPr lang="tr-TR" sz="2400" dirty="0" err="1"/>
              <a:t>p</a:t>
            </a:r>
            <a:r>
              <a:rPr lang="tr-TR" sz="2400" dirty="0" err="1" smtClean="0"/>
              <a:t>late</a:t>
            </a:r>
            <a:r>
              <a:rPr lang="tr-TR" sz="2400" dirty="0" smtClean="0"/>
              <a:t> </a:t>
            </a:r>
            <a:r>
              <a:rPr lang="tr-TR" sz="2400" dirty="0" err="1"/>
              <a:t>d</a:t>
            </a:r>
            <a:r>
              <a:rPr lang="tr-TR" sz="2400" dirty="0" err="1" smtClean="0"/>
              <a:t>etection</a:t>
            </a:r>
            <a:r>
              <a:rPr lang="tr-TR" sz="2400" dirty="0" smtClean="0"/>
              <a:t> </a:t>
            </a:r>
            <a:r>
              <a:rPr lang="tr-TR" sz="2400" dirty="0" err="1" smtClean="0"/>
              <a:t>and</a:t>
            </a:r>
            <a:r>
              <a:rPr lang="tr-TR" sz="2400" dirty="0" smtClean="0"/>
              <a:t> </a:t>
            </a:r>
            <a:r>
              <a:rPr lang="tr-TR" sz="2400" dirty="0" err="1" smtClean="0"/>
              <a:t>character</a:t>
            </a:r>
            <a:r>
              <a:rPr lang="tr-TR" sz="2400" dirty="0" smtClean="0"/>
              <a:t> </a:t>
            </a:r>
            <a:r>
              <a:rPr lang="tr-TR" sz="2400" dirty="0" err="1" smtClean="0"/>
              <a:t>segmentation</a:t>
            </a:r>
            <a:endParaRPr lang="tr-TR" sz="2400" dirty="0" smtClean="0"/>
          </a:p>
          <a:p>
            <a:pPr lvl="1"/>
            <a:r>
              <a:rPr lang="tr-TR" sz="2400" dirty="0" err="1" smtClean="0"/>
              <a:t>Keras</a:t>
            </a:r>
            <a:r>
              <a:rPr lang="tr-TR" sz="2400" dirty="0" smtClean="0"/>
              <a:t> - O</a:t>
            </a:r>
            <a:r>
              <a:rPr lang="en-US" sz="2400" dirty="0" smtClean="0"/>
              <a:t>pen </a:t>
            </a:r>
            <a:r>
              <a:rPr lang="en-US" sz="2400" dirty="0"/>
              <a:t>source neural network library written in Python.</a:t>
            </a:r>
            <a:endParaRPr lang="tr-TR" sz="2400" dirty="0"/>
          </a:p>
        </p:txBody>
      </p:sp>
      <p:pic>
        <p:nvPicPr>
          <p:cNvPr id="1028" name="Picture 4" descr="Python (programming language)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5099" y="2664990"/>
            <a:ext cx="367030" cy="36703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ile:Tensorflow logo.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7275" y="3056270"/>
            <a:ext cx="420101" cy="44915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ksi takdirde yarım En iyi derin öğrenme ian goodfellow türkçe pdf -  omarsof.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58297" y="4538637"/>
            <a:ext cx="363793" cy="36379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Dosya:OpenCV Logo with text svg version.sv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1343" y="4021059"/>
            <a:ext cx="420101" cy="517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63480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1_Devre">
  <a:themeElements>
    <a:clrScheme name="Devr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Entegral</Template>
  <TotalTime>420</TotalTime>
  <Words>362</Words>
  <Application>Microsoft Office PowerPoint</Application>
  <PresentationFormat>Geniş ekran</PresentationFormat>
  <Paragraphs>71</Paragraphs>
  <Slides>18</Slides>
  <Notes>1</Notes>
  <HiddenSlides>0</HiddenSlides>
  <MMClips>0</MMClips>
  <ScaleCrop>false</ScaleCrop>
  <HeadingPairs>
    <vt:vector size="6" baseType="variant">
      <vt:variant>
        <vt:lpstr>Kullanılan Yazı Tipleri</vt:lpstr>
      </vt:variant>
      <vt:variant>
        <vt:i4>4</vt:i4>
      </vt:variant>
      <vt:variant>
        <vt:lpstr>Tema</vt:lpstr>
      </vt:variant>
      <vt:variant>
        <vt:i4>2</vt:i4>
      </vt:variant>
      <vt:variant>
        <vt:lpstr>Slayt Başlıkları</vt:lpstr>
      </vt:variant>
      <vt:variant>
        <vt:i4>18</vt:i4>
      </vt:variant>
    </vt:vector>
  </HeadingPairs>
  <TitlesOfParts>
    <vt:vector size="24" baseType="lpstr">
      <vt:lpstr>Arial</vt:lpstr>
      <vt:lpstr>Calibri</vt:lpstr>
      <vt:lpstr>Trebuchet MS</vt:lpstr>
      <vt:lpstr>Tw Cen MT</vt:lpstr>
      <vt:lpstr>Devre</vt:lpstr>
      <vt:lpstr>1_Devre</vt:lpstr>
      <vt:lpstr>CENG 407  lıcence plate recognıtıon system Project presentatıon</vt:lpstr>
      <vt:lpstr>CONTENTS</vt:lpstr>
      <vt:lpstr>PrOBLEM</vt:lpstr>
      <vt:lpstr>Analysıs – Methods of Lıcence Plate Recognıtıon System </vt:lpstr>
      <vt:lpstr>Analysıs – Methods of Lıcence Plate Recognıtıon System </vt:lpstr>
      <vt:lpstr>SIMILAR PROJECTS</vt:lpstr>
      <vt:lpstr>SOLUTION</vt:lpstr>
      <vt:lpstr>SOLUTION</vt:lpstr>
      <vt:lpstr>Technology Used </vt:lpstr>
      <vt:lpstr>WORKING PRINCIPLE OF LICENCE PLATE RECOGNITION SYSTEM</vt:lpstr>
      <vt:lpstr>PowerPoint Sunusu</vt:lpstr>
      <vt:lpstr>DATA FLOW DIAGRAM - LEVEL 0</vt:lpstr>
      <vt:lpstr>ACTIVITY DIAGRAM</vt:lpstr>
      <vt:lpstr>SEQUENCE DIAGRAM</vt:lpstr>
      <vt:lpstr>USER INTERFACE</vt:lpstr>
      <vt:lpstr>Work plan</vt:lpstr>
      <vt:lpstr>conclusıon</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user</dc:creator>
  <cp:lastModifiedBy>user</cp:lastModifiedBy>
  <cp:revision>69</cp:revision>
  <cp:lastPrinted>2022-01-22T10:05:19Z</cp:lastPrinted>
  <dcterms:created xsi:type="dcterms:W3CDTF">2022-01-21T17:16:51Z</dcterms:created>
  <dcterms:modified xsi:type="dcterms:W3CDTF">2022-01-22T10:40:04Z</dcterms:modified>
</cp:coreProperties>
</file>